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Raleway"/>
      <p:regular r:id="rId47"/>
      <p:bold r:id="rId48"/>
      <p:italic r:id="rId49"/>
      <p:boldItalic r:id="rId50"/>
    </p:embeddedFont>
    <p:embeddedFont>
      <p:font typeface="Merriweather Light"/>
      <p:regular r:id="rId51"/>
      <p:bold r:id="rId52"/>
      <p:italic r:id="rId53"/>
      <p:boldItalic r:id="rId54"/>
    </p:embeddedFont>
    <p:embeddedFont>
      <p:font typeface="Inter"/>
      <p:regular r:id="rId55"/>
      <p:bold r:id="rId56"/>
    </p:embeddedFont>
    <p:embeddedFont>
      <p:font typeface="Merriweather"/>
      <p:regular r:id="rId57"/>
      <p:bold r:id="rId58"/>
      <p:italic r:id="rId59"/>
      <p:boldItalic r:id="rId60"/>
    </p:embeddedFont>
    <p:embeddedFont>
      <p:font typeface="Palanquin"/>
      <p:regular r:id="rId61"/>
      <p:bold r:id="rId62"/>
    </p:embeddedFont>
    <p:embeddedFont>
      <p:font typeface="Playball"/>
      <p:regular r:id="rId63"/>
    </p:embeddedFont>
    <p:embeddedFont>
      <p:font typeface="Open Sans"/>
      <p:regular r:id="rId64"/>
      <p:bold r:id="rId65"/>
      <p:italic r:id="rId66"/>
      <p:boldItalic r:id="rId6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FCC73C7-DF51-45A4-80C2-EC5B0D7D7037}">
  <a:tblStyle styleId="{9FCC73C7-DF51-45A4-80C2-EC5B0D7D703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bold.fntdata"/><Relationship Id="rId47" Type="http://schemas.openxmlformats.org/officeDocument/2006/relationships/font" Target="fonts/Raleway-regular.fntdata"/><Relationship Id="rId49" Type="http://schemas.openxmlformats.org/officeDocument/2006/relationships/font" Target="fonts/Raleway-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alanquin-bold.fntdata"/><Relationship Id="rId61" Type="http://schemas.openxmlformats.org/officeDocument/2006/relationships/font" Target="fonts/Palanquin-regular.fntdata"/><Relationship Id="rId20" Type="http://schemas.openxmlformats.org/officeDocument/2006/relationships/slide" Target="slides/slide14.xml"/><Relationship Id="rId64" Type="http://schemas.openxmlformats.org/officeDocument/2006/relationships/font" Target="fonts/OpenSans-regular.fntdata"/><Relationship Id="rId63" Type="http://schemas.openxmlformats.org/officeDocument/2006/relationships/font" Target="fonts/Playball-regular.fntdata"/><Relationship Id="rId22" Type="http://schemas.openxmlformats.org/officeDocument/2006/relationships/slide" Target="slides/slide16.xml"/><Relationship Id="rId66" Type="http://schemas.openxmlformats.org/officeDocument/2006/relationships/font" Target="fonts/OpenSans-italic.fntdata"/><Relationship Id="rId21" Type="http://schemas.openxmlformats.org/officeDocument/2006/relationships/slide" Target="slides/slide15.xml"/><Relationship Id="rId65" Type="http://schemas.openxmlformats.org/officeDocument/2006/relationships/font" Target="fonts/OpenSans-bold.fntdata"/><Relationship Id="rId24" Type="http://schemas.openxmlformats.org/officeDocument/2006/relationships/slide" Target="slides/slide18.xml"/><Relationship Id="rId23" Type="http://schemas.openxmlformats.org/officeDocument/2006/relationships/slide" Target="slides/slide17.xml"/><Relationship Id="rId67" Type="http://schemas.openxmlformats.org/officeDocument/2006/relationships/font" Target="fonts/OpenSans-boldItalic.fntdata"/><Relationship Id="rId60" Type="http://schemas.openxmlformats.org/officeDocument/2006/relationships/font" Target="fonts/Merriweather-boldItalic.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MerriweatherLight-regular.fntdata"/><Relationship Id="rId50" Type="http://schemas.openxmlformats.org/officeDocument/2006/relationships/font" Target="fonts/Raleway-boldItalic.fntdata"/><Relationship Id="rId53" Type="http://schemas.openxmlformats.org/officeDocument/2006/relationships/font" Target="fonts/MerriweatherLight-italic.fntdata"/><Relationship Id="rId52" Type="http://schemas.openxmlformats.org/officeDocument/2006/relationships/font" Target="fonts/MerriweatherLight-bold.fntdata"/><Relationship Id="rId11" Type="http://schemas.openxmlformats.org/officeDocument/2006/relationships/slide" Target="slides/slide5.xml"/><Relationship Id="rId55" Type="http://schemas.openxmlformats.org/officeDocument/2006/relationships/font" Target="fonts/Inter-regular.fntdata"/><Relationship Id="rId10" Type="http://schemas.openxmlformats.org/officeDocument/2006/relationships/slide" Target="slides/slide4.xml"/><Relationship Id="rId54" Type="http://schemas.openxmlformats.org/officeDocument/2006/relationships/font" Target="fonts/MerriweatherLight-boldItalic.fntdata"/><Relationship Id="rId13" Type="http://schemas.openxmlformats.org/officeDocument/2006/relationships/slide" Target="slides/slide7.xml"/><Relationship Id="rId57" Type="http://schemas.openxmlformats.org/officeDocument/2006/relationships/font" Target="fonts/Merriweather-regular.fntdata"/><Relationship Id="rId12" Type="http://schemas.openxmlformats.org/officeDocument/2006/relationships/slide" Target="slides/slide6.xml"/><Relationship Id="rId56" Type="http://schemas.openxmlformats.org/officeDocument/2006/relationships/font" Target="fonts/Inter-bold.fntdata"/><Relationship Id="rId15" Type="http://schemas.openxmlformats.org/officeDocument/2006/relationships/slide" Target="slides/slide9.xml"/><Relationship Id="rId59" Type="http://schemas.openxmlformats.org/officeDocument/2006/relationships/font" Target="fonts/Merriweather-italic.fntdata"/><Relationship Id="rId14" Type="http://schemas.openxmlformats.org/officeDocument/2006/relationships/slide" Target="slides/slide8.xml"/><Relationship Id="rId58" Type="http://schemas.openxmlformats.org/officeDocument/2006/relationships/font" Target="fonts/Merriweather-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 name="Shape 372"/>
        <p:cNvGrpSpPr/>
        <p:nvPr/>
      </p:nvGrpSpPr>
      <p:grpSpPr>
        <a:xfrm>
          <a:off x="0" y="0"/>
          <a:ext cx="0" cy="0"/>
          <a:chOff x="0" y="0"/>
          <a:chExt cx="0" cy="0"/>
        </a:xfrm>
      </p:grpSpPr>
      <p:sp>
        <p:nvSpPr>
          <p:cNvPr id="373" name="Google Shape;373;g2c200f1ac2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4" name="Google Shape;374;g2c200f1ac2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 name="Shape 388"/>
        <p:cNvGrpSpPr/>
        <p:nvPr/>
      </p:nvGrpSpPr>
      <p:grpSpPr>
        <a:xfrm>
          <a:off x="0" y="0"/>
          <a:ext cx="0" cy="0"/>
          <a:chOff x="0" y="0"/>
          <a:chExt cx="0" cy="0"/>
        </a:xfrm>
      </p:grpSpPr>
      <p:sp>
        <p:nvSpPr>
          <p:cNvPr id="389" name="Google Shape;389;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 name="Google Shape;390;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 name="Shape 407"/>
        <p:cNvGrpSpPr/>
        <p:nvPr/>
      </p:nvGrpSpPr>
      <p:grpSpPr>
        <a:xfrm>
          <a:off x="0" y="0"/>
          <a:ext cx="0" cy="0"/>
          <a:chOff x="0" y="0"/>
          <a:chExt cx="0" cy="0"/>
        </a:xfrm>
      </p:grpSpPr>
      <p:sp>
        <p:nvSpPr>
          <p:cNvPr id="408" name="Google Shape;408;g2c200f1ac25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 name="Google Shape;409;g2c200f1ac25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 name="Google Shape;426;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 name="Shape 440"/>
        <p:cNvGrpSpPr/>
        <p:nvPr/>
      </p:nvGrpSpPr>
      <p:grpSpPr>
        <a:xfrm>
          <a:off x="0" y="0"/>
          <a:ext cx="0" cy="0"/>
          <a:chOff x="0" y="0"/>
          <a:chExt cx="0" cy="0"/>
        </a:xfrm>
      </p:grpSpPr>
      <p:sp>
        <p:nvSpPr>
          <p:cNvPr id="441" name="Google Shape;441;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2" name="Google Shape;442;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 name="Shape 449"/>
        <p:cNvGrpSpPr/>
        <p:nvPr/>
      </p:nvGrpSpPr>
      <p:grpSpPr>
        <a:xfrm>
          <a:off x="0" y="0"/>
          <a:ext cx="0" cy="0"/>
          <a:chOff x="0" y="0"/>
          <a:chExt cx="0" cy="0"/>
        </a:xfrm>
      </p:grpSpPr>
      <p:sp>
        <p:nvSpPr>
          <p:cNvPr id="450" name="Google Shape;450;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1" name="Google Shape;451;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 name="Shape 466"/>
        <p:cNvGrpSpPr/>
        <p:nvPr/>
      </p:nvGrpSpPr>
      <p:grpSpPr>
        <a:xfrm>
          <a:off x="0" y="0"/>
          <a:ext cx="0" cy="0"/>
          <a:chOff x="0" y="0"/>
          <a:chExt cx="0" cy="0"/>
        </a:xfrm>
      </p:grpSpPr>
      <p:sp>
        <p:nvSpPr>
          <p:cNvPr id="467" name="Google Shape;467;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8" name="Google Shape;468;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 name="Shape 475"/>
        <p:cNvGrpSpPr/>
        <p:nvPr/>
      </p:nvGrpSpPr>
      <p:grpSpPr>
        <a:xfrm>
          <a:off x="0" y="0"/>
          <a:ext cx="0" cy="0"/>
          <a:chOff x="0" y="0"/>
          <a:chExt cx="0" cy="0"/>
        </a:xfrm>
      </p:grpSpPr>
      <p:sp>
        <p:nvSpPr>
          <p:cNvPr id="476" name="Google Shape;476;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 name="Google Shape;477;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 name="Shape 487"/>
        <p:cNvGrpSpPr/>
        <p:nvPr/>
      </p:nvGrpSpPr>
      <p:grpSpPr>
        <a:xfrm>
          <a:off x="0" y="0"/>
          <a:ext cx="0" cy="0"/>
          <a:chOff x="0" y="0"/>
          <a:chExt cx="0" cy="0"/>
        </a:xfrm>
      </p:grpSpPr>
      <p:sp>
        <p:nvSpPr>
          <p:cNvPr id="488" name="Google Shape;488;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9" name="Google Shape;489;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 name="Shape 504"/>
        <p:cNvGrpSpPr/>
        <p:nvPr/>
      </p:nvGrpSpPr>
      <p:grpSpPr>
        <a:xfrm>
          <a:off x="0" y="0"/>
          <a:ext cx="0" cy="0"/>
          <a:chOff x="0" y="0"/>
          <a:chExt cx="0" cy="0"/>
        </a:xfrm>
      </p:grpSpPr>
      <p:sp>
        <p:nvSpPr>
          <p:cNvPr id="505" name="Google Shape;505;ge1d838b62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 name="Google Shape;506;ge1d838b62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 name="Shape 515"/>
        <p:cNvGrpSpPr/>
        <p:nvPr/>
      </p:nvGrpSpPr>
      <p:grpSpPr>
        <a:xfrm>
          <a:off x="0" y="0"/>
          <a:ext cx="0" cy="0"/>
          <a:chOff x="0" y="0"/>
          <a:chExt cx="0" cy="0"/>
        </a:xfrm>
      </p:grpSpPr>
      <p:sp>
        <p:nvSpPr>
          <p:cNvPr id="516" name="Google Shape;516;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 name="Google Shape;517;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 name="Shape 522"/>
        <p:cNvGrpSpPr/>
        <p:nvPr/>
      </p:nvGrpSpPr>
      <p:grpSpPr>
        <a:xfrm>
          <a:off x="0" y="0"/>
          <a:ext cx="0" cy="0"/>
          <a:chOff x="0" y="0"/>
          <a:chExt cx="0" cy="0"/>
        </a:xfrm>
      </p:grpSpPr>
      <p:sp>
        <p:nvSpPr>
          <p:cNvPr id="523" name="Google Shape;523;ge1d838b627_4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 name="Google Shape;524;ge1d838b627_4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 name="Shape 533"/>
        <p:cNvGrpSpPr/>
        <p:nvPr/>
      </p:nvGrpSpPr>
      <p:grpSpPr>
        <a:xfrm>
          <a:off x="0" y="0"/>
          <a:ext cx="0" cy="0"/>
          <a:chOff x="0" y="0"/>
          <a:chExt cx="0" cy="0"/>
        </a:xfrm>
      </p:grpSpPr>
      <p:sp>
        <p:nvSpPr>
          <p:cNvPr id="534" name="Google Shape;534;ge1d838b627_4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5" name="Google Shape;535;ge1d838b627_4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 name="Shape 550"/>
        <p:cNvGrpSpPr/>
        <p:nvPr/>
      </p:nvGrpSpPr>
      <p:grpSpPr>
        <a:xfrm>
          <a:off x="0" y="0"/>
          <a:ext cx="0" cy="0"/>
          <a:chOff x="0" y="0"/>
          <a:chExt cx="0" cy="0"/>
        </a:xfrm>
      </p:grpSpPr>
      <p:sp>
        <p:nvSpPr>
          <p:cNvPr id="551" name="Google Shape;551;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 name="Google Shape;552;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 name="Shape 569"/>
        <p:cNvGrpSpPr/>
        <p:nvPr/>
      </p:nvGrpSpPr>
      <p:grpSpPr>
        <a:xfrm>
          <a:off x="0" y="0"/>
          <a:ext cx="0" cy="0"/>
          <a:chOff x="0" y="0"/>
          <a:chExt cx="0" cy="0"/>
        </a:xfrm>
      </p:grpSpPr>
      <p:sp>
        <p:nvSpPr>
          <p:cNvPr id="570" name="Google Shape;570;ge20d9cf87a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 name="Google Shape;571;ge20d9cf87a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0" name="Shape 670"/>
        <p:cNvGrpSpPr/>
        <p:nvPr/>
      </p:nvGrpSpPr>
      <p:grpSpPr>
        <a:xfrm>
          <a:off x="0" y="0"/>
          <a:ext cx="0" cy="0"/>
          <a:chOff x="0" y="0"/>
          <a:chExt cx="0" cy="0"/>
        </a:xfrm>
      </p:grpSpPr>
      <p:sp>
        <p:nvSpPr>
          <p:cNvPr id="671" name="Google Shape;671;ge1d838b627_4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2" name="Google Shape;672;ge1d838b627_4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 name="Shape 680"/>
        <p:cNvGrpSpPr/>
        <p:nvPr/>
      </p:nvGrpSpPr>
      <p:grpSpPr>
        <a:xfrm>
          <a:off x="0" y="0"/>
          <a:ext cx="0" cy="0"/>
          <a:chOff x="0" y="0"/>
          <a:chExt cx="0" cy="0"/>
        </a:xfrm>
      </p:grpSpPr>
      <p:sp>
        <p:nvSpPr>
          <p:cNvPr id="681" name="Google Shape;681;ge1d838b627_4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 name="Google Shape;682;ge1d838b627_4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 name="Shape 695"/>
        <p:cNvGrpSpPr/>
        <p:nvPr/>
      </p:nvGrpSpPr>
      <p:grpSpPr>
        <a:xfrm>
          <a:off x="0" y="0"/>
          <a:ext cx="0" cy="0"/>
          <a:chOff x="0" y="0"/>
          <a:chExt cx="0" cy="0"/>
        </a:xfrm>
      </p:grpSpPr>
      <p:sp>
        <p:nvSpPr>
          <p:cNvPr id="696" name="Google Shape;696;ge1d838b627_4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7" name="Google Shape;697;ge1d838b627_4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ge1d838b627_4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 name="Google Shape;711;ge1d838b627_4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 name="Shape 719"/>
        <p:cNvGrpSpPr/>
        <p:nvPr/>
      </p:nvGrpSpPr>
      <p:grpSpPr>
        <a:xfrm>
          <a:off x="0" y="0"/>
          <a:ext cx="0" cy="0"/>
          <a:chOff x="0" y="0"/>
          <a:chExt cx="0" cy="0"/>
        </a:xfrm>
      </p:grpSpPr>
      <p:sp>
        <p:nvSpPr>
          <p:cNvPr id="720" name="Google Shape;720;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1" name="Google Shape;721;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6" name="Shape 746"/>
        <p:cNvGrpSpPr/>
        <p:nvPr/>
      </p:nvGrpSpPr>
      <p:grpSpPr>
        <a:xfrm>
          <a:off x="0" y="0"/>
          <a:ext cx="0" cy="0"/>
          <a:chOff x="0" y="0"/>
          <a:chExt cx="0" cy="0"/>
        </a:xfrm>
      </p:grpSpPr>
      <p:sp>
        <p:nvSpPr>
          <p:cNvPr id="747" name="Google Shape;747;g2c62450ab96_1_315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8" name="Google Shape;748;g2c62450ab96_1_315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2c62450ab96_1_315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2c62450ab96_1_315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8" name="Shape 768"/>
        <p:cNvGrpSpPr/>
        <p:nvPr/>
      </p:nvGrpSpPr>
      <p:grpSpPr>
        <a:xfrm>
          <a:off x="0" y="0"/>
          <a:ext cx="0" cy="0"/>
          <a:chOff x="0" y="0"/>
          <a:chExt cx="0" cy="0"/>
        </a:xfrm>
      </p:grpSpPr>
      <p:sp>
        <p:nvSpPr>
          <p:cNvPr id="769" name="Google Shape;769;g2c62450ab96_1_15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 name="Google Shape;770;g2c62450ab96_1_15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 name="Shape 814"/>
        <p:cNvGrpSpPr/>
        <p:nvPr/>
      </p:nvGrpSpPr>
      <p:grpSpPr>
        <a:xfrm>
          <a:off x="0" y="0"/>
          <a:ext cx="0" cy="0"/>
          <a:chOff x="0" y="0"/>
          <a:chExt cx="0" cy="0"/>
        </a:xfrm>
      </p:grpSpPr>
      <p:sp>
        <p:nvSpPr>
          <p:cNvPr id="815" name="Google Shape;815;g2c62450ab96_1_157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6" name="Google Shape;816;g2c62450ab96_1_157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 name="Shape 868"/>
        <p:cNvGrpSpPr/>
        <p:nvPr/>
      </p:nvGrpSpPr>
      <p:grpSpPr>
        <a:xfrm>
          <a:off x="0" y="0"/>
          <a:ext cx="0" cy="0"/>
          <a:chOff x="0" y="0"/>
          <a:chExt cx="0" cy="0"/>
        </a:xfrm>
      </p:grpSpPr>
      <p:sp>
        <p:nvSpPr>
          <p:cNvPr id="869" name="Google Shape;869;g2c62450ab96_1_158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 name="Google Shape;870;g2c62450ab96_1_158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 name="Shape 911"/>
        <p:cNvGrpSpPr/>
        <p:nvPr/>
      </p:nvGrpSpPr>
      <p:grpSpPr>
        <a:xfrm>
          <a:off x="0" y="0"/>
          <a:ext cx="0" cy="0"/>
          <a:chOff x="0" y="0"/>
          <a:chExt cx="0" cy="0"/>
        </a:xfrm>
      </p:grpSpPr>
      <p:sp>
        <p:nvSpPr>
          <p:cNvPr id="912" name="Google Shape;912;g2c62450ab96_1_158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 name="Google Shape;913;g2c62450ab96_1_158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 name="Shape 923"/>
        <p:cNvGrpSpPr/>
        <p:nvPr/>
      </p:nvGrpSpPr>
      <p:grpSpPr>
        <a:xfrm>
          <a:off x="0" y="0"/>
          <a:ext cx="0" cy="0"/>
          <a:chOff x="0" y="0"/>
          <a:chExt cx="0" cy="0"/>
        </a:xfrm>
      </p:grpSpPr>
      <p:sp>
        <p:nvSpPr>
          <p:cNvPr id="924" name="Google Shape;924;g2c62450ab96_1_158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5" name="Google Shape;925;g2c62450ab96_1_158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2" name="Shape 1062"/>
        <p:cNvGrpSpPr/>
        <p:nvPr/>
      </p:nvGrpSpPr>
      <p:grpSpPr>
        <a:xfrm>
          <a:off x="0" y="0"/>
          <a:ext cx="0" cy="0"/>
          <a:chOff x="0" y="0"/>
          <a:chExt cx="0" cy="0"/>
        </a:xfrm>
      </p:grpSpPr>
      <p:sp>
        <p:nvSpPr>
          <p:cNvPr id="1063" name="Google Shape;1063;g2c62450ab96_1_160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4" name="Google Shape;1064;g2c62450ab96_1_160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3" name="Shape 1573"/>
        <p:cNvGrpSpPr/>
        <p:nvPr/>
      </p:nvGrpSpPr>
      <p:grpSpPr>
        <a:xfrm>
          <a:off x="0" y="0"/>
          <a:ext cx="0" cy="0"/>
          <a:chOff x="0" y="0"/>
          <a:chExt cx="0" cy="0"/>
        </a:xfrm>
      </p:grpSpPr>
      <p:sp>
        <p:nvSpPr>
          <p:cNvPr id="1574" name="Google Shape;1574;g2c62450ab96_1_165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5" name="Google Shape;1575;g2c62450ab96_1_165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 name="Shape 1885"/>
        <p:cNvGrpSpPr/>
        <p:nvPr/>
      </p:nvGrpSpPr>
      <p:grpSpPr>
        <a:xfrm>
          <a:off x="0" y="0"/>
          <a:ext cx="0" cy="0"/>
          <a:chOff x="0" y="0"/>
          <a:chExt cx="0" cy="0"/>
        </a:xfrm>
      </p:grpSpPr>
      <p:sp>
        <p:nvSpPr>
          <p:cNvPr id="1886" name="Google Shape;1886;g2c62450ab96_1_168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7" name="Google Shape;1887;g2c62450ab96_1_168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0" name="Shape 1920"/>
        <p:cNvGrpSpPr/>
        <p:nvPr/>
      </p:nvGrpSpPr>
      <p:grpSpPr>
        <a:xfrm>
          <a:off x="0" y="0"/>
          <a:ext cx="0" cy="0"/>
          <a:chOff x="0" y="0"/>
          <a:chExt cx="0" cy="0"/>
        </a:xfrm>
      </p:grpSpPr>
      <p:sp>
        <p:nvSpPr>
          <p:cNvPr id="1921" name="Google Shape;1921;g2c62450ab96_1_168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2" name="Google Shape;1922;g2c62450ab96_1_168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3" name="Shape 2153"/>
        <p:cNvGrpSpPr/>
        <p:nvPr/>
      </p:nvGrpSpPr>
      <p:grpSpPr>
        <a:xfrm>
          <a:off x="0" y="0"/>
          <a:ext cx="0" cy="0"/>
          <a:chOff x="0" y="0"/>
          <a:chExt cx="0" cy="0"/>
        </a:xfrm>
      </p:grpSpPr>
      <p:sp>
        <p:nvSpPr>
          <p:cNvPr id="2154" name="Google Shape;2154;g2c62450ab96_1_17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5" name="Google Shape;2155;g2c62450ab96_1_17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2" name="Shape 2312"/>
        <p:cNvGrpSpPr/>
        <p:nvPr/>
      </p:nvGrpSpPr>
      <p:grpSpPr>
        <a:xfrm>
          <a:off x="0" y="0"/>
          <a:ext cx="0" cy="0"/>
          <a:chOff x="0" y="0"/>
          <a:chExt cx="0" cy="0"/>
        </a:xfrm>
      </p:grpSpPr>
      <p:sp>
        <p:nvSpPr>
          <p:cNvPr id="2313" name="Google Shape;2313;g2c62450ab96_1_17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4" name="Google Shape;2314;g2c62450ab96_1_17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36" name="Shape 3336"/>
        <p:cNvGrpSpPr/>
        <p:nvPr/>
      </p:nvGrpSpPr>
      <p:grpSpPr>
        <a:xfrm>
          <a:off x="0" y="0"/>
          <a:ext cx="0" cy="0"/>
          <a:chOff x="0" y="0"/>
          <a:chExt cx="0" cy="0"/>
        </a:xfrm>
      </p:grpSpPr>
      <p:sp>
        <p:nvSpPr>
          <p:cNvPr id="3337" name="Google Shape;3337;g2c62450ab96_1_182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38" name="Google Shape;3338;g2c62450ab96_1_182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5" name="Shape 4715"/>
        <p:cNvGrpSpPr/>
        <p:nvPr/>
      </p:nvGrpSpPr>
      <p:grpSpPr>
        <a:xfrm>
          <a:off x="0" y="0"/>
          <a:ext cx="0" cy="0"/>
          <a:chOff x="0" y="0"/>
          <a:chExt cx="0" cy="0"/>
        </a:xfrm>
      </p:grpSpPr>
      <p:sp>
        <p:nvSpPr>
          <p:cNvPr id="4716" name="Google Shape;4716;g2c62450ab96_1_19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7" name="Google Shape;4717;g2c62450ab96_1_19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3" name="Shape 6653"/>
        <p:cNvGrpSpPr/>
        <p:nvPr/>
      </p:nvGrpSpPr>
      <p:grpSpPr>
        <a:xfrm>
          <a:off x="0" y="0"/>
          <a:ext cx="0" cy="0"/>
          <a:chOff x="0" y="0"/>
          <a:chExt cx="0" cy="0"/>
        </a:xfrm>
      </p:grpSpPr>
      <p:sp>
        <p:nvSpPr>
          <p:cNvPr id="6654" name="Google Shape;6654;g2c62450ab96_1_21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5" name="Google Shape;6655;g2c62450ab96_1_21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65" name="Shape 8665"/>
        <p:cNvGrpSpPr/>
        <p:nvPr/>
      </p:nvGrpSpPr>
      <p:grpSpPr>
        <a:xfrm>
          <a:off x="0" y="0"/>
          <a:ext cx="0" cy="0"/>
          <a:chOff x="0" y="0"/>
          <a:chExt cx="0" cy="0"/>
        </a:xfrm>
      </p:grpSpPr>
      <p:sp>
        <p:nvSpPr>
          <p:cNvPr id="8666" name="Google Shape;8666;g2c62450ab96_1_236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7" name="Google Shape;8667;g2c62450ab96_1_236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91" name="Shape 10191"/>
        <p:cNvGrpSpPr/>
        <p:nvPr/>
      </p:nvGrpSpPr>
      <p:grpSpPr>
        <a:xfrm>
          <a:off x="0" y="0"/>
          <a:ext cx="0" cy="0"/>
          <a:chOff x="0" y="0"/>
          <a:chExt cx="0" cy="0"/>
        </a:xfrm>
      </p:grpSpPr>
      <p:sp>
        <p:nvSpPr>
          <p:cNvPr id="10192" name="Google Shape;10192;g2c62450ab96_1_25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93" name="Google Shape;10193;g2c62450ab96_1_25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8" name="Shape 11068"/>
        <p:cNvGrpSpPr/>
        <p:nvPr/>
      </p:nvGrpSpPr>
      <p:grpSpPr>
        <a:xfrm>
          <a:off x="0" y="0"/>
          <a:ext cx="0" cy="0"/>
          <a:chOff x="0" y="0"/>
          <a:chExt cx="0" cy="0"/>
        </a:xfrm>
      </p:grpSpPr>
      <p:sp>
        <p:nvSpPr>
          <p:cNvPr id="11069" name="Google Shape;11069;g2c62450ab96_1_260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0" name="Google Shape;11070;g2c62450ab96_1_260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3" name="Shape 12103"/>
        <p:cNvGrpSpPr/>
        <p:nvPr/>
      </p:nvGrpSpPr>
      <p:grpSpPr>
        <a:xfrm>
          <a:off x="0" y="0"/>
          <a:ext cx="0" cy="0"/>
          <a:chOff x="0" y="0"/>
          <a:chExt cx="0" cy="0"/>
        </a:xfrm>
      </p:grpSpPr>
      <p:sp>
        <p:nvSpPr>
          <p:cNvPr id="12104" name="Google Shape;12104;g2c62450ab96_1_31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05" name="Google Shape;12105;g2c62450ab96_1_31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6.png"/><Relationship Id="rId4" Type="http://schemas.openxmlformats.org/officeDocument/2006/relationships/image" Target="../media/image5.png"/><Relationship Id="rId9" Type="http://schemas.openxmlformats.org/officeDocument/2006/relationships/image" Target="../media/image1.png"/><Relationship Id="rId5" Type="http://schemas.openxmlformats.org/officeDocument/2006/relationships/image" Target="../media/image3.png"/><Relationship Id="rId6" Type="http://schemas.openxmlformats.org/officeDocument/2006/relationships/image" Target="../media/image7.png"/><Relationship Id="rId7" Type="http://schemas.openxmlformats.org/officeDocument/2006/relationships/image" Target="../media/image4.png"/><Relationship Id="rId8"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6.png"/><Relationship Id="rId9" Type="http://schemas.openxmlformats.org/officeDocument/2006/relationships/image" Target="../media/image1.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 Id="rId8" Type="http://schemas.openxmlformats.org/officeDocument/2006/relationships/image" Target="../media/image4.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4.png"/><Relationship Id="rId4" Type="http://schemas.openxmlformats.org/officeDocument/2006/relationships/image" Target="../media/image3.png"/><Relationship Id="rId5" Type="http://schemas.openxmlformats.org/officeDocument/2006/relationships/image" Target="../media/image2.png"/><Relationship Id="rId6" Type="http://schemas.openxmlformats.org/officeDocument/2006/relationships/image" Target="../media/image5.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9.png"/><Relationship Id="rId4" Type="http://schemas.openxmlformats.org/officeDocument/2006/relationships/image" Target="../media/image3.png"/><Relationship Id="rId5"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4.png"/><Relationship Id="rId5" Type="http://schemas.openxmlformats.org/officeDocument/2006/relationships/image" Target="../media/image6.png"/><Relationship Id="rId6" Type="http://schemas.openxmlformats.org/officeDocument/2006/relationships/image" Target="../media/image2.png"/><Relationship Id="rId7" Type="http://schemas.openxmlformats.org/officeDocument/2006/relationships/image" Target="../media/image7.png"/><Relationship Id="rId8" Type="http://schemas.openxmlformats.org/officeDocument/2006/relationships/image" Target="../media/image3.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9.png"/><Relationship Id="rId5" Type="http://schemas.openxmlformats.org/officeDocument/2006/relationships/image" Target="../media/image20.png"/><Relationship Id="rId6"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image" Target="../media/image5.png"/><Relationship Id="rId5" Type="http://schemas.openxmlformats.org/officeDocument/2006/relationships/image" Target="../media/image6.png"/><Relationship Id="rId6" Type="http://schemas.openxmlformats.org/officeDocument/2006/relationships/image" Target="../media/image1.png"/><Relationship Id="rId7" Type="http://schemas.openxmlformats.org/officeDocument/2006/relationships/image" Target="../media/image2.png"/><Relationship Id="rId8" Type="http://schemas.openxmlformats.org/officeDocument/2006/relationships/image" Target="../media/image7.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6.png"/><Relationship Id="rId9" Type="http://schemas.openxmlformats.org/officeDocument/2006/relationships/image" Target="../media/image1.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2.png"/><Relationship Id="rId8" Type="http://schemas.openxmlformats.org/officeDocument/2006/relationships/image" Target="../media/image4.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6.png"/><Relationship Id="rId9" Type="http://schemas.openxmlformats.org/officeDocument/2006/relationships/image" Target="../media/image5.png"/><Relationship Id="rId5" Type="http://schemas.openxmlformats.org/officeDocument/2006/relationships/image" Target="../media/image1.png"/><Relationship Id="rId6" Type="http://schemas.openxmlformats.org/officeDocument/2006/relationships/image" Target="../media/image4.png"/><Relationship Id="rId7" Type="http://schemas.openxmlformats.org/officeDocument/2006/relationships/image" Target="../media/image2.png"/><Relationship Id="rId8" Type="http://schemas.openxmlformats.org/officeDocument/2006/relationships/image" Target="../media/image7.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6.png"/><Relationship Id="rId4" Type="http://schemas.openxmlformats.org/officeDocument/2006/relationships/image" Target="../media/image5.png"/><Relationship Id="rId9" Type="http://schemas.openxmlformats.org/officeDocument/2006/relationships/image" Target="../media/image7.png"/><Relationship Id="rId5" Type="http://schemas.openxmlformats.org/officeDocument/2006/relationships/image" Target="../media/image4.png"/><Relationship Id="rId6" Type="http://schemas.openxmlformats.org/officeDocument/2006/relationships/image" Target="../media/image3.png"/><Relationship Id="rId7" Type="http://schemas.openxmlformats.org/officeDocument/2006/relationships/image" Target="../media/image1.png"/><Relationship Id="rId8"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4.png"/><Relationship Id="rId9" Type="http://schemas.openxmlformats.org/officeDocument/2006/relationships/image" Target="../media/image7.png"/><Relationship Id="rId5" Type="http://schemas.openxmlformats.org/officeDocument/2006/relationships/image" Target="../media/image1.png"/><Relationship Id="rId6" Type="http://schemas.openxmlformats.org/officeDocument/2006/relationships/image" Target="../media/image2.png"/><Relationship Id="rId7" Type="http://schemas.openxmlformats.org/officeDocument/2006/relationships/image" Target="../media/image6.png"/><Relationship Id="rId8" Type="http://schemas.openxmlformats.org/officeDocument/2006/relationships/image" Target="../media/image3.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6.png"/><Relationship Id="rId4" Type="http://schemas.openxmlformats.org/officeDocument/2006/relationships/image" Target="../media/image2.png"/><Relationship Id="rId9" Type="http://schemas.openxmlformats.org/officeDocument/2006/relationships/image" Target="../media/image1.png"/><Relationship Id="rId5" Type="http://schemas.openxmlformats.org/officeDocument/2006/relationships/image" Target="../media/image5.png"/><Relationship Id="rId6" Type="http://schemas.openxmlformats.org/officeDocument/2006/relationships/image" Target="../media/image4.png"/><Relationship Id="rId7" Type="http://schemas.openxmlformats.org/officeDocument/2006/relationships/image" Target="../media/image3.png"/><Relationship Id="rId8" Type="http://schemas.openxmlformats.org/officeDocument/2006/relationships/image" Target="../media/image7.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png"/><Relationship Id="rId4" Type="http://schemas.openxmlformats.org/officeDocument/2006/relationships/image" Target="../media/image2.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6.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6.png"/><Relationship Id="rId11" Type="http://schemas.openxmlformats.org/officeDocument/2006/relationships/hyperlink" Target="http://bit.ly/2TyoMsr" TargetMode="External"/><Relationship Id="rId10" Type="http://schemas.openxmlformats.org/officeDocument/2006/relationships/hyperlink" Target="https://bit.ly/3A1uf1Q" TargetMode="External"/><Relationship Id="rId12" Type="http://schemas.openxmlformats.org/officeDocument/2006/relationships/hyperlink" Target="http://bit.ly/2TtBDfr" TargetMode="External"/><Relationship Id="rId9" Type="http://schemas.openxmlformats.org/officeDocument/2006/relationships/image" Target="../media/image2.png"/><Relationship Id="rId5" Type="http://schemas.openxmlformats.org/officeDocument/2006/relationships/image" Target="../media/image7.png"/><Relationship Id="rId6" Type="http://schemas.openxmlformats.org/officeDocument/2006/relationships/image" Target="../media/image3.png"/><Relationship Id="rId7" Type="http://schemas.openxmlformats.org/officeDocument/2006/relationships/image" Target="../media/image4.png"/><Relationship Id="rId8"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3.png"/><Relationship Id="rId4" Type="http://schemas.openxmlformats.org/officeDocument/2006/relationships/image" Target="../media/image6.png"/><Relationship Id="rId9" Type="http://schemas.openxmlformats.org/officeDocument/2006/relationships/image" Target="../media/image8.png"/><Relationship Id="rId5" Type="http://schemas.openxmlformats.org/officeDocument/2006/relationships/image" Target="../media/image1.png"/><Relationship Id="rId6" Type="http://schemas.openxmlformats.org/officeDocument/2006/relationships/image" Target="../media/image2.png"/><Relationship Id="rId7" Type="http://schemas.openxmlformats.org/officeDocument/2006/relationships/image" Target="../media/image7.png"/><Relationship Id="rId8" Type="http://schemas.openxmlformats.org/officeDocument/2006/relationships/image" Target="../media/image5.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5.png"/><Relationship Id="rId4" Type="http://schemas.openxmlformats.org/officeDocument/2006/relationships/image" Target="../media/image4.png"/><Relationship Id="rId9" Type="http://schemas.openxmlformats.org/officeDocument/2006/relationships/image" Target="../media/image7.png"/><Relationship Id="rId5" Type="http://schemas.openxmlformats.org/officeDocument/2006/relationships/image" Target="../media/image1.png"/><Relationship Id="rId6" Type="http://schemas.openxmlformats.org/officeDocument/2006/relationships/image" Target="../media/image2.png"/><Relationship Id="rId7" Type="http://schemas.openxmlformats.org/officeDocument/2006/relationships/image" Target="../media/image6.png"/><Relationship Id="rId8" Type="http://schemas.openxmlformats.org/officeDocument/2006/relationships/image" Target="../media/image3.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37000"/>
          </a:blip>
          <a:stretch>
            <a:fillRect/>
          </a:stretch>
        </p:blipFill>
        <p:spPr>
          <a:xfrm>
            <a:off x="0" y="0"/>
            <a:ext cx="9144003" cy="5143501"/>
          </a:xfrm>
          <a:prstGeom prst="rect">
            <a:avLst/>
          </a:prstGeom>
          <a:noFill/>
          <a:ln>
            <a:noFill/>
          </a:ln>
        </p:spPr>
      </p:pic>
      <p:sp>
        <p:nvSpPr>
          <p:cNvPr id="10" name="Google Shape;10;p2"/>
          <p:cNvSpPr txBox="1"/>
          <p:nvPr>
            <p:ph type="ctrTitle"/>
          </p:nvPr>
        </p:nvSpPr>
        <p:spPr>
          <a:xfrm>
            <a:off x="2074350" y="1380472"/>
            <a:ext cx="4995300" cy="19065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rgbClr val="191919"/>
              </a:buClr>
              <a:buSzPts val="5200"/>
              <a:buNone/>
              <a:defRPr sz="7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2074350" y="3369413"/>
            <a:ext cx="4995300" cy="393600"/>
          </a:xfrm>
          <a:prstGeom prst="rect">
            <a:avLst/>
          </a:prstGeom>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pic>
        <p:nvPicPr>
          <p:cNvPr id="13" name="Google Shape;13;p3"/>
          <p:cNvPicPr preferRelativeResize="0"/>
          <p:nvPr/>
        </p:nvPicPr>
        <p:blipFill>
          <a:blip r:embed="rId2">
            <a:alphaModFix amt="42000"/>
          </a:blip>
          <a:stretch>
            <a:fillRect/>
          </a:stretch>
        </p:blipFill>
        <p:spPr>
          <a:xfrm flipH="1" rot="10800000">
            <a:off x="0" y="-1"/>
            <a:ext cx="9160776" cy="5143501"/>
          </a:xfrm>
          <a:prstGeom prst="rect">
            <a:avLst/>
          </a:prstGeom>
          <a:noFill/>
          <a:ln>
            <a:noFill/>
          </a:ln>
        </p:spPr>
      </p:pic>
      <p:sp>
        <p:nvSpPr>
          <p:cNvPr id="14" name="Google Shape;14;p3"/>
          <p:cNvSpPr txBox="1"/>
          <p:nvPr>
            <p:ph type="title"/>
          </p:nvPr>
        </p:nvSpPr>
        <p:spPr>
          <a:xfrm>
            <a:off x="1843275" y="1583500"/>
            <a:ext cx="5433600" cy="2037000"/>
          </a:xfrm>
          <a:prstGeom prst="rect">
            <a:avLst/>
          </a:prstGeom>
          <a:ln>
            <a:noFill/>
          </a:ln>
        </p:spPr>
        <p:txBody>
          <a:bodyPr anchorCtr="0" anchor="b" bIns="91425" lIns="91425" spcFirstLastPara="1" rIns="91425" wrap="square" tIns="91425">
            <a:noAutofit/>
          </a:bodyPr>
          <a:lstStyle>
            <a:lvl1pPr lvl="0" algn="ctr">
              <a:lnSpc>
                <a:spcPct val="80000"/>
              </a:lnSpc>
              <a:spcBef>
                <a:spcPts val="0"/>
              </a:spcBef>
              <a:spcAft>
                <a:spcPts val="0"/>
              </a:spcAft>
              <a:buSzPts val="3600"/>
              <a:buNone/>
              <a:defRPr sz="7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3925875" y="982557"/>
            <a:ext cx="1268400" cy="723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5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txBox="1"/>
          <p:nvPr>
            <p:ph idx="1" type="subTitle"/>
          </p:nvPr>
        </p:nvSpPr>
        <p:spPr>
          <a:xfrm>
            <a:off x="1843275" y="3461215"/>
            <a:ext cx="5433600" cy="47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pic>
        <p:nvPicPr>
          <p:cNvPr id="18" name="Google Shape;18;p4"/>
          <p:cNvPicPr preferRelativeResize="0"/>
          <p:nvPr/>
        </p:nvPicPr>
        <p:blipFill>
          <a:blip r:embed="rId2">
            <a:alphaModFix amt="30000"/>
          </a:blip>
          <a:stretch>
            <a:fillRect/>
          </a:stretch>
        </p:blipFill>
        <p:spPr>
          <a:xfrm>
            <a:off x="0" y="0"/>
            <a:ext cx="9144003" cy="5143501"/>
          </a:xfrm>
          <a:prstGeom prst="rect">
            <a:avLst/>
          </a:prstGeom>
          <a:noFill/>
          <a:ln>
            <a:noFill/>
          </a:ln>
        </p:spPr>
      </p:pic>
      <p:sp>
        <p:nvSpPr>
          <p:cNvPr id="19" name="Google Shape;19;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lvl1pPr>
            <a:lvl2pPr lvl="1" rtl="0">
              <a:spcBef>
                <a:spcPts val="0"/>
              </a:spcBef>
              <a:spcAft>
                <a:spcPts val="0"/>
              </a:spcAft>
              <a:buSzPts val="3700"/>
              <a:buNone/>
              <a:defRPr/>
            </a:lvl2pPr>
            <a:lvl3pPr lvl="2" rtl="0">
              <a:spcBef>
                <a:spcPts val="0"/>
              </a:spcBef>
              <a:spcAft>
                <a:spcPts val="0"/>
              </a:spcAft>
              <a:buSzPts val="3700"/>
              <a:buNone/>
              <a:defRPr/>
            </a:lvl3pPr>
            <a:lvl4pPr lvl="3" rtl="0">
              <a:spcBef>
                <a:spcPts val="0"/>
              </a:spcBef>
              <a:spcAft>
                <a:spcPts val="0"/>
              </a:spcAft>
              <a:buSzPts val="3700"/>
              <a:buNone/>
              <a:defRPr/>
            </a:lvl4pPr>
            <a:lvl5pPr lvl="4" rtl="0">
              <a:spcBef>
                <a:spcPts val="0"/>
              </a:spcBef>
              <a:spcAft>
                <a:spcPts val="0"/>
              </a:spcAft>
              <a:buSzPts val="3700"/>
              <a:buNone/>
              <a:defRPr/>
            </a:lvl5pPr>
            <a:lvl6pPr lvl="5" rtl="0">
              <a:spcBef>
                <a:spcPts val="0"/>
              </a:spcBef>
              <a:spcAft>
                <a:spcPts val="0"/>
              </a:spcAft>
              <a:buSzPts val="3700"/>
              <a:buNone/>
              <a:defRPr/>
            </a:lvl6pPr>
            <a:lvl7pPr lvl="6" rtl="0">
              <a:spcBef>
                <a:spcPts val="0"/>
              </a:spcBef>
              <a:spcAft>
                <a:spcPts val="0"/>
              </a:spcAft>
              <a:buSzPts val="3700"/>
              <a:buNone/>
              <a:defRPr/>
            </a:lvl7pPr>
            <a:lvl8pPr lvl="7" rtl="0">
              <a:spcBef>
                <a:spcPts val="0"/>
              </a:spcBef>
              <a:spcAft>
                <a:spcPts val="0"/>
              </a:spcAft>
              <a:buSzPts val="3700"/>
              <a:buNone/>
              <a:defRPr/>
            </a:lvl8pPr>
            <a:lvl9pPr lvl="8" rtl="0">
              <a:spcBef>
                <a:spcPts val="0"/>
              </a:spcBef>
              <a:spcAft>
                <a:spcPts val="0"/>
              </a:spcAft>
              <a:buSzPts val="3700"/>
              <a:buNone/>
              <a:defRPr/>
            </a:lvl9pPr>
          </a:lstStyle>
          <a:p/>
        </p:txBody>
      </p:sp>
      <p:sp>
        <p:nvSpPr>
          <p:cNvPr id="20" name="Google Shape;20;p4"/>
          <p:cNvSpPr txBox="1"/>
          <p:nvPr>
            <p:ph idx="1" type="body"/>
          </p:nvPr>
        </p:nvSpPr>
        <p:spPr>
          <a:xfrm>
            <a:off x="720000" y="1064175"/>
            <a:ext cx="7704000" cy="274800"/>
          </a:xfrm>
          <a:prstGeom prst="rect">
            <a:avLst/>
          </a:prstGeom>
        </p:spPr>
        <p:txBody>
          <a:bodyPr anchorCtr="0" anchor="t" bIns="91425" lIns="91425" spcFirstLastPara="1" rIns="91425" wrap="square" tIns="91425">
            <a:noAutofit/>
          </a:bodyPr>
          <a:lstStyle>
            <a:lvl1pPr indent="-342900" lvl="0" marL="457200" rtl="0" algn="ctr">
              <a:spcBef>
                <a:spcPts val="0"/>
              </a:spcBef>
              <a:spcAft>
                <a:spcPts val="0"/>
              </a:spcAft>
              <a:buClr>
                <a:schemeClr val="accent1"/>
              </a:buClr>
              <a:buSzPts val="1800"/>
              <a:buFont typeface="Darker Grotesque SemiBold"/>
              <a:buChar char="●"/>
              <a:defRPr sz="1200"/>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pic>
        <p:nvPicPr>
          <p:cNvPr id="22" name="Google Shape;22;p5"/>
          <p:cNvPicPr preferRelativeResize="0"/>
          <p:nvPr/>
        </p:nvPicPr>
        <p:blipFill>
          <a:blip r:embed="rId2">
            <a:alphaModFix amt="30000"/>
          </a:blip>
          <a:stretch>
            <a:fillRect/>
          </a:stretch>
        </p:blipFill>
        <p:spPr>
          <a:xfrm>
            <a:off x="0" y="0"/>
            <a:ext cx="9143997" cy="5143501"/>
          </a:xfrm>
          <a:prstGeom prst="rect">
            <a:avLst/>
          </a:prstGeom>
          <a:noFill/>
          <a:ln>
            <a:noFill/>
          </a:ln>
        </p:spPr>
      </p:pic>
      <p:sp>
        <p:nvSpPr>
          <p:cNvPr id="23" name="Google Shape;23;p5"/>
          <p:cNvSpPr txBox="1"/>
          <p:nvPr>
            <p:ph idx="1" type="subTitle"/>
          </p:nvPr>
        </p:nvSpPr>
        <p:spPr>
          <a:xfrm>
            <a:off x="1232375" y="2033650"/>
            <a:ext cx="3024300" cy="425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Raleway"/>
              <a:buNone/>
              <a:defRPr sz="2600">
                <a:latin typeface="Playball"/>
                <a:ea typeface="Playball"/>
                <a:cs typeface="Playball"/>
                <a:sym typeface="Playball"/>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4" name="Google Shape;24;p5"/>
          <p:cNvSpPr txBox="1"/>
          <p:nvPr>
            <p:ph idx="2" type="subTitle"/>
          </p:nvPr>
        </p:nvSpPr>
        <p:spPr>
          <a:xfrm>
            <a:off x="4887325" y="2033650"/>
            <a:ext cx="30243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5" name="Google Shape;25;p5"/>
          <p:cNvSpPr txBox="1"/>
          <p:nvPr>
            <p:ph idx="3" type="subTitle"/>
          </p:nvPr>
        </p:nvSpPr>
        <p:spPr>
          <a:xfrm>
            <a:off x="1232375" y="2463707"/>
            <a:ext cx="3024300" cy="104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 name="Google Shape;26;p5"/>
          <p:cNvSpPr txBox="1"/>
          <p:nvPr>
            <p:ph idx="4" type="subTitle"/>
          </p:nvPr>
        </p:nvSpPr>
        <p:spPr>
          <a:xfrm>
            <a:off x="4887325" y="2463707"/>
            <a:ext cx="3024300" cy="104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 name="Google Shape;27;p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lvl1pPr>
            <a:lvl2pPr lvl="1" rtl="0">
              <a:spcBef>
                <a:spcPts val="0"/>
              </a:spcBef>
              <a:spcAft>
                <a:spcPts val="0"/>
              </a:spcAft>
              <a:buSzPts val="3700"/>
              <a:buNone/>
              <a:defRPr/>
            </a:lvl2pPr>
            <a:lvl3pPr lvl="2" rtl="0">
              <a:spcBef>
                <a:spcPts val="0"/>
              </a:spcBef>
              <a:spcAft>
                <a:spcPts val="0"/>
              </a:spcAft>
              <a:buSzPts val="3700"/>
              <a:buNone/>
              <a:defRPr/>
            </a:lvl3pPr>
            <a:lvl4pPr lvl="3" rtl="0">
              <a:spcBef>
                <a:spcPts val="0"/>
              </a:spcBef>
              <a:spcAft>
                <a:spcPts val="0"/>
              </a:spcAft>
              <a:buSzPts val="3700"/>
              <a:buNone/>
              <a:defRPr/>
            </a:lvl4pPr>
            <a:lvl5pPr lvl="4" rtl="0">
              <a:spcBef>
                <a:spcPts val="0"/>
              </a:spcBef>
              <a:spcAft>
                <a:spcPts val="0"/>
              </a:spcAft>
              <a:buSzPts val="3700"/>
              <a:buNone/>
              <a:defRPr/>
            </a:lvl5pPr>
            <a:lvl6pPr lvl="5" rtl="0">
              <a:spcBef>
                <a:spcPts val="0"/>
              </a:spcBef>
              <a:spcAft>
                <a:spcPts val="0"/>
              </a:spcAft>
              <a:buSzPts val="3700"/>
              <a:buNone/>
              <a:defRPr/>
            </a:lvl6pPr>
            <a:lvl7pPr lvl="6" rtl="0">
              <a:spcBef>
                <a:spcPts val="0"/>
              </a:spcBef>
              <a:spcAft>
                <a:spcPts val="0"/>
              </a:spcAft>
              <a:buSzPts val="3700"/>
              <a:buNone/>
              <a:defRPr/>
            </a:lvl7pPr>
            <a:lvl8pPr lvl="7" rtl="0">
              <a:spcBef>
                <a:spcPts val="0"/>
              </a:spcBef>
              <a:spcAft>
                <a:spcPts val="0"/>
              </a:spcAft>
              <a:buSzPts val="3700"/>
              <a:buNone/>
              <a:defRPr/>
            </a:lvl8pPr>
            <a:lvl9pPr lvl="8" rtl="0">
              <a:spcBef>
                <a:spcPts val="0"/>
              </a:spcBef>
              <a:spcAft>
                <a:spcPts val="0"/>
              </a:spcAft>
              <a:buSzPts val="3700"/>
              <a:buNone/>
              <a:defRPr/>
            </a:lvl9pPr>
          </a:lstStyle>
          <a:p/>
        </p:txBody>
      </p:sp>
      <p:grpSp>
        <p:nvGrpSpPr>
          <p:cNvPr id="28" name="Google Shape;28;p5"/>
          <p:cNvGrpSpPr/>
          <p:nvPr/>
        </p:nvGrpSpPr>
        <p:grpSpPr>
          <a:xfrm>
            <a:off x="-199777" y="-245454"/>
            <a:ext cx="9529438" cy="1127714"/>
            <a:chOff x="-199777" y="-245454"/>
            <a:chExt cx="9529438" cy="1127714"/>
          </a:xfrm>
        </p:grpSpPr>
        <p:pic>
          <p:nvPicPr>
            <p:cNvPr id="29" name="Google Shape;29;p5"/>
            <p:cNvPicPr preferRelativeResize="0"/>
            <p:nvPr/>
          </p:nvPicPr>
          <p:blipFill>
            <a:blip r:embed="rId3">
              <a:alphaModFix/>
            </a:blip>
            <a:stretch>
              <a:fillRect/>
            </a:stretch>
          </p:blipFill>
          <p:spPr>
            <a:xfrm flipH="1">
              <a:off x="8762398" y="-155146"/>
              <a:ext cx="567263" cy="589132"/>
            </a:xfrm>
            <a:prstGeom prst="rect">
              <a:avLst/>
            </a:prstGeom>
            <a:noFill/>
            <a:ln>
              <a:noFill/>
            </a:ln>
          </p:spPr>
        </p:pic>
        <p:pic>
          <p:nvPicPr>
            <p:cNvPr id="30" name="Google Shape;30;p5"/>
            <p:cNvPicPr preferRelativeResize="0"/>
            <p:nvPr/>
          </p:nvPicPr>
          <p:blipFill>
            <a:blip r:embed="rId4">
              <a:alphaModFix/>
            </a:blip>
            <a:stretch>
              <a:fillRect/>
            </a:stretch>
          </p:blipFill>
          <p:spPr>
            <a:xfrm rot="10800000">
              <a:off x="8464266" y="5737"/>
              <a:ext cx="573725" cy="876523"/>
            </a:xfrm>
            <a:prstGeom prst="rect">
              <a:avLst/>
            </a:prstGeom>
            <a:noFill/>
            <a:ln>
              <a:noFill/>
            </a:ln>
          </p:spPr>
        </p:pic>
        <p:pic>
          <p:nvPicPr>
            <p:cNvPr id="31" name="Google Shape;31;p5"/>
            <p:cNvPicPr preferRelativeResize="0"/>
            <p:nvPr/>
          </p:nvPicPr>
          <p:blipFill>
            <a:blip r:embed="rId5">
              <a:alphaModFix/>
            </a:blip>
            <a:stretch>
              <a:fillRect/>
            </a:stretch>
          </p:blipFill>
          <p:spPr>
            <a:xfrm flipH="1" rot="-3961974">
              <a:off x="108634" y="16114"/>
              <a:ext cx="541179" cy="762432"/>
            </a:xfrm>
            <a:prstGeom prst="rect">
              <a:avLst/>
            </a:prstGeom>
            <a:noFill/>
            <a:ln>
              <a:noFill/>
            </a:ln>
          </p:spPr>
        </p:pic>
        <p:pic>
          <p:nvPicPr>
            <p:cNvPr id="32" name="Google Shape;32;p5"/>
            <p:cNvPicPr preferRelativeResize="0"/>
            <p:nvPr/>
          </p:nvPicPr>
          <p:blipFill>
            <a:blip r:embed="rId6">
              <a:alphaModFix/>
            </a:blip>
            <a:stretch>
              <a:fillRect/>
            </a:stretch>
          </p:blipFill>
          <p:spPr>
            <a:xfrm flipH="1" rot="5752993">
              <a:off x="226240" y="-264224"/>
              <a:ext cx="535251" cy="807277"/>
            </a:xfrm>
            <a:prstGeom prst="rect">
              <a:avLst/>
            </a:prstGeom>
            <a:noFill/>
            <a:ln>
              <a:noFill/>
            </a:ln>
          </p:spPr>
        </p:pic>
        <p:pic>
          <p:nvPicPr>
            <p:cNvPr id="33" name="Google Shape;33;p5"/>
            <p:cNvPicPr preferRelativeResize="0"/>
            <p:nvPr/>
          </p:nvPicPr>
          <p:blipFill>
            <a:blip r:embed="rId7">
              <a:alphaModFix/>
            </a:blip>
            <a:stretch>
              <a:fillRect/>
            </a:stretch>
          </p:blipFill>
          <p:spPr>
            <a:xfrm flipH="1" rot="-10023147">
              <a:off x="8533680" y="-205565"/>
              <a:ext cx="434884" cy="694610"/>
            </a:xfrm>
            <a:prstGeom prst="rect">
              <a:avLst/>
            </a:prstGeom>
            <a:noFill/>
            <a:ln>
              <a:noFill/>
            </a:ln>
          </p:spPr>
        </p:pic>
        <p:pic>
          <p:nvPicPr>
            <p:cNvPr id="34" name="Google Shape;34;p5"/>
            <p:cNvPicPr preferRelativeResize="0"/>
            <p:nvPr/>
          </p:nvPicPr>
          <p:blipFill>
            <a:blip r:embed="rId3">
              <a:alphaModFix/>
            </a:blip>
            <a:stretch>
              <a:fillRect/>
            </a:stretch>
          </p:blipFill>
          <p:spPr>
            <a:xfrm flipH="1">
              <a:off x="-199777" y="-152833"/>
              <a:ext cx="567263" cy="589132"/>
            </a:xfrm>
            <a:prstGeom prst="rect">
              <a:avLst/>
            </a:prstGeom>
            <a:noFill/>
            <a:ln>
              <a:noFill/>
            </a:ln>
          </p:spPr>
        </p:pic>
      </p:grpSp>
      <p:grpSp>
        <p:nvGrpSpPr>
          <p:cNvPr id="35" name="Google Shape;35;p5"/>
          <p:cNvGrpSpPr/>
          <p:nvPr/>
        </p:nvGrpSpPr>
        <p:grpSpPr>
          <a:xfrm>
            <a:off x="3534018" y="4533269"/>
            <a:ext cx="2065913" cy="1007764"/>
            <a:chOff x="3534018" y="4533269"/>
            <a:chExt cx="2065913" cy="1007764"/>
          </a:xfrm>
        </p:grpSpPr>
        <p:pic>
          <p:nvPicPr>
            <p:cNvPr id="36" name="Google Shape;36;p5"/>
            <p:cNvPicPr preferRelativeResize="0"/>
            <p:nvPr/>
          </p:nvPicPr>
          <p:blipFill>
            <a:blip r:embed="rId6">
              <a:alphaModFix/>
            </a:blip>
            <a:stretch>
              <a:fillRect/>
            </a:stretch>
          </p:blipFill>
          <p:spPr>
            <a:xfrm rot="-765494">
              <a:off x="3913626" y="4575554"/>
              <a:ext cx="460543" cy="694610"/>
            </a:xfrm>
            <a:prstGeom prst="rect">
              <a:avLst/>
            </a:prstGeom>
            <a:noFill/>
            <a:ln>
              <a:noFill/>
            </a:ln>
          </p:spPr>
        </p:pic>
        <p:pic>
          <p:nvPicPr>
            <p:cNvPr id="37" name="Google Shape;37;p5"/>
            <p:cNvPicPr preferRelativeResize="0"/>
            <p:nvPr/>
          </p:nvPicPr>
          <p:blipFill>
            <a:blip r:embed="rId3">
              <a:alphaModFix/>
            </a:blip>
            <a:stretch>
              <a:fillRect/>
            </a:stretch>
          </p:blipFill>
          <p:spPr>
            <a:xfrm flipH="1" rot="10800000">
              <a:off x="4205048" y="4788936"/>
              <a:ext cx="567263" cy="589132"/>
            </a:xfrm>
            <a:prstGeom prst="rect">
              <a:avLst/>
            </a:prstGeom>
            <a:noFill/>
            <a:ln>
              <a:noFill/>
            </a:ln>
          </p:spPr>
        </p:pic>
        <p:pic>
          <p:nvPicPr>
            <p:cNvPr id="38" name="Google Shape;38;p5"/>
            <p:cNvPicPr preferRelativeResize="0"/>
            <p:nvPr/>
          </p:nvPicPr>
          <p:blipFill>
            <a:blip r:embed="rId8">
              <a:alphaModFix/>
            </a:blip>
            <a:stretch>
              <a:fillRect/>
            </a:stretch>
          </p:blipFill>
          <p:spPr>
            <a:xfrm flipH="1" rot="3371337">
              <a:off x="4630727" y="4550065"/>
              <a:ext cx="503938" cy="868274"/>
            </a:xfrm>
            <a:prstGeom prst="rect">
              <a:avLst/>
            </a:prstGeom>
            <a:noFill/>
            <a:ln>
              <a:noFill/>
            </a:ln>
          </p:spPr>
        </p:pic>
        <p:pic>
          <p:nvPicPr>
            <p:cNvPr id="39" name="Google Shape;39;p5"/>
            <p:cNvPicPr preferRelativeResize="0"/>
            <p:nvPr/>
          </p:nvPicPr>
          <p:blipFill>
            <a:blip r:embed="rId9">
              <a:alphaModFix/>
            </a:blip>
            <a:stretch>
              <a:fillRect/>
            </a:stretch>
          </p:blipFill>
          <p:spPr>
            <a:xfrm rot="3805933">
              <a:off x="4917340" y="4730848"/>
              <a:ext cx="406696" cy="868275"/>
            </a:xfrm>
            <a:prstGeom prst="rect">
              <a:avLst/>
            </a:prstGeom>
            <a:noFill/>
            <a:ln>
              <a:noFill/>
            </a:ln>
          </p:spPr>
        </p:pic>
        <p:pic>
          <p:nvPicPr>
            <p:cNvPr id="40" name="Google Shape;40;p5"/>
            <p:cNvPicPr preferRelativeResize="0"/>
            <p:nvPr/>
          </p:nvPicPr>
          <p:blipFill>
            <a:blip r:embed="rId5">
              <a:alphaModFix/>
            </a:blip>
            <a:stretch>
              <a:fillRect/>
            </a:stretch>
          </p:blipFill>
          <p:spPr>
            <a:xfrm rot="8642688">
              <a:off x="3682252" y="4803106"/>
              <a:ext cx="465644" cy="656021"/>
            </a:xfrm>
            <a:prstGeom prst="rect">
              <a:avLst/>
            </a:prstGeom>
            <a:noFill/>
            <a:ln>
              <a:noFill/>
            </a:ln>
          </p:spPr>
        </p:pic>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1" name="Shape 41"/>
        <p:cNvGrpSpPr/>
        <p:nvPr/>
      </p:nvGrpSpPr>
      <p:grpSpPr>
        <a:xfrm>
          <a:off x="0" y="0"/>
          <a:ext cx="0" cy="0"/>
          <a:chOff x="0" y="0"/>
          <a:chExt cx="0" cy="0"/>
        </a:xfrm>
      </p:grpSpPr>
      <p:pic>
        <p:nvPicPr>
          <p:cNvPr id="42" name="Google Shape;42;p6"/>
          <p:cNvPicPr preferRelativeResize="0"/>
          <p:nvPr/>
        </p:nvPicPr>
        <p:blipFill>
          <a:blip r:embed="rId2">
            <a:alphaModFix amt="30000"/>
          </a:blip>
          <a:stretch>
            <a:fillRect/>
          </a:stretch>
        </p:blipFill>
        <p:spPr>
          <a:xfrm>
            <a:off x="0" y="0"/>
            <a:ext cx="9144003" cy="5143501"/>
          </a:xfrm>
          <a:prstGeom prst="rect">
            <a:avLst/>
          </a:prstGeom>
          <a:noFill/>
          <a:ln>
            <a:noFill/>
          </a:ln>
        </p:spPr>
      </p:pic>
      <p:sp>
        <p:nvSpPr>
          <p:cNvPr id="43" name="Google Shape;43;p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lvl1pPr>
            <a:lvl2pPr lvl="1" rtl="0">
              <a:spcBef>
                <a:spcPts val="0"/>
              </a:spcBef>
              <a:spcAft>
                <a:spcPts val="0"/>
              </a:spcAft>
              <a:buSzPts val="3700"/>
              <a:buNone/>
              <a:defRPr/>
            </a:lvl2pPr>
            <a:lvl3pPr lvl="2" rtl="0">
              <a:spcBef>
                <a:spcPts val="0"/>
              </a:spcBef>
              <a:spcAft>
                <a:spcPts val="0"/>
              </a:spcAft>
              <a:buSzPts val="3700"/>
              <a:buNone/>
              <a:defRPr/>
            </a:lvl3pPr>
            <a:lvl4pPr lvl="3" rtl="0">
              <a:spcBef>
                <a:spcPts val="0"/>
              </a:spcBef>
              <a:spcAft>
                <a:spcPts val="0"/>
              </a:spcAft>
              <a:buSzPts val="3700"/>
              <a:buNone/>
              <a:defRPr/>
            </a:lvl4pPr>
            <a:lvl5pPr lvl="4" rtl="0">
              <a:spcBef>
                <a:spcPts val="0"/>
              </a:spcBef>
              <a:spcAft>
                <a:spcPts val="0"/>
              </a:spcAft>
              <a:buSzPts val="3700"/>
              <a:buNone/>
              <a:defRPr/>
            </a:lvl5pPr>
            <a:lvl6pPr lvl="5" rtl="0">
              <a:spcBef>
                <a:spcPts val="0"/>
              </a:spcBef>
              <a:spcAft>
                <a:spcPts val="0"/>
              </a:spcAft>
              <a:buSzPts val="3700"/>
              <a:buNone/>
              <a:defRPr/>
            </a:lvl6pPr>
            <a:lvl7pPr lvl="6" rtl="0">
              <a:spcBef>
                <a:spcPts val="0"/>
              </a:spcBef>
              <a:spcAft>
                <a:spcPts val="0"/>
              </a:spcAft>
              <a:buSzPts val="3700"/>
              <a:buNone/>
              <a:defRPr/>
            </a:lvl7pPr>
            <a:lvl8pPr lvl="7" rtl="0">
              <a:spcBef>
                <a:spcPts val="0"/>
              </a:spcBef>
              <a:spcAft>
                <a:spcPts val="0"/>
              </a:spcAft>
              <a:buSzPts val="3700"/>
              <a:buNone/>
              <a:defRPr/>
            </a:lvl8pPr>
            <a:lvl9pPr lvl="8" rtl="0">
              <a:spcBef>
                <a:spcPts val="0"/>
              </a:spcBef>
              <a:spcAft>
                <a:spcPts val="0"/>
              </a:spcAft>
              <a:buSzPts val="3700"/>
              <a:buNone/>
              <a:defRPr/>
            </a:lvl9pPr>
          </a:lstStyle>
          <a:p/>
        </p:txBody>
      </p:sp>
      <p:grpSp>
        <p:nvGrpSpPr>
          <p:cNvPr id="44" name="Google Shape;44;p6"/>
          <p:cNvGrpSpPr/>
          <p:nvPr/>
        </p:nvGrpSpPr>
        <p:grpSpPr>
          <a:xfrm>
            <a:off x="-318721" y="-307811"/>
            <a:ext cx="9857867" cy="6014031"/>
            <a:chOff x="-318721" y="-307811"/>
            <a:chExt cx="9857867" cy="6014031"/>
          </a:xfrm>
        </p:grpSpPr>
        <p:pic>
          <p:nvPicPr>
            <p:cNvPr id="45" name="Google Shape;45;p6"/>
            <p:cNvPicPr preferRelativeResize="0"/>
            <p:nvPr/>
          </p:nvPicPr>
          <p:blipFill>
            <a:blip r:embed="rId3">
              <a:alphaModFix/>
            </a:blip>
            <a:stretch>
              <a:fillRect/>
            </a:stretch>
          </p:blipFill>
          <p:spPr>
            <a:xfrm rot="1244286">
              <a:off x="-37574" y="4344372"/>
              <a:ext cx="573725" cy="876525"/>
            </a:xfrm>
            <a:prstGeom prst="rect">
              <a:avLst/>
            </a:prstGeom>
            <a:noFill/>
            <a:ln>
              <a:noFill/>
            </a:ln>
          </p:spPr>
        </p:pic>
        <p:pic>
          <p:nvPicPr>
            <p:cNvPr id="46" name="Google Shape;46;p6"/>
            <p:cNvPicPr preferRelativeResize="0"/>
            <p:nvPr/>
          </p:nvPicPr>
          <p:blipFill>
            <a:blip r:embed="rId4">
              <a:alphaModFix/>
            </a:blip>
            <a:stretch>
              <a:fillRect/>
            </a:stretch>
          </p:blipFill>
          <p:spPr>
            <a:xfrm>
              <a:off x="42661" y="3846086"/>
              <a:ext cx="567263" cy="589132"/>
            </a:xfrm>
            <a:prstGeom prst="rect">
              <a:avLst/>
            </a:prstGeom>
            <a:noFill/>
            <a:ln>
              <a:noFill/>
            </a:ln>
          </p:spPr>
        </p:pic>
        <p:pic>
          <p:nvPicPr>
            <p:cNvPr id="47" name="Google Shape;47;p6"/>
            <p:cNvPicPr preferRelativeResize="0"/>
            <p:nvPr/>
          </p:nvPicPr>
          <p:blipFill>
            <a:blip r:embed="rId5">
              <a:alphaModFix/>
            </a:blip>
            <a:stretch>
              <a:fillRect/>
            </a:stretch>
          </p:blipFill>
          <p:spPr>
            <a:xfrm rot="-7063200">
              <a:off x="8803768" y="-197421"/>
              <a:ext cx="460541" cy="694607"/>
            </a:xfrm>
            <a:prstGeom prst="rect">
              <a:avLst/>
            </a:prstGeom>
            <a:noFill/>
            <a:ln>
              <a:noFill/>
            </a:ln>
          </p:spPr>
        </p:pic>
        <p:pic>
          <p:nvPicPr>
            <p:cNvPr id="48" name="Google Shape;48;p6"/>
            <p:cNvPicPr preferRelativeResize="0"/>
            <p:nvPr/>
          </p:nvPicPr>
          <p:blipFill>
            <a:blip r:embed="rId5">
              <a:alphaModFix/>
            </a:blip>
            <a:stretch>
              <a:fillRect/>
            </a:stretch>
          </p:blipFill>
          <p:spPr>
            <a:xfrm flipH="1" rot="-4216072">
              <a:off x="7576780" y="4671478"/>
              <a:ext cx="460543" cy="694610"/>
            </a:xfrm>
            <a:prstGeom prst="rect">
              <a:avLst/>
            </a:prstGeom>
            <a:noFill/>
            <a:ln>
              <a:noFill/>
            </a:ln>
          </p:spPr>
        </p:pic>
        <p:pic>
          <p:nvPicPr>
            <p:cNvPr id="49" name="Google Shape;49;p6"/>
            <p:cNvPicPr preferRelativeResize="0"/>
            <p:nvPr/>
          </p:nvPicPr>
          <p:blipFill>
            <a:blip r:embed="rId6">
              <a:alphaModFix/>
            </a:blip>
            <a:stretch>
              <a:fillRect/>
            </a:stretch>
          </p:blipFill>
          <p:spPr>
            <a:xfrm rot="-9703517">
              <a:off x="8660790" y="2951315"/>
              <a:ext cx="465644" cy="656020"/>
            </a:xfrm>
            <a:prstGeom prst="rect">
              <a:avLst/>
            </a:prstGeom>
            <a:noFill/>
            <a:ln>
              <a:noFill/>
            </a:ln>
          </p:spPr>
        </p:pic>
        <p:pic>
          <p:nvPicPr>
            <p:cNvPr id="50" name="Google Shape;50;p6"/>
            <p:cNvPicPr preferRelativeResize="0"/>
            <p:nvPr/>
          </p:nvPicPr>
          <p:blipFill>
            <a:blip r:embed="rId7">
              <a:alphaModFix/>
            </a:blip>
            <a:stretch>
              <a:fillRect/>
            </a:stretch>
          </p:blipFill>
          <p:spPr>
            <a:xfrm rot="-1427535">
              <a:off x="8641639" y="3259402"/>
              <a:ext cx="503938" cy="868272"/>
            </a:xfrm>
            <a:prstGeom prst="rect">
              <a:avLst/>
            </a:prstGeom>
            <a:noFill/>
            <a:ln>
              <a:noFill/>
            </a:ln>
          </p:spPr>
        </p:pic>
        <p:pic>
          <p:nvPicPr>
            <p:cNvPr id="51" name="Google Shape;51;p6"/>
            <p:cNvPicPr preferRelativeResize="0"/>
            <p:nvPr/>
          </p:nvPicPr>
          <p:blipFill>
            <a:blip r:embed="rId8">
              <a:alphaModFix/>
            </a:blip>
            <a:stretch>
              <a:fillRect/>
            </a:stretch>
          </p:blipFill>
          <p:spPr>
            <a:xfrm rot="-1799994">
              <a:off x="8766071" y="3773995"/>
              <a:ext cx="434884" cy="694610"/>
            </a:xfrm>
            <a:prstGeom prst="rect">
              <a:avLst/>
            </a:prstGeom>
            <a:noFill/>
            <a:ln>
              <a:noFill/>
            </a:ln>
          </p:spPr>
        </p:pic>
        <p:pic>
          <p:nvPicPr>
            <p:cNvPr id="52" name="Google Shape;52;p6"/>
            <p:cNvPicPr preferRelativeResize="0"/>
            <p:nvPr/>
          </p:nvPicPr>
          <p:blipFill>
            <a:blip r:embed="rId9">
              <a:alphaModFix/>
            </a:blip>
            <a:stretch>
              <a:fillRect/>
            </a:stretch>
          </p:blipFill>
          <p:spPr>
            <a:xfrm rot="-6385923">
              <a:off x="3630125" y="-236718"/>
              <a:ext cx="406696" cy="868275"/>
            </a:xfrm>
            <a:prstGeom prst="rect">
              <a:avLst/>
            </a:prstGeom>
            <a:noFill/>
            <a:ln>
              <a:noFill/>
            </a:ln>
          </p:spPr>
        </p:pic>
        <p:pic>
          <p:nvPicPr>
            <p:cNvPr id="53" name="Google Shape;53;p6"/>
            <p:cNvPicPr preferRelativeResize="0"/>
            <p:nvPr/>
          </p:nvPicPr>
          <p:blipFill>
            <a:blip r:embed="rId7">
              <a:alphaModFix/>
            </a:blip>
            <a:stretch>
              <a:fillRect/>
            </a:stretch>
          </p:blipFill>
          <p:spPr>
            <a:xfrm flipH="1" rot="-5800922">
              <a:off x="4042008" y="-236710"/>
              <a:ext cx="503939" cy="868273"/>
            </a:xfrm>
            <a:prstGeom prst="rect">
              <a:avLst/>
            </a:prstGeom>
            <a:noFill/>
            <a:ln>
              <a:noFill/>
            </a:ln>
          </p:spPr>
        </p:pic>
        <p:pic>
          <p:nvPicPr>
            <p:cNvPr id="54" name="Google Shape;54;p6"/>
            <p:cNvPicPr preferRelativeResize="0"/>
            <p:nvPr/>
          </p:nvPicPr>
          <p:blipFill>
            <a:blip r:embed="rId5">
              <a:alphaModFix/>
            </a:blip>
            <a:stretch>
              <a:fillRect/>
            </a:stretch>
          </p:blipFill>
          <p:spPr>
            <a:xfrm rot="6543470">
              <a:off x="5324830" y="-149872"/>
              <a:ext cx="460543" cy="694610"/>
            </a:xfrm>
            <a:prstGeom prst="rect">
              <a:avLst/>
            </a:prstGeom>
            <a:noFill/>
            <a:ln>
              <a:noFill/>
            </a:ln>
          </p:spPr>
        </p:pic>
        <p:pic>
          <p:nvPicPr>
            <p:cNvPr id="55" name="Google Shape;55;p6"/>
            <p:cNvPicPr preferRelativeResize="0"/>
            <p:nvPr/>
          </p:nvPicPr>
          <p:blipFill>
            <a:blip r:embed="rId6">
              <a:alphaModFix/>
            </a:blip>
            <a:stretch>
              <a:fillRect/>
            </a:stretch>
          </p:blipFill>
          <p:spPr>
            <a:xfrm flipH="1" rot="-6080896">
              <a:off x="4922652" y="-85585"/>
              <a:ext cx="465645" cy="656021"/>
            </a:xfrm>
            <a:prstGeom prst="rect">
              <a:avLst/>
            </a:prstGeom>
            <a:noFill/>
            <a:ln>
              <a:noFill/>
            </a:ln>
          </p:spPr>
        </p:pic>
        <p:pic>
          <p:nvPicPr>
            <p:cNvPr id="56" name="Google Shape;56;p6"/>
            <p:cNvPicPr preferRelativeResize="0"/>
            <p:nvPr/>
          </p:nvPicPr>
          <p:blipFill>
            <a:blip r:embed="rId4">
              <a:alphaModFix/>
            </a:blip>
            <a:stretch>
              <a:fillRect/>
            </a:stretch>
          </p:blipFill>
          <p:spPr>
            <a:xfrm>
              <a:off x="8116261" y="4641948"/>
              <a:ext cx="567263" cy="589132"/>
            </a:xfrm>
            <a:prstGeom prst="rect">
              <a:avLst/>
            </a:prstGeom>
            <a:noFill/>
            <a:ln>
              <a:noFill/>
            </a:ln>
          </p:spPr>
        </p:pic>
        <p:pic>
          <p:nvPicPr>
            <p:cNvPr id="57" name="Google Shape;57;p6"/>
            <p:cNvPicPr preferRelativeResize="0"/>
            <p:nvPr/>
          </p:nvPicPr>
          <p:blipFill>
            <a:blip r:embed="rId9">
              <a:alphaModFix/>
            </a:blip>
            <a:stretch>
              <a:fillRect/>
            </a:stretch>
          </p:blipFill>
          <p:spPr>
            <a:xfrm rot="-4057322">
              <a:off x="7939338" y="4584655"/>
              <a:ext cx="406697" cy="868276"/>
            </a:xfrm>
            <a:prstGeom prst="rect">
              <a:avLst/>
            </a:prstGeom>
            <a:noFill/>
            <a:ln>
              <a:noFill/>
            </a:ln>
          </p:spPr>
        </p:pic>
        <p:pic>
          <p:nvPicPr>
            <p:cNvPr id="58" name="Google Shape;58;p6"/>
            <p:cNvPicPr preferRelativeResize="0"/>
            <p:nvPr/>
          </p:nvPicPr>
          <p:blipFill>
            <a:blip r:embed="rId7">
              <a:alphaModFix/>
            </a:blip>
            <a:stretch>
              <a:fillRect/>
            </a:stretch>
          </p:blipFill>
          <p:spPr>
            <a:xfrm rot="-5400000">
              <a:off x="8731549" y="3955859"/>
              <a:ext cx="503938" cy="868273"/>
            </a:xfrm>
            <a:prstGeom prst="rect">
              <a:avLst/>
            </a:prstGeom>
            <a:noFill/>
            <a:ln>
              <a:noFill/>
            </a:ln>
          </p:spPr>
        </p:pic>
        <p:pic>
          <p:nvPicPr>
            <p:cNvPr id="59" name="Google Shape;59;p6"/>
            <p:cNvPicPr preferRelativeResize="0"/>
            <p:nvPr/>
          </p:nvPicPr>
          <p:blipFill>
            <a:blip r:embed="rId3">
              <a:alphaModFix/>
            </a:blip>
            <a:stretch>
              <a:fillRect/>
            </a:stretch>
          </p:blipFill>
          <p:spPr>
            <a:xfrm flipH="1" rot="-3175941">
              <a:off x="8447448" y="4452785"/>
              <a:ext cx="573724" cy="876525"/>
            </a:xfrm>
            <a:prstGeom prst="rect">
              <a:avLst/>
            </a:prstGeom>
            <a:noFill/>
            <a:ln>
              <a:noFill/>
            </a:ln>
          </p:spPr>
        </p:pic>
        <p:pic>
          <p:nvPicPr>
            <p:cNvPr id="60" name="Google Shape;60;p6"/>
            <p:cNvPicPr preferRelativeResize="0"/>
            <p:nvPr/>
          </p:nvPicPr>
          <p:blipFill>
            <a:blip r:embed="rId8">
              <a:alphaModFix/>
            </a:blip>
            <a:stretch>
              <a:fillRect/>
            </a:stretch>
          </p:blipFill>
          <p:spPr>
            <a:xfrm flipH="1" rot="2214896">
              <a:off x="153596" y="3409993"/>
              <a:ext cx="434884" cy="694610"/>
            </a:xfrm>
            <a:prstGeom prst="rect">
              <a:avLst/>
            </a:prstGeom>
            <a:noFill/>
            <a:ln>
              <a:noFill/>
            </a:ln>
          </p:spPr>
        </p:pic>
        <p:pic>
          <p:nvPicPr>
            <p:cNvPr id="61" name="Google Shape;61;p6"/>
            <p:cNvPicPr preferRelativeResize="0"/>
            <p:nvPr/>
          </p:nvPicPr>
          <p:blipFill>
            <a:blip r:embed="rId6">
              <a:alphaModFix/>
            </a:blip>
            <a:stretch>
              <a:fillRect/>
            </a:stretch>
          </p:blipFill>
          <p:spPr>
            <a:xfrm flipH="1" rot="10800000">
              <a:off x="-126411" y="3997465"/>
              <a:ext cx="465644" cy="656021"/>
            </a:xfrm>
            <a:prstGeom prst="rect">
              <a:avLst/>
            </a:prstGeom>
            <a:noFill/>
            <a:ln>
              <a:noFill/>
            </a:ln>
          </p:spPr>
        </p:pic>
        <p:pic>
          <p:nvPicPr>
            <p:cNvPr id="62" name="Google Shape;62;p6"/>
            <p:cNvPicPr preferRelativeResize="0"/>
            <p:nvPr/>
          </p:nvPicPr>
          <p:blipFill>
            <a:blip r:embed="rId4">
              <a:alphaModFix/>
            </a:blip>
            <a:stretch>
              <a:fillRect/>
            </a:stretch>
          </p:blipFill>
          <p:spPr>
            <a:xfrm flipH="1">
              <a:off x="4366638" y="-97139"/>
              <a:ext cx="567263" cy="589132"/>
            </a:xfrm>
            <a:prstGeom prst="rect">
              <a:avLst/>
            </a:prstGeom>
            <a:noFill/>
            <a:ln>
              <a:noFill/>
            </a:ln>
          </p:spPr>
        </p:pic>
        <p:pic>
          <p:nvPicPr>
            <p:cNvPr id="63" name="Google Shape;63;p6"/>
            <p:cNvPicPr preferRelativeResize="0"/>
            <p:nvPr/>
          </p:nvPicPr>
          <p:blipFill>
            <a:blip r:embed="rId9">
              <a:alphaModFix/>
            </a:blip>
            <a:stretch>
              <a:fillRect/>
            </a:stretch>
          </p:blipFill>
          <p:spPr>
            <a:xfrm flipH="1" rot="4057322">
              <a:off x="426227" y="4348505"/>
              <a:ext cx="406697" cy="868276"/>
            </a:xfrm>
            <a:prstGeom prst="rect">
              <a:avLst/>
            </a:prstGeom>
            <a:noFill/>
            <a:ln>
              <a:noFill/>
            </a:ln>
          </p:spPr>
        </p:pic>
        <p:pic>
          <p:nvPicPr>
            <p:cNvPr id="64" name="Google Shape;64;p6"/>
            <p:cNvPicPr preferRelativeResize="0"/>
            <p:nvPr/>
          </p:nvPicPr>
          <p:blipFill>
            <a:blip r:embed="rId7">
              <a:alphaModFix/>
            </a:blip>
            <a:stretch>
              <a:fillRect/>
            </a:stretch>
          </p:blipFill>
          <p:spPr>
            <a:xfrm flipH="1" rot="6896500">
              <a:off x="-70788" y="-330403"/>
              <a:ext cx="503939" cy="868272"/>
            </a:xfrm>
            <a:prstGeom prst="rect">
              <a:avLst/>
            </a:prstGeom>
            <a:noFill/>
            <a:ln>
              <a:noFill/>
            </a:ln>
          </p:spPr>
        </p:pic>
        <p:pic>
          <p:nvPicPr>
            <p:cNvPr id="65" name="Google Shape;65;p6"/>
            <p:cNvPicPr preferRelativeResize="0"/>
            <p:nvPr/>
          </p:nvPicPr>
          <p:blipFill>
            <a:blip r:embed="rId5">
              <a:alphaModFix/>
            </a:blip>
            <a:stretch>
              <a:fillRect/>
            </a:stretch>
          </p:blipFill>
          <p:spPr>
            <a:xfrm flipH="1" rot="-1085042">
              <a:off x="-123861" y="3591680"/>
              <a:ext cx="460542" cy="694608"/>
            </a:xfrm>
            <a:prstGeom prst="rect">
              <a:avLst/>
            </a:prstGeom>
            <a:noFill/>
            <a:ln>
              <a:noFill/>
            </a:ln>
          </p:spPr>
        </p:pic>
        <p:pic>
          <p:nvPicPr>
            <p:cNvPr id="66" name="Google Shape;66;p6"/>
            <p:cNvPicPr preferRelativeResize="0"/>
            <p:nvPr/>
          </p:nvPicPr>
          <p:blipFill>
            <a:blip r:embed="rId8">
              <a:alphaModFix/>
            </a:blip>
            <a:stretch>
              <a:fillRect/>
            </a:stretch>
          </p:blipFill>
          <p:spPr>
            <a:xfrm flipH="1" rot="3538948">
              <a:off x="-36257" y="4671483"/>
              <a:ext cx="434885" cy="694610"/>
            </a:xfrm>
            <a:prstGeom prst="rect">
              <a:avLst/>
            </a:prstGeom>
            <a:noFill/>
            <a:ln>
              <a:noFill/>
            </a:ln>
          </p:spPr>
        </p:pic>
        <p:pic>
          <p:nvPicPr>
            <p:cNvPr id="67" name="Google Shape;67;p6"/>
            <p:cNvPicPr preferRelativeResize="0"/>
            <p:nvPr/>
          </p:nvPicPr>
          <p:blipFill>
            <a:blip r:embed="rId8">
              <a:alphaModFix/>
            </a:blip>
            <a:stretch>
              <a:fillRect/>
            </a:stretch>
          </p:blipFill>
          <p:spPr>
            <a:xfrm rot="-4141616">
              <a:off x="8919580" y="4589206"/>
              <a:ext cx="434884" cy="694610"/>
            </a:xfrm>
            <a:prstGeom prst="rect">
              <a:avLst/>
            </a:prstGeom>
            <a:noFill/>
            <a:ln>
              <a:noFill/>
            </a:ln>
          </p:spPr>
        </p:pic>
        <p:pic>
          <p:nvPicPr>
            <p:cNvPr id="68" name="Google Shape;68;p6"/>
            <p:cNvPicPr preferRelativeResize="0"/>
            <p:nvPr/>
          </p:nvPicPr>
          <p:blipFill>
            <a:blip r:embed="rId3">
              <a:alphaModFix/>
            </a:blip>
            <a:stretch>
              <a:fillRect/>
            </a:stretch>
          </p:blipFill>
          <p:spPr>
            <a:xfrm rot="3175941">
              <a:off x="523689" y="4774897"/>
              <a:ext cx="573724" cy="876525"/>
            </a:xfrm>
            <a:prstGeom prst="rect">
              <a:avLst/>
            </a:prstGeom>
            <a:noFill/>
            <a:ln>
              <a:noFill/>
            </a:ln>
          </p:spPr>
        </p:pic>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9" name="Shape 69"/>
        <p:cNvGrpSpPr/>
        <p:nvPr/>
      </p:nvGrpSpPr>
      <p:grpSpPr>
        <a:xfrm>
          <a:off x="0" y="0"/>
          <a:ext cx="0" cy="0"/>
          <a:chOff x="0" y="0"/>
          <a:chExt cx="0" cy="0"/>
        </a:xfrm>
      </p:grpSpPr>
      <p:pic>
        <p:nvPicPr>
          <p:cNvPr id="70" name="Google Shape;70;p7"/>
          <p:cNvPicPr preferRelativeResize="0"/>
          <p:nvPr/>
        </p:nvPicPr>
        <p:blipFill>
          <a:blip r:embed="rId2">
            <a:alphaModFix amt="30000"/>
          </a:blip>
          <a:stretch>
            <a:fillRect/>
          </a:stretch>
        </p:blipFill>
        <p:spPr>
          <a:xfrm>
            <a:off x="0" y="0"/>
            <a:ext cx="9144003" cy="5143501"/>
          </a:xfrm>
          <a:prstGeom prst="rect">
            <a:avLst/>
          </a:prstGeom>
          <a:noFill/>
          <a:ln>
            <a:noFill/>
          </a:ln>
        </p:spPr>
      </p:pic>
      <p:sp>
        <p:nvSpPr>
          <p:cNvPr id="71" name="Google Shape;71;p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700"/>
              <a:buNone/>
              <a:defRPr/>
            </a:lvl1pPr>
            <a:lvl2pPr lvl="1" rtl="0">
              <a:spcBef>
                <a:spcPts val="0"/>
              </a:spcBef>
              <a:spcAft>
                <a:spcPts val="0"/>
              </a:spcAft>
              <a:buSzPts val="3700"/>
              <a:buNone/>
              <a:defRPr/>
            </a:lvl2pPr>
            <a:lvl3pPr lvl="2" rtl="0">
              <a:spcBef>
                <a:spcPts val="0"/>
              </a:spcBef>
              <a:spcAft>
                <a:spcPts val="0"/>
              </a:spcAft>
              <a:buSzPts val="3700"/>
              <a:buNone/>
              <a:defRPr/>
            </a:lvl3pPr>
            <a:lvl4pPr lvl="3" rtl="0">
              <a:spcBef>
                <a:spcPts val="0"/>
              </a:spcBef>
              <a:spcAft>
                <a:spcPts val="0"/>
              </a:spcAft>
              <a:buSzPts val="3700"/>
              <a:buNone/>
              <a:defRPr/>
            </a:lvl4pPr>
            <a:lvl5pPr lvl="4" rtl="0">
              <a:spcBef>
                <a:spcPts val="0"/>
              </a:spcBef>
              <a:spcAft>
                <a:spcPts val="0"/>
              </a:spcAft>
              <a:buSzPts val="3700"/>
              <a:buNone/>
              <a:defRPr/>
            </a:lvl5pPr>
            <a:lvl6pPr lvl="5" rtl="0">
              <a:spcBef>
                <a:spcPts val="0"/>
              </a:spcBef>
              <a:spcAft>
                <a:spcPts val="0"/>
              </a:spcAft>
              <a:buSzPts val="3700"/>
              <a:buNone/>
              <a:defRPr/>
            </a:lvl6pPr>
            <a:lvl7pPr lvl="6" rtl="0">
              <a:spcBef>
                <a:spcPts val="0"/>
              </a:spcBef>
              <a:spcAft>
                <a:spcPts val="0"/>
              </a:spcAft>
              <a:buSzPts val="3700"/>
              <a:buNone/>
              <a:defRPr/>
            </a:lvl7pPr>
            <a:lvl8pPr lvl="7" rtl="0">
              <a:spcBef>
                <a:spcPts val="0"/>
              </a:spcBef>
              <a:spcAft>
                <a:spcPts val="0"/>
              </a:spcAft>
              <a:buSzPts val="3700"/>
              <a:buNone/>
              <a:defRPr/>
            </a:lvl8pPr>
            <a:lvl9pPr lvl="8" rtl="0">
              <a:spcBef>
                <a:spcPts val="0"/>
              </a:spcBef>
              <a:spcAft>
                <a:spcPts val="0"/>
              </a:spcAft>
              <a:buSzPts val="3700"/>
              <a:buNone/>
              <a:defRPr/>
            </a:lvl9pPr>
          </a:lstStyle>
          <a:p/>
        </p:txBody>
      </p:sp>
      <p:sp>
        <p:nvSpPr>
          <p:cNvPr id="72" name="Google Shape;72;p7"/>
          <p:cNvSpPr txBox="1"/>
          <p:nvPr>
            <p:ph idx="1" type="body"/>
          </p:nvPr>
        </p:nvSpPr>
        <p:spPr>
          <a:xfrm>
            <a:off x="726450" y="1688925"/>
            <a:ext cx="3426600" cy="23466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73" name="Google Shape;73;p7"/>
          <p:cNvSpPr/>
          <p:nvPr>
            <p:ph idx="2" type="pic"/>
          </p:nvPr>
        </p:nvSpPr>
        <p:spPr>
          <a:xfrm>
            <a:off x="5208300" y="1293547"/>
            <a:ext cx="3222600" cy="3852900"/>
          </a:xfrm>
          <a:prstGeom prst="rect">
            <a:avLst/>
          </a:prstGeom>
          <a:noFill/>
          <a:ln>
            <a:noFill/>
          </a:ln>
        </p:spPr>
      </p:sp>
      <p:grpSp>
        <p:nvGrpSpPr>
          <p:cNvPr id="74" name="Google Shape;74;p7"/>
          <p:cNvGrpSpPr/>
          <p:nvPr/>
        </p:nvGrpSpPr>
        <p:grpSpPr>
          <a:xfrm>
            <a:off x="-213959" y="-126281"/>
            <a:ext cx="1266222" cy="5660093"/>
            <a:chOff x="-213959" y="-126281"/>
            <a:chExt cx="1266222" cy="5660093"/>
          </a:xfrm>
        </p:grpSpPr>
        <p:pic>
          <p:nvPicPr>
            <p:cNvPr id="75" name="Google Shape;75;p7"/>
            <p:cNvPicPr preferRelativeResize="0"/>
            <p:nvPr/>
          </p:nvPicPr>
          <p:blipFill>
            <a:blip r:embed="rId3">
              <a:alphaModFix/>
            </a:blip>
            <a:stretch>
              <a:fillRect/>
            </a:stretch>
          </p:blipFill>
          <p:spPr>
            <a:xfrm rot="7261052">
              <a:off x="-21698" y="384068"/>
              <a:ext cx="434885" cy="694610"/>
            </a:xfrm>
            <a:prstGeom prst="rect">
              <a:avLst/>
            </a:prstGeom>
            <a:noFill/>
            <a:ln>
              <a:noFill/>
            </a:ln>
          </p:spPr>
        </p:pic>
        <p:pic>
          <p:nvPicPr>
            <p:cNvPr id="76" name="Google Shape;76;p7"/>
            <p:cNvPicPr preferRelativeResize="0"/>
            <p:nvPr/>
          </p:nvPicPr>
          <p:blipFill>
            <a:blip r:embed="rId4">
              <a:alphaModFix/>
            </a:blip>
            <a:stretch>
              <a:fillRect/>
            </a:stretch>
          </p:blipFill>
          <p:spPr>
            <a:xfrm flipH="1" rot="10800000">
              <a:off x="-87762" y="4447538"/>
              <a:ext cx="529866" cy="746495"/>
            </a:xfrm>
            <a:prstGeom prst="rect">
              <a:avLst/>
            </a:prstGeom>
            <a:noFill/>
            <a:ln>
              <a:noFill/>
            </a:ln>
          </p:spPr>
        </p:pic>
        <p:pic>
          <p:nvPicPr>
            <p:cNvPr id="77" name="Google Shape;77;p7"/>
            <p:cNvPicPr preferRelativeResize="0"/>
            <p:nvPr/>
          </p:nvPicPr>
          <p:blipFill>
            <a:blip r:embed="rId5">
              <a:alphaModFix/>
            </a:blip>
            <a:stretch>
              <a:fillRect/>
            </a:stretch>
          </p:blipFill>
          <p:spPr>
            <a:xfrm flipH="1" rot="3371330">
              <a:off x="195533" y="4526677"/>
              <a:ext cx="573439" cy="988023"/>
            </a:xfrm>
            <a:prstGeom prst="rect">
              <a:avLst/>
            </a:prstGeom>
            <a:noFill/>
            <a:ln>
              <a:noFill/>
            </a:ln>
          </p:spPr>
        </p:pic>
        <p:pic>
          <p:nvPicPr>
            <p:cNvPr id="78" name="Google Shape;78;p7"/>
            <p:cNvPicPr preferRelativeResize="0"/>
            <p:nvPr/>
          </p:nvPicPr>
          <p:blipFill>
            <a:blip r:embed="rId6">
              <a:alphaModFix/>
            </a:blip>
            <a:stretch>
              <a:fillRect/>
            </a:stretch>
          </p:blipFill>
          <p:spPr>
            <a:xfrm flipH="1" rot="6299999">
              <a:off x="-3247" y="-174025"/>
              <a:ext cx="573724" cy="876526"/>
            </a:xfrm>
            <a:prstGeom prst="rect">
              <a:avLst/>
            </a:prstGeom>
            <a:noFill/>
            <a:ln>
              <a:noFill/>
            </a:ln>
          </p:spPr>
        </p:pic>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79" name="Shape 79"/>
        <p:cNvGrpSpPr/>
        <p:nvPr/>
      </p:nvGrpSpPr>
      <p:grpSpPr>
        <a:xfrm>
          <a:off x="0" y="0"/>
          <a:ext cx="0" cy="0"/>
          <a:chOff x="0" y="0"/>
          <a:chExt cx="0" cy="0"/>
        </a:xfrm>
      </p:grpSpPr>
      <p:pic>
        <p:nvPicPr>
          <p:cNvPr id="80" name="Google Shape;80;p8"/>
          <p:cNvPicPr preferRelativeResize="0"/>
          <p:nvPr/>
        </p:nvPicPr>
        <p:blipFill>
          <a:blip r:embed="rId2">
            <a:alphaModFix amt="42000"/>
          </a:blip>
          <a:stretch>
            <a:fillRect/>
          </a:stretch>
        </p:blipFill>
        <p:spPr>
          <a:xfrm flipH="1" rot="10800000">
            <a:off x="0" y="-1"/>
            <a:ext cx="9160776" cy="5143501"/>
          </a:xfrm>
          <a:prstGeom prst="rect">
            <a:avLst/>
          </a:prstGeom>
          <a:noFill/>
          <a:ln>
            <a:noFill/>
          </a:ln>
        </p:spPr>
      </p:pic>
      <p:sp>
        <p:nvSpPr>
          <p:cNvPr id="81" name="Google Shape;81;p8"/>
          <p:cNvSpPr txBox="1"/>
          <p:nvPr>
            <p:ph type="title"/>
          </p:nvPr>
        </p:nvSpPr>
        <p:spPr>
          <a:xfrm>
            <a:off x="1388100" y="1307100"/>
            <a:ext cx="6367800" cy="25293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82" name="Google Shape;82;p8"/>
          <p:cNvGrpSpPr/>
          <p:nvPr/>
        </p:nvGrpSpPr>
        <p:grpSpPr>
          <a:xfrm>
            <a:off x="-645175" y="-393175"/>
            <a:ext cx="10335210" cy="5699177"/>
            <a:chOff x="-645175" y="-393175"/>
            <a:chExt cx="10335210" cy="5699177"/>
          </a:xfrm>
        </p:grpSpPr>
        <p:pic>
          <p:nvPicPr>
            <p:cNvPr id="83" name="Google Shape;83;p8"/>
            <p:cNvPicPr preferRelativeResize="0"/>
            <p:nvPr/>
          </p:nvPicPr>
          <p:blipFill>
            <a:blip r:embed="rId3">
              <a:alphaModFix/>
            </a:blip>
            <a:stretch>
              <a:fillRect/>
            </a:stretch>
          </p:blipFill>
          <p:spPr>
            <a:xfrm flipH="1" rot="-1992816">
              <a:off x="-435188" y="4020998"/>
              <a:ext cx="1060526" cy="1083008"/>
            </a:xfrm>
            <a:prstGeom prst="rect">
              <a:avLst/>
            </a:prstGeom>
            <a:noFill/>
            <a:ln>
              <a:noFill/>
            </a:ln>
          </p:spPr>
        </p:pic>
        <p:grpSp>
          <p:nvGrpSpPr>
            <p:cNvPr id="84" name="Google Shape;84;p8"/>
            <p:cNvGrpSpPr/>
            <p:nvPr/>
          </p:nvGrpSpPr>
          <p:grpSpPr>
            <a:xfrm>
              <a:off x="8430775" y="-393175"/>
              <a:ext cx="1259260" cy="2161357"/>
              <a:chOff x="8430775" y="-393175"/>
              <a:chExt cx="1259260" cy="2161357"/>
            </a:xfrm>
          </p:grpSpPr>
          <p:pic>
            <p:nvPicPr>
              <p:cNvPr id="85" name="Google Shape;85;p8"/>
              <p:cNvPicPr preferRelativeResize="0"/>
              <p:nvPr/>
            </p:nvPicPr>
            <p:blipFill>
              <a:blip r:embed="rId4">
                <a:alphaModFix/>
              </a:blip>
              <a:stretch>
                <a:fillRect/>
              </a:stretch>
            </p:blipFill>
            <p:spPr>
              <a:xfrm rot="1760632">
                <a:off x="8657340" y="507803"/>
                <a:ext cx="806132" cy="1135716"/>
              </a:xfrm>
              <a:prstGeom prst="rect">
                <a:avLst/>
              </a:prstGeom>
              <a:noFill/>
              <a:ln>
                <a:noFill/>
              </a:ln>
            </p:spPr>
          </p:pic>
          <p:pic>
            <p:nvPicPr>
              <p:cNvPr id="86" name="Google Shape;86;p8"/>
              <p:cNvPicPr preferRelativeResize="0"/>
              <p:nvPr/>
            </p:nvPicPr>
            <p:blipFill>
              <a:blip r:embed="rId5">
                <a:alphaModFix/>
              </a:blip>
              <a:stretch>
                <a:fillRect/>
              </a:stretch>
            </p:blipFill>
            <p:spPr>
              <a:xfrm flipH="1" rot="10800000">
                <a:off x="8430775" y="-393175"/>
                <a:ext cx="697938" cy="1202521"/>
              </a:xfrm>
              <a:prstGeom prst="rect">
                <a:avLst/>
              </a:prstGeom>
              <a:noFill/>
              <a:ln>
                <a:noFill/>
              </a:ln>
            </p:spPr>
          </p:pic>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7" name="Shape 87"/>
        <p:cNvGrpSpPr/>
        <p:nvPr/>
      </p:nvGrpSpPr>
      <p:grpSpPr>
        <a:xfrm>
          <a:off x="0" y="0"/>
          <a:ext cx="0" cy="0"/>
          <a:chOff x="0" y="0"/>
          <a:chExt cx="0" cy="0"/>
        </a:xfrm>
      </p:grpSpPr>
      <p:pic>
        <p:nvPicPr>
          <p:cNvPr id="88" name="Google Shape;88;p9"/>
          <p:cNvPicPr preferRelativeResize="0"/>
          <p:nvPr/>
        </p:nvPicPr>
        <p:blipFill>
          <a:blip r:embed="rId2">
            <a:alphaModFix amt="30000"/>
          </a:blip>
          <a:stretch>
            <a:fillRect/>
          </a:stretch>
        </p:blipFill>
        <p:spPr>
          <a:xfrm>
            <a:off x="0" y="0"/>
            <a:ext cx="9144003" cy="5143501"/>
          </a:xfrm>
          <a:prstGeom prst="rect">
            <a:avLst/>
          </a:prstGeom>
          <a:noFill/>
          <a:ln>
            <a:noFill/>
          </a:ln>
        </p:spPr>
      </p:pic>
      <p:sp>
        <p:nvSpPr>
          <p:cNvPr id="89" name="Google Shape;89;p9"/>
          <p:cNvSpPr txBox="1"/>
          <p:nvPr>
            <p:ph idx="1" type="subTitle"/>
          </p:nvPr>
        </p:nvSpPr>
        <p:spPr>
          <a:xfrm>
            <a:off x="1209075" y="1580125"/>
            <a:ext cx="2920200" cy="212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0" name="Google Shape;90;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lvl1pPr>
            <a:lvl2pPr lvl="1" rtl="0">
              <a:spcBef>
                <a:spcPts val="0"/>
              </a:spcBef>
              <a:spcAft>
                <a:spcPts val="0"/>
              </a:spcAft>
              <a:buSzPts val="3700"/>
              <a:buNone/>
              <a:defRPr/>
            </a:lvl2pPr>
            <a:lvl3pPr lvl="2" rtl="0">
              <a:spcBef>
                <a:spcPts val="0"/>
              </a:spcBef>
              <a:spcAft>
                <a:spcPts val="0"/>
              </a:spcAft>
              <a:buSzPts val="3700"/>
              <a:buNone/>
              <a:defRPr/>
            </a:lvl3pPr>
            <a:lvl4pPr lvl="3" rtl="0">
              <a:spcBef>
                <a:spcPts val="0"/>
              </a:spcBef>
              <a:spcAft>
                <a:spcPts val="0"/>
              </a:spcAft>
              <a:buSzPts val="3700"/>
              <a:buNone/>
              <a:defRPr/>
            </a:lvl4pPr>
            <a:lvl5pPr lvl="4" rtl="0">
              <a:spcBef>
                <a:spcPts val="0"/>
              </a:spcBef>
              <a:spcAft>
                <a:spcPts val="0"/>
              </a:spcAft>
              <a:buSzPts val="3700"/>
              <a:buNone/>
              <a:defRPr/>
            </a:lvl5pPr>
            <a:lvl6pPr lvl="5" rtl="0">
              <a:spcBef>
                <a:spcPts val="0"/>
              </a:spcBef>
              <a:spcAft>
                <a:spcPts val="0"/>
              </a:spcAft>
              <a:buSzPts val="3700"/>
              <a:buNone/>
              <a:defRPr/>
            </a:lvl6pPr>
            <a:lvl7pPr lvl="6" rtl="0">
              <a:spcBef>
                <a:spcPts val="0"/>
              </a:spcBef>
              <a:spcAft>
                <a:spcPts val="0"/>
              </a:spcAft>
              <a:buSzPts val="3700"/>
              <a:buNone/>
              <a:defRPr/>
            </a:lvl7pPr>
            <a:lvl8pPr lvl="7" rtl="0">
              <a:spcBef>
                <a:spcPts val="0"/>
              </a:spcBef>
              <a:spcAft>
                <a:spcPts val="0"/>
              </a:spcAft>
              <a:buSzPts val="3700"/>
              <a:buNone/>
              <a:defRPr/>
            </a:lvl8pPr>
            <a:lvl9pPr lvl="8" rtl="0">
              <a:spcBef>
                <a:spcPts val="0"/>
              </a:spcBef>
              <a:spcAft>
                <a:spcPts val="0"/>
              </a:spcAft>
              <a:buSzPts val="3700"/>
              <a:buNone/>
              <a:defRPr/>
            </a:lvl9pPr>
          </a:lstStyle>
          <a:p/>
        </p:txBody>
      </p:sp>
      <p:sp>
        <p:nvSpPr>
          <p:cNvPr id="91" name="Google Shape;91;p9"/>
          <p:cNvSpPr txBox="1"/>
          <p:nvPr>
            <p:ph idx="2" type="subTitle"/>
          </p:nvPr>
        </p:nvSpPr>
        <p:spPr>
          <a:xfrm>
            <a:off x="5014702" y="1580125"/>
            <a:ext cx="2920200" cy="212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grpSp>
        <p:nvGrpSpPr>
          <p:cNvPr id="92" name="Google Shape;92;p9"/>
          <p:cNvGrpSpPr/>
          <p:nvPr/>
        </p:nvGrpSpPr>
        <p:grpSpPr>
          <a:xfrm>
            <a:off x="-467482" y="-245454"/>
            <a:ext cx="9611470" cy="5713755"/>
            <a:chOff x="-467482" y="-245454"/>
            <a:chExt cx="9611470" cy="5713755"/>
          </a:xfrm>
        </p:grpSpPr>
        <p:pic>
          <p:nvPicPr>
            <p:cNvPr id="93" name="Google Shape;93;p9"/>
            <p:cNvPicPr preferRelativeResize="0"/>
            <p:nvPr/>
          </p:nvPicPr>
          <p:blipFill>
            <a:blip r:embed="rId3">
              <a:alphaModFix/>
            </a:blip>
            <a:stretch>
              <a:fillRect/>
            </a:stretch>
          </p:blipFill>
          <p:spPr>
            <a:xfrm rot="10800000">
              <a:off x="8567400" y="5737"/>
              <a:ext cx="573725" cy="876523"/>
            </a:xfrm>
            <a:prstGeom prst="rect">
              <a:avLst/>
            </a:prstGeom>
            <a:noFill/>
            <a:ln>
              <a:noFill/>
            </a:ln>
          </p:spPr>
        </p:pic>
        <p:pic>
          <p:nvPicPr>
            <p:cNvPr id="94" name="Google Shape;94;p9"/>
            <p:cNvPicPr preferRelativeResize="0"/>
            <p:nvPr/>
          </p:nvPicPr>
          <p:blipFill>
            <a:blip r:embed="rId4">
              <a:alphaModFix/>
            </a:blip>
            <a:stretch>
              <a:fillRect/>
            </a:stretch>
          </p:blipFill>
          <p:spPr>
            <a:xfrm rot="-2214896">
              <a:off x="8486801" y="4228036"/>
              <a:ext cx="434884" cy="694610"/>
            </a:xfrm>
            <a:prstGeom prst="rect">
              <a:avLst/>
            </a:prstGeom>
            <a:noFill/>
            <a:ln>
              <a:noFill/>
            </a:ln>
          </p:spPr>
        </p:pic>
        <p:pic>
          <p:nvPicPr>
            <p:cNvPr id="95" name="Google Shape;95;p9"/>
            <p:cNvPicPr preferRelativeResize="0"/>
            <p:nvPr/>
          </p:nvPicPr>
          <p:blipFill>
            <a:blip r:embed="rId5">
              <a:alphaModFix/>
            </a:blip>
            <a:stretch>
              <a:fillRect/>
            </a:stretch>
          </p:blipFill>
          <p:spPr>
            <a:xfrm>
              <a:off x="7620905" y="4681892"/>
              <a:ext cx="567263" cy="589132"/>
            </a:xfrm>
            <a:prstGeom prst="rect">
              <a:avLst/>
            </a:prstGeom>
            <a:noFill/>
            <a:ln>
              <a:noFill/>
            </a:ln>
          </p:spPr>
        </p:pic>
        <p:pic>
          <p:nvPicPr>
            <p:cNvPr id="96" name="Google Shape;96;p9"/>
            <p:cNvPicPr preferRelativeResize="0"/>
            <p:nvPr/>
          </p:nvPicPr>
          <p:blipFill>
            <a:blip r:embed="rId6">
              <a:alphaModFix/>
            </a:blip>
            <a:stretch>
              <a:fillRect/>
            </a:stretch>
          </p:blipFill>
          <p:spPr>
            <a:xfrm rot="-5400000">
              <a:off x="6718619" y="4648553"/>
              <a:ext cx="503938" cy="868273"/>
            </a:xfrm>
            <a:prstGeom prst="rect">
              <a:avLst/>
            </a:prstGeom>
            <a:noFill/>
            <a:ln>
              <a:noFill/>
            </a:ln>
          </p:spPr>
        </p:pic>
        <p:pic>
          <p:nvPicPr>
            <p:cNvPr id="97" name="Google Shape;97;p9"/>
            <p:cNvPicPr preferRelativeResize="0"/>
            <p:nvPr/>
          </p:nvPicPr>
          <p:blipFill>
            <a:blip r:embed="rId4">
              <a:alphaModFix/>
            </a:blip>
            <a:stretch>
              <a:fillRect/>
            </a:stretch>
          </p:blipFill>
          <p:spPr>
            <a:xfrm rot="-3538948">
              <a:off x="7201541" y="4519151"/>
              <a:ext cx="434885" cy="694610"/>
            </a:xfrm>
            <a:prstGeom prst="rect">
              <a:avLst/>
            </a:prstGeom>
            <a:noFill/>
            <a:ln>
              <a:noFill/>
            </a:ln>
          </p:spPr>
        </p:pic>
        <p:pic>
          <p:nvPicPr>
            <p:cNvPr id="98" name="Google Shape;98;p9"/>
            <p:cNvPicPr preferRelativeResize="0"/>
            <p:nvPr/>
          </p:nvPicPr>
          <p:blipFill>
            <a:blip r:embed="rId3">
              <a:alphaModFix/>
            </a:blip>
            <a:stretch>
              <a:fillRect/>
            </a:stretch>
          </p:blipFill>
          <p:spPr>
            <a:xfrm flipH="1" rot="-3175941">
              <a:off x="8160443" y="4536978"/>
              <a:ext cx="573724" cy="876525"/>
            </a:xfrm>
            <a:prstGeom prst="rect">
              <a:avLst/>
            </a:prstGeom>
            <a:noFill/>
            <a:ln>
              <a:noFill/>
            </a:ln>
          </p:spPr>
        </p:pic>
        <p:pic>
          <p:nvPicPr>
            <p:cNvPr id="99" name="Google Shape;99;p9"/>
            <p:cNvPicPr preferRelativeResize="0"/>
            <p:nvPr/>
          </p:nvPicPr>
          <p:blipFill>
            <a:blip r:embed="rId4">
              <a:alphaModFix/>
            </a:blip>
            <a:stretch>
              <a:fillRect/>
            </a:stretch>
          </p:blipFill>
          <p:spPr>
            <a:xfrm flipH="1" rot="2214896">
              <a:off x="-302471" y="4283011"/>
              <a:ext cx="434884" cy="694610"/>
            </a:xfrm>
            <a:prstGeom prst="rect">
              <a:avLst/>
            </a:prstGeom>
            <a:noFill/>
            <a:ln>
              <a:noFill/>
            </a:ln>
          </p:spPr>
        </p:pic>
        <p:pic>
          <p:nvPicPr>
            <p:cNvPr id="100" name="Google Shape;100;p9"/>
            <p:cNvPicPr preferRelativeResize="0"/>
            <p:nvPr/>
          </p:nvPicPr>
          <p:blipFill>
            <a:blip r:embed="rId5">
              <a:alphaModFix/>
            </a:blip>
            <a:stretch>
              <a:fillRect/>
            </a:stretch>
          </p:blipFill>
          <p:spPr>
            <a:xfrm flipH="1">
              <a:off x="314270" y="4681892"/>
              <a:ext cx="567263" cy="589132"/>
            </a:xfrm>
            <a:prstGeom prst="rect">
              <a:avLst/>
            </a:prstGeom>
            <a:noFill/>
            <a:ln>
              <a:noFill/>
            </a:ln>
          </p:spPr>
        </p:pic>
        <p:pic>
          <p:nvPicPr>
            <p:cNvPr id="101" name="Google Shape;101;p9"/>
            <p:cNvPicPr preferRelativeResize="0"/>
            <p:nvPr/>
          </p:nvPicPr>
          <p:blipFill>
            <a:blip r:embed="rId6">
              <a:alphaModFix/>
            </a:blip>
            <a:stretch>
              <a:fillRect/>
            </a:stretch>
          </p:blipFill>
          <p:spPr>
            <a:xfrm flipH="1" rot="5400000">
              <a:off x="1279881" y="4648553"/>
              <a:ext cx="503938" cy="868273"/>
            </a:xfrm>
            <a:prstGeom prst="rect">
              <a:avLst/>
            </a:prstGeom>
            <a:noFill/>
            <a:ln>
              <a:noFill/>
            </a:ln>
          </p:spPr>
        </p:pic>
        <p:pic>
          <p:nvPicPr>
            <p:cNvPr id="102" name="Google Shape;102;p9"/>
            <p:cNvPicPr preferRelativeResize="0"/>
            <p:nvPr/>
          </p:nvPicPr>
          <p:blipFill>
            <a:blip r:embed="rId7">
              <a:alphaModFix/>
            </a:blip>
            <a:stretch>
              <a:fillRect/>
            </a:stretch>
          </p:blipFill>
          <p:spPr>
            <a:xfrm flipH="1" rot="-1085042">
              <a:off x="174859" y="4153848"/>
              <a:ext cx="460542" cy="694608"/>
            </a:xfrm>
            <a:prstGeom prst="rect">
              <a:avLst/>
            </a:prstGeom>
            <a:noFill/>
            <a:ln>
              <a:noFill/>
            </a:ln>
          </p:spPr>
        </p:pic>
        <p:pic>
          <p:nvPicPr>
            <p:cNvPr id="103" name="Google Shape;103;p9"/>
            <p:cNvPicPr preferRelativeResize="0"/>
            <p:nvPr/>
          </p:nvPicPr>
          <p:blipFill>
            <a:blip r:embed="rId4">
              <a:alphaModFix/>
            </a:blip>
            <a:stretch>
              <a:fillRect/>
            </a:stretch>
          </p:blipFill>
          <p:spPr>
            <a:xfrm flipH="1" rot="3538948">
              <a:off x="866013" y="4519151"/>
              <a:ext cx="434885" cy="694610"/>
            </a:xfrm>
            <a:prstGeom prst="rect">
              <a:avLst/>
            </a:prstGeom>
            <a:noFill/>
            <a:ln>
              <a:noFill/>
            </a:ln>
          </p:spPr>
        </p:pic>
        <p:pic>
          <p:nvPicPr>
            <p:cNvPr id="104" name="Google Shape;104;p9"/>
            <p:cNvPicPr preferRelativeResize="0"/>
            <p:nvPr/>
          </p:nvPicPr>
          <p:blipFill>
            <a:blip r:embed="rId3">
              <a:alphaModFix/>
            </a:blip>
            <a:stretch>
              <a:fillRect/>
            </a:stretch>
          </p:blipFill>
          <p:spPr>
            <a:xfrm rot="3175941">
              <a:off x="-231729" y="4536978"/>
              <a:ext cx="573724" cy="876525"/>
            </a:xfrm>
            <a:prstGeom prst="rect">
              <a:avLst/>
            </a:prstGeom>
            <a:noFill/>
            <a:ln>
              <a:noFill/>
            </a:ln>
          </p:spPr>
        </p:pic>
        <p:pic>
          <p:nvPicPr>
            <p:cNvPr id="105" name="Google Shape;105;p9"/>
            <p:cNvPicPr preferRelativeResize="0"/>
            <p:nvPr/>
          </p:nvPicPr>
          <p:blipFill>
            <a:blip r:embed="rId8">
              <a:alphaModFix/>
            </a:blip>
            <a:stretch>
              <a:fillRect/>
            </a:stretch>
          </p:blipFill>
          <p:spPr>
            <a:xfrm flipH="1" rot="-3961958">
              <a:off x="-121058" y="-9609"/>
              <a:ext cx="465644" cy="656021"/>
            </a:xfrm>
            <a:prstGeom prst="rect">
              <a:avLst/>
            </a:prstGeom>
            <a:noFill/>
            <a:ln>
              <a:noFill/>
            </a:ln>
          </p:spPr>
        </p:pic>
        <p:pic>
          <p:nvPicPr>
            <p:cNvPr id="106" name="Google Shape;106;p9"/>
            <p:cNvPicPr preferRelativeResize="0"/>
            <p:nvPr/>
          </p:nvPicPr>
          <p:blipFill>
            <a:blip r:embed="rId7">
              <a:alphaModFix/>
            </a:blip>
            <a:stretch>
              <a:fillRect/>
            </a:stretch>
          </p:blipFill>
          <p:spPr>
            <a:xfrm flipH="1" rot="5753001">
              <a:off x="-19865" y="-250819"/>
              <a:ext cx="460542" cy="694608"/>
            </a:xfrm>
            <a:prstGeom prst="rect">
              <a:avLst/>
            </a:prstGeom>
            <a:noFill/>
            <a:ln>
              <a:noFill/>
            </a:ln>
          </p:spPr>
        </p:pic>
        <p:pic>
          <p:nvPicPr>
            <p:cNvPr id="107" name="Google Shape;107;p9"/>
            <p:cNvPicPr preferRelativeResize="0"/>
            <p:nvPr/>
          </p:nvPicPr>
          <p:blipFill>
            <a:blip r:embed="rId4">
              <a:alphaModFix/>
            </a:blip>
            <a:stretch>
              <a:fillRect/>
            </a:stretch>
          </p:blipFill>
          <p:spPr>
            <a:xfrm flipH="1" rot="-10023147">
              <a:off x="8636814" y="-205565"/>
              <a:ext cx="434884" cy="694610"/>
            </a:xfrm>
            <a:prstGeom prst="rect">
              <a:avLst/>
            </a:prstGeom>
            <a:noFill/>
            <a:ln>
              <a:noFill/>
            </a:ln>
          </p:spPr>
        </p:pic>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08" name="Shape 108"/>
        <p:cNvGrpSpPr/>
        <p:nvPr/>
      </p:nvGrpSpPr>
      <p:grpSpPr>
        <a:xfrm>
          <a:off x="0" y="0"/>
          <a:ext cx="0" cy="0"/>
          <a:chOff x="0" y="0"/>
          <a:chExt cx="0" cy="0"/>
        </a:xfrm>
      </p:grpSpPr>
      <p:sp>
        <p:nvSpPr>
          <p:cNvPr id="109" name="Google Shape;109;p10"/>
          <p:cNvSpPr/>
          <p:nvPr>
            <p:ph idx="2" type="pic"/>
          </p:nvPr>
        </p:nvSpPr>
        <p:spPr>
          <a:xfrm>
            <a:off x="0" y="0"/>
            <a:ext cx="9144000" cy="5143500"/>
          </a:xfrm>
          <a:prstGeom prst="rect">
            <a:avLst/>
          </a:prstGeom>
          <a:noFill/>
          <a:ln>
            <a:noFill/>
          </a:ln>
        </p:spPr>
      </p:sp>
      <p:sp>
        <p:nvSpPr>
          <p:cNvPr id="110" name="Google Shape;110;p10"/>
          <p:cNvSpPr txBox="1"/>
          <p:nvPr>
            <p:ph type="title"/>
          </p:nvPr>
        </p:nvSpPr>
        <p:spPr>
          <a:xfrm>
            <a:off x="740550" y="3910025"/>
            <a:ext cx="7662900" cy="6939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700"/>
              <a:buNone/>
              <a:defRPr/>
            </a:lvl1pPr>
            <a:lvl2pPr lvl="1" rtl="0" algn="ctr">
              <a:spcBef>
                <a:spcPts val="0"/>
              </a:spcBef>
              <a:spcAft>
                <a:spcPts val="0"/>
              </a:spcAft>
              <a:buSzPts val="3700"/>
              <a:buNone/>
              <a:defRPr/>
            </a:lvl2pPr>
            <a:lvl3pPr lvl="2" rtl="0" algn="ctr">
              <a:spcBef>
                <a:spcPts val="0"/>
              </a:spcBef>
              <a:spcAft>
                <a:spcPts val="0"/>
              </a:spcAft>
              <a:buSzPts val="3700"/>
              <a:buNone/>
              <a:defRPr/>
            </a:lvl3pPr>
            <a:lvl4pPr lvl="3" rtl="0" algn="ctr">
              <a:spcBef>
                <a:spcPts val="0"/>
              </a:spcBef>
              <a:spcAft>
                <a:spcPts val="0"/>
              </a:spcAft>
              <a:buSzPts val="3700"/>
              <a:buNone/>
              <a:defRPr/>
            </a:lvl4pPr>
            <a:lvl5pPr lvl="4" rtl="0" algn="ctr">
              <a:spcBef>
                <a:spcPts val="0"/>
              </a:spcBef>
              <a:spcAft>
                <a:spcPts val="0"/>
              </a:spcAft>
              <a:buSzPts val="3700"/>
              <a:buNone/>
              <a:defRPr/>
            </a:lvl5pPr>
            <a:lvl6pPr lvl="5" rtl="0" algn="ctr">
              <a:spcBef>
                <a:spcPts val="0"/>
              </a:spcBef>
              <a:spcAft>
                <a:spcPts val="0"/>
              </a:spcAft>
              <a:buSzPts val="3700"/>
              <a:buNone/>
              <a:defRPr/>
            </a:lvl6pPr>
            <a:lvl7pPr lvl="6" rtl="0" algn="ctr">
              <a:spcBef>
                <a:spcPts val="0"/>
              </a:spcBef>
              <a:spcAft>
                <a:spcPts val="0"/>
              </a:spcAft>
              <a:buSzPts val="3700"/>
              <a:buNone/>
              <a:defRPr/>
            </a:lvl7pPr>
            <a:lvl8pPr lvl="7" rtl="0" algn="ctr">
              <a:spcBef>
                <a:spcPts val="0"/>
              </a:spcBef>
              <a:spcAft>
                <a:spcPts val="0"/>
              </a:spcAft>
              <a:buSzPts val="3700"/>
              <a:buNone/>
              <a:defRPr/>
            </a:lvl8pPr>
            <a:lvl9pPr lvl="8" rtl="0" algn="ctr">
              <a:spcBef>
                <a:spcPts val="0"/>
              </a:spcBef>
              <a:spcAft>
                <a:spcPts val="0"/>
              </a:spcAft>
              <a:buSzPts val="37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1" name="Shape 111"/>
        <p:cNvGrpSpPr/>
        <p:nvPr/>
      </p:nvGrpSpPr>
      <p:grpSpPr>
        <a:xfrm>
          <a:off x="0" y="0"/>
          <a:ext cx="0" cy="0"/>
          <a:chOff x="0" y="0"/>
          <a:chExt cx="0" cy="0"/>
        </a:xfrm>
      </p:grpSpPr>
      <p:pic>
        <p:nvPicPr>
          <p:cNvPr id="112" name="Google Shape;112;p11"/>
          <p:cNvPicPr preferRelativeResize="0"/>
          <p:nvPr/>
        </p:nvPicPr>
        <p:blipFill>
          <a:blip r:embed="rId2">
            <a:alphaModFix amt="42000"/>
          </a:blip>
          <a:stretch>
            <a:fillRect/>
          </a:stretch>
        </p:blipFill>
        <p:spPr>
          <a:xfrm>
            <a:off x="0" y="-1"/>
            <a:ext cx="9160776" cy="5143501"/>
          </a:xfrm>
          <a:prstGeom prst="rect">
            <a:avLst/>
          </a:prstGeom>
          <a:noFill/>
          <a:ln>
            <a:noFill/>
          </a:ln>
        </p:spPr>
      </p:pic>
      <p:sp>
        <p:nvSpPr>
          <p:cNvPr id="113" name="Google Shape;113;p11"/>
          <p:cNvSpPr txBox="1"/>
          <p:nvPr>
            <p:ph hasCustomPrompt="1" type="title"/>
          </p:nvPr>
        </p:nvSpPr>
        <p:spPr>
          <a:xfrm>
            <a:off x="1868100" y="1764899"/>
            <a:ext cx="5407800" cy="11820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14" name="Google Shape;114;p11"/>
          <p:cNvSpPr txBox="1"/>
          <p:nvPr>
            <p:ph idx="1" type="subTitle"/>
          </p:nvPr>
        </p:nvSpPr>
        <p:spPr>
          <a:xfrm>
            <a:off x="1868100" y="3004201"/>
            <a:ext cx="5407800" cy="374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15" name="Google Shape;115;p11"/>
          <p:cNvGrpSpPr/>
          <p:nvPr/>
        </p:nvGrpSpPr>
        <p:grpSpPr>
          <a:xfrm>
            <a:off x="-327828" y="-258512"/>
            <a:ext cx="10017864" cy="5880441"/>
            <a:chOff x="-327828" y="-258512"/>
            <a:chExt cx="10017864" cy="5880441"/>
          </a:xfrm>
        </p:grpSpPr>
        <p:pic>
          <p:nvPicPr>
            <p:cNvPr id="116" name="Google Shape;116;p11"/>
            <p:cNvPicPr preferRelativeResize="0"/>
            <p:nvPr/>
          </p:nvPicPr>
          <p:blipFill>
            <a:blip r:embed="rId3">
              <a:alphaModFix/>
            </a:blip>
            <a:stretch>
              <a:fillRect/>
            </a:stretch>
          </p:blipFill>
          <p:spPr>
            <a:xfrm flipH="1" rot="-5399996">
              <a:off x="162413" y="-318010"/>
              <a:ext cx="806132" cy="1135716"/>
            </a:xfrm>
            <a:prstGeom prst="rect">
              <a:avLst/>
            </a:prstGeom>
            <a:noFill/>
            <a:ln>
              <a:noFill/>
            </a:ln>
          </p:spPr>
        </p:pic>
        <p:pic>
          <p:nvPicPr>
            <p:cNvPr id="117" name="Google Shape;117;p11"/>
            <p:cNvPicPr preferRelativeResize="0"/>
            <p:nvPr/>
          </p:nvPicPr>
          <p:blipFill>
            <a:blip r:embed="rId4">
              <a:alphaModFix/>
            </a:blip>
            <a:stretch>
              <a:fillRect/>
            </a:stretch>
          </p:blipFill>
          <p:spPr>
            <a:xfrm rot="1992816">
              <a:off x="8419523" y="4020998"/>
              <a:ext cx="1060526" cy="1083008"/>
            </a:xfrm>
            <a:prstGeom prst="rect">
              <a:avLst/>
            </a:prstGeom>
            <a:noFill/>
            <a:ln>
              <a:noFill/>
            </a:ln>
          </p:spPr>
        </p:pic>
        <p:pic>
          <p:nvPicPr>
            <p:cNvPr id="118" name="Google Shape;118;p11"/>
            <p:cNvPicPr preferRelativeResize="0"/>
            <p:nvPr/>
          </p:nvPicPr>
          <p:blipFill>
            <a:blip r:embed="rId5">
              <a:alphaModFix/>
            </a:blip>
            <a:stretch>
              <a:fillRect/>
            </a:stretch>
          </p:blipFill>
          <p:spPr>
            <a:xfrm rot="-2359428">
              <a:off x="7856844" y="4426699"/>
              <a:ext cx="932877" cy="1014500"/>
            </a:xfrm>
            <a:prstGeom prst="rect">
              <a:avLst/>
            </a:prstGeom>
            <a:noFill/>
            <a:ln>
              <a:noFill/>
            </a:ln>
          </p:spPr>
        </p:pic>
        <p:pic>
          <p:nvPicPr>
            <p:cNvPr id="119" name="Google Shape;119;p11"/>
            <p:cNvPicPr preferRelativeResize="0"/>
            <p:nvPr/>
          </p:nvPicPr>
          <p:blipFill>
            <a:blip r:embed="rId6">
              <a:alphaModFix/>
            </a:blip>
            <a:stretch>
              <a:fillRect/>
            </a:stretch>
          </p:blipFill>
          <p:spPr>
            <a:xfrm rot="9438791">
              <a:off x="-122927" y="-170438"/>
              <a:ext cx="697938" cy="1202521"/>
            </a:xfrm>
            <a:prstGeom prst="rect">
              <a:avLst/>
            </a:prstGeom>
            <a:noFill/>
            <a:ln>
              <a:noFill/>
            </a:ln>
          </p:spPr>
        </p:pic>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20" name="Shape 12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121" name="Shape 121"/>
        <p:cNvGrpSpPr/>
        <p:nvPr/>
      </p:nvGrpSpPr>
      <p:grpSpPr>
        <a:xfrm>
          <a:off x="0" y="0"/>
          <a:ext cx="0" cy="0"/>
          <a:chOff x="0" y="0"/>
          <a:chExt cx="0" cy="0"/>
        </a:xfrm>
      </p:grpSpPr>
      <p:pic>
        <p:nvPicPr>
          <p:cNvPr id="122" name="Google Shape;122;p13"/>
          <p:cNvPicPr preferRelativeResize="0"/>
          <p:nvPr/>
        </p:nvPicPr>
        <p:blipFill>
          <a:blip r:embed="rId2">
            <a:alphaModFix amt="30000"/>
          </a:blip>
          <a:stretch>
            <a:fillRect/>
          </a:stretch>
        </p:blipFill>
        <p:spPr>
          <a:xfrm>
            <a:off x="0" y="0"/>
            <a:ext cx="9144003" cy="5143501"/>
          </a:xfrm>
          <a:prstGeom prst="rect">
            <a:avLst/>
          </a:prstGeom>
          <a:noFill/>
          <a:ln>
            <a:noFill/>
          </a:ln>
        </p:spPr>
      </p:pic>
      <p:sp>
        <p:nvSpPr>
          <p:cNvPr id="123" name="Google Shape;123;p13"/>
          <p:cNvSpPr txBox="1"/>
          <p:nvPr>
            <p:ph idx="1" type="subTitle"/>
          </p:nvPr>
        </p:nvSpPr>
        <p:spPr>
          <a:xfrm>
            <a:off x="5383625" y="2472225"/>
            <a:ext cx="2791200" cy="1005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124" name="Google Shape;124;p13"/>
          <p:cNvSpPr txBox="1"/>
          <p:nvPr>
            <p:ph type="title"/>
          </p:nvPr>
        </p:nvSpPr>
        <p:spPr>
          <a:xfrm>
            <a:off x="7151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lvl1pPr>
            <a:lvl2pPr lvl="1" rtl="0" algn="r">
              <a:spcBef>
                <a:spcPts val="0"/>
              </a:spcBef>
              <a:spcAft>
                <a:spcPts val="0"/>
              </a:spcAft>
              <a:buSzPts val="3700"/>
              <a:buNone/>
              <a:defRPr/>
            </a:lvl2pPr>
            <a:lvl3pPr lvl="2" rtl="0" algn="r">
              <a:spcBef>
                <a:spcPts val="0"/>
              </a:spcBef>
              <a:spcAft>
                <a:spcPts val="0"/>
              </a:spcAft>
              <a:buSzPts val="3700"/>
              <a:buNone/>
              <a:defRPr/>
            </a:lvl3pPr>
            <a:lvl4pPr lvl="3" rtl="0" algn="r">
              <a:spcBef>
                <a:spcPts val="0"/>
              </a:spcBef>
              <a:spcAft>
                <a:spcPts val="0"/>
              </a:spcAft>
              <a:buSzPts val="3700"/>
              <a:buNone/>
              <a:defRPr/>
            </a:lvl4pPr>
            <a:lvl5pPr lvl="4" rtl="0" algn="r">
              <a:spcBef>
                <a:spcPts val="0"/>
              </a:spcBef>
              <a:spcAft>
                <a:spcPts val="0"/>
              </a:spcAft>
              <a:buSzPts val="3700"/>
              <a:buNone/>
              <a:defRPr/>
            </a:lvl5pPr>
            <a:lvl6pPr lvl="5" rtl="0" algn="r">
              <a:spcBef>
                <a:spcPts val="0"/>
              </a:spcBef>
              <a:spcAft>
                <a:spcPts val="0"/>
              </a:spcAft>
              <a:buSzPts val="3700"/>
              <a:buNone/>
              <a:defRPr/>
            </a:lvl6pPr>
            <a:lvl7pPr lvl="6" rtl="0" algn="r">
              <a:spcBef>
                <a:spcPts val="0"/>
              </a:spcBef>
              <a:spcAft>
                <a:spcPts val="0"/>
              </a:spcAft>
              <a:buSzPts val="3700"/>
              <a:buNone/>
              <a:defRPr/>
            </a:lvl7pPr>
            <a:lvl8pPr lvl="7" rtl="0" algn="r">
              <a:spcBef>
                <a:spcPts val="0"/>
              </a:spcBef>
              <a:spcAft>
                <a:spcPts val="0"/>
              </a:spcAft>
              <a:buSzPts val="3700"/>
              <a:buNone/>
              <a:defRPr/>
            </a:lvl8pPr>
            <a:lvl9pPr lvl="8" rtl="0" algn="r">
              <a:spcBef>
                <a:spcPts val="0"/>
              </a:spcBef>
              <a:spcAft>
                <a:spcPts val="0"/>
              </a:spcAft>
              <a:buSzPts val="3700"/>
              <a:buNone/>
              <a:defRPr/>
            </a:lvl9pPr>
          </a:lstStyle>
          <a:p/>
        </p:txBody>
      </p:sp>
      <p:grpSp>
        <p:nvGrpSpPr>
          <p:cNvPr id="125" name="Google Shape;125;p13"/>
          <p:cNvGrpSpPr/>
          <p:nvPr/>
        </p:nvGrpSpPr>
        <p:grpSpPr>
          <a:xfrm>
            <a:off x="-219083" y="-269629"/>
            <a:ext cx="9729989" cy="5810662"/>
            <a:chOff x="-219083" y="-269629"/>
            <a:chExt cx="9729989" cy="5810662"/>
          </a:xfrm>
        </p:grpSpPr>
        <p:pic>
          <p:nvPicPr>
            <p:cNvPr id="126" name="Google Shape;126;p13"/>
            <p:cNvPicPr preferRelativeResize="0"/>
            <p:nvPr/>
          </p:nvPicPr>
          <p:blipFill>
            <a:blip r:embed="rId3">
              <a:alphaModFix/>
            </a:blip>
            <a:stretch>
              <a:fillRect/>
            </a:stretch>
          </p:blipFill>
          <p:spPr>
            <a:xfrm rot="8585104">
              <a:off x="1031171" y="35476"/>
              <a:ext cx="434884" cy="694610"/>
            </a:xfrm>
            <a:prstGeom prst="rect">
              <a:avLst/>
            </a:prstGeom>
            <a:noFill/>
            <a:ln>
              <a:noFill/>
            </a:ln>
          </p:spPr>
        </p:pic>
        <p:pic>
          <p:nvPicPr>
            <p:cNvPr id="127" name="Google Shape;127;p13"/>
            <p:cNvPicPr preferRelativeResize="0"/>
            <p:nvPr/>
          </p:nvPicPr>
          <p:blipFill>
            <a:blip r:embed="rId4">
              <a:alphaModFix/>
            </a:blip>
            <a:stretch>
              <a:fillRect/>
            </a:stretch>
          </p:blipFill>
          <p:spPr>
            <a:xfrm>
              <a:off x="139077" y="1430106"/>
              <a:ext cx="465644" cy="656021"/>
            </a:xfrm>
            <a:prstGeom prst="rect">
              <a:avLst/>
            </a:prstGeom>
            <a:noFill/>
            <a:ln>
              <a:noFill/>
            </a:ln>
          </p:spPr>
        </p:pic>
        <p:pic>
          <p:nvPicPr>
            <p:cNvPr id="128" name="Google Shape;128;p13"/>
            <p:cNvPicPr preferRelativeResize="0"/>
            <p:nvPr/>
          </p:nvPicPr>
          <p:blipFill>
            <a:blip r:embed="rId5">
              <a:alphaModFix/>
            </a:blip>
            <a:stretch>
              <a:fillRect/>
            </a:stretch>
          </p:blipFill>
          <p:spPr>
            <a:xfrm rot="10800000">
              <a:off x="534363" y="-73977"/>
              <a:ext cx="567263" cy="589132"/>
            </a:xfrm>
            <a:prstGeom prst="rect">
              <a:avLst/>
            </a:prstGeom>
            <a:noFill/>
            <a:ln>
              <a:noFill/>
            </a:ln>
          </p:spPr>
        </p:pic>
        <p:pic>
          <p:nvPicPr>
            <p:cNvPr id="129" name="Google Shape;129;p13"/>
            <p:cNvPicPr preferRelativeResize="0"/>
            <p:nvPr/>
          </p:nvPicPr>
          <p:blipFill>
            <a:blip r:embed="rId6">
              <a:alphaModFix/>
            </a:blip>
            <a:stretch>
              <a:fillRect/>
            </a:stretch>
          </p:blipFill>
          <p:spPr>
            <a:xfrm rot="6742678">
              <a:off x="1335939" y="-350452"/>
              <a:ext cx="406697" cy="868276"/>
            </a:xfrm>
            <a:prstGeom prst="rect">
              <a:avLst/>
            </a:prstGeom>
            <a:noFill/>
            <a:ln>
              <a:noFill/>
            </a:ln>
          </p:spPr>
        </p:pic>
        <p:pic>
          <p:nvPicPr>
            <p:cNvPr id="130" name="Google Shape;130;p13"/>
            <p:cNvPicPr preferRelativeResize="0"/>
            <p:nvPr/>
          </p:nvPicPr>
          <p:blipFill>
            <a:blip r:embed="rId7">
              <a:alphaModFix/>
            </a:blip>
            <a:stretch>
              <a:fillRect/>
            </a:stretch>
          </p:blipFill>
          <p:spPr>
            <a:xfrm rot="5400000">
              <a:off x="-17601" y="332972"/>
              <a:ext cx="503938" cy="868273"/>
            </a:xfrm>
            <a:prstGeom prst="rect">
              <a:avLst/>
            </a:prstGeom>
            <a:noFill/>
            <a:ln>
              <a:noFill/>
            </a:ln>
          </p:spPr>
        </p:pic>
        <p:pic>
          <p:nvPicPr>
            <p:cNvPr id="131" name="Google Shape;131;p13"/>
            <p:cNvPicPr preferRelativeResize="0"/>
            <p:nvPr/>
          </p:nvPicPr>
          <p:blipFill>
            <a:blip r:embed="rId8">
              <a:alphaModFix/>
            </a:blip>
            <a:stretch>
              <a:fillRect/>
            </a:stretch>
          </p:blipFill>
          <p:spPr>
            <a:xfrm rot="-765494">
              <a:off x="3913626" y="4575554"/>
              <a:ext cx="460543" cy="694610"/>
            </a:xfrm>
            <a:prstGeom prst="rect">
              <a:avLst/>
            </a:prstGeom>
            <a:noFill/>
            <a:ln>
              <a:noFill/>
            </a:ln>
          </p:spPr>
        </p:pic>
        <p:pic>
          <p:nvPicPr>
            <p:cNvPr id="132" name="Google Shape;132;p13"/>
            <p:cNvPicPr preferRelativeResize="0"/>
            <p:nvPr/>
          </p:nvPicPr>
          <p:blipFill>
            <a:blip r:embed="rId3">
              <a:alphaModFix/>
            </a:blip>
            <a:stretch>
              <a:fillRect/>
            </a:stretch>
          </p:blipFill>
          <p:spPr>
            <a:xfrm rot="7261052">
              <a:off x="86081" y="692761"/>
              <a:ext cx="434885" cy="694610"/>
            </a:xfrm>
            <a:prstGeom prst="rect">
              <a:avLst/>
            </a:prstGeom>
            <a:noFill/>
            <a:ln>
              <a:noFill/>
            </a:ln>
          </p:spPr>
        </p:pic>
        <p:pic>
          <p:nvPicPr>
            <p:cNvPr id="133" name="Google Shape;133;p13"/>
            <p:cNvPicPr preferRelativeResize="0"/>
            <p:nvPr/>
          </p:nvPicPr>
          <p:blipFill>
            <a:blip r:embed="rId7">
              <a:alphaModFix/>
            </a:blip>
            <a:stretch>
              <a:fillRect/>
            </a:stretch>
          </p:blipFill>
          <p:spPr>
            <a:xfrm rot="9372465">
              <a:off x="-52941" y="739504"/>
              <a:ext cx="503938" cy="868272"/>
            </a:xfrm>
            <a:prstGeom prst="rect">
              <a:avLst/>
            </a:prstGeom>
            <a:noFill/>
            <a:ln>
              <a:noFill/>
            </a:ln>
          </p:spPr>
        </p:pic>
        <p:pic>
          <p:nvPicPr>
            <p:cNvPr id="134" name="Google Shape;134;p13"/>
            <p:cNvPicPr preferRelativeResize="0"/>
            <p:nvPr/>
          </p:nvPicPr>
          <p:blipFill>
            <a:blip r:embed="rId9">
              <a:alphaModFix/>
            </a:blip>
            <a:stretch>
              <a:fillRect/>
            </a:stretch>
          </p:blipFill>
          <p:spPr>
            <a:xfrm flipH="1" rot="7624059">
              <a:off x="16664" y="-187881"/>
              <a:ext cx="573724" cy="876525"/>
            </a:xfrm>
            <a:prstGeom prst="rect">
              <a:avLst/>
            </a:prstGeom>
            <a:noFill/>
            <a:ln>
              <a:noFill/>
            </a:ln>
          </p:spPr>
        </p:pic>
        <p:pic>
          <p:nvPicPr>
            <p:cNvPr id="135" name="Google Shape;135;p13"/>
            <p:cNvPicPr preferRelativeResize="0"/>
            <p:nvPr/>
          </p:nvPicPr>
          <p:blipFill>
            <a:blip r:embed="rId3">
              <a:alphaModFix/>
            </a:blip>
            <a:stretch>
              <a:fillRect/>
            </a:stretch>
          </p:blipFill>
          <p:spPr>
            <a:xfrm flipH="1" rot="-8585104">
              <a:off x="8694481" y="1131213"/>
              <a:ext cx="434884" cy="694610"/>
            </a:xfrm>
            <a:prstGeom prst="rect">
              <a:avLst/>
            </a:prstGeom>
            <a:noFill/>
            <a:ln>
              <a:noFill/>
            </a:ln>
          </p:spPr>
        </p:pic>
        <p:pic>
          <p:nvPicPr>
            <p:cNvPr id="136" name="Google Shape;136;p13"/>
            <p:cNvPicPr preferRelativeResize="0"/>
            <p:nvPr/>
          </p:nvPicPr>
          <p:blipFill>
            <a:blip r:embed="rId4">
              <a:alphaModFix/>
            </a:blip>
            <a:stretch>
              <a:fillRect/>
            </a:stretch>
          </p:blipFill>
          <p:spPr>
            <a:xfrm flipH="1">
              <a:off x="8763678" y="211493"/>
              <a:ext cx="465644" cy="656021"/>
            </a:xfrm>
            <a:prstGeom prst="rect">
              <a:avLst/>
            </a:prstGeom>
            <a:noFill/>
            <a:ln>
              <a:noFill/>
            </a:ln>
          </p:spPr>
        </p:pic>
        <p:pic>
          <p:nvPicPr>
            <p:cNvPr id="137" name="Google Shape;137;p13"/>
            <p:cNvPicPr preferRelativeResize="0"/>
            <p:nvPr/>
          </p:nvPicPr>
          <p:blipFill>
            <a:blip r:embed="rId5">
              <a:alphaModFix/>
            </a:blip>
            <a:stretch>
              <a:fillRect/>
            </a:stretch>
          </p:blipFill>
          <p:spPr>
            <a:xfrm flipH="1" rot="10800000">
              <a:off x="4205048" y="4788936"/>
              <a:ext cx="567263" cy="589132"/>
            </a:xfrm>
            <a:prstGeom prst="rect">
              <a:avLst/>
            </a:prstGeom>
            <a:noFill/>
            <a:ln>
              <a:noFill/>
            </a:ln>
          </p:spPr>
        </p:pic>
        <p:pic>
          <p:nvPicPr>
            <p:cNvPr id="138" name="Google Shape;138;p13"/>
            <p:cNvPicPr preferRelativeResize="0"/>
            <p:nvPr/>
          </p:nvPicPr>
          <p:blipFill>
            <a:blip r:embed="rId6">
              <a:alphaModFix/>
            </a:blip>
            <a:stretch>
              <a:fillRect/>
            </a:stretch>
          </p:blipFill>
          <p:spPr>
            <a:xfrm flipH="1" rot="-6742678">
              <a:off x="8384963" y="-59677"/>
              <a:ext cx="406697" cy="868276"/>
            </a:xfrm>
            <a:prstGeom prst="rect">
              <a:avLst/>
            </a:prstGeom>
            <a:noFill/>
            <a:ln>
              <a:noFill/>
            </a:ln>
          </p:spPr>
        </p:pic>
        <p:pic>
          <p:nvPicPr>
            <p:cNvPr id="139" name="Google Shape;139;p13"/>
            <p:cNvPicPr preferRelativeResize="0"/>
            <p:nvPr/>
          </p:nvPicPr>
          <p:blipFill>
            <a:blip r:embed="rId7">
              <a:alphaModFix/>
            </a:blip>
            <a:stretch>
              <a:fillRect/>
            </a:stretch>
          </p:blipFill>
          <p:spPr>
            <a:xfrm flipH="1" rot="-5400000">
              <a:off x="8077561" y="-399978"/>
              <a:ext cx="503938" cy="868273"/>
            </a:xfrm>
            <a:prstGeom prst="rect">
              <a:avLst/>
            </a:prstGeom>
            <a:noFill/>
            <a:ln>
              <a:noFill/>
            </a:ln>
          </p:spPr>
        </p:pic>
        <p:pic>
          <p:nvPicPr>
            <p:cNvPr id="140" name="Google Shape;140;p13"/>
            <p:cNvPicPr preferRelativeResize="0"/>
            <p:nvPr/>
          </p:nvPicPr>
          <p:blipFill>
            <a:blip r:embed="rId8">
              <a:alphaModFix/>
            </a:blip>
            <a:stretch>
              <a:fillRect/>
            </a:stretch>
          </p:blipFill>
          <p:spPr>
            <a:xfrm flipH="1" rot="9714958">
              <a:off x="8881205" y="1005103"/>
              <a:ext cx="460542" cy="694608"/>
            </a:xfrm>
            <a:prstGeom prst="rect">
              <a:avLst/>
            </a:prstGeom>
            <a:noFill/>
            <a:ln>
              <a:noFill/>
            </a:ln>
          </p:spPr>
        </p:pic>
        <p:pic>
          <p:nvPicPr>
            <p:cNvPr id="141" name="Google Shape;141;p13"/>
            <p:cNvPicPr preferRelativeResize="0"/>
            <p:nvPr/>
          </p:nvPicPr>
          <p:blipFill>
            <a:blip r:embed="rId3">
              <a:alphaModFix/>
            </a:blip>
            <a:stretch>
              <a:fillRect/>
            </a:stretch>
          </p:blipFill>
          <p:spPr>
            <a:xfrm flipH="1" rot="-7261052">
              <a:off x="8819258" y="-208989"/>
              <a:ext cx="434885" cy="694610"/>
            </a:xfrm>
            <a:prstGeom prst="rect">
              <a:avLst/>
            </a:prstGeom>
            <a:noFill/>
            <a:ln>
              <a:noFill/>
            </a:ln>
          </p:spPr>
        </p:pic>
        <p:pic>
          <p:nvPicPr>
            <p:cNvPr id="142" name="Google Shape;142;p13"/>
            <p:cNvPicPr preferRelativeResize="0"/>
            <p:nvPr/>
          </p:nvPicPr>
          <p:blipFill>
            <a:blip r:embed="rId7">
              <a:alphaModFix/>
            </a:blip>
            <a:stretch>
              <a:fillRect/>
            </a:stretch>
          </p:blipFill>
          <p:spPr>
            <a:xfrm flipH="1" rot="3371337">
              <a:off x="4630727" y="4550065"/>
              <a:ext cx="503938" cy="868274"/>
            </a:xfrm>
            <a:prstGeom prst="rect">
              <a:avLst/>
            </a:prstGeom>
            <a:noFill/>
            <a:ln>
              <a:noFill/>
            </a:ln>
          </p:spPr>
        </p:pic>
        <p:pic>
          <p:nvPicPr>
            <p:cNvPr id="143" name="Google Shape;143;p13"/>
            <p:cNvPicPr preferRelativeResize="0"/>
            <p:nvPr/>
          </p:nvPicPr>
          <p:blipFill>
            <a:blip r:embed="rId9">
              <a:alphaModFix/>
            </a:blip>
            <a:stretch>
              <a:fillRect/>
            </a:stretch>
          </p:blipFill>
          <p:spPr>
            <a:xfrm rot="-7624059">
              <a:off x="8701436" y="491807"/>
              <a:ext cx="573724" cy="876525"/>
            </a:xfrm>
            <a:prstGeom prst="rect">
              <a:avLst/>
            </a:prstGeom>
            <a:noFill/>
            <a:ln>
              <a:noFill/>
            </a:ln>
          </p:spPr>
        </p:pic>
        <p:pic>
          <p:nvPicPr>
            <p:cNvPr id="144" name="Google Shape;144;p13"/>
            <p:cNvPicPr preferRelativeResize="0"/>
            <p:nvPr/>
          </p:nvPicPr>
          <p:blipFill>
            <a:blip r:embed="rId6">
              <a:alphaModFix/>
            </a:blip>
            <a:stretch>
              <a:fillRect/>
            </a:stretch>
          </p:blipFill>
          <p:spPr>
            <a:xfrm rot="3805933">
              <a:off x="4917340" y="4730848"/>
              <a:ext cx="406696" cy="868275"/>
            </a:xfrm>
            <a:prstGeom prst="rect">
              <a:avLst/>
            </a:prstGeom>
            <a:noFill/>
            <a:ln>
              <a:noFill/>
            </a:ln>
          </p:spPr>
        </p:pic>
        <p:pic>
          <p:nvPicPr>
            <p:cNvPr id="145" name="Google Shape;145;p13"/>
            <p:cNvPicPr preferRelativeResize="0"/>
            <p:nvPr/>
          </p:nvPicPr>
          <p:blipFill>
            <a:blip r:embed="rId4">
              <a:alphaModFix/>
            </a:blip>
            <a:stretch>
              <a:fillRect/>
            </a:stretch>
          </p:blipFill>
          <p:spPr>
            <a:xfrm rot="8642688">
              <a:off x="3682252" y="4803106"/>
              <a:ext cx="465644" cy="656021"/>
            </a:xfrm>
            <a:prstGeom prst="rect">
              <a:avLst/>
            </a:prstGeom>
            <a:noFill/>
            <a:ln>
              <a:noFill/>
            </a:ln>
          </p:spPr>
        </p:pic>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46" name="Shape 146"/>
        <p:cNvGrpSpPr/>
        <p:nvPr/>
      </p:nvGrpSpPr>
      <p:grpSpPr>
        <a:xfrm>
          <a:off x="0" y="0"/>
          <a:ext cx="0" cy="0"/>
          <a:chOff x="0" y="0"/>
          <a:chExt cx="0" cy="0"/>
        </a:xfrm>
      </p:grpSpPr>
      <p:pic>
        <p:nvPicPr>
          <p:cNvPr id="147" name="Google Shape;147;p14"/>
          <p:cNvPicPr preferRelativeResize="0"/>
          <p:nvPr/>
        </p:nvPicPr>
        <p:blipFill>
          <a:blip r:embed="rId2">
            <a:alphaModFix amt="30000"/>
          </a:blip>
          <a:stretch>
            <a:fillRect/>
          </a:stretch>
        </p:blipFill>
        <p:spPr>
          <a:xfrm>
            <a:off x="0" y="0"/>
            <a:ext cx="9144003" cy="5143501"/>
          </a:xfrm>
          <a:prstGeom prst="rect">
            <a:avLst/>
          </a:prstGeom>
          <a:noFill/>
          <a:ln>
            <a:noFill/>
          </a:ln>
        </p:spPr>
      </p:pic>
      <p:sp>
        <p:nvSpPr>
          <p:cNvPr id="148" name="Google Shape;148;p1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lvl1pPr>
            <a:lvl2pPr lvl="1" rtl="0">
              <a:spcBef>
                <a:spcPts val="0"/>
              </a:spcBef>
              <a:spcAft>
                <a:spcPts val="0"/>
              </a:spcAft>
              <a:buSzPts val="3700"/>
              <a:buNone/>
              <a:defRPr/>
            </a:lvl2pPr>
            <a:lvl3pPr lvl="2" rtl="0">
              <a:spcBef>
                <a:spcPts val="0"/>
              </a:spcBef>
              <a:spcAft>
                <a:spcPts val="0"/>
              </a:spcAft>
              <a:buSzPts val="3700"/>
              <a:buNone/>
              <a:defRPr/>
            </a:lvl3pPr>
            <a:lvl4pPr lvl="3" rtl="0">
              <a:spcBef>
                <a:spcPts val="0"/>
              </a:spcBef>
              <a:spcAft>
                <a:spcPts val="0"/>
              </a:spcAft>
              <a:buSzPts val="3700"/>
              <a:buNone/>
              <a:defRPr/>
            </a:lvl4pPr>
            <a:lvl5pPr lvl="4" rtl="0">
              <a:spcBef>
                <a:spcPts val="0"/>
              </a:spcBef>
              <a:spcAft>
                <a:spcPts val="0"/>
              </a:spcAft>
              <a:buSzPts val="3700"/>
              <a:buNone/>
              <a:defRPr/>
            </a:lvl5pPr>
            <a:lvl6pPr lvl="5" rtl="0">
              <a:spcBef>
                <a:spcPts val="0"/>
              </a:spcBef>
              <a:spcAft>
                <a:spcPts val="0"/>
              </a:spcAft>
              <a:buSzPts val="3700"/>
              <a:buNone/>
              <a:defRPr/>
            </a:lvl6pPr>
            <a:lvl7pPr lvl="6" rtl="0">
              <a:spcBef>
                <a:spcPts val="0"/>
              </a:spcBef>
              <a:spcAft>
                <a:spcPts val="0"/>
              </a:spcAft>
              <a:buSzPts val="3700"/>
              <a:buNone/>
              <a:defRPr/>
            </a:lvl7pPr>
            <a:lvl8pPr lvl="7" rtl="0">
              <a:spcBef>
                <a:spcPts val="0"/>
              </a:spcBef>
              <a:spcAft>
                <a:spcPts val="0"/>
              </a:spcAft>
              <a:buSzPts val="3700"/>
              <a:buNone/>
              <a:defRPr/>
            </a:lvl8pPr>
            <a:lvl9pPr lvl="8" rtl="0">
              <a:spcBef>
                <a:spcPts val="0"/>
              </a:spcBef>
              <a:spcAft>
                <a:spcPts val="0"/>
              </a:spcAft>
              <a:buSzPts val="3700"/>
              <a:buNone/>
              <a:defRPr/>
            </a:lvl9pPr>
          </a:lstStyle>
          <a:p/>
        </p:txBody>
      </p:sp>
      <p:grpSp>
        <p:nvGrpSpPr>
          <p:cNvPr id="149" name="Google Shape;149;p14"/>
          <p:cNvGrpSpPr/>
          <p:nvPr/>
        </p:nvGrpSpPr>
        <p:grpSpPr>
          <a:xfrm>
            <a:off x="-304709" y="937744"/>
            <a:ext cx="9797920" cy="4311276"/>
            <a:chOff x="-304709" y="937744"/>
            <a:chExt cx="9797920" cy="4311276"/>
          </a:xfrm>
        </p:grpSpPr>
        <p:pic>
          <p:nvPicPr>
            <p:cNvPr id="150" name="Google Shape;150;p14"/>
            <p:cNvPicPr preferRelativeResize="0"/>
            <p:nvPr/>
          </p:nvPicPr>
          <p:blipFill>
            <a:blip r:embed="rId3">
              <a:alphaModFix/>
            </a:blip>
            <a:stretch>
              <a:fillRect/>
            </a:stretch>
          </p:blipFill>
          <p:spPr>
            <a:xfrm flipH="1" rot="-1244286">
              <a:off x="8603039" y="2658193"/>
              <a:ext cx="573725" cy="876525"/>
            </a:xfrm>
            <a:prstGeom prst="rect">
              <a:avLst/>
            </a:prstGeom>
            <a:noFill/>
            <a:ln>
              <a:noFill/>
            </a:ln>
          </p:spPr>
        </p:pic>
        <p:pic>
          <p:nvPicPr>
            <p:cNvPr id="151" name="Google Shape;151;p14"/>
            <p:cNvPicPr preferRelativeResize="0"/>
            <p:nvPr/>
          </p:nvPicPr>
          <p:blipFill>
            <a:blip r:embed="rId4">
              <a:alphaModFix/>
            </a:blip>
            <a:stretch>
              <a:fillRect/>
            </a:stretch>
          </p:blipFill>
          <p:spPr>
            <a:xfrm flipH="1">
              <a:off x="8529266" y="2159906"/>
              <a:ext cx="567263" cy="589132"/>
            </a:xfrm>
            <a:prstGeom prst="rect">
              <a:avLst/>
            </a:prstGeom>
            <a:noFill/>
            <a:ln>
              <a:noFill/>
            </a:ln>
          </p:spPr>
        </p:pic>
        <p:pic>
          <p:nvPicPr>
            <p:cNvPr id="152" name="Google Shape;152;p14"/>
            <p:cNvPicPr preferRelativeResize="0"/>
            <p:nvPr/>
          </p:nvPicPr>
          <p:blipFill>
            <a:blip r:embed="rId5">
              <a:alphaModFix/>
            </a:blip>
            <a:stretch>
              <a:fillRect/>
            </a:stretch>
          </p:blipFill>
          <p:spPr>
            <a:xfrm rot="9729454">
              <a:off x="61579" y="3396875"/>
              <a:ext cx="460541" cy="694608"/>
            </a:xfrm>
            <a:prstGeom prst="rect">
              <a:avLst/>
            </a:prstGeom>
            <a:noFill/>
            <a:ln>
              <a:noFill/>
            </a:ln>
          </p:spPr>
        </p:pic>
        <p:pic>
          <p:nvPicPr>
            <p:cNvPr id="153" name="Google Shape;153;p14"/>
            <p:cNvPicPr preferRelativeResize="0"/>
            <p:nvPr/>
          </p:nvPicPr>
          <p:blipFill>
            <a:blip r:embed="rId5">
              <a:alphaModFix/>
            </a:blip>
            <a:stretch>
              <a:fillRect/>
            </a:stretch>
          </p:blipFill>
          <p:spPr>
            <a:xfrm flipH="1" rot="1772862">
              <a:off x="65152" y="1006133"/>
              <a:ext cx="460543" cy="694611"/>
            </a:xfrm>
            <a:prstGeom prst="rect">
              <a:avLst/>
            </a:prstGeom>
            <a:noFill/>
            <a:ln>
              <a:noFill/>
            </a:ln>
          </p:spPr>
        </p:pic>
        <p:pic>
          <p:nvPicPr>
            <p:cNvPr id="154" name="Google Shape;154;p14"/>
            <p:cNvPicPr preferRelativeResize="0"/>
            <p:nvPr/>
          </p:nvPicPr>
          <p:blipFill>
            <a:blip r:embed="rId6">
              <a:alphaModFix/>
            </a:blip>
            <a:stretch>
              <a:fillRect/>
            </a:stretch>
          </p:blipFill>
          <p:spPr>
            <a:xfrm rot="25938">
              <a:off x="-113116" y="3017784"/>
              <a:ext cx="465644" cy="656020"/>
            </a:xfrm>
            <a:prstGeom prst="rect">
              <a:avLst/>
            </a:prstGeom>
            <a:noFill/>
            <a:ln>
              <a:noFill/>
            </a:ln>
          </p:spPr>
        </p:pic>
        <p:pic>
          <p:nvPicPr>
            <p:cNvPr id="155" name="Google Shape;155;p14"/>
            <p:cNvPicPr preferRelativeResize="0"/>
            <p:nvPr/>
          </p:nvPicPr>
          <p:blipFill>
            <a:blip r:embed="rId7">
              <a:alphaModFix/>
            </a:blip>
            <a:stretch>
              <a:fillRect/>
            </a:stretch>
          </p:blipFill>
          <p:spPr>
            <a:xfrm rot="7802074">
              <a:off x="43462" y="2662313"/>
              <a:ext cx="503938" cy="868272"/>
            </a:xfrm>
            <a:prstGeom prst="rect">
              <a:avLst/>
            </a:prstGeom>
            <a:noFill/>
            <a:ln>
              <a:noFill/>
            </a:ln>
          </p:spPr>
        </p:pic>
        <p:pic>
          <p:nvPicPr>
            <p:cNvPr id="156" name="Google Shape;156;p14"/>
            <p:cNvPicPr preferRelativeResize="0"/>
            <p:nvPr/>
          </p:nvPicPr>
          <p:blipFill>
            <a:blip r:embed="rId8">
              <a:alphaModFix/>
            </a:blip>
            <a:stretch>
              <a:fillRect/>
            </a:stretch>
          </p:blipFill>
          <p:spPr>
            <a:xfrm rot="9000006">
              <a:off x="33485" y="2366095"/>
              <a:ext cx="434884" cy="694610"/>
            </a:xfrm>
            <a:prstGeom prst="rect">
              <a:avLst/>
            </a:prstGeom>
            <a:noFill/>
            <a:ln>
              <a:noFill/>
            </a:ln>
          </p:spPr>
        </p:pic>
        <p:pic>
          <p:nvPicPr>
            <p:cNvPr id="157" name="Google Shape;157;p14"/>
            <p:cNvPicPr preferRelativeResize="0"/>
            <p:nvPr/>
          </p:nvPicPr>
          <p:blipFill>
            <a:blip r:embed="rId9">
              <a:alphaModFix/>
            </a:blip>
            <a:stretch>
              <a:fillRect/>
            </a:stretch>
          </p:blipFill>
          <p:spPr>
            <a:xfrm rot="4414077">
              <a:off x="5197619" y="4483843"/>
              <a:ext cx="406696" cy="868275"/>
            </a:xfrm>
            <a:prstGeom prst="rect">
              <a:avLst/>
            </a:prstGeom>
            <a:noFill/>
            <a:ln>
              <a:noFill/>
            </a:ln>
          </p:spPr>
        </p:pic>
        <p:pic>
          <p:nvPicPr>
            <p:cNvPr id="158" name="Google Shape;158;p14"/>
            <p:cNvPicPr preferRelativeResize="0"/>
            <p:nvPr/>
          </p:nvPicPr>
          <p:blipFill>
            <a:blip r:embed="rId7">
              <a:alphaModFix/>
            </a:blip>
            <a:stretch>
              <a:fillRect/>
            </a:stretch>
          </p:blipFill>
          <p:spPr>
            <a:xfrm flipH="1" rot="4999078">
              <a:off x="4688493" y="4483837"/>
              <a:ext cx="503939" cy="868273"/>
            </a:xfrm>
            <a:prstGeom prst="rect">
              <a:avLst/>
            </a:prstGeom>
            <a:noFill/>
            <a:ln>
              <a:noFill/>
            </a:ln>
          </p:spPr>
        </p:pic>
        <p:pic>
          <p:nvPicPr>
            <p:cNvPr id="159" name="Google Shape;159;p14"/>
            <p:cNvPicPr preferRelativeResize="0"/>
            <p:nvPr/>
          </p:nvPicPr>
          <p:blipFill>
            <a:blip r:embed="rId5">
              <a:alphaModFix/>
            </a:blip>
            <a:stretch>
              <a:fillRect/>
            </a:stretch>
          </p:blipFill>
          <p:spPr>
            <a:xfrm rot="-4256530">
              <a:off x="3449067" y="4570662"/>
              <a:ext cx="460543" cy="694610"/>
            </a:xfrm>
            <a:prstGeom prst="rect">
              <a:avLst/>
            </a:prstGeom>
            <a:noFill/>
            <a:ln>
              <a:noFill/>
            </a:ln>
          </p:spPr>
        </p:pic>
        <p:pic>
          <p:nvPicPr>
            <p:cNvPr id="160" name="Google Shape;160;p14"/>
            <p:cNvPicPr preferRelativeResize="0"/>
            <p:nvPr/>
          </p:nvPicPr>
          <p:blipFill>
            <a:blip r:embed="rId6">
              <a:alphaModFix/>
            </a:blip>
            <a:stretch>
              <a:fillRect/>
            </a:stretch>
          </p:blipFill>
          <p:spPr>
            <a:xfrm flipH="1" rot="4719104">
              <a:off x="3846143" y="4544964"/>
              <a:ext cx="465645" cy="656021"/>
            </a:xfrm>
            <a:prstGeom prst="rect">
              <a:avLst/>
            </a:prstGeom>
            <a:noFill/>
            <a:ln>
              <a:noFill/>
            </a:ln>
          </p:spPr>
        </p:pic>
        <p:pic>
          <p:nvPicPr>
            <p:cNvPr id="161" name="Google Shape;161;p14"/>
            <p:cNvPicPr preferRelativeResize="0"/>
            <p:nvPr/>
          </p:nvPicPr>
          <p:blipFill>
            <a:blip r:embed="rId4">
              <a:alphaModFix/>
            </a:blip>
            <a:stretch>
              <a:fillRect/>
            </a:stretch>
          </p:blipFill>
          <p:spPr>
            <a:xfrm rot="10800000">
              <a:off x="-304709" y="2098007"/>
              <a:ext cx="567263" cy="589132"/>
            </a:xfrm>
            <a:prstGeom prst="rect">
              <a:avLst/>
            </a:prstGeom>
            <a:noFill/>
            <a:ln>
              <a:noFill/>
            </a:ln>
          </p:spPr>
        </p:pic>
        <p:pic>
          <p:nvPicPr>
            <p:cNvPr id="162" name="Google Shape;162;p14"/>
            <p:cNvPicPr preferRelativeResize="0"/>
            <p:nvPr/>
          </p:nvPicPr>
          <p:blipFill>
            <a:blip r:embed="rId9">
              <a:alphaModFix/>
            </a:blip>
            <a:stretch>
              <a:fillRect/>
            </a:stretch>
          </p:blipFill>
          <p:spPr>
            <a:xfrm rot="1931612">
              <a:off x="34849" y="1250020"/>
              <a:ext cx="406696" cy="868276"/>
            </a:xfrm>
            <a:prstGeom prst="rect">
              <a:avLst/>
            </a:prstGeom>
            <a:noFill/>
            <a:ln>
              <a:noFill/>
            </a:ln>
          </p:spPr>
        </p:pic>
        <p:pic>
          <p:nvPicPr>
            <p:cNvPr id="163" name="Google Shape;163;p14"/>
            <p:cNvPicPr preferRelativeResize="0"/>
            <p:nvPr/>
          </p:nvPicPr>
          <p:blipFill>
            <a:blip r:embed="rId7">
              <a:alphaModFix/>
            </a:blip>
            <a:stretch>
              <a:fillRect/>
            </a:stretch>
          </p:blipFill>
          <p:spPr>
            <a:xfrm rot="5400000">
              <a:off x="-1023" y="1958443"/>
              <a:ext cx="503938" cy="868273"/>
            </a:xfrm>
            <a:prstGeom prst="rect">
              <a:avLst/>
            </a:prstGeom>
            <a:noFill/>
            <a:ln>
              <a:noFill/>
            </a:ln>
          </p:spPr>
        </p:pic>
        <p:pic>
          <p:nvPicPr>
            <p:cNvPr id="164" name="Google Shape;164;p14"/>
            <p:cNvPicPr preferRelativeResize="0"/>
            <p:nvPr/>
          </p:nvPicPr>
          <p:blipFill>
            <a:blip r:embed="rId3">
              <a:alphaModFix/>
            </a:blip>
            <a:stretch>
              <a:fillRect/>
            </a:stretch>
          </p:blipFill>
          <p:spPr>
            <a:xfrm flipH="1" rot="7624059">
              <a:off x="213267" y="1505390"/>
              <a:ext cx="573724" cy="876525"/>
            </a:xfrm>
            <a:prstGeom prst="rect">
              <a:avLst/>
            </a:prstGeom>
            <a:noFill/>
            <a:ln>
              <a:noFill/>
            </a:ln>
          </p:spPr>
        </p:pic>
        <p:pic>
          <p:nvPicPr>
            <p:cNvPr id="165" name="Google Shape;165;p14"/>
            <p:cNvPicPr preferRelativeResize="0"/>
            <p:nvPr/>
          </p:nvPicPr>
          <p:blipFill>
            <a:blip r:embed="rId8">
              <a:alphaModFix/>
            </a:blip>
            <a:stretch>
              <a:fillRect/>
            </a:stretch>
          </p:blipFill>
          <p:spPr>
            <a:xfrm rot="-2214896">
              <a:off x="8550709" y="1723813"/>
              <a:ext cx="434884" cy="694610"/>
            </a:xfrm>
            <a:prstGeom prst="rect">
              <a:avLst/>
            </a:prstGeom>
            <a:noFill/>
            <a:ln>
              <a:noFill/>
            </a:ln>
          </p:spPr>
        </p:pic>
        <p:pic>
          <p:nvPicPr>
            <p:cNvPr id="166" name="Google Shape;166;p14"/>
            <p:cNvPicPr preferRelativeResize="0"/>
            <p:nvPr/>
          </p:nvPicPr>
          <p:blipFill>
            <a:blip r:embed="rId6">
              <a:alphaModFix/>
            </a:blip>
            <a:stretch>
              <a:fillRect/>
            </a:stretch>
          </p:blipFill>
          <p:spPr>
            <a:xfrm rot="10800000">
              <a:off x="8799956" y="2311286"/>
              <a:ext cx="465644" cy="656021"/>
            </a:xfrm>
            <a:prstGeom prst="rect">
              <a:avLst/>
            </a:prstGeom>
            <a:noFill/>
            <a:ln>
              <a:noFill/>
            </a:ln>
          </p:spPr>
        </p:pic>
        <p:pic>
          <p:nvPicPr>
            <p:cNvPr id="167" name="Google Shape;167;p14"/>
            <p:cNvPicPr preferRelativeResize="0"/>
            <p:nvPr/>
          </p:nvPicPr>
          <p:blipFill>
            <a:blip r:embed="rId4">
              <a:alphaModFix/>
            </a:blip>
            <a:stretch>
              <a:fillRect/>
            </a:stretch>
          </p:blipFill>
          <p:spPr>
            <a:xfrm flipH="1" rot="10800000">
              <a:off x="4300539" y="4623407"/>
              <a:ext cx="567263" cy="589132"/>
            </a:xfrm>
            <a:prstGeom prst="rect">
              <a:avLst/>
            </a:prstGeom>
            <a:noFill/>
            <a:ln>
              <a:noFill/>
            </a:ln>
          </p:spPr>
        </p:pic>
        <p:pic>
          <p:nvPicPr>
            <p:cNvPr id="168" name="Google Shape;168;p14"/>
            <p:cNvPicPr preferRelativeResize="0"/>
            <p:nvPr/>
          </p:nvPicPr>
          <p:blipFill>
            <a:blip r:embed="rId9">
              <a:alphaModFix/>
            </a:blip>
            <a:stretch>
              <a:fillRect/>
            </a:stretch>
          </p:blipFill>
          <p:spPr>
            <a:xfrm rot="-7199978">
              <a:off x="8812216" y="3587776"/>
              <a:ext cx="406697" cy="868275"/>
            </a:xfrm>
            <a:prstGeom prst="rect">
              <a:avLst/>
            </a:prstGeom>
            <a:noFill/>
            <a:ln>
              <a:noFill/>
            </a:ln>
          </p:spPr>
        </p:pic>
        <p:pic>
          <p:nvPicPr>
            <p:cNvPr id="169" name="Google Shape;169;p14"/>
            <p:cNvPicPr preferRelativeResize="0"/>
            <p:nvPr/>
          </p:nvPicPr>
          <p:blipFill>
            <a:blip r:embed="rId7">
              <a:alphaModFix/>
            </a:blip>
            <a:stretch>
              <a:fillRect/>
            </a:stretch>
          </p:blipFill>
          <p:spPr>
            <a:xfrm>
              <a:off x="8703715" y="1308730"/>
              <a:ext cx="503938" cy="868273"/>
            </a:xfrm>
            <a:prstGeom prst="rect">
              <a:avLst/>
            </a:prstGeom>
            <a:noFill/>
            <a:ln>
              <a:noFill/>
            </a:ln>
          </p:spPr>
        </p:pic>
        <p:pic>
          <p:nvPicPr>
            <p:cNvPr id="170" name="Google Shape;170;p14"/>
            <p:cNvPicPr preferRelativeResize="0"/>
            <p:nvPr/>
          </p:nvPicPr>
          <p:blipFill>
            <a:blip r:embed="rId5">
              <a:alphaModFix/>
            </a:blip>
            <a:stretch>
              <a:fillRect/>
            </a:stretch>
          </p:blipFill>
          <p:spPr>
            <a:xfrm rot="1085042">
              <a:off x="8802509" y="1905501"/>
              <a:ext cx="460542" cy="694608"/>
            </a:xfrm>
            <a:prstGeom prst="rect">
              <a:avLst/>
            </a:prstGeom>
            <a:noFill/>
            <a:ln>
              <a:noFill/>
            </a:ln>
          </p:spPr>
        </p:pic>
        <p:pic>
          <p:nvPicPr>
            <p:cNvPr id="171" name="Google Shape;171;p14"/>
            <p:cNvPicPr preferRelativeResize="0"/>
            <p:nvPr/>
          </p:nvPicPr>
          <p:blipFill>
            <a:blip r:embed="rId8">
              <a:alphaModFix/>
            </a:blip>
            <a:stretch>
              <a:fillRect/>
            </a:stretch>
          </p:blipFill>
          <p:spPr>
            <a:xfrm rot="-3538948">
              <a:off x="8740562" y="2985303"/>
              <a:ext cx="434885" cy="694610"/>
            </a:xfrm>
            <a:prstGeom prst="rect">
              <a:avLst/>
            </a:prstGeom>
            <a:noFill/>
            <a:ln>
              <a:noFill/>
            </a:ln>
          </p:spPr>
        </p:pic>
        <p:pic>
          <p:nvPicPr>
            <p:cNvPr id="172" name="Google Shape;172;p14"/>
            <p:cNvPicPr preferRelativeResize="0"/>
            <p:nvPr/>
          </p:nvPicPr>
          <p:blipFill>
            <a:blip r:embed="rId8">
              <a:alphaModFix/>
            </a:blip>
            <a:stretch>
              <a:fillRect/>
            </a:stretch>
          </p:blipFill>
          <p:spPr>
            <a:xfrm rot="6658384">
              <a:off x="-120024" y="1550884"/>
              <a:ext cx="434884" cy="694610"/>
            </a:xfrm>
            <a:prstGeom prst="rect">
              <a:avLst/>
            </a:prstGeom>
            <a:noFill/>
            <a:ln>
              <a:noFill/>
            </a:ln>
          </p:spPr>
        </p:pic>
        <p:pic>
          <p:nvPicPr>
            <p:cNvPr id="173" name="Google Shape;173;p14"/>
            <p:cNvPicPr preferRelativeResize="0"/>
            <p:nvPr/>
          </p:nvPicPr>
          <p:blipFill>
            <a:blip r:embed="rId3">
              <a:alphaModFix/>
            </a:blip>
            <a:stretch>
              <a:fillRect/>
            </a:stretch>
          </p:blipFill>
          <p:spPr>
            <a:xfrm flipH="1" rot="-3175941">
              <a:off x="8653926" y="3346868"/>
              <a:ext cx="573724" cy="876525"/>
            </a:xfrm>
            <a:prstGeom prst="rect">
              <a:avLst/>
            </a:prstGeom>
            <a:noFill/>
            <a:ln>
              <a:noFill/>
            </a:ln>
          </p:spPr>
        </p:pic>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74" name="Shape 174"/>
        <p:cNvGrpSpPr/>
        <p:nvPr/>
      </p:nvGrpSpPr>
      <p:grpSpPr>
        <a:xfrm>
          <a:off x="0" y="0"/>
          <a:ext cx="0" cy="0"/>
          <a:chOff x="0" y="0"/>
          <a:chExt cx="0" cy="0"/>
        </a:xfrm>
      </p:grpSpPr>
      <p:pic>
        <p:nvPicPr>
          <p:cNvPr id="175" name="Google Shape;175;p15"/>
          <p:cNvPicPr preferRelativeResize="0"/>
          <p:nvPr/>
        </p:nvPicPr>
        <p:blipFill>
          <a:blip r:embed="rId2">
            <a:alphaModFix amt="30000"/>
          </a:blip>
          <a:stretch>
            <a:fillRect/>
          </a:stretch>
        </p:blipFill>
        <p:spPr>
          <a:xfrm>
            <a:off x="0" y="0"/>
            <a:ext cx="9144003" cy="5143501"/>
          </a:xfrm>
          <a:prstGeom prst="rect">
            <a:avLst/>
          </a:prstGeom>
          <a:noFill/>
          <a:ln>
            <a:noFill/>
          </a:ln>
        </p:spPr>
      </p:pic>
      <p:sp>
        <p:nvSpPr>
          <p:cNvPr id="176" name="Google Shape;176;p1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lvl1pPr>
            <a:lvl2pPr lvl="1" rtl="0">
              <a:spcBef>
                <a:spcPts val="0"/>
              </a:spcBef>
              <a:spcAft>
                <a:spcPts val="0"/>
              </a:spcAft>
              <a:buSzPts val="3700"/>
              <a:buNone/>
              <a:defRPr/>
            </a:lvl2pPr>
            <a:lvl3pPr lvl="2" rtl="0">
              <a:spcBef>
                <a:spcPts val="0"/>
              </a:spcBef>
              <a:spcAft>
                <a:spcPts val="0"/>
              </a:spcAft>
              <a:buSzPts val="3700"/>
              <a:buNone/>
              <a:defRPr/>
            </a:lvl3pPr>
            <a:lvl4pPr lvl="3" rtl="0">
              <a:spcBef>
                <a:spcPts val="0"/>
              </a:spcBef>
              <a:spcAft>
                <a:spcPts val="0"/>
              </a:spcAft>
              <a:buSzPts val="3700"/>
              <a:buNone/>
              <a:defRPr/>
            </a:lvl4pPr>
            <a:lvl5pPr lvl="4" rtl="0">
              <a:spcBef>
                <a:spcPts val="0"/>
              </a:spcBef>
              <a:spcAft>
                <a:spcPts val="0"/>
              </a:spcAft>
              <a:buSzPts val="3700"/>
              <a:buNone/>
              <a:defRPr/>
            </a:lvl5pPr>
            <a:lvl6pPr lvl="5" rtl="0">
              <a:spcBef>
                <a:spcPts val="0"/>
              </a:spcBef>
              <a:spcAft>
                <a:spcPts val="0"/>
              </a:spcAft>
              <a:buSzPts val="3700"/>
              <a:buNone/>
              <a:defRPr/>
            </a:lvl6pPr>
            <a:lvl7pPr lvl="6" rtl="0">
              <a:spcBef>
                <a:spcPts val="0"/>
              </a:spcBef>
              <a:spcAft>
                <a:spcPts val="0"/>
              </a:spcAft>
              <a:buSzPts val="3700"/>
              <a:buNone/>
              <a:defRPr/>
            </a:lvl7pPr>
            <a:lvl8pPr lvl="7" rtl="0">
              <a:spcBef>
                <a:spcPts val="0"/>
              </a:spcBef>
              <a:spcAft>
                <a:spcPts val="0"/>
              </a:spcAft>
              <a:buSzPts val="3700"/>
              <a:buNone/>
              <a:defRPr/>
            </a:lvl8pPr>
            <a:lvl9pPr lvl="8" rtl="0">
              <a:spcBef>
                <a:spcPts val="0"/>
              </a:spcBef>
              <a:spcAft>
                <a:spcPts val="0"/>
              </a:spcAft>
              <a:buSzPts val="3700"/>
              <a:buNone/>
              <a:defRPr/>
            </a:lvl9pPr>
          </a:lstStyle>
          <a:p/>
        </p:txBody>
      </p:sp>
      <p:grpSp>
        <p:nvGrpSpPr>
          <p:cNvPr id="177" name="Google Shape;177;p15"/>
          <p:cNvGrpSpPr/>
          <p:nvPr/>
        </p:nvGrpSpPr>
        <p:grpSpPr>
          <a:xfrm>
            <a:off x="-244709" y="-102261"/>
            <a:ext cx="9413855" cy="5625206"/>
            <a:chOff x="-244709" y="-102261"/>
            <a:chExt cx="9413855" cy="5625206"/>
          </a:xfrm>
        </p:grpSpPr>
        <p:pic>
          <p:nvPicPr>
            <p:cNvPr id="178" name="Google Shape;178;p15"/>
            <p:cNvPicPr preferRelativeResize="0"/>
            <p:nvPr/>
          </p:nvPicPr>
          <p:blipFill>
            <a:blip r:embed="rId3">
              <a:alphaModFix/>
            </a:blip>
            <a:stretch>
              <a:fillRect/>
            </a:stretch>
          </p:blipFill>
          <p:spPr>
            <a:xfrm flipH="1" rot="10800000">
              <a:off x="47254" y="4219933"/>
              <a:ext cx="465644" cy="656021"/>
            </a:xfrm>
            <a:prstGeom prst="rect">
              <a:avLst/>
            </a:prstGeom>
            <a:noFill/>
            <a:ln>
              <a:noFill/>
            </a:ln>
          </p:spPr>
        </p:pic>
        <p:pic>
          <p:nvPicPr>
            <p:cNvPr id="179" name="Google Shape;179;p15"/>
            <p:cNvPicPr preferRelativeResize="0"/>
            <p:nvPr/>
          </p:nvPicPr>
          <p:blipFill>
            <a:blip r:embed="rId4">
              <a:alphaModFix/>
            </a:blip>
            <a:stretch>
              <a:fillRect/>
            </a:stretch>
          </p:blipFill>
          <p:spPr>
            <a:xfrm rot="10800000">
              <a:off x="-93316" y="4699938"/>
              <a:ext cx="567263" cy="589132"/>
            </a:xfrm>
            <a:prstGeom prst="rect">
              <a:avLst/>
            </a:prstGeom>
            <a:noFill/>
            <a:ln>
              <a:noFill/>
            </a:ln>
          </p:spPr>
        </p:pic>
        <p:pic>
          <p:nvPicPr>
            <p:cNvPr id="180" name="Google Shape;180;p15"/>
            <p:cNvPicPr preferRelativeResize="0"/>
            <p:nvPr/>
          </p:nvPicPr>
          <p:blipFill>
            <a:blip r:embed="rId5">
              <a:alphaModFix/>
            </a:blip>
            <a:stretch>
              <a:fillRect/>
            </a:stretch>
          </p:blipFill>
          <p:spPr>
            <a:xfrm rot="-899982">
              <a:off x="8657015" y="3969827"/>
              <a:ext cx="406697" cy="868274"/>
            </a:xfrm>
            <a:prstGeom prst="rect">
              <a:avLst/>
            </a:prstGeom>
            <a:noFill/>
            <a:ln>
              <a:noFill/>
            </a:ln>
          </p:spPr>
        </p:pic>
        <p:pic>
          <p:nvPicPr>
            <p:cNvPr id="181" name="Google Shape;181;p15"/>
            <p:cNvPicPr preferRelativeResize="0"/>
            <p:nvPr/>
          </p:nvPicPr>
          <p:blipFill>
            <a:blip r:embed="rId6">
              <a:alphaModFix/>
            </a:blip>
            <a:stretch>
              <a:fillRect/>
            </a:stretch>
          </p:blipFill>
          <p:spPr>
            <a:xfrm rot="61050">
              <a:off x="8671304" y="4620835"/>
              <a:ext cx="434885" cy="694610"/>
            </a:xfrm>
            <a:prstGeom prst="rect">
              <a:avLst/>
            </a:prstGeom>
            <a:noFill/>
            <a:ln>
              <a:noFill/>
            </a:ln>
          </p:spPr>
        </p:pic>
        <p:pic>
          <p:nvPicPr>
            <p:cNvPr id="182" name="Google Shape;182;p15"/>
            <p:cNvPicPr preferRelativeResize="0"/>
            <p:nvPr/>
          </p:nvPicPr>
          <p:blipFill>
            <a:blip r:embed="rId5">
              <a:alphaModFix/>
            </a:blip>
            <a:stretch>
              <a:fillRect/>
            </a:stretch>
          </p:blipFill>
          <p:spPr>
            <a:xfrm rot="-5399984">
              <a:off x="8154666" y="-150623"/>
              <a:ext cx="406697" cy="868276"/>
            </a:xfrm>
            <a:prstGeom prst="rect">
              <a:avLst/>
            </a:prstGeom>
            <a:noFill/>
            <a:ln>
              <a:noFill/>
            </a:ln>
          </p:spPr>
        </p:pic>
        <p:pic>
          <p:nvPicPr>
            <p:cNvPr id="183" name="Google Shape;183;p15"/>
            <p:cNvPicPr preferRelativeResize="0"/>
            <p:nvPr/>
          </p:nvPicPr>
          <p:blipFill>
            <a:blip r:embed="rId7">
              <a:alphaModFix/>
            </a:blip>
            <a:stretch>
              <a:fillRect/>
            </a:stretch>
          </p:blipFill>
          <p:spPr>
            <a:xfrm rot="10800000">
              <a:off x="8608399" y="80171"/>
              <a:ext cx="503938" cy="868273"/>
            </a:xfrm>
            <a:prstGeom prst="rect">
              <a:avLst/>
            </a:prstGeom>
            <a:noFill/>
            <a:ln>
              <a:noFill/>
            </a:ln>
          </p:spPr>
        </p:pic>
        <p:pic>
          <p:nvPicPr>
            <p:cNvPr id="184" name="Google Shape;184;p15"/>
            <p:cNvPicPr preferRelativeResize="0"/>
            <p:nvPr/>
          </p:nvPicPr>
          <p:blipFill>
            <a:blip r:embed="rId8">
              <a:alphaModFix/>
            </a:blip>
            <a:stretch>
              <a:fillRect/>
            </a:stretch>
          </p:blipFill>
          <p:spPr>
            <a:xfrm rot="-9714958">
              <a:off x="-148277" y="36118"/>
              <a:ext cx="460542" cy="694608"/>
            </a:xfrm>
            <a:prstGeom prst="rect">
              <a:avLst/>
            </a:prstGeom>
            <a:noFill/>
            <a:ln>
              <a:noFill/>
            </a:ln>
          </p:spPr>
        </p:pic>
        <p:pic>
          <p:nvPicPr>
            <p:cNvPr id="185" name="Google Shape;185;p15"/>
            <p:cNvPicPr preferRelativeResize="0"/>
            <p:nvPr/>
          </p:nvPicPr>
          <p:blipFill>
            <a:blip r:embed="rId6">
              <a:alphaModFix/>
            </a:blip>
            <a:stretch>
              <a:fillRect/>
            </a:stretch>
          </p:blipFill>
          <p:spPr>
            <a:xfrm rot="5400013">
              <a:off x="240127" y="-232124"/>
              <a:ext cx="434884" cy="694609"/>
            </a:xfrm>
            <a:prstGeom prst="rect">
              <a:avLst/>
            </a:prstGeom>
            <a:noFill/>
            <a:ln>
              <a:noFill/>
            </a:ln>
          </p:spPr>
        </p:pic>
        <p:pic>
          <p:nvPicPr>
            <p:cNvPr id="186" name="Google Shape;186;p15"/>
            <p:cNvPicPr preferRelativeResize="0"/>
            <p:nvPr/>
          </p:nvPicPr>
          <p:blipFill>
            <a:blip r:embed="rId4">
              <a:alphaModFix/>
            </a:blip>
            <a:stretch>
              <a:fillRect/>
            </a:stretch>
          </p:blipFill>
          <p:spPr>
            <a:xfrm rot="10800000">
              <a:off x="8576734" y="-102249"/>
              <a:ext cx="567263" cy="589132"/>
            </a:xfrm>
            <a:prstGeom prst="rect">
              <a:avLst/>
            </a:prstGeom>
            <a:noFill/>
            <a:ln>
              <a:noFill/>
            </a:ln>
          </p:spPr>
        </p:pic>
        <p:pic>
          <p:nvPicPr>
            <p:cNvPr id="187" name="Google Shape;187;p15"/>
            <p:cNvPicPr preferRelativeResize="0"/>
            <p:nvPr/>
          </p:nvPicPr>
          <p:blipFill>
            <a:blip r:embed="rId7">
              <a:alphaModFix/>
            </a:blip>
            <a:stretch>
              <a:fillRect/>
            </a:stretch>
          </p:blipFill>
          <p:spPr>
            <a:xfrm flipH="1" rot="3371337">
              <a:off x="461249" y="4591246"/>
              <a:ext cx="503938" cy="868274"/>
            </a:xfrm>
            <a:prstGeom prst="rect">
              <a:avLst/>
            </a:prstGeom>
            <a:noFill/>
            <a:ln>
              <a:noFill/>
            </a:ln>
          </p:spPr>
        </p:pic>
        <p:pic>
          <p:nvPicPr>
            <p:cNvPr id="188" name="Google Shape;188;p15"/>
            <p:cNvPicPr preferRelativeResize="0"/>
            <p:nvPr/>
          </p:nvPicPr>
          <p:blipFill>
            <a:blip r:embed="rId9">
              <a:alphaModFix/>
            </a:blip>
            <a:stretch>
              <a:fillRect/>
            </a:stretch>
          </p:blipFill>
          <p:spPr>
            <a:xfrm flipH="1" rot="-899999">
              <a:off x="8196774" y="4587107"/>
              <a:ext cx="573724" cy="876526"/>
            </a:xfrm>
            <a:prstGeom prst="rect">
              <a:avLst/>
            </a:prstGeom>
            <a:noFill/>
            <a:ln>
              <a:noFill/>
            </a:ln>
          </p:spPr>
        </p:pic>
        <p:pic>
          <p:nvPicPr>
            <p:cNvPr id="189" name="Google Shape;189;p15"/>
            <p:cNvPicPr preferRelativeResize="0"/>
            <p:nvPr/>
          </p:nvPicPr>
          <p:blipFill>
            <a:blip r:embed="rId5">
              <a:alphaModFix/>
            </a:blip>
            <a:stretch>
              <a:fillRect/>
            </a:stretch>
          </p:blipFill>
          <p:spPr>
            <a:xfrm rot="8100017">
              <a:off x="88841" y="-50724"/>
              <a:ext cx="406697" cy="868276"/>
            </a:xfrm>
            <a:prstGeom prst="rect">
              <a:avLst/>
            </a:prstGeom>
            <a:noFill/>
            <a:ln>
              <a:noFill/>
            </a:ln>
          </p:spPr>
        </p:pic>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90" name="Shape 190"/>
        <p:cNvGrpSpPr/>
        <p:nvPr/>
      </p:nvGrpSpPr>
      <p:grpSpPr>
        <a:xfrm>
          <a:off x="0" y="0"/>
          <a:ext cx="0" cy="0"/>
          <a:chOff x="0" y="0"/>
          <a:chExt cx="0" cy="0"/>
        </a:xfrm>
      </p:grpSpPr>
      <p:pic>
        <p:nvPicPr>
          <p:cNvPr id="191" name="Google Shape;191;p16"/>
          <p:cNvPicPr preferRelativeResize="0"/>
          <p:nvPr/>
        </p:nvPicPr>
        <p:blipFill>
          <a:blip r:embed="rId2">
            <a:alphaModFix amt="30000"/>
          </a:blip>
          <a:stretch>
            <a:fillRect/>
          </a:stretch>
        </p:blipFill>
        <p:spPr>
          <a:xfrm>
            <a:off x="0" y="0"/>
            <a:ext cx="9144003" cy="5143501"/>
          </a:xfrm>
          <a:prstGeom prst="rect">
            <a:avLst/>
          </a:prstGeom>
          <a:noFill/>
          <a:ln>
            <a:noFill/>
          </a:ln>
        </p:spPr>
      </p:pic>
      <p:sp>
        <p:nvSpPr>
          <p:cNvPr id="192" name="Google Shape;192;p16"/>
          <p:cNvSpPr txBox="1"/>
          <p:nvPr>
            <p:ph idx="1" type="subTitle"/>
          </p:nvPr>
        </p:nvSpPr>
        <p:spPr>
          <a:xfrm>
            <a:off x="1364850" y="2260871"/>
            <a:ext cx="24129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3" name="Google Shape;193;p16"/>
          <p:cNvSpPr txBox="1"/>
          <p:nvPr>
            <p:ph idx="2" type="subTitle"/>
          </p:nvPr>
        </p:nvSpPr>
        <p:spPr>
          <a:xfrm>
            <a:off x="3365550" y="3555246"/>
            <a:ext cx="24129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4" name="Google Shape;194;p16"/>
          <p:cNvSpPr txBox="1"/>
          <p:nvPr>
            <p:ph idx="3" type="subTitle"/>
          </p:nvPr>
        </p:nvSpPr>
        <p:spPr>
          <a:xfrm>
            <a:off x="5366250" y="2260871"/>
            <a:ext cx="24129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5" name="Google Shape;195;p1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lvl1pPr>
            <a:lvl2pPr lvl="1" rtl="0" algn="ctr">
              <a:spcBef>
                <a:spcPts val="0"/>
              </a:spcBef>
              <a:spcAft>
                <a:spcPts val="0"/>
              </a:spcAft>
              <a:buSzPts val="3700"/>
              <a:buNone/>
              <a:defRPr/>
            </a:lvl2pPr>
            <a:lvl3pPr lvl="2" rtl="0" algn="ctr">
              <a:spcBef>
                <a:spcPts val="0"/>
              </a:spcBef>
              <a:spcAft>
                <a:spcPts val="0"/>
              </a:spcAft>
              <a:buSzPts val="3700"/>
              <a:buNone/>
              <a:defRPr/>
            </a:lvl3pPr>
            <a:lvl4pPr lvl="3" rtl="0" algn="ctr">
              <a:spcBef>
                <a:spcPts val="0"/>
              </a:spcBef>
              <a:spcAft>
                <a:spcPts val="0"/>
              </a:spcAft>
              <a:buSzPts val="3700"/>
              <a:buNone/>
              <a:defRPr/>
            </a:lvl4pPr>
            <a:lvl5pPr lvl="4" rtl="0" algn="ctr">
              <a:spcBef>
                <a:spcPts val="0"/>
              </a:spcBef>
              <a:spcAft>
                <a:spcPts val="0"/>
              </a:spcAft>
              <a:buSzPts val="3700"/>
              <a:buNone/>
              <a:defRPr/>
            </a:lvl5pPr>
            <a:lvl6pPr lvl="5" rtl="0" algn="ctr">
              <a:spcBef>
                <a:spcPts val="0"/>
              </a:spcBef>
              <a:spcAft>
                <a:spcPts val="0"/>
              </a:spcAft>
              <a:buSzPts val="3700"/>
              <a:buNone/>
              <a:defRPr/>
            </a:lvl6pPr>
            <a:lvl7pPr lvl="6" rtl="0" algn="ctr">
              <a:spcBef>
                <a:spcPts val="0"/>
              </a:spcBef>
              <a:spcAft>
                <a:spcPts val="0"/>
              </a:spcAft>
              <a:buSzPts val="3700"/>
              <a:buNone/>
              <a:defRPr/>
            </a:lvl7pPr>
            <a:lvl8pPr lvl="7" rtl="0" algn="ctr">
              <a:spcBef>
                <a:spcPts val="0"/>
              </a:spcBef>
              <a:spcAft>
                <a:spcPts val="0"/>
              </a:spcAft>
              <a:buSzPts val="3700"/>
              <a:buNone/>
              <a:defRPr/>
            </a:lvl8pPr>
            <a:lvl9pPr lvl="8" rtl="0" algn="ctr">
              <a:spcBef>
                <a:spcPts val="0"/>
              </a:spcBef>
              <a:spcAft>
                <a:spcPts val="0"/>
              </a:spcAft>
              <a:buSzPts val="3700"/>
              <a:buNone/>
              <a:defRPr/>
            </a:lvl9pPr>
          </a:lstStyle>
          <a:p/>
        </p:txBody>
      </p:sp>
      <p:sp>
        <p:nvSpPr>
          <p:cNvPr id="196" name="Google Shape;196;p16"/>
          <p:cNvSpPr txBox="1"/>
          <p:nvPr>
            <p:ph idx="4" type="subTitle"/>
          </p:nvPr>
        </p:nvSpPr>
        <p:spPr>
          <a:xfrm>
            <a:off x="1364850" y="1881750"/>
            <a:ext cx="24129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97" name="Google Shape;197;p16"/>
          <p:cNvSpPr txBox="1"/>
          <p:nvPr>
            <p:ph idx="5" type="subTitle"/>
          </p:nvPr>
        </p:nvSpPr>
        <p:spPr>
          <a:xfrm>
            <a:off x="5366250" y="1881750"/>
            <a:ext cx="24129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98" name="Google Shape;198;p16"/>
          <p:cNvSpPr txBox="1"/>
          <p:nvPr>
            <p:ph idx="6" type="subTitle"/>
          </p:nvPr>
        </p:nvSpPr>
        <p:spPr>
          <a:xfrm>
            <a:off x="3365550" y="3177050"/>
            <a:ext cx="24129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99" name="Google Shape;199;p16"/>
          <p:cNvGrpSpPr/>
          <p:nvPr/>
        </p:nvGrpSpPr>
        <p:grpSpPr>
          <a:xfrm>
            <a:off x="-219083" y="-245454"/>
            <a:ext cx="9636162" cy="5721181"/>
            <a:chOff x="-219083" y="-245454"/>
            <a:chExt cx="9636162" cy="5721181"/>
          </a:xfrm>
        </p:grpSpPr>
        <p:pic>
          <p:nvPicPr>
            <p:cNvPr id="200" name="Google Shape;200;p16"/>
            <p:cNvPicPr preferRelativeResize="0"/>
            <p:nvPr/>
          </p:nvPicPr>
          <p:blipFill>
            <a:blip r:embed="rId3">
              <a:alphaModFix/>
            </a:blip>
            <a:stretch>
              <a:fillRect/>
            </a:stretch>
          </p:blipFill>
          <p:spPr>
            <a:xfrm>
              <a:off x="-199777" y="-155146"/>
              <a:ext cx="567263" cy="589132"/>
            </a:xfrm>
            <a:prstGeom prst="rect">
              <a:avLst/>
            </a:prstGeom>
            <a:noFill/>
            <a:ln>
              <a:noFill/>
            </a:ln>
          </p:spPr>
        </p:pic>
        <p:pic>
          <p:nvPicPr>
            <p:cNvPr id="201" name="Google Shape;201;p16"/>
            <p:cNvPicPr preferRelativeResize="0"/>
            <p:nvPr/>
          </p:nvPicPr>
          <p:blipFill>
            <a:blip r:embed="rId4">
              <a:alphaModFix/>
            </a:blip>
            <a:stretch>
              <a:fillRect/>
            </a:stretch>
          </p:blipFill>
          <p:spPr>
            <a:xfrm flipH="1" rot="10800000">
              <a:off x="91893" y="5737"/>
              <a:ext cx="573725" cy="876523"/>
            </a:xfrm>
            <a:prstGeom prst="rect">
              <a:avLst/>
            </a:prstGeom>
            <a:noFill/>
            <a:ln>
              <a:noFill/>
            </a:ln>
          </p:spPr>
        </p:pic>
        <p:pic>
          <p:nvPicPr>
            <p:cNvPr id="202" name="Google Shape;202;p16"/>
            <p:cNvPicPr preferRelativeResize="0"/>
            <p:nvPr/>
          </p:nvPicPr>
          <p:blipFill>
            <a:blip r:embed="rId5">
              <a:alphaModFix/>
            </a:blip>
            <a:stretch>
              <a:fillRect/>
            </a:stretch>
          </p:blipFill>
          <p:spPr>
            <a:xfrm flipH="1" rot="2214896">
              <a:off x="1031171" y="4476011"/>
              <a:ext cx="434884" cy="694610"/>
            </a:xfrm>
            <a:prstGeom prst="rect">
              <a:avLst/>
            </a:prstGeom>
            <a:noFill/>
            <a:ln>
              <a:noFill/>
            </a:ln>
          </p:spPr>
        </p:pic>
        <p:pic>
          <p:nvPicPr>
            <p:cNvPr id="203" name="Google Shape;203;p16"/>
            <p:cNvPicPr preferRelativeResize="0"/>
            <p:nvPr/>
          </p:nvPicPr>
          <p:blipFill>
            <a:blip r:embed="rId6">
              <a:alphaModFix/>
            </a:blip>
            <a:stretch>
              <a:fillRect/>
            </a:stretch>
          </p:blipFill>
          <p:spPr>
            <a:xfrm flipH="1" rot="10800000">
              <a:off x="139077" y="3119971"/>
              <a:ext cx="465644" cy="656021"/>
            </a:xfrm>
            <a:prstGeom prst="rect">
              <a:avLst/>
            </a:prstGeom>
            <a:noFill/>
            <a:ln>
              <a:noFill/>
            </a:ln>
          </p:spPr>
        </p:pic>
        <p:pic>
          <p:nvPicPr>
            <p:cNvPr id="204" name="Google Shape;204;p16"/>
            <p:cNvPicPr preferRelativeResize="0"/>
            <p:nvPr/>
          </p:nvPicPr>
          <p:blipFill>
            <a:blip r:embed="rId3">
              <a:alphaModFix/>
            </a:blip>
            <a:stretch>
              <a:fillRect/>
            </a:stretch>
          </p:blipFill>
          <p:spPr>
            <a:xfrm flipH="1">
              <a:off x="534363" y="4690942"/>
              <a:ext cx="567263" cy="589132"/>
            </a:xfrm>
            <a:prstGeom prst="rect">
              <a:avLst/>
            </a:prstGeom>
            <a:noFill/>
            <a:ln>
              <a:noFill/>
            </a:ln>
          </p:spPr>
        </p:pic>
        <p:pic>
          <p:nvPicPr>
            <p:cNvPr id="205" name="Google Shape;205;p16"/>
            <p:cNvPicPr preferRelativeResize="0"/>
            <p:nvPr/>
          </p:nvPicPr>
          <p:blipFill>
            <a:blip r:embed="rId7">
              <a:alphaModFix/>
            </a:blip>
            <a:stretch>
              <a:fillRect/>
            </a:stretch>
          </p:blipFill>
          <p:spPr>
            <a:xfrm flipH="1" rot="4057322">
              <a:off x="1335939" y="4688273"/>
              <a:ext cx="406697" cy="868276"/>
            </a:xfrm>
            <a:prstGeom prst="rect">
              <a:avLst/>
            </a:prstGeom>
            <a:noFill/>
            <a:ln>
              <a:noFill/>
            </a:ln>
          </p:spPr>
        </p:pic>
        <p:pic>
          <p:nvPicPr>
            <p:cNvPr id="206" name="Google Shape;206;p16"/>
            <p:cNvPicPr preferRelativeResize="0"/>
            <p:nvPr/>
          </p:nvPicPr>
          <p:blipFill>
            <a:blip r:embed="rId8">
              <a:alphaModFix/>
            </a:blip>
            <a:stretch>
              <a:fillRect/>
            </a:stretch>
          </p:blipFill>
          <p:spPr>
            <a:xfrm flipH="1" rot="5400000">
              <a:off x="-17601" y="4004853"/>
              <a:ext cx="503938" cy="868273"/>
            </a:xfrm>
            <a:prstGeom prst="rect">
              <a:avLst/>
            </a:prstGeom>
            <a:noFill/>
            <a:ln>
              <a:noFill/>
            </a:ln>
          </p:spPr>
        </p:pic>
        <p:pic>
          <p:nvPicPr>
            <p:cNvPr id="207" name="Google Shape;207;p16"/>
            <p:cNvPicPr preferRelativeResize="0"/>
            <p:nvPr/>
          </p:nvPicPr>
          <p:blipFill>
            <a:blip r:embed="rId5">
              <a:alphaModFix/>
            </a:blip>
            <a:stretch>
              <a:fillRect/>
            </a:stretch>
          </p:blipFill>
          <p:spPr>
            <a:xfrm flipH="1" rot="3538948">
              <a:off x="86081" y="3818726"/>
              <a:ext cx="434885" cy="694610"/>
            </a:xfrm>
            <a:prstGeom prst="rect">
              <a:avLst/>
            </a:prstGeom>
            <a:noFill/>
            <a:ln>
              <a:noFill/>
            </a:ln>
          </p:spPr>
        </p:pic>
        <p:pic>
          <p:nvPicPr>
            <p:cNvPr id="208" name="Google Shape;208;p16"/>
            <p:cNvPicPr preferRelativeResize="0"/>
            <p:nvPr/>
          </p:nvPicPr>
          <p:blipFill>
            <a:blip r:embed="rId8">
              <a:alphaModFix/>
            </a:blip>
            <a:stretch>
              <a:fillRect/>
            </a:stretch>
          </p:blipFill>
          <p:spPr>
            <a:xfrm flipH="1" rot="1427535">
              <a:off x="-52941" y="3598320"/>
              <a:ext cx="503938" cy="868272"/>
            </a:xfrm>
            <a:prstGeom prst="rect">
              <a:avLst/>
            </a:prstGeom>
            <a:noFill/>
            <a:ln>
              <a:noFill/>
            </a:ln>
          </p:spPr>
        </p:pic>
        <p:pic>
          <p:nvPicPr>
            <p:cNvPr id="209" name="Google Shape;209;p16"/>
            <p:cNvPicPr preferRelativeResize="0"/>
            <p:nvPr/>
          </p:nvPicPr>
          <p:blipFill>
            <a:blip r:embed="rId4">
              <a:alphaModFix/>
            </a:blip>
            <a:stretch>
              <a:fillRect/>
            </a:stretch>
          </p:blipFill>
          <p:spPr>
            <a:xfrm rot="3175941">
              <a:off x="16664" y="4517453"/>
              <a:ext cx="573724" cy="876525"/>
            </a:xfrm>
            <a:prstGeom prst="rect">
              <a:avLst/>
            </a:prstGeom>
            <a:noFill/>
            <a:ln>
              <a:noFill/>
            </a:ln>
          </p:spPr>
        </p:pic>
        <p:pic>
          <p:nvPicPr>
            <p:cNvPr id="210" name="Google Shape;210;p16"/>
            <p:cNvPicPr preferRelativeResize="0"/>
            <p:nvPr/>
          </p:nvPicPr>
          <p:blipFill>
            <a:blip r:embed="rId5">
              <a:alphaModFix/>
            </a:blip>
            <a:stretch>
              <a:fillRect/>
            </a:stretch>
          </p:blipFill>
          <p:spPr>
            <a:xfrm rot="-2214896">
              <a:off x="8673381" y="3238023"/>
              <a:ext cx="434884" cy="694610"/>
            </a:xfrm>
            <a:prstGeom prst="rect">
              <a:avLst/>
            </a:prstGeom>
            <a:noFill/>
            <a:ln>
              <a:noFill/>
            </a:ln>
          </p:spPr>
        </p:pic>
        <p:pic>
          <p:nvPicPr>
            <p:cNvPr id="211" name="Google Shape;211;p16"/>
            <p:cNvPicPr preferRelativeResize="0"/>
            <p:nvPr/>
          </p:nvPicPr>
          <p:blipFill>
            <a:blip r:embed="rId6">
              <a:alphaModFix/>
            </a:blip>
            <a:stretch>
              <a:fillRect/>
            </a:stretch>
          </p:blipFill>
          <p:spPr>
            <a:xfrm rot="10800000">
              <a:off x="8813203" y="4113083"/>
              <a:ext cx="465644" cy="656021"/>
            </a:xfrm>
            <a:prstGeom prst="rect">
              <a:avLst/>
            </a:prstGeom>
            <a:noFill/>
            <a:ln>
              <a:noFill/>
            </a:ln>
          </p:spPr>
        </p:pic>
        <p:pic>
          <p:nvPicPr>
            <p:cNvPr id="212" name="Google Shape;212;p16"/>
            <p:cNvPicPr preferRelativeResize="0"/>
            <p:nvPr/>
          </p:nvPicPr>
          <p:blipFill>
            <a:blip r:embed="rId3">
              <a:alphaModFix/>
            </a:blip>
            <a:stretch>
              <a:fillRect/>
            </a:stretch>
          </p:blipFill>
          <p:spPr>
            <a:xfrm>
              <a:off x="7373498" y="4827854"/>
              <a:ext cx="567263" cy="589132"/>
            </a:xfrm>
            <a:prstGeom prst="rect">
              <a:avLst/>
            </a:prstGeom>
            <a:noFill/>
            <a:ln>
              <a:noFill/>
            </a:ln>
          </p:spPr>
        </p:pic>
        <p:pic>
          <p:nvPicPr>
            <p:cNvPr id="213" name="Google Shape;213;p16"/>
            <p:cNvPicPr preferRelativeResize="0"/>
            <p:nvPr/>
          </p:nvPicPr>
          <p:blipFill>
            <a:blip r:embed="rId7">
              <a:alphaModFix/>
            </a:blip>
            <a:stretch>
              <a:fillRect/>
            </a:stretch>
          </p:blipFill>
          <p:spPr>
            <a:xfrm rot="-4057322">
              <a:off x="8126188" y="4285423"/>
              <a:ext cx="406697" cy="868276"/>
            </a:xfrm>
            <a:prstGeom prst="rect">
              <a:avLst/>
            </a:prstGeom>
            <a:noFill/>
            <a:ln>
              <a:noFill/>
            </a:ln>
          </p:spPr>
        </p:pic>
        <p:pic>
          <p:nvPicPr>
            <p:cNvPr id="214" name="Google Shape;214;p16"/>
            <p:cNvPicPr preferRelativeResize="0"/>
            <p:nvPr/>
          </p:nvPicPr>
          <p:blipFill>
            <a:blip r:embed="rId8">
              <a:alphaModFix/>
            </a:blip>
            <a:stretch>
              <a:fillRect/>
            </a:stretch>
          </p:blipFill>
          <p:spPr>
            <a:xfrm rot="-5400000">
              <a:off x="8077561" y="4737803"/>
              <a:ext cx="503938" cy="868273"/>
            </a:xfrm>
            <a:prstGeom prst="rect">
              <a:avLst/>
            </a:prstGeom>
            <a:noFill/>
            <a:ln>
              <a:noFill/>
            </a:ln>
          </p:spPr>
        </p:pic>
        <p:pic>
          <p:nvPicPr>
            <p:cNvPr id="215" name="Google Shape;215;p16"/>
            <p:cNvPicPr preferRelativeResize="0"/>
            <p:nvPr/>
          </p:nvPicPr>
          <p:blipFill>
            <a:blip r:embed="rId9">
              <a:alphaModFix/>
            </a:blip>
            <a:stretch>
              <a:fillRect/>
            </a:stretch>
          </p:blipFill>
          <p:spPr>
            <a:xfrm rot="1085042">
              <a:off x="8860105" y="3364136"/>
              <a:ext cx="460542" cy="694608"/>
            </a:xfrm>
            <a:prstGeom prst="rect">
              <a:avLst/>
            </a:prstGeom>
            <a:noFill/>
            <a:ln>
              <a:noFill/>
            </a:ln>
          </p:spPr>
        </p:pic>
        <p:pic>
          <p:nvPicPr>
            <p:cNvPr id="216" name="Google Shape;216;p16"/>
            <p:cNvPicPr preferRelativeResize="0"/>
            <p:nvPr/>
          </p:nvPicPr>
          <p:blipFill>
            <a:blip r:embed="rId5">
              <a:alphaModFix/>
            </a:blip>
            <a:stretch>
              <a:fillRect/>
            </a:stretch>
          </p:blipFill>
          <p:spPr>
            <a:xfrm rot="-3538948">
              <a:off x="8560483" y="4608401"/>
              <a:ext cx="434885" cy="694610"/>
            </a:xfrm>
            <a:prstGeom prst="rect">
              <a:avLst/>
            </a:prstGeom>
            <a:noFill/>
            <a:ln>
              <a:noFill/>
            </a:ln>
          </p:spPr>
        </p:pic>
        <p:pic>
          <p:nvPicPr>
            <p:cNvPr id="217" name="Google Shape;217;p16"/>
            <p:cNvPicPr preferRelativeResize="0"/>
            <p:nvPr/>
          </p:nvPicPr>
          <p:blipFill>
            <a:blip r:embed="rId8">
              <a:alphaModFix/>
            </a:blip>
            <a:stretch>
              <a:fillRect/>
            </a:stretch>
          </p:blipFill>
          <p:spPr>
            <a:xfrm rot="-3371337">
              <a:off x="8525952" y="4182633"/>
              <a:ext cx="503938" cy="868274"/>
            </a:xfrm>
            <a:prstGeom prst="rect">
              <a:avLst/>
            </a:prstGeom>
            <a:noFill/>
            <a:ln>
              <a:noFill/>
            </a:ln>
          </p:spPr>
        </p:pic>
        <p:pic>
          <p:nvPicPr>
            <p:cNvPr id="218" name="Google Shape;218;p16"/>
            <p:cNvPicPr preferRelativeResize="0"/>
            <p:nvPr/>
          </p:nvPicPr>
          <p:blipFill>
            <a:blip r:embed="rId4">
              <a:alphaModFix/>
            </a:blip>
            <a:stretch>
              <a:fillRect/>
            </a:stretch>
          </p:blipFill>
          <p:spPr>
            <a:xfrm flipH="1" rot="-3175941">
              <a:off x="8603961" y="3594190"/>
              <a:ext cx="573724" cy="876525"/>
            </a:xfrm>
            <a:prstGeom prst="rect">
              <a:avLst/>
            </a:prstGeom>
            <a:noFill/>
            <a:ln>
              <a:noFill/>
            </a:ln>
          </p:spPr>
        </p:pic>
        <p:pic>
          <p:nvPicPr>
            <p:cNvPr id="219" name="Google Shape;219;p16"/>
            <p:cNvPicPr preferRelativeResize="0"/>
            <p:nvPr/>
          </p:nvPicPr>
          <p:blipFill>
            <a:blip r:embed="rId6">
              <a:alphaModFix/>
            </a:blip>
            <a:stretch>
              <a:fillRect/>
            </a:stretch>
          </p:blipFill>
          <p:spPr>
            <a:xfrm rot="3961974">
              <a:off x="8480071" y="16114"/>
              <a:ext cx="541179" cy="762432"/>
            </a:xfrm>
            <a:prstGeom prst="rect">
              <a:avLst/>
            </a:prstGeom>
            <a:noFill/>
            <a:ln>
              <a:noFill/>
            </a:ln>
          </p:spPr>
        </p:pic>
        <p:pic>
          <p:nvPicPr>
            <p:cNvPr id="220" name="Google Shape;220;p16"/>
            <p:cNvPicPr preferRelativeResize="0"/>
            <p:nvPr/>
          </p:nvPicPr>
          <p:blipFill>
            <a:blip r:embed="rId9">
              <a:alphaModFix/>
            </a:blip>
            <a:stretch>
              <a:fillRect/>
            </a:stretch>
          </p:blipFill>
          <p:spPr>
            <a:xfrm rot="-5752993">
              <a:off x="8368393" y="-264224"/>
              <a:ext cx="535251" cy="807277"/>
            </a:xfrm>
            <a:prstGeom prst="rect">
              <a:avLst/>
            </a:prstGeom>
            <a:noFill/>
            <a:ln>
              <a:noFill/>
            </a:ln>
          </p:spPr>
        </p:pic>
        <p:pic>
          <p:nvPicPr>
            <p:cNvPr id="221" name="Google Shape;221;p16"/>
            <p:cNvPicPr preferRelativeResize="0"/>
            <p:nvPr/>
          </p:nvPicPr>
          <p:blipFill>
            <a:blip r:embed="rId5">
              <a:alphaModFix/>
            </a:blip>
            <a:stretch>
              <a:fillRect/>
            </a:stretch>
          </p:blipFill>
          <p:spPr>
            <a:xfrm rot="10023147">
              <a:off x="161320" y="-205565"/>
              <a:ext cx="434884" cy="694610"/>
            </a:xfrm>
            <a:prstGeom prst="rect">
              <a:avLst/>
            </a:prstGeom>
            <a:noFill/>
            <a:ln>
              <a:noFill/>
            </a:ln>
          </p:spPr>
        </p:pic>
        <p:pic>
          <p:nvPicPr>
            <p:cNvPr id="222" name="Google Shape;222;p16"/>
            <p:cNvPicPr preferRelativeResize="0"/>
            <p:nvPr/>
          </p:nvPicPr>
          <p:blipFill>
            <a:blip r:embed="rId3">
              <a:alphaModFix/>
            </a:blip>
            <a:stretch>
              <a:fillRect/>
            </a:stretch>
          </p:blipFill>
          <p:spPr>
            <a:xfrm>
              <a:off x="8762398" y="-152833"/>
              <a:ext cx="567263" cy="589132"/>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223" name="Shape 223"/>
        <p:cNvGrpSpPr/>
        <p:nvPr/>
      </p:nvGrpSpPr>
      <p:grpSpPr>
        <a:xfrm>
          <a:off x="0" y="0"/>
          <a:ext cx="0" cy="0"/>
          <a:chOff x="0" y="0"/>
          <a:chExt cx="0" cy="0"/>
        </a:xfrm>
      </p:grpSpPr>
      <p:pic>
        <p:nvPicPr>
          <p:cNvPr id="224" name="Google Shape;224;p17"/>
          <p:cNvPicPr preferRelativeResize="0"/>
          <p:nvPr/>
        </p:nvPicPr>
        <p:blipFill>
          <a:blip r:embed="rId2">
            <a:alphaModFix amt="30000"/>
          </a:blip>
          <a:stretch>
            <a:fillRect/>
          </a:stretch>
        </p:blipFill>
        <p:spPr>
          <a:xfrm>
            <a:off x="0" y="0"/>
            <a:ext cx="9231923" cy="5143501"/>
          </a:xfrm>
          <a:prstGeom prst="rect">
            <a:avLst/>
          </a:prstGeom>
          <a:noFill/>
          <a:ln>
            <a:noFill/>
          </a:ln>
        </p:spPr>
      </p:pic>
      <p:pic>
        <p:nvPicPr>
          <p:cNvPr id="225" name="Google Shape;225;p17"/>
          <p:cNvPicPr preferRelativeResize="0"/>
          <p:nvPr/>
        </p:nvPicPr>
        <p:blipFill>
          <a:blip r:embed="rId2">
            <a:alphaModFix amt="20000"/>
          </a:blip>
          <a:stretch>
            <a:fillRect/>
          </a:stretch>
        </p:blipFill>
        <p:spPr>
          <a:xfrm>
            <a:off x="0" y="0"/>
            <a:ext cx="9144003" cy="5143501"/>
          </a:xfrm>
          <a:prstGeom prst="rect">
            <a:avLst/>
          </a:prstGeom>
          <a:noFill/>
          <a:ln>
            <a:noFill/>
          </a:ln>
        </p:spPr>
      </p:pic>
      <p:sp>
        <p:nvSpPr>
          <p:cNvPr id="226" name="Google Shape;226;p17"/>
          <p:cNvSpPr txBox="1"/>
          <p:nvPr>
            <p:ph idx="1" type="subTitle"/>
          </p:nvPr>
        </p:nvSpPr>
        <p:spPr>
          <a:xfrm>
            <a:off x="1319213" y="2209523"/>
            <a:ext cx="3034200" cy="58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7" name="Google Shape;227;p17"/>
          <p:cNvSpPr txBox="1"/>
          <p:nvPr>
            <p:ph idx="2" type="subTitle"/>
          </p:nvPr>
        </p:nvSpPr>
        <p:spPr>
          <a:xfrm>
            <a:off x="4790595" y="2209524"/>
            <a:ext cx="3034200" cy="58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8" name="Google Shape;228;p17"/>
          <p:cNvSpPr txBox="1"/>
          <p:nvPr>
            <p:ph idx="3" type="subTitle"/>
          </p:nvPr>
        </p:nvSpPr>
        <p:spPr>
          <a:xfrm>
            <a:off x="1319213" y="3792375"/>
            <a:ext cx="30342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9" name="Google Shape;229;p17"/>
          <p:cNvSpPr txBox="1"/>
          <p:nvPr>
            <p:ph idx="4" type="subTitle"/>
          </p:nvPr>
        </p:nvSpPr>
        <p:spPr>
          <a:xfrm>
            <a:off x="4790595" y="3792375"/>
            <a:ext cx="30342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0" name="Google Shape;230;p17"/>
          <p:cNvSpPr txBox="1"/>
          <p:nvPr>
            <p:ph type="title"/>
          </p:nvPr>
        </p:nvSpPr>
        <p:spPr>
          <a:xfrm>
            <a:off x="713225" y="445025"/>
            <a:ext cx="77106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lvl1pPr>
            <a:lvl2pPr lvl="1" rtl="0">
              <a:spcBef>
                <a:spcPts val="0"/>
              </a:spcBef>
              <a:spcAft>
                <a:spcPts val="0"/>
              </a:spcAft>
              <a:buSzPts val="3700"/>
              <a:buNone/>
              <a:defRPr/>
            </a:lvl2pPr>
            <a:lvl3pPr lvl="2" rtl="0">
              <a:spcBef>
                <a:spcPts val="0"/>
              </a:spcBef>
              <a:spcAft>
                <a:spcPts val="0"/>
              </a:spcAft>
              <a:buSzPts val="3700"/>
              <a:buNone/>
              <a:defRPr/>
            </a:lvl3pPr>
            <a:lvl4pPr lvl="3" rtl="0">
              <a:spcBef>
                <a:spcPts val="0"/>
              </a:spcBef>
              <a:spcAft>
                <a:spcPts val="0"/>
              </a:spcAft>
              <a:buSzPts val="3700"/>
              <a:buNone/>
              <a:defRPr/>
            </a:lvl4pPr>
            <a:lvl5pPr lvl="4" rtl="0">
              <a:spcBef>
                <a:spcPts val="0"/>
              </a:spcBef>
              <a:spcAft>
                <a:spcPts val="0"/>
              </a:spcAft>
              <a:buSzPts val="3700"/>
              <a:buNone/>
              <a:defRPr/>
            </a:lvl5pPr>
            <a:lvl6pPr lvl="5" rtl="0">
              <a:spcBef>
                <a:spcPts val="0"/>
              </a:spcBef>
              <a:spcAft>
                <a:spcPts val="0"/>
              </a:spcAft>
              <a:buSzPts val="3700"/>
              <a:buNone/>
              <a:defRPr/>
            </a:lvl6pPr>
            <a:lvl7pPr lvl="6" rtl="0">
              <a:spcBef>
                <a:spcPts val="0"/>
              </a:spcBef>
              <a:spcAft>
                <a:spcPts val="0"/>
              </a:spcAft>
              <a:buSzPts val="3700"/>
              <a:buNone/>
              <a:defRPr/>
            </a:lvl7pPr>
            <a:lvl8pPr lvl="7" rtl="0">
              <a:spcBef>
                <a:spcPts val="0"/>
              </a:spcBef>
              <a:spcAft>
                <a:spcPts val="0"/>
              </a:spcAft>
              <a:buSzPts val="3700"/>
              <a:buNone/>
              <a:defRPr/>
            </a:lvl8pPr>
            <a:lvl9pPr lvl="8" rtl="0">
              <a:spcBef>
                <a:spcPts val="0"/>
              </a:spcBef>
              <a:spcAft>
                <a:spcPts val="0"/>
              </a:spcAft>
              <a:buSzPts val="3700"/>
              <a:buNone/>
              <a:defRPr/>
            </a:lvl9pPr>
          </a:lstStyle>
          <a:p/>
        </p:txBody>
      </p:sp>
      <p:sp>
        <p:nvSpPr>
          <p:cNvPr id="231" name="Google Shape;231;p17"/>
          <p:cNvSpPr txBox="1"/>
          <p:nvPr>
            <p:ph hasCustomPrompt="1" idx="5" type="title"/>
          </p:nvPr>
        </p:nvSpPr>
        <p:spPr>
          <a:xfrm>
            <a:off x="1399511" y="1330950"/>
            <a:ext cx="733500" cy="4332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2" name="Google Shape;232;p17"/>
          <p:cNvSpPr txBox="1"/>
          <p:nvPr>
            <p:ph hasCustomPrompt="1" idx="6" type="title"/>
          </p:nvPr>
        </p:nvSpPr>
        <p:spPr>
          <a:xfrm>
            <a:off x="1400561" y="2969325"/>
            <a:ext cx="731400" cy="429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3" name="Google Shape;233;p17"/>
          <p:cNvSpPr txBox="1"/>
          <p:nvPr>
            <p:ph hasCustomPrompt="1" idx="7" type="title"/>
          </p:nvPr>
        </p:nvSpPr>
        <p:spPr>
          <a:xfrm>
            <a:off x="4871950" y="1331566"/>
            <a:ext cx="731400" cy="4320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4" name="Google Shape;234;p17"/>
          <p:cNvSpPr txBox="1"/>
          <p:nvPr>
            <p:ph hasCustomPrompt="1" idx="8" type="title"/>
          </p:nvPr>
        </p:nvSpPr>
        <p:spPr>
          <a:xfrm>
            <a:off x="4871944" y="2882025"/>
            <a:ext cx="731400" cy="5073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5" name="Google Shape;235;p17"/>
          <p:cNvSpPr txBox="1"/>
          <p:nvPr>
            <p:ph idx="9" type="subTitle"/>
          </p:nvPr>
        </p:nvSpPr>
        <p:spPr>
          <a:xfrm>
            <a:off x="1319200" y="1699983"/>
            <a:ext cx="30342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36" name="Google Shape;236;p17"/>
          <p:cNvSpPr txBox="1"/>
          <p:nvPr>
            <p:ph idx="13" type="subTitle"/>
          </p:nvPr>
        </p:nvSpPr>
        <p:spPr>
          <a:xfrm>
            <a:off x="1319200" y="3289271"/>
            <a:ext cx="30342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37" name="Google Shape;237;p17"/>
          <p:cNvSpPr txBox="1"/>
          <p:nvPr>
            <p:ph idx="14" type="subTitle"/>
          </p:nvPr>
        </p:nvSpPr>
        <p:spPr>
          <a:xfrm>
            <a:off x="4790595" y="1699983"/>
            <a:ext cx="30342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38" name="Google Shape;238;p17"/>
          <p:cNvSpPr txBox="1"/>
          <p:nvPr>
            <p:ph idx="15" type="subTitle"/>
          </p:nvPr>
        </p:nvSpPr>
        <p:spPr>
          <a:xfrm>
            <a:off x="4790595" y="3289271"/>
            <a:ext cx="30342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239" name="Google Shape;239;p17"/>
          <p:cNvGrpSpPr/>
          <p:nvPr/>
        </p:nvGrpSpPr>
        <p:grpSpPr>
          <a:xfrm>
            <a:off x="-241622" y="-126281"/>
            <a:ext cx="9747718" cy="5622128"/>
            <a:chOff x="-241622" y="-126281"/>
            <a:chExt cx="9747718" cy="5622128"/>
          </a:xfrm>
        </p:grpSpPr>
        <p:pic>
          <p:nvPicPr>
            <p:cNvPr id="240" name="Google Shape;240;p17"/>
            <p:cNvPicPr preferRelativeResize="0"/>
            <p:nvPr/>
          </p:nvPicPr>
          <p:blipFill>
            <a:blip r:embed="rId3">
              <a:alphaModFix/>
            </a:blip>
            <a:stretch>
              <a:fillRect/>
            </a:stretch>
          </p:blipFill>
          <p:spPr>
            <a:xfrm rot="-899999">
              <a:off x="-137966" y="3640453"/>
              <a:ext cx="573724" cy="876526"/>
            </a:xfrm>
            <a:prstGeom prst="rect">
              <a:avLst/>
            </a:prstGeom>
            <a:noFill/>
            <a:ln>
              <a:noFill/>
            </a:ln>
          </p:spPr>
        </p:pic>
        <p:pic>
          <p:nvPicPr>
            <p:cNvPr id="241" name="Google Shape;241;p17"/>
            <p:cNvPicPr preferRelativeResize="0"/>
            <p:nvPr/>
          </p:nvPicPr>
          <p:blipFill>
            <a:blip r:embed="rId4">
              <a:alphaModFix/>
            </a:blip>
            <a:stretch>
              <a:fillRect/>
            </a:stretch>
          </p:blipFill>
          <p:spPr>
            <a:xfrm rot="-6443737">
              <a:off x="8892225" y="111457"/>
              <a:ext cx="434884" cy="694610"/>
            </a:xfrm>
            <a:prstGeom prst="rect">
              <a:avLst/>
            </a:prstGeom>
            <a:noFill/>
            <a:ln>
              <a:noFill/>
            </a:ln>
          </p:spPr>
        </p:pic>
        <p:pic>
          <p:nvPicPr>
            <p:cNvPr id="242" name="Google Shape;242;p17"/>
            <p:cNvPicPr preferRelativeResize="0"/>
            <p:nvPr/>
          </p:nvPicPr>
          <p:blipFill>
            <a:blip r:embed="rId5">
              <a:alphaModFix/>
            </a:blip>
            <a:stretch>
              <a:fillRect/>
            </a:stretch>
          </p:blipFill>
          <p:spPr>
            <a:xfrm rot="10547794">
              <a:off x="8492083" y="1163731"/>
              <a:ext cx="406696" cy="868277"/>
            </a:xfrm>
            <a:prstGeom prst="rect">
              <a:avLst/>
            </a:prstGeom>
            <a:noFill/>
            <a:ln>
              <a:noFill/>
            </a:ln>
          </p:spPr>
        </p:pic>
        <p:pic>
          <p:nvPicPr>
            <p:cNvPr id="243" name="Google Shape;243;p17"/>
            <p:cNvPicPr preferRelativeResize="0"/>
            <p:nvPr/>
          </p:nvPicPr>
          <p:blipFill>
            <a:blip r:embed="rId6">
              <a:alphaModFix/>
            </a:blip>
            <a:stretch>
              <a:fillRect/>
            </a:stretch>
          </p:blipFill>
          <p:spPr>
            <a:xfrm rot="10800000">
              <a:off x="8333190" y="236990"/>
              <a:ext cx="503938" cy="868273"/>
            </a:xfrm>
            <a:prstGeom prst="rect">
              <a:avLst/>
            </a:prstGeom>
            <a:noFill/>
            <a:ln>
              <a:noFill/>
            </a:ln>
          </p:spPr>
        </p:pic>
        <p:pic>
          <p:nvPicPr>
            <p:cNvPr id="244" name="Google Shape;244;p17"/>
            <p:cNvPicPr preferRelativeResize="0"/>
            <p:nvPr/>
          </p:nvPicPr>
          <p:blipFill>
            <a:blip r:embed="rId7">
              <a:alphaModFix/>
            </a:blip>
            <a:stretch>
              <a:fillRect/>
            </a:stretch>
          </p:blipFill>
          <p:spPr>
            <a:xfrm rot="10800000">
              <a:off x="8362776" y="-126281"/>
              <a:ext cx="567263" cy="589132"/>
            </a:xfrm>
            <a:prstGeom prst="rect">
              <a:avLst/>
            </a:prstGeom>
            <a:noFill/>
            <a:ln>
              <a:noFill/>
            </a:ln>
          </p:spPr>
        </p:pic>
        <p:pic>
          <p:nvPicPr>
            <p:cNvPr id="245" name="Google Shape;245;p17"/>
            <p:cNvPicPr preferRelativeResize="0"/>
            <p:nvPr/>
          </p:nvPicPr>
          <p:blipFill>
            <a:blip r:embed="rId3">
              <a:alphaModFix/>
            </a:blip>
            <a:stretch>
              <a:fillRect/>
            </a:stretch>
          </p:blipFill>
          <p:spPr>
            <a:xfrm flipH="1" rot="-9461182">
              <a:off x="8666499" y="615585"/>
              <a:ext cx="573725" cy="876526"/>
            </a:xfrm>
            <a:prstGeom prst="rect">
              <a:avLst/>
            </a:prstGeom>
            <a:noFill/>
            <a:ln>
              <a:noFill/>
            </a:ln>
          </p:spPr>
        </p:pic>
        <p:pic>
          <p:nvPicPr>
            <p:cNvPr id="246" name="Google Shape;246;p17"/>
            <p:cNvPicPr preferRelativeResize="0"/>
            <p:nvPr/>
          </p:nvPicPr>
          <p:blipFill>
            <a:blip r:embed="rId4">
              <a:alphaModFix/>
            </a:blip>
            <a:stretch>
              <a:fillRect/>
            </a:stretch>
          </p:blipFill>
          <p:spPr>
            <a:xfrm flipH="1" rot="-5400013">
              <a:off x="7998727" y="-179014"/>
              <a:ext cx="434884" cy="694609"/>
            </a:xfrm>
            <a:prstGeom prst="rect">
              <a:avLst/>
            </a:prstGeom>
            <a:noFill/>
            <a:ln>
              <a:noFill/>
            </a:ln>
          </p:spPr>
        </p:pic>
        <p:pic>
          <p:nvPicPr>
            <p:cNvPr id="247" name="Google Shape;247;p17"/>
            <p:cNvPicPr preferRelativeResize="0"/>
            <p:nvPr/>
          </p:nvPicPr>
          <p:blipFill>
            <a:blip r:embed="rId4">
              <a:alphaModFix/>
            </a:blip>
            <a:stretch>
              <a:fillRect/>
            </a:stretch>
          </p:blipFill>
          <p:spPr>
            <a:xfrm flipH="1" rot="2214896">
              <a:off x="25416" y="3922961"/>
              <a:ext cx="434884" cy="694610"/>
            </a:xfrm>
            <a:prstGeom prst="rect">
              <a:avLst/>
            </a:prstGeom>
            <a:noFill/>
            <a:ln>
              <a:noFill/>
            </a:ln>
          </p:spPr>
        </p:pic>
        <p:pic>
          <p:nvPicPr>
            <p:cNvPr id="248" name="Google Shape;248;p17"/>
            <p:cNvPicPr preferRelativeResize="0"/>
            <p:nvPr/>
          </p:nvPicPr>
          <p:blipFill>
            <a:blip r:embed="rId8">
              <a:alphaModFix/>
            </a:blip>
            <a:stretch>
              <a:fillRect/>
            </a:stretch>
          </p:blipFill>
          <p:spPr>
            <a:xfrm flipH="1" rot="10800000">
              <a:off x="326297" y="4225008"/>
              <a:ext cx="465644" cy="656021"/>
            </a:xfrm>
            <a:prstGeom prst="rect">
              <a:avLst/>
            </a:prstGeom>
            <a:noFill/>
            <a:ln>
              <a:noFill/>
            </a:ln>
          </p:spPr>
        </p:pic>
        <p:pic>
          <p:nvPicPr>
            <p:cNvPr id="249" name="Google Shape;249;p17"/>
            <p:cNvPicPr preferRelativeResize="0"/>
            <p:nvPr/>
          </p:nvPicPr>
          <p:blipFill>
            <a:blip r:embed="rId7">
              <a:alphaModFix/>
            </a:blip>
            <a:stretch>
              <a:fillRect/>
            </a:stretch>
          </p:blipFill>
          <p:spPr>
            <a:xfrm flipH="1">
              <a:off x="-40780" y="4894404"/>
              <a:ext cx="567263" cy="589132"/>
            </a:xfrm>
            <a:prstGeom prst="rect">
              <a:avLst/>
            </a:prstGeom>
            <a:noFill/>
            <a:ln>
              <a:noFill/>
            </a:ln>
          </p:spPr>
        </p:pic>
        <p:pic>
          <p:nvPicPr>
            <p:cNvPr id="250" name="Google Shape;250;p17"/>
            <p:cNvPicPr preferRelativeResize="0"/>
            <p:nvPr/>
          </p:nvPicPr>
          <p:blipFill>
            <a:blip r:embed="rId5">
              <a:alphaModFix/>
            </a:blip>
            <a:stretch>
              <a:fillRect/>
            </a:stretch>
          </p:blipFill>
          <p:spPr>
            <a:xfrm flipH="1" rot="4057322">
              <a:off x="988734" y="4495473"/>
              <a:ext cx="406697" cy="868276"/>
            </a:xfrm>
            <a:prstGeom prst="rect">
              <a:avLst/>
            </a:prstGeom>
            <a:noFill/>
            <a:ln>
              <a:noFill/>
            </a:ln>
          </p:spPr>
        </p:pic>
        <p:pic>
          <p:nvPicPr>
            <p:cNvPr id="251" name="Google Shape;251;p17"/>
            <p:cNvPicPr preferRelativeResize="0"/>
            <p:nvPr/>
          </p:nvPicPr>
          <p:blipFill>
            <a:blip r:embed="rId6">
              <a:alphaModFix/>
            </a:blip>
            <a:stretch>
              <a:fillRect/>
            </a:stretch>
          </p:blipFill>
          <p:spPr>
            <a:xfrm flipH="1" rot="5400000">
              <a:off x="1023644" y="4696403"/>
              <a:ext cx="503938" cy="868273"/>
            </a:xfrm>
            <a:prstGeom prst="rect">
              <a:avLst/>
            </a:prstGeom>
            <a:noFill/>
            <a:ln>
              <a:noFill/>
            </a:ln>
          </p:spPr>
        </p:pic>
        <p:pic>
          <p:nvPicPr>
            <p:cNvPr id="252" name="Google Shape;252;p17"/>
            <p:cNvPicPr preferRelativeResize="0"/>
            <p:nvPr/>
          </p:nvPicPr>
          <p:blipFill>
            <a:blip r:embed="rId9">
              <a:alphaModFix/>
            </a:blip>
            <a:stretch>
              <a:fillRect/>
            </a:stretch>
          </p:blipFill>
          <p:spPr>
            <a:xfrm flipH="1" rot="-1085042">
              <a:off x="-81378" y="4355023"/>
              <a:ext cx="460542" cy="694608"/>
            </a:xfrm>
            <a:prstGeom prst="rect">
              <a:avLst/>
            </a:prstGeom>
            <a:noFill/>
            <a:ln>
              <a:noFill/>
            </a:ln>
          </p:spPr>
        </p:pic>
        <p:pic>
          <p:nvPicPr>
            <p:cNvPr id="253" name="Google Shape;253;p17"/>
            <p:cNvPicPr preferRelativeResize="0"/>
            <p:nvPr/>
          </p:nvPicPr>
          <p:blipFill>
            <a:blip r:embed="rId4">
              <a:alphaModFix/>
            </a:blip>
            <a:stretch>
              <a:fillRect/>
            </a:stretch>
          </p:blipFill>
          <p:spPr>
            <a:xfrm flipH="1" rot="3538948">
              <a:off x="469576" y="4783226"/>
              <a:ext cx="434885" cy="694610"/>
            </a:xfrm>
            <a:prstGeom prst="rect">
              <a:avLst/>
            </a:prstGeom>
            <a:noFill/>
            <a:ln>
              <a:noFill/>
            </a:ln>
          </p:spPr>
        </p:pic>
        <p:pic>
          <p:nvPicPr>
            <p:cNvPr id="254" name="Google Shape;254;p17"/>
            <p:cNvPicPr preferRelativeResize="0"/>
            <p:nvPr/>
          </p:nvPicPr>
          <p:blipFill>
            <a:blip r:embed="rId6">
              <a:alphaModFix/>
            </a:blip>
            <a:stretch>
              <a:fillRect/>
            </a:stretch>
          </p:blipFill>
          <p:spPr>
            <a:xfrm flipH="1" rot="3371337">
              <a:off x="343804" y="4381883"/>
              <a:ext cx="503938" cy="868274"/>
            </a:xfrm>
            <a:prstGeom prst="rect">
              <a:avLst/>
            </a:prstGeom>
            <a:noFill/>
            <a:ln>
              <a:noFill/>
            </a:ln>
          </p:spPr>
        </p:pic>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55" name="Shape 255"/>
        <p:cNvGrpSpPr/>
        <p:nvPr/>
      </p:nvGrpSpPr>
      <p:grpSpPr>
        <a:xfrm>
          <a:off x="0" y="0"/>
          <a:ext cx="0" cy="0"/>
          <a:chOff x="0" y="0"/>
          <a:chExt cx="0" cy="0"/>
        </a:xfrm>
      </p:grpSpPr>
      <p:pic>
        <p:nvPicPr>
          <p:cNvPr id="256" name="Google Shape;256;p18"/>
          <p:cNvPicPr preferRelativeResize="0"/>
          <p:nvPr/>
        </p:nvPicPr>
        <p:blipFill>
          <a:blip r:embed="rId2">
            <a:alphaModFix amt="30000"/>
          </a:blip>
          <a:stretch>
            <a:fillRect/>
          </a:stretch>
        </p:blipFill>
        <p:spPr>
          <a:xfrm>
            <a:off x="0" y="0"/>
            <a:ext cx="9144003" cy="5143501"/>
          </a:xfrm>
          <a:prstGeom prst="rect">
            <a:avLst/>
          </a:prstGeom>
          <a:noFill/>
          <a:ln>
            <a:noFill/>
          </a:ln>
        </p:spPr>
      </p:pic>
      <p:sp>
        <p:nvSpPr>
          <p:cNvPr id="257" name="Google Shape;257;p18"/>
          <p:cNvSpPr txBox="1"/>
          <p:nvPr>
            <p:ph idx="1" type="subTitle"/>
          </p:nvPr>
        </p:nvSpPr>
        <p:spPr>
          <a:xfrm>
            <a:off x="934975" y="2054550"/>
            <a:ext cx="2381100" cy="656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8" name="Google Shape;258;p18"/>
          <p:cNvSpPr txBox="1"/>
          <p:nvPr>
            <p:ph idx="2" type="subTitle"/>
          </p:nvPr>
        </p:nvSpPr>
        <p:spPr>
          <a:xfrm>
            <a:off x="3381449" y="2054550"/>
            <a:ext cx="2381100" cy="656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9" name="Google Shape;259;p18"/>
          <p:cNvSpPr txBox="1"/>
          <p:nvPr>
            <p:ph idx="3" type="subTitle"/>
          </p:nvPr>
        </p:nvSpPr>
        <p:spPr>
          <a:xfrm>
            <a:off x="934975" y="3471775"/>
            <a:ext cx="2381100" cy="656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0" name="Google Shape;260;p18"/>
          <p:cNvSpPr txBox="1"/>
          <p:nvPr>
            <p:ph idx="4" type="subTitle"/>
          </p:nvPr>
        </p:nvSpPr>
        <p:spPr>
          <a:xfrm>
            <a:off x="3381449" y="3471775"/>
            <a:ext cx="2381100" cy="656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1" name="Google Shape;261;p18"/>
          <p:cNvSpPr txBox="1"/>
          <p:nvPr>
            <p:ph idx="5" type="subTitle"/>
          </p:nvPr>
        </p:nvSpPr>
        <p:spPr>
          <a:xfrm>
            <a:off x="5827924" y="2054550"/>
            <a:ext cx="2381100" cy="656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2" name="Google Shape;262;p18"/>
          <p:cNvSpPr txBox="1"/>
          <p:nvPr>
            <p:ph idx="6" type="subTitle"/>
          </p:nvPr>
        </p:nvSpPr>
        <p:spPr>
          <a:xfrm>
            <a:off x="5827924" y="3471775"/>
            <a:ext cx="2381100" cy="656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3" name="Google Shape;263;p18"/>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lvl1pPr>
            <a:lvl2pPr lvl="1" rtl="0">
              <a:spcBef>
                <a:spcPts val="0"/>
              </a:spcBef>
              <a:spcAft>
                <a:spcPts val="0"/>
              </a:spcAft>
              <a:buSzPts val="3700"/>
              <a:buNone/>
              <a:defRPr/>
            </a:lvl2pPr>
            <a:lvl3pPr lvl="2" rtl="0">
              <a:spcBef>
                <a:spcPts val="0"/>
              </a:spcBef>
              <a:spcAft>
                <a:spcPts val="0"/>
              </a:spcAft>
              <a:buSzPts val="3700"/>
              <a:buNone/>
              <a:defRPr/>
            </a:lvl3pPr>
            <a:lvl4pPr lvl="3" rtl="0">
              <a:spcBef>
                <a:spcPts val="0"/>
              </a:spcBef>
              <a:spcAft>
                <a:spcPts val="0"/>
              </a:spcAft>
              <a:buSzPts val="3700"/>
              <a:buNone/>
              <a:defRPr/>
            </a:lvl4pPr>
            <a:lvl5pPr lvl="4" rtl="0">
              <a:spcBef>
                <a:spcPts val="0"/>
              </a:spcBef>
              <a:spcAft>
                <a:spcPts val="0"/>
              </a:spcAft>
              <a:buSzPts val="3700"/>
              <a:buNone/>
              <a:defRPr/>
            </a:lvl5pPr>
            <a:lvl6pPr lvl="5" rtl="0">
              <a:spcBef>
                <a:spcPts val="0"/>
              </a:spcBef>
              <a:spcAft>
                <a:spcPts val="0"/>
              </a:spcAft>
              <a:buSzPts val="3700"/>
              <a:buNone/>
              <a:defRPr/>
            </a:lvl6pPr>
            <a:lvl7pPr lvl="6" rtl="0">
              <a:spcBef>
                <a:spcPts val="0"/>
              </a:spcBef>
              <a:spcAft>
                <a:spcPts val="0"/>
              </a:spcAft>
              <a:buSzPts val="3700"/>
              <a:buNone/>
              <a:defRPr/>
            </a:lvl7pPr>
            <a:lvl8pPr lvl="7" rtl="0">
              <a:spcBef>
                <a:spcPts val="0"/>
              </a:spcBef>
              <a:spcAft>
                <a:spcPts val="0"/>
              </a:spcAft>
              <a:buSzPts val="3700"/>
              <a:buNone/>
              <a:defRPr/>
            </a:lvl8pPr>
            <a:lvl9pPr lvl="8" rtl="0">
              <a:spcBef>
                <a:spcPts val="0"/>
              </a:spcBef>
              <a:spcAft>
                <a:spcPts val="0"/>
              </a:spcAft>
              <a:buSzPts val="3700"/>
              <a:buNone/>
              <a:defRPr/>
            </a:lvl9pPr>
          </a:lstStyle>
          <a:p/>
        </p:txBody>
      </p:sp>
      <p:sp>
        <p:nvSpPr>
          <p:cNvPr id="264" name="Google Shape;264;p18"/>
          <p:cNvSpPr txBox="1"/>
          <p:nvPr>
            <p:ph idx="7" type="subTitle"/>
          </p:nvPr>
        </p:nvSpPr>
        <p:spPr>
          <a:xfrm>
            <a:off x="934975" y="1615525"/>
            <a:ext cx="2381100" cy="504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65" name="Google Shape;265;p18"/>
          <p:cNvSpPr txBox="1"/>
          <p:nvPr>
            <p:ph idx="8" type="subTitle"/>
          </p:nvPr>
        </p:nvSpPr>
        <p:spPr>
          <a:xfrm>
            <a:off x="3381449" y="1615525"/>
            <a:ext cx="2381100" cy="504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66" name="Google Shape;266;p18"/>
          <p:cNvSpPr txBox="1"/>
          <p:nvPr>
            <p:ph idx="9" type="subTitle"/>
          </p:nvPr>
        </p:nvSpPr>
        <p:spPr>
          <a:xfrm>
            <a:off x="5827924" y="1615525"/>
            <a:ext cx="2381100" cy="504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67" name="Google Shape;267;p18"/>
          <p:cNvSpPr txBox="1"/>
          <p:nvPr>
            <p:ph idx="13" type="subTitle"/>
          </p:nvPr>
        </p:nvSpPr>
        <p:spPr>
          <a:xfrm>
            <a:off x="934975" y="3032725"/>
            <a:ext cx="2381100" cy="504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68" name="Google Shape;268;p18"/>
          <p:cNvSpPr txBox="1"/>
          <p:nvPr>
            <p:ph idx="14" type="subTitle"/>
          </p:nvPr>
        </p:nvSpPr>
        <p:spPr>
          <a:xfrm>
            <a:off x="3381449" y="3032725"/>
            <a:ext cx="2381100" cy="504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69" name="Google Shape;269;p18"/>
          <p:cNvSpPr txBox="1"/>
          <p:nvPr>
            <p:ph idx="15" type="subTitle"/>
          </p:nvPr>
        </p:nvSpPr>
        <p:spPr>
          <a:xfrm>
            <a:off x="5827924" y="3032725"/>
            <a:ext cx="2381100" cy="504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600">
                <a:latin typeface="Playball"/>
                <a:ea typeface="Playball"/>
                <a:cs typeface="Playball"/>
                <a:sym typeface="Playball"/>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270" name="Google Shape;270;p18"/>
          <p:cNvGrpSpPr/>
          <p:nvPr/>
        </p:nvGrpSpPr>
        <p:grpSpPr>
          <a:xfrm>
            <a:off x="-288245" y="-530746"/>
            <a:ext cx="9902914" cy="6211255"/>
            <a:chOff x="-288245" y="-530746"/>
            <a:chExt cx="9902914" cy="6211255"/>
          </a:xfrm>
        </p:grpSpPr>
        <p:pic>
          <p:nvPicPr>
            <p:cNvPr id="271" name="Google Shape;271;p18"/>
            <p:cNvPicPr preferRelativeResize="0"/>
            <p:nvPr/>
          </p:nvPicPr>
          <p:blipFill>
            <a:blip r:embed="rId3">
              <a:alphaModFix/>
            </a:blip>
            <a:stretch>
              <a:fillRect/>
            </a:stretch>
          </p:blipFill>
          <p:spPr>
            <a:xfrm flipH="1">
              <a:off x="367713" y="4422517"/>
              <a:ext cx="567263" cy="589132"/>
            </a:xfrm>
            <a:prstGeom prst="rect">
              <a:avLst/>
            </a:prstGeom>
            <a:noFill/>
            <a:ln>
              <a:noFill/>
            </a:ln>
          </p:spPr>
        </p:pic>
        <p:pic>
          <p:nvPicPr>
            <p:cNvPr id="272" name="Google Shape;272;p18"/>
            <p:cNvPicPr preferRelativeResize="0"/>
            <p:nvPr/>
          </p:nvPicPr>
          <p:blipFill>
            <a:blip r:embed="rId4">
              <a:alphaModFix/>
            </a:blip>
            <a:stretch>
              <a:fillRect/>
            </a:stretch>
          </p:blipFill>
          <p:spPr>
            <a:xfrm flipH="1" rot="5400000">
              <a:off x="-17601" y="3996628"/>
              <a:ext cx="503938" cy="868273"/>
            </a:xfrm>
            <a:prstGeom prst="rect">
              <a:avLst/>
            </a:prstGeom>
            <a:noFill/>
            <a:ln>
              <a:noFill/>
            </a:ln>
          </p:spPr>
        </p:pic>
        <p:pic>
          <p:nvPicPr>
            <p:cNvPr id="273" name="Google Shape;273;p18"/>
            <p:cNvPicPr preferRelativeResize="0"/>
            <p:nvPr/>
          </p:nvPicPr>
          <p:blipFill>
            <a:blip r:embed="rId4">
              <a:alphaModFix/>
            </a:blip>
            <a:stretch>
              <a:fillRect/>
            </a:stretch>
          </p:blipFill>
          <p:spPr>
            <a:xfrm flipH="1" rot="1427535">
              <a:off x="521459" y="4747483"/>
              <a:ext cx="503938" cy="868272"/>
            </a:xfrm>
            <a:prstGeom prst="rect">
              <a:avLst/>
            </a:prstGeom>
            <a:noFill/>
            <a:ln>
              <a:noFill/>
            </a:ln>
          </p:spPr>
        </p:pic>
        <p:pic>
          <p:nvPicPr>
            <p:cNvPr id="274" name="Google Shape;274;p18"/>
            <p:cNvPicPr preferRelativeResize="0"/>
            <p:nvPr/>
          </p:nvPicPr>
          <p:blipFill>
            <a:blip r:embed="rId5">
              <a:alphaModFix/>
            </a:blip>
            <a:stretch>
              <a:fillRect/>
            </a:stretch>
          </p:blipFill>
          <p:spPr>
            <a:xfrm rot="3175941">
              <a:off x="-52499" y="4539028"/>
              <a:ext cx="573724" cy="876525"/>
            </a:xfrm>
            <a:prstGeom prst="rect">
              <a:avLst/>
            </a:prstGeom>
            <a:noFill/>
            <a:ln>
              <a:noFill/>
            </a:ln>
          </p:spPr>
        </p:pic>
        <p:pic>
          <p:nvPicPr>
            <p:cNvPr id="275" name="Google Shape;275;p18"/>
            <p:cNvPicPr preferRelativeResize="0"/>
            <p:nvPr/>
          </p:nvPicPr>
          <p:blipFill>
            <a:blip r:embed="rId6">
              <a:alphaModFix/>
            </a:blip>
            <a:stretch>
              <a:fillRect/>
            </a:stretch>
          </p:blipFill>
          <p:spPr>
            <a:xfrm rot="-2214896">
              <a:off x="8416656" y="4743698"/>
              <a:ext cx="434884" cy="694610"/>
            </a:xfrm>
            <a:prstGeom prst="rect">
              <a:avLst/>
            </a:prstGeom>
            <a:noFill/>
            <a:ln>
              <a:noFill/>
            </a:ln>
          </p:spPr>
        </p:pic>
        <p:pic>
          <p:nvPicPr>
            <p:cNvPr id="276" name="Google Shape;276;p18"/>
            <p:cNvPicPr preferRelativeResize="0"/>
            <p:nvPr/>
          </p:nvPicPr>
          <p:blipFill>
            <a:blip r:embed="rId7">
              <a:alphaModFix/>
            </a:blip>
            <a:stretch>
              <a:fillRect/>
            </a:stretch>
          </p:blipFill>
          <p:spPr>
            <a:xfrm rot="10800000">
              <a:off x="8308328" y="4389083"/>
              <a:ext cx="465644" cy="656021"/>
            </a:xfrm>
            <a:prstGeom prst="rect">
              <a:avLst/>
            </a:prstGeom>
            <a:noFill/>
            <a:ln>
              <a:noFill/>
            </a:ln>
          </p:spPr>
        </p:pic>
        <p:pic>
          <p:nvPicPr>
            <p:cNvPr id="277" name="Google Shape;277;p18"/>
            <p:cNvPicPr preferRelativeResize="0"/>
            <p:nvPr/>
          </p:nvPicPr>
          <p:blipFill>
            <a:blip r:embed="rId8">
              <a:alphaModFix/>
            </a:blip>
            <a:stretch>
              <a:fillRect/>
            </a:stretch>
          </p:blipFill>
          <p:spPr>
            <a:xfrm rot="-5062319">
              <a:off x="8861781" y="3912611"/>
              <a:ext cx="460542" cy="694608"/>
            </a:xfrm>
            <a:prstGeom prst="rect">
              <a:avLst/>
            </a:prstGeom>
            <a:noFill/>
            <a:ln>
              <a:noFill/>
            </a:ln>
          </p:spPr>
        </p:pic>
        <p:pic>
          <p:nvPicPr>
            <p:cNvPr id="278" name="Google Shape;278;p18"/>
            <p:cNvPicPr preferRelativeResize="0"/>
            <p:nvPr/>
          </p:nvPicPr>
          <p:blipFill>
            <a:blip r:embed="rId5">
              <a:alphaModFix/>
            </a:blip>
            <a:stretch>
              <a:fillRect/>
            </a:stretch>
          </p:blipFill>
          <p:spPr>
            <a:xfrm flipH="1" rot="-3175941">
              <a:off x="8805198" y="4340528"/>
              <a:ext cx="573724" cy="876525"/>
            </a:xfrm>
            <a:prstGeom prst="rect">
              <a:avLst/>
            </a:prstGeom>
            <a:noFill/>
            <a:ln>
              <a:noFill/>
            </a:ln>
          </p:spPr>
        </p:pic>
        <p:pic>
          <p:nvPicPr>
            <p:cNvPr id="279" name="Google Shape;279;p18"/>
            <p:cNvPicPr preferRelativeResize="0"/>
            <p:nvPr/>
          </p:nvPicPr>
          <p:blipFill>
            <a:blip r:embed="rId8">
              <a:alphaModFix/>
            </a:blip>
            <a:stretch>
              <a:fillRect/>
            </a:stretch>
          </p:blipFill>
          <p:spPr>
            <a:xfrm rot="-5399991">
              <a:off x="7845526" y="-292234"/>
              <a:ext cx="663208" cy="1000273"/>
            </a:xfrm>
            <a:prstGeom prst="rect">
              <a:avLst/>
            </a:prstGeom>
            <a:noFill/>
            <a:ln>
              <a:noFill/>
            </a:ln>
          </p:spPr>
        </p:pic>
        <p:pic>
          <p:nvPicPr>
            <p:cNvPr id="280" name="Google Shape;280;p18"/>
            <p:cNvPicPr preferRelativeResize="0"/>
            <p:nvPr/>
          </p:nvPicPr>
          <p:blipFill>
            <a:blip r:embed="rId8">
              <a:alphaModFix/>
            </a:blip>
            <a:stretch>
              <a:fillRect/>
            </a:stretch>
          </p:blipFill>
          <p:spPr>
            <a:xfrm flipH="1" rot="7172857">
              <a:off x="406094" y="-495764"/>
              <a:ext cx="663209" cy="1000278"/>
            </a:xfrm>
            <a:prstGeom prst="rect">
              <a:avLst/>
            </a:prstGeom>
            <a:noFill/>
            <a:ln>
              <a:noFill/>
            </a:ln>
          </p:spPr>
        </p:pic>
        <p:pic>
          <p:nvPicPr>
            <p:cNvPr id="281" name="Google Shape;281;p18"/>
            <p:cNvPicPr preferRelativeResize="0"/>
            <p:nvPr/>
          </p:nvPicPr>
          <p:blipFill>
            <a:blip r:embed="rId7">
              <a:alphaModFix/>
            </a:blip>
            <a:stretch>
              <a:fillRect/>
            </a:stretch>
          </p:blipFill>
          <p:spPr>
            <a:xfrm rot="3643644">
              <a:off x="8549023" y="-264458"/>
              <a:ext cx="670554" cy="944704"/>
            </a:xfrm>
            <a:prstGeom prst="rect">
              <a:avLst/>
            </a:prstGeom>
            <a:noFill/>
            <a:ln>
              <a:noFill/>
            </a:ln>
          </p:spPr>
        </p:pic>
        <p:pic>
          <p:nvPicPr>
            <p:cNvPr id="282" name="Google Shape;282;p18"/>
            <p:cNvPicPr preferRelativeResize="0"/>
            <p:nvPr/>
          </p:nvPicPr>
          <p:blipFill>
            <a:blip r:embed="rId4">
              <a:alphaModFix/>
            </a:blip>
            <a:stretch>
              <a:fillRect/>
            </a:stretch>
          </p:blipFill>
          <p:spPr>
            <a:xfrm rot="-9899982">
              <a:off x="-59328" y="-177260"/>
              <a:ext cx="725698" cy="1250363"/>
            </a:xfrm>
            <a:prstGeom prst="rect">
              <a:avLst/>
            </a:prstGeom>
            <a:noFill/>
            <a:ln>
              <a:noFill/>
            </a:ln>
          </p:spPr>
        </p:pic>
        <p:pic>
          <p:nvPicPr>
            <p:cNvPr id="283" name="Google Shape;283;p18"/>
            <p:cNvPicPr preferRelativeResize="0"/>
            <p:nvPr/>
          </p:nvPicPr>
          <p:blipFill>
            <a:blip r:embed="rId3">
              <a:alphaModFix/>
            </a:blip>
            <a:stretch>
              <a:fillRect/>
            </a:stretch>
          </p:blipFill>
          <p:spPr>
            <a:xfrm rot="-5400000">
              <a:off x="-36544" y="-451096"/>
              <a:ext cx="816891" cy="848382"/>
            </a:xfrm>
            <a:prstGeom prst="rect">
              <a:avLst/>
            </a:prstGeom>
            <a:noFill/>
            <a:ln>
              <a:noFill/>
            </a:ln>
          </p:spPr>
        </p:pic>
        <p:pic>
          <p:nvPicPr>
            <p:cNvPr id="284" name="Google Shape;284;p18"/>
            <p:cNvPicPr preferRelativeResize="0"/>
            <p:nvPr/>
          </p:nvPicPr>
          <p:blipFill>
            <a:blip r:embed="rId9">
              <a:alphaModFix/>
            </a:blip>
            <a:stretch>
              <a:fillRect/>
            </a:stretch>
          </p:blipFill>
          <p:spPr>
            <a:xfrm rot="-9899992">
              <a:off x="8591475" y="207444"/>
              <a:ext cx="585666" cy="1250366"/>
            </a:xfrm>
            <a:prstGeom prst="rect">
              <a:avLst/>
            </a:prstGeom>
            <a:noFill/>
            <a:ln>
              <a:noFill/>
            </a:ln>
          </p:spPr>
        </p:pic>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85" name="Shape 285"/>
        <p:cNvGrpSpPr/>
        <p:nvPr/>
      </p:nvGrpSpPr>
      <p:grpSpPr>
        <a:xfrm>
          <a:off x="0" y="0"/>
          <a:ext cx="0" cy="0"/>
          <a:chOff x="0" y="0"/>
          <a:chExt cx="0" cy="0"/>
        </a:xfrm>
      </p:grpSpPr>
      <p:pic>
        <p:nvPicPr>
          <p:cNvPr id="286" name="Google Shape;286;p19"/>
          <p:cNvPicPr preferRelativeResize="0"/>
          <p:nvPr/>
        </p:nvPicPr>
        <p:blipFill>
          <a:blip r:embed="rId2">
            <a:alphaModFix amt="30000"/>
          </a:blip>
          <a:stretch>
            <a:fillRect/>
          </a:stretch>
        </p:blipFill>
        <p:spPr>
          <a:xfrm>
            <a:off x="0" y="0"/>
            <a:ext cx="9144003" cy="5143501"/>
          </a:xfrm>
          <a:prstGeom prst="rect">
            <a:avLst/>
          </a:prstGeom>
          <a:noFill/>
          <a:ln>
            <a:noFill/>
          </a:ln>
        </p:spPr>
      </p:pic>
      <p:sp>
        <p:nvSpPr>
          <p:cNvPr id="287" name="Google Shape;287;p19"/>
          <p:cNvSpPr txBox="1"/>
          <p:nvPr>
            <p:ph hasCustomPrompt="1" type="title"/>
          </p:nvPr>
        </p:nvSpPr>
        <p:spPr>
          <a:xfrm>
            <a:off x="2365800" y="1108538"/>
            <a:ext cx="44124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88" name="Google Shape;288;p19"/>
          <p:cNvSpPr txBox="1"/>
          <p:nvPr>
            <p:ph idx="1" type="subTitle"/>
          </p:nvPr>
        </p:nvSpPr>
        <p:spPr>
          <a:xfrm>
            <a:off x="2365800" y="1826066"/>
            <a:ext cx="44124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9" name="Google Shape;289;p19"/>
          <p:cNvSpPr txBox="1"/>
          <p:nvPr>
            <p:ph hasCustomPrompt="1" idx="2" type="title"/>
          </p:nvPr>
        </p:nvSpPr>
        <p:spPr>
          <a:xfrm>
            <a:off x="2365800" y="2751032"/>
            <a:ext cx="44124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90" name="Google Shape;290;p19"/>
          <p:cNvSpPr txBox="1"/>
          <p:nvPr>
            <p:ph idx="3" type="subTitle"/>
          </p:nvPr>
        </p:nvSpPr>
        <p:spPr>
          <a:xfrm>
            <a:off x="2365800" y="3468482"/>
            <a:ext cx="44124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91" name="Google Shape;291;p19"/>
          <p:cNvGrpSpPr/>
          <p:nvPr/>
        </p:nvGrpSpPr>
        <p:grpSpPr>
          <a:xfrm>
            <a:off x="3275881" y="4580161"/>
            <a:ext cx="2599014" cy="668859"/>
            <a:chOff x="3275881" y="4580161"/>
            <a:chExt cx="2599014" cy="668859"/>
          </a:xfrm>
        </p:grpSpPr>
        <p:pic>
          <p:nvPicPr>
            <p:cNvPr id="292" name="Google Shape;292;p19"/>
            <p:cNvPicPr preferRelativeResize="0"/>
            <p:nvPr/>
          </p:nvPicPr>
          <p:blipFill>
            <a:blip r:embed="rId3">
              <a:alphaModFix/>
            </a:blip>
            <a:stretch>
              <a:fillRect/>
            </a:stretch>
          </p:blipFill>
          <p:spPr>
            <a:xfrm rot="4414077">
              <a:off x="5197619" y="4483843"/>
              <a:ext cx="406696" cy="868275"/>
            </a:xfrm>
            <a:prstGeom prst="rect">
              <a:avLst/>
            </a:prstGeom>
            <a:noFill/>
            <a:ln>
              <a:noFill/>
            </a:ln>
          </p:spPr>
        </p:pic>
        <p:pic>
          <p:nvPicPr>
            <p:cNvPr id="293" name="Google Shape;293;p19"/>
            <p:cNvPicPr preferRelativeResize="0"/>
            <p:nvPr/>
          </p:nvPicPr>
          <p:blipFill>
            <a:blip r:embed="rId4">
              <a:alphaModFix/>
            </a:blip>
            <a:stretch>
              <a:fillRect/>
            </a:stretch>
          </p:blipFill>
          <p:spPr>
            <a:xfrm flipH="1" rot="4999078">
              <a:off x="4688493" y="4483837"/>
              <a:ext cx="503939" cy="868273"/>
            </a:xfrm>
            <a:prstGeom prst="rect">
              <a:avLst/>
            </a:prstGeom>
            <a:noFill/>
            <a:ln>
              <a:noFill/>
            </a:ln>
          </p:spPr>
        </p:pic>
        <p:pic>
          <p:nvPicPr>
            <p:cNvPr id="294" name="Google Shape;294;p19"/>
            <p:cNvPicPr preferRelativeResize="0"/>
            <p:nvPr/>
          </p:nvPicPr>
          <p:blipFill>
            <a:blip r:embed="rId5">
              <a:alphaModFix/>
            </a:blip>
            <a:stretch>
              <a:fillRect/>
            </a:stretch>
          </p:blipFill>
          <p:spPr>
            <a:xfrm rot="-4256530">
              <a:off x="3449067" y="4570662"/>
              <a:ext cx="460543" cy="694610"/>
            </a:xfrm>
            <a:prstGeom prst="rect">
              <a:avLst/>
            </a:prstGeom>
            <a:noFill/>
            <a:ln>
              <a:noFill/>
            </a:ln>
          </p:spPr>
        </p:pic>
        <p:pic>
          <p:nvPicPr>
            <p:cNvPr id="295" name="Google Shape;295;p19"/>
            <p:cNvPicPr preferRelativeResize="0"/>
            <p:nvPr/>
          </p:nvPicPr>
          <p:blipFill>
            <a:blip r:embed="rId6">
              <a:alphaModFix/>
            </a:blip>
            <a:stretch>
              <a:fillRect/>
            </a:stretch>
          </p:blipFill>
          <p:spPr>
            <a:xfrm flipH="1" rot="4719104">
              <a:off x="3846143" y="4544964"/>
              <a:ext cx="465645" cy="656021"/>
            </a:xfrm>
            <a:prstGeom prst="rect">
              <a:avLst/>
            </a:prstGeom>
            <a:noFill/>
            <a:ln>
              <a:noFill/>
            </a:ln>
          </p:spPr>
        </p:pic>
        <p:pic>
          <p:nvPicPr>
            <p:cNvPr id="296" name="Google Shape;296;p19"/>
            <p:cNvPicPr preferRelativeResize="0"/>
            <p:nvPr/>
          </p:nvPicPr>
          <p:blipFill>
            <a:blip r:embed="rId7">
              <a:alphaModFix/>
            </a:blip>
            <a:stretch>
              <a:fillRect/>
            </a:stretch>
          </p:blipFill>
          <p:spPr>
            <a:xfrm flipH="1" rot="10800000">
              <a:off x="4300539" y="4623407"/>
              <a:ext cx="567263" cy="589132"/>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97" name="Shape 297"/>
        <p:cNvGrpSpPr/>
        <p:nvPr/>
      </p:nvGrpSpPr>
      <p:grpSpPr>
        <a:xfrm>
          <a:off x="0" y="0"/>
          <a:ext cx="0" cy="0"/>
          <a:chOff x="0" y="0"/>
          <a:chExt cx="0" cy="0"/>
        </a:xfrm>
      </p:grpSpPr>
      <p:pic>
        <p:nvPicPr>
          <p:cNvPr id="298" name="Google Shape;298;p20"/>
          <p:cNvPicPr preferRelativeResize="0"/>
          <p:nvPr/>
        </p:nvPicPr>
        <p:blipFill>
          <a:blip r:embed="rId2">
            <a:alphaModFix amt="42000"/>
          </a:blip>
          <a:stretch>
            <a:fillRect/>
          </a:stretch>
        </p:blipFill>
        <p:spPr>
          <a:xfrm flipH="1" rot="10800000">
            <a:off x="0" y="-1"/>
            <a:ext cx="9160776" cy="5143501"/>
          </a:xfrm>
          <a:prstGeom prst="rect">
            <a:avLst/>
          </a:prstGeom>
          <a:noFill/>
          <a:ln>
            <a:noFill/>
          </a:ln>
        </p:spPr>
      </p:pic>
      <p:sp>
        <p:nvSpPr>
          <p:cNvPr id="299" name="Google Shape;299;p20"/>
          <p:cNvSpPr txBox="1"/>
          <p:nvPr>
            <p:ph type="title"/>
          </p:nvPr>
        </p:nvSpPr>
        <p:spPr>
          <a:xfrm>
            <a:off x="2099292" y="961899"/>
            <a:ext cx="4945800" cy="105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700"/>
              <a:buNone/>
              <a:defRPr sz="7000"/>
            </a:lvl1pPr>
            <a:lvl2pPr lvl="1" rtl="0">
              <a:spcBef>
                <a:spcPts val="0"/>
              </a:spcBef>
              <a:spcAft>
                <a:spcPts val="0"/>
              </a:spcAft>
              <a:buSzPts val="3700"/>
              <a:buNone/>
              <a:defRPr/>
            </a:lvl2pPr>
            <a:lvl3pPr lvl="2" rtl="0">
              <a:spcBef>
                <a:spcPts val="0"/>
              </a:spcBef>
              <a:spcAft>
                <a:spcPts val="0"/>
              </a:spcAft>
              <a:buSzPts val="3700"/>
              <a:buNone/>
              <a:defRPr/>
            </a:lvl3pPr>
            <a:lvl4pPr lvl="3" rtl="0">
              <a:spcBef>
                <a:spcPts val="0"/>
              </a:spcBef>
              <a:spcAft>
                <a:spcPts val="0"/>
              </a:spcAft>
              <a:buSzPts val="3700"/>
              <a:buNone/>
              <a:defRPr/>
            </a:lvl4pPr>
            <a:lvl5pPr lvl="4" rtl="0">
              <a:spcBef>
                <a:spcPts val="0"/>
              </a:spcBef>
              <a:spcAft>
                <a:spcPts val="0"/>
              </a:spcAft>
              <a:buSzPts val="3700"/>
              <a:buNone/>
              <a:defRPr/>
            </a:lvl5pPr>
            <a:lvl6pPr lvl="5" rtl="0">
              <a:spcBef>
                <a:spcPts val="0"/>
              </a:spcBef>
              <a:spcAft>
                <a:spcPts val="0"/>
              </a:spcAft>
              <a:buSzPts val="3700"/>
              <a:buNone/>
              <a:defRPr/>
            </a:lvl6pPr>
            <a:lvl7pPr lvl="6" rtl="0">
              <a:spcBef>
                <a:spcPts val="0"/>
              </a:spcBef>
              <a:spcAft>
                <a:spcPts val="0"/>
              </a:spcAft>
              <a:buSzPts val="3700"/>
              <a:buNone/>
              <a:defRPr/>
            </a:lvl7pPr>
            <a:lvl8pPr lvl="7" rtl="0">
              <a:spcBef>
                <a:spcPts val="0"/>
              </a:spcBef>
              <a:spcAft>
                <a:spcPts val="0"/>
              </a:spcAft>
              <a:buSzPts val="3700"/>
              <a:buNone/>
              <a:defRPr/>
            </a:lvl8pPr>
            <a:lvl9pPr lvl="8" rtl="0">
              <a:spcBef>
                <a:spcPts val="0"/>
              </a:spcBef>
              <a:spcAft>
                <a:spcPts val="0"/>
              </a:spcAft>
              <a:buSzPts val="3700"/>
              <a:buNone/>
              <a:defRPr/>
            </a:lvl9pPr>
          </a:lstStyle>
          <a:p/>
        </p:txBody>
      </p:sp>
      <p:sp>
        <p:nvSpPr>
          <p:cNvPr id="300" name="Google Shape;300;p20"/>
          <p:cNvSpPr txBox="1"/>
          <p:nvPr>
            <p:ph idx="1" type="subTitle"/>
          </p:nvPr>
        </p:nvSpPr>
        <p:spPr>
          <a:xfrm>
            <a:off x="2099251" y="1828550"/>
            <a:ext cx="4945800" cy="105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01" name="Google Shape;301;p20"/>
          <p:cNvGrpSpPr/>
          <p:nvPr/>
        </p:nvGrpSpPr>
        <p:grpSpPr>
          <a:xfrm>
            <a:off x="-553468" y="-416301"/>
            <a:ext cx="10716229" cy="6268862"/>
            <a:chOff x="-553468" y="-416301"/>
            <a:chExt cx="10716229" cy="6268862"/>
          </a:xfrm>
        </p:grpSpPr>
        <p:pic>
          <p:nvPicPr>
            <p:cNvPr id="302" name="Google Shape;302;p20"/>
            <p:cNvPicPr preferRelativeResize="0"/>
            <p:nvPr/>
          </p:nvPicPr>
          <p:blipFill>
            <a:blip r:embed="rId3">
              <a:alphaModFix/>
            </a:blip>
            <a:stretch>
              <a:fillRect/>
            </a:stretch>
          </p:blipFill>
          <p:spPr>
            <a:xfrm rot="-4155719">
              <a:off x="9013155" y="4263109"/>
              <a:ext cx="826197" cy="1262244"/>
            </a:xfrm>
            <a:prstGeom prst="rect">
              <a:avLst/>
            </a:prstGeom>
            <a:noFill/>
            <a:ln>
              <a:noFill/>
            </a:ln>
          </p:spPr>
        </p:pic>
        <p:pic>
          <p:nvPicPr>
            <p:cNvPr id="303" name="Google Shape;303;p20"/>
            <p:cNvPicPr preferRelativeResize="0"/>
            <p:nvPr/>
          </p:nvPicPr>
          <p:blipFill>
            <a:blip r:embed="rId4">
              <a:alphaModFix/>
            </a:blip>
            <a:stretch>
              <a:fillRect/>
            </a:stretch>
          </p:blipFill>
          <p:spPr>
            <a:xfrm rot="-5400000">
              <a:off x="8093318" y="4359151"/>
              <a:ext cx="816891" cy="848382"/>
            </a:xfrm>
            <a:prstGeom prst="rect">
              <a:avLst/>
            </a:prstGeom>
            <a:noFill/>
            <a:ln>
              <a:noFill/>
            </a:ln>
          </p:spPr>
        </p:pic>
        <p:pic>
          <p:nvPicPr>
            <p:cNvPr id="304" name="Google Shape;304;p20"/>
            <p:cNvPicPr preferRelativeResize="0"/>
            <p:nvPr/>
          </p:nvPicPr>
          <p:blipFill>
            <a:blip r:embed="rId5">
              <a:alphaModFix/>
            </a:blip>
            <a:stretch>
              <a:fillRect/>
            </a:stretch>
          </p:blipFill>
          <p:spPr>
            <a:xfrm rot="-6470544">
              <a:off x="8519900" y="-52208"/>
              <a:ext cx="663207" cy="1000272"/>
            </a:xfrm>
            <a:prstGeom prst="rect">
              <a:avLst/>
            </a:prstGeom>
            <a:noFill/>
            <a:ln>
              <a:noFill/>
            </a:ln>
          </p:spPr>
        </p:pic>
        <p:pic>
          <p:nvPicPr>
            <p:cNvPr id="305" name="Google Shape;305;p20"/>
            <p:cNvPicPr preferRelativeResize="0"/>
            <p:nvPr/>
          </p:nvPicPr>
          <p:blipFill>
            <a:blip r:embed="rId6">
              <a:alphaModFix/>
            </a:blip>
            <a:stretch>
              <a:fillRect/>
            </a:stretch>
          </p:blipFill>
          <p:spPr>
            <a:xfrm rot="5425936">
              <a:off x="8095498" y="-309570"/>
              <a:ext cx="670554" cy="944704"/>
            </a:xfrm>
            <a:prstGeom prst="rect">
              <a:avLst/>
            </a:prstGeom>
            <a:noFill/>
            <a:ln>
              <a:noFill/>
            </a:ln>
          </p:spPr>
        </p:pic>
        <p:pic>
          <p:nvPicPr>
            <p:cNvPr id="306" name="Google Shape;306;p20"/>
            <p:cNvPicPr preferRelativeResize="0"/>
            <p:nvPr/>
          </p:nvPicPr>
          <p:blipFill>
            <a:blip r:embed="rId7">
              <a:alphaModFix/>
            </a:blip>
            <a:stretch>
              <a:fillRect/>
            </a:stretch>
          </p:blipFill>
          <p:spPr>
            <a:xfrm flipH="1" rot="564637">
              <a:off x="165960" y="3902665"/>
              <a:ext cx="626257" cy="1000278"/>
            </a:xfrm>
            <a:prstGeom prst="rect">
              <a:avLst/>
            </a:prstGeom>
            <a:noFill/>
            <a:ln>
              <a:noFill/>
            </a:ln>
          </p:spPr>
        </p:pic>
        <p:pic>
          <p:nvPicPr>
            <p:cNvPr id="307" name="Google Shape;307;p20"/>
            <p:cNvPicPr preferRelativeResize="0"/>
            <p:nvPr/>
          </p:nvPicPr>
          <p:blipFill>
            <a:blip r:embed="rId6">
              <a:alphaModFix/>
            </a:blip>
            <a:stretch>
              <a:fillRect/>
            </a:stretch>
          </p:blipFill>
          <p:spPr>
            <a:xfrm flipH="1" rot="5400000">
              <a:off x="8432642" y="4627630"/>
              <a:ext cx="670554" cy="944705"/>
            </a:xfrm>
            <a:prstGeom prst="rect">
              <a:avLst/>
            </a:prstGeom>
            <a:noFill/>
            <a:ln>
              <a:noFill/>
            </a:ln>
          </p:spPr>
        </p:pic>
        <p:pic>
          <p:nvPicPr>
            <p:cNvPr id="308" name="Google Shape;308;p20"/>
            <p:cNvPicPr preferRelativeResize="0"/>
            <p:nvPr/>
          </p:nvPicPr>
          <p:blipFill>
            <a:blip r:embed="rId8">
              <a:alphaModFix/>
            </a:blip>
            <a:stretch>
              <a:fillRect/>
            </a:stretch>
          </p:blipFill>
          <p:spPr>
            <a:xfrm rot="-1799983">
              <a:off x="-105088" y="4341373"/>
              <a:ext cx="585665" cy="1250365"/>
            </a:xfrm>
            <a:prstGeom prst="rect">
              <a:avLst/>
            </a:prstGeom>
            <a:noFill/>
            <a:ln>
              <a:noFill/>
            </a:ln>
          </p:spPr>
        </p:pic>
        <p:pic>
          <p:nvPicPr>
            <p:cNvPr id="309" name="Google Shape;309;p20"/>
            <p:cNvPicPr preferRelativeResize="0"/>
            <p:nvPr/>
          </p:nvPicPr>
          <p:blipFill>
            <a:blip r:embed="rId9">
              <a:alphaModFix/>
            </a:blip>
            <a:stretch>
              <a:fillRect/>
            </a:stretch>
          </p:blipFill>
          <p:spPr>
            <a:xfrm flipH="1" rot="-5400000">
              <a:off x="7114162" y="4363782"/>
              <a:ext cx="725700" cy="1250359"/>
            </a:xfrm>
            <a:prstGeom prst="rect">
              <a:avLst/>
            </a:prstGeom>
            <a:noFill/>
            <a:ln>
              <a:noFill/>
            </a:ln>
          </p:spPr>
        </p:pic>
        <p:pic>
          <p:nvPicPr>
            <p:cNvPr id="310" name="Google Shape;310;p20"/>
            <p:cNvPicPr preferRelativeResize="0"/>
            <p:nvPr/>
          </p:nvPicPr>
          <p:blipFill>
            <a:blip r:embed="rId5">
              <a:alphaModFix/>
            </a:blip>
            <a:stretch>
              <a:fillRect/>
            </a:stretch>
          </p:blipFill>
          <p:spPr>
            <a:xfrm flipH="1" rot="-6485035">
              <a:off x="7879747" y="4599847"/>
              <a:ext cx="663207" cy="1000274"/>
            </a:xfrm>
            <a:prstGeom prst="rect">
              <a:avLst/>
            </a:prstGeom>
            <a:noFill/>
            <a:ln>
              <a:noFill/>
            </a:ln>
          </p:spPr>
        </p:pic>
        <p:pic>
          <p:nvPicPr>
            <p:cNvPr id="311" name="Google Shape;311;p20"/>
            <p:cNvPicPr preferRelativeResize="0"/>
            <p:nvPr/>
          </p:nvPicPr>
          <p:blipFill>
            <a:blip r:embed="rId7">
              <a:alphaModFix/>
            </a:blip>
            <a:stretch>
              <a:fillRect/>
            </a:stretch>
          </p:blipFill>
          <p:spPr>
            <a:xfrm flipH="1" rot="-1861057">
              <a:off x="8603421" y="3701790"/>
              <a:ext cx="626259" cy="1000277"/>
            </a:xfrm>
            <a:prstGeom prst="rect">
              <a:avLst/>
            </a:prstGeom>
            <a:noFill/>
            <a:ln>
              <a:noFill/>
            </a:ln>
          </p:spPr>
        </p:pic>
        <p:grpSp>
          <p:nvGrpSpPr>
            <p:cNvPr id="312" name="Google Shape;312;p20"/>
            <p:cNvGrpSpPr/>
            <p:nvPr/>
          </p:nvGrpSpPr>
          <p:grpSpPr>
            <a:xfrm>
              <a:off x="-553468" y="-416301"/>
              <a:ext cx="3664790" cy="1576313"/>
              <a:chOff x="-553468" y="-416301"/>
              <a:chExt cx="3664790" cy="1576313"/>
            </a:xfrm>
          </p:grpSpPr>
          <p:pic>
            <p:nvPicPr>
              <p:cNvPr id="313" name="Google Shape;313;p20"/>
              <p:cNvPicPr preferRelativeResize="0"/>
              <p:nvPr/>
            </p:nvPicPr>
            <p:blipFill>
              <a:blip r:embed="rId5">
                <a:alphaModFix/>
              </a:blip>
              <a:stretch>
                <a:fillRect/>
              </a:stretch>
            </p:blipFill>
            <p:spPr>
              <a:xfrm flipH="1" rot="7172857">
                <a:off x="2181094" y="-337351"/>
                <a:ext cx="663209" cy="1000278"/>
              </a:xfrm>
              <a:prstGeom prst="rect">
                <a:avLst/>
              </a:prstGeom>
              <a:noFill/>
              <a:ln>
                <a:noFill/>
              </a:ln>
            </p:spPr>
          </p:pic>
          <p:pic>
            <p:nvPicPr>
              <p:cNvPr id="314" name="Google Shape;314;p20"/>
              <p:cNvPicPr preferRelativeResize="0"/>
              <p:nvPr/>
            </p:nvPicPr>
            <p:blipFill>
              <a:blip r:embed="rId9">
                <a:alphaModFix/>
              </a:blip>
              <a:stretch>
                <a:fillRect/>
              </a:stretch>
            </p:blipFill>
            <p:spPr>
              <a:xfrm rot="-8397920">
                <a:off x="-236354" y="-177246"/>
                <a:ext cx="725698" cy="1250362"/>
              </a:xfrm>
              <a:prstGeom prst="rect">
                <a:avLst/>
              </a:prstGeom>
              <a:noFill/>
              <a:ln>
                <a:noFill/>
              </a:ln>
            </p:spPr>
          </p:pic>
          <p:pic>
            <p:nvPicPr>
              <p:cNvPr id="315" name="Google Shape;315;p20"/>
              <p:cNvPicPr preferRelativeResize="0"/>
              <p:nvPr/>
            </p:nvPicPr>
            <p:blipFill>
              <a:blip r:embed="rId7">
                <a:alphaModFix/>
              </a:blip>
              <a:stretch>
                <a:fillRect/>
              </a:stretch>
            </p:blipFill>
            <p:spPr>
              <a:xfrm rot="-7199985">
                <a:off x="364978" y="-116291"/>
                <a:ext cx="626258" cy="1000276"/>
              </a:xfrm>
              <a:prstGeom prst="rect">
                <a:avLst/>
              </a:prstGeom>
              <a:noFill/>
              <a:ln>
                <a:noFill/>
              </a:ln>
            </p:spPr>
          </p:pic>
          <p:pic>
            <p:nvPicPr>
              <p:cNvPr id="316" name="Google Shape;316;p20"/>
              <p:cNvPicPr preferRelativeResize="0"/>
              <p:nvPr/>
            </p:nvPicPr>
            <p:blipFill>
              <a:blip r:embed="rId4">
                <a:alphaModFix/>
              </a:blip>
              <a:stretch>
                <a:fillRect/>
              </a:stretch>
            </p:blipFill>
            <p:spPr>
              <a:xfrm rot="-5400000">
                <a:off x="731669" y="-432046"/>
                <a:ext cx="816891" cy="848382"/>
              </a:xfrm>
              <a:prstGeom prst="rect">
                <a:avLst/>
              </a:prstGeom>
              <a:noFill/>
              <a:ln>
                <a:noFill/>
              </a:ln>
            </p:spPr>
          </p:pic>
          <p:pic>
            <p:nvPicPr>
              <p:cNvPr id="317" name="Google Shape;317;p20"/>
              <p:cNvPicPr preferRelativeResize="0"/>
              <p:nvPr/>
            </p:nvPicPr>
            <p:blipFill>
              <a:blip r:embed="rId7">
                <a:alphaModFix/>
              </a:blip>
              <a:stretch>
                <a:fillRect/>
              </a:stretch>
            </p:blipFill>
            <p:spPr>
              <a:xfrm rot="-9541613">
                <a:off x="1538925" y="-337354"/>
                <a:ext cx="626257" cy="1000277"/>
              </a:xfrm>
              <a:prstGeom prst="rect">
                <a:avLst/>
              </a:prstGeom>
              <a:noFill/>
              <a:ln>
                <a:noFill/>
              </a:ln>
            </p:spPr>
          </p:pic>
        </p:grpSp>
        <p:pic>
          <p:nvPicPr>
            <p:cNvPr id="318" name="Google Shape;318;p20"/>
            <p:cNvPicPr preferRelativeResize="0"/>
            <p:nvPr/>
          </p:nvPicPr>
          <p:blipFill>
            <a:blip r:embed="rId3">
              <a:alphaModFix/>
            </a:blip>
            <a:stretch>
              <a:fillRect/>
            </a:stretch>
          </p:blipFill>
          <p:spPr>
            <a:xfrm flipH="1" rot="2224065">
              <a:off x="265003" y="4468852"/>
              <a:ext cx="826195" cy="1262245"/>
            </a:xfrm>
            <a:prstGeom prst="rect">
              <a:avLst/>
            </a:prstGeom>
            <a:noFill/>
            <a:ln>
              <a:noFill/>
            </a:ln>
          </p:spPr>
        </p:pic>
      </p:grpSp>
      <p:sp>
        <p:nvSpPr>
          <p:cNvPr id="319" name="Google Shape;319;p20"/>
          <p:cNvSpPr txBox="1"/>
          <p:nvPr/>
        </p:nvSpPr>
        <p:spPr>
          <a:xfrm>
            <a:off x="2099100" y="3346082"/>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Palanquin"/>
                <a:ea typeface="Palanquin"/>
                <a:cs typeface="Palanquin"/>
                <a:sym typeface="Palanquin"/>
              </a:rPr>
              <a:t>CREDITS:</a:t>
            </a:r>
            <a:r>
              <a:rPr lang="en" sz="1200">
                <a:solidFill>
                  <a:schemeClr val="dk1"/>
                </a:solidFill>
                <a:latin typeface="Palanquin"/>
                <a:ea typeface="Palanquin"/>
                <a:cs typeface="Palanquin"/>
                <a:sym typeface="Palanquin"/>
              </a:rPr>
              <a:t> This presentation template was created by </a:t>
            </a:r>
            <a:r>
              <a:rPr b="1" lang="en" sz="1200" u="sng">
                <a:solidFill>
                  <a:schemeClr val="dk1"/>
                </a:solidFill>
                <a:latin typeface="Palanquin"/>
                <a:ea typeface="Palanquin"/>
                <a:cs typeface="Palanquin"/>
                <a:sym typeface="Palanquin"/>
                <a:hlinkClick r:id="rId10">
                  <a:extLst>
                    <a:ext uri="{A12FA001-AC4F-418D-AE19-62706E023703}">
                      <ahyp:hlinkClr val="tx"/>
                    </a:ext>
                  </a:extLst>
                </a:hlinkClick>
              </a:rPr>
              <a:t>Slidesgo</a:t>
            </a:r>
            <a:r>
              <a:rPr lang="en" sz="1200">
                <a:solidFill>
                  <a:schemeClr val="dk1"/>
                </a:solidFill>
                <a:latin typeface="Palanquin"/>
                <a:ea typeface="Palanquin"/>
                <a:cs typeface="Palanquin"/>
                <a:sym typeface="Palanquin"/>
              </a:rPr>
              <a:t>, and includes icons by </a:t>
            </a:r>
            <a:r>
              <a:rPr b="1" lang="en" sz="1200" u="sng">
                <a:solidFill>
                  <a:schemeClr val="dk1"/>
                </a:solidFill>
                <a:latin typeface="Palanquin"/>
                <a:ea typeface="Palanquin"/>
                <a:cs typeface="Palanquin"/>
                <a:sym typeface="Palanquin"/>
                <a:hlinkClick r:id="rId11">
                  <a:extLst>
                    <a:ext uri="{A12FA001-AC4F-418D-AE19-62706E023703}">
                      <ahyp:hlinkClr val="tx"/>
                    </a:ext>
                  </a:extLst>
                </a:hlinkClick>
              </a:rPr>
              <a:t>Flaticon</a:t>
            </a:r>
            <a:r>
              <a:rPr lang="en" sz="1200">
                <a:solidFill>
                  <a:schemeClr val="dk1"/>
                </a:solidFill>
                <a:latin typeface="Palanquin"/>
                <a:ea typeface="Palanquin"/>
                <a:cs typeface="Palanquin"/>
                <a:sym typeface="Palanquin"/>
              </a:rPr>
              <a:t>, and infographics &amp; images by </a:t>
            </a:r>
            <a:r>
              <a:rPr b="1" lang="en" sz="1200" u="sng">
                <a:solidFill>
                  <a:schemeClr val="dk1"/>
                </a:solidFill>
                <a:latin typeface="Palanquin"/>
                <a:ea typeface="Palanquin"/>
                <a:cs typeface="Palanquin"/>
                <a:sym typeface="Palanquin"/>
                <a:hlinkClick r:id="rId12">
                  <a:extLst>
                    <a:ext uri="{A12FA001-AC4F-418D-AE19-62706E023703}">
                      <ahyp:hlinkClr val="tx"/>
                    </a:ext>
                  </a:extLst>
                </a:hlinkClick>
              </a:rPr>
              <a:t>Freepik</a:t>
            </a:r>
            <a:r>
              <a:rPr lang="en" sz="1200" u="sng">
                <a:solidFill>
                  <a:schemeClr val="dk1"/>
                </a:solidFill>
                <a:latin typeface="Palanquin"/>
                <a:ea typeface="Palanquin"/>
                <a:cs typeface="Palanquin"/>
                <a:sym typeface="Palanquin"/>
              </a:rPr>
              <a:t> </a:t>
            </a:r>
            <a:endParaRPr b="1" sz="1200" u="sng">
              <a:solidFill>
                <a:schemeClr val="dk1"/>
              </a:solidFill>
              <a:latin typeface="Palanquin"/>
              <a:ea typeface="Palanquin"/>
              <a:cs typeface="Palanquin"/>
              <a:sym typeface="Palanquin"/>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20" name="Shape 320"/>
        <p:cNvGrpSpPr/>
        <p:nvPr/>
      </p:nvGrpSpPr>
      <p:grpSpPr>
        <a:xfrm>
          <a:off x="0" y="0"/>
          <a:ext cx="0" cy="0"/>
          <a:chOff x="0" y="0"/>
          <a:chExt cx="0" cy="0"/>
        </a:xfrm>
      </p:grpSpPr>
      <p:grpSp>
        <p:nvGrpSpPr>
          <p:cNvPr id="321" name="Google Shape;321;p21"/>
          <p:cNvGrpSpPr/>
          <p:nvPr/>
        </p:nvGrpSpPr>
        <p:grpSpPr>
          <a:xfrm flipH="1" rot="10800000">
            <a:off x="-219083" y="-269629"/>
            <a:ext cx="9729989" cy="5810662"/>
            <a:chOff x="-219083" y="-269629"/>
            <a:chExt cx="9729989" cy="5810662"/>
          </a:xfrm>
        </p:grpSpPr>
        <p:pic>
          <p:nvPicPr>
            <p:cNvPr id="322" name="Google Shape;322;p21"/>
            <p:cNvPicPr preferRelativeResize="0"/>
            <p:nvPr/>
          </p:nvPicPr>
          <p:blipFill>
            <a:blip r:embed="rId2">
              <a:alphaModFix/>
            </a:blip>
            <a:stretch>
              <a:fillRect/>
            </a:stretch>
          </p:blipFill>
          <p:spPr>
            <a:xfrm rot="8585104">
              <a:off x="1031171" y="35476"/>
              <a:ext cx="434884" cy="694610"/>
            </a:xfrm>
            <a:prstGeom prst="rect">
              <a:avLst/>
            </a:prstGeom>
            <a:noFill/>
            <a:ln>
              <a:noFill/>
            </a:ln>
          </p:spPr>
        </p:pic>
        <p:pic>
          <p:nvPicPr>
            <p:cNvPr id="323" name="Google Shape;323;p21"/>
            <p:cNvPicPr preferRelativeResize="0"/>
            <p:nvPr/>
          </p:nvPicPr>
          <p:blipFill>
            <a:blip r:embed="rId3">
              <a:alphaModFix/>
            </a:blip>
            <a:stretch>
              <a:fillRect/>
            </a:stretch>
          </p:blipFill>
          <p:spPr>
            <a:xfrm>
              <a:off x="139077" y="1430106"/>
              <a:ext cx="465644" cy="656021"/>
            </a:xfrm>
            <a:prstGeom prst="rect">
              <a:avLst/>
            </a:prstGeom>
            <a:noFill/>
            <a:ln>
              <a:noFill/>
            </a:ln>
          </p:spPr>
        </p:pic>
        <p:pic>
          <p:nvPicPr>
            <p:cNvPr id="324" name="Google Shape;324;p21"/>
            <p:cNvPicPr preferRelativeResize="0"/>
            <p:nvPr/>
          </p:nvPicPr>
          <p:blipFill>
            <a:blip r:embed="rId4">
              <a:alphaModFix/>
            </a:blip>
            <a:stretch>
              <a:fillRect/>
            </a:stretch>
          </p:blipFill>
          <p:spPr>
            <a:xfrm rot="10800000">
              <a:off x="534363" y="-73977"/>
              <a:ext cx="567263" cy="589132"/>
            </a:xfrm>
            <a:prstGeom prst="rect">
              <a:avLst/>
            </a:prstGeom>
            <a:noFill/>
            <a:ln>
              <a:noFill/>
            </a:ln>
          </p:spPr>
        </p:pic>
        <p:pic>
          <p:nvPicPr>
            <p:cNvPr id="325" name="Google Shape;325;p21"/>
            <p:cNvPicPr preferRelativeResize="0"/>
            <p:nvPr/>
          </p:nvPicPr>
          <p:blipFill>
            <a:blip r:embed="rId5">
              <a:alphaModFix/>
            </a:blip>
            <a:stretch>
              <a:fillRect/>
            </a:stretch>
          </p:blipFill>
          <p:spPr>
            <a:xfrm rot="6742678">
              <a:off x="1335939" y="-350452"/>
              <a:ext cx="406697" cy="868276"/>
            </a:xfrm>
            <a:prstGeom prst="rect">
              <a:avLst/>
            </a:prstGeom>
            <a:noFill/>
            <a:ln>
              <a:noFill/>
            </a:ln>
          </p:spPr>
        </p:pic>
        <p:pic>
          <p:nvPicPr>
            <p:cNvPr id="326" name="Google Shape;326;p21"/>
            <p:cNvPicPr preferRelativeResize="0"/>
            <p:nvPr/>
          </p:nvPicPr>
          <p:blipFill>
            <a:blip r:embed="rId6">
              <a:alphaModFix/>
            </a:blip>
            <a:stretch>
              <a:fillRect/>
            </a:stretch>
          </p:blipFill>
          <p:spPr>
            <a:xfrm rot="5400000">
              <a:off x="-17601" y="332972"/>
              <a:ext cx="503938" cy="868273"/>
            </a:xfrm>
            <a:prstGeom prst="rect">
              <a:avLst/>
            </a:prstGeom>
            <a:noFill/>
            <a:ln>
              <a:noFill/>
            </a:ln>
          </p:spPr>
        </p:pic>
        <p:pic>
          <p:nvPicPr>
            <p:cNvPr id="327" name="Google Shape;327;p21"/>
            <p:cNvPicPr preferRelativeResize="0"/>
            <p:nvPr/>
          </p:nvPicPr>
          <p:blipFill>
            <a:blip r:embed="rId7">
              <a:alphaModFix/>
            </a:blip>
            <a:stretch>
              <a:fillRect/>
            </a:stretch>
          </p:blipFill>
          <p:spPr>
            <a:xfrm rot="-765494">
              <a:off x="3913626" y="4575554"/>
              <a:ext cx="460543" cy="694610"/>
            </a:xfrm>
            <a:prstGeom prst="rect">
              <a:avLst/>
            </a:prstGeom>
            <a:noFill/>
            <a:ln>
              <a:noFill/>
            </a:ln>
          </p:spPr>
        </p:pic>
        <p:pic>
          <p:nvPicPr>
            <p:cNvPr id="328" name="Google Shape;328;p21"/>
            <p:cNvPicPr preferRelativeResize="0"/>
            <p:nvPr/>
          </p:nvPicPr>
          <p:blipFill>
            <a:blip r:embed="rId2">
              <a:alphaModFix/>
            </a:blip>
            <a:stretch>
              <a:fillRect/>
            </a:stretch>
          </p:blipFill>
          <p:spPr>
            <a:xfrm rot="7261052">
              <a:off x="86081" y="692761"/>
              <a:ext cx="434885" cy="694610"/>
            </a:xfrm>
            <a:prstGeom prst="rect">
              <a:avLst/>
            </a:prstGeom>
            <a:noFill/>
            <a:ln>
              <a:noFill/>
            </a:ln>
          </p:spPr>
        </p:pic>
        <p:pic>
          <p:nvPicPr>
            <p:cNvPr id="329" name="Google Shape;329;p21"/>
            <p:cNvPicPr preferRelativeResize="0"/>
            <p:nvPr/>
          </p:nvPicPr>
          <p:blipFill>
            <a:blip r:embed="rId6">
              <a:alphaModFix/>
            </a:blip>
            <a:stretch>
              <a:fillRect/>
            </a:stretch>
          </p:blipFill>
          <p:spPr>
            <a:xfrm rot="9372465">
              <a:off x="-52941" y="739504"/>
              <a:ext cx="503938" cy="868272"/>
            </a:xfrm>
            <a:prstGeom prst="rect">
              <a:avLst/>
            </a:prstGeom>
            <a:noFill/>
            <a:ln>
              <a:noFill/>
            </a:ln>
          </p:spPr>
        </p:pic>
        <p:pic>
          <p:nvPicPr>
            <p:cNvPr id="330" name="Google Shape;330;p21"/>
            <p:cNvPicPr preferRelativeResize="0"/>
            <p:nvPr/>
          </p:nvPicPr>
          <p:blipFill>
            <a:blip r:embed="rId8">
              <a:alphaModFix/>
            </a:blip>
            <a:stretch>
              <a:fillRect/>
            </a:stretch>
          </p:blipFill>
          <p:spPr>
            <a:xfrm flipH="1" rot="7624059">
              <a:off x="16664" y="-187881"/>
              <a:ext cx="573724" cy="876525"/>
            </a:xfrm>
            <a:prstGeom prst="rect">
              <a:avLst/>
            </a:prstGeom>
            <a:noFill/>
            <a:ln>
              <a:noFill/>
            </a:ln>
          </p:spPr>
        </p:pic>
        <p:pic>
          <p:nvPicPr>
            <p:cNvPr id="331" name="Google Shape;331;p21"/>
            <p:cNvPicPr preferRelativeResize="0"/>
            <p:nvPr/>
          </p:nvPicPr>
          <p:blipFill>
            <a:blip r:embed="rId2">
              <a:alphaModFix/>
            </a:blip>
            <a:stretch>
              <a:fillRect/>
            </a:stretch>
          </p:blipFill>
          <p:spPr>
            <a:xfrm flipH="1" rot="-8585104">
              <a:off x="8694481" y="1131213"/>
              <a:ext cx="434884" cy="694610"/>
            </a:xfrm>
            <a:prstGeom prst="rect">
              <a:avLst/>
            </a:prstGeom>
            <a:noFill/>
            <a:ln>
              <a:noFill/>
            </a:ln>
          </p:spPr>
        </p:pic>
        <p:pic>
          <p:nvPicPr>
            <p:cNvPr id="332" name="Google Shape;332;p21"/>
            <p:cNvPicPr preferRelativeResize="0"/>
            <p:nvPr/>
          </p:nvPicPr>
          <p:blipFill>
            <a:blip r:embed="rId3">
              <a:alphaModFix/>
            </a:blip>
            <a:stretch>
              <a:fillRect/>
            </a:stretch>
          </p:blipFill>
          <p:spPr>
            <a:xfrm flipH="1">
              <a:off x="8763678" y="211493"/>
              <a:ext cx="465644" cy="656021"/>
            </a:xfrm>
            <a:prstGeom prst="rect">
              <a:avLst/>
            </a:prstGeom>
            <a:noFill/>
            <a:ln>
              <a:noFill/>
            </a:ln>
          </p:spPr>
        </p:pic>
        <p:pic>
          <p:nvPicPr>
            <p:cNvPr id="333" name="Google Shape;333;p21"/>
            <p:cNvPicPr preferRelativeResize="0"/>
            <p:nvPr/>
          </p:nvPicPr>
          <p:blipFill>
            <a:blip r:embed="rId4">
              <a:alphaModFix/>
            </a:blip>
            <a:stretch>
              <a:fillRect/>
            </a:stretch>
          </p:blipFill>
          <p:spPr>
            <a:xfrm flipH="1" rot="10800000">
              <a:off x="4205048" y="4788936"/>
              <a:ext cx="567263" cy="589132"/>
            </a:xfrm>
            <a:prstGeom prst="rect">
              <a:avLst/>
            </a:prstGeom>
            <a:noFill/>
            <a:ln>
              <a:noFill/>
            </a:ln>
          </p:spPr>
        </p:pic>
        <p:pic>
          <p:nvPicPr>
            <p:cNvPr id="334" name="Google Shape;334;p21"/>
            <p:cNvPicPr preferRelativeResize="0"/>
            <p:nvPr/>
          </p:nvPicPr>
          <p:blipFill>
            <a:blip r:embed="rId5">
              <a:alphaModFix/>
            </a:blip>
            <a:stretch>
              <a:fillRect/>
            </a:stretch>
          </p:blipFill>
          <p:spPr>
            <a:xfrm flipH="1" rot="-6742678">
              <a:off x="8384963" y="-59677"/>
              <a:ext cx="406697" cy="868276"/>
            </a:xfrm>
            <a:prstGeom prst="rect">
              <a:avLst/>
            </a:prstGeom>
            <a:noFill/>
            <a:ln>
              <a:noFill/>
            </a:ln>
          </p:spPr>
        </p:pic>
        <p:pic>
          <p:nvPicPr>
            <p:cNvPr id="335" name="Google Shape;335;p21"/>
            <p:cNvPicPr preferRelativeResize="0"/>
            <p:nvPr/>
          </p:nvPicPr>
          <p:blipFill>
            <a:blip r:embed="rId6">
              <a:alphaModFix/>
            </a:blip>
            <a:stretch>
              <a:fillRect/>
            </a:stretch>
          </p:blipFill>
          <p:spPr>
            <a:xfrm flipH="1" rot="-5400000">
              <a:off x="8077561" y="-399978"/>
              <a:ext cx="503938" cy="868273"/>
            </a:xfrm>
            <a:prstGeom prst="rect">
              <a:avLst/>
            </a:prstGeom>
            <a:noFill/>
            <a:ln>
              <a:noFill/>
            </a:ln>
          </p:spPr>
        </p:pic>
        <p:pic>
          <p:nvPicPr>
            <p:cNvPr id="336" name="Google Shape;336;p21"/>
            <p:cNvPicPr preferRelativeResize="0"/>
            <p:nvPr/>
          </p:nvPicPr>
          <p:blipFill>
            <a:blip r:embed="rId7">
              <a:alphaModFix/>
            </a:blip>
            <a:stretch>
              <a:fillRect/>
            </a:stretch>
          </p:blipFill>
          <p:spPr>
            <a:xfrm flipH="1" rot="9714958">
              <a:off x="8881205" y="1005103"/>
              <a:ext cx="460542" cy="694608"/>
            </a:xfrm>
            <a:prstGeom prst="rect">
              <a:avLst/>
            </a:prstGeom>
            <a:noFill/>
            <a:ln>
              <a:noFill/>
            </a:ln>
          </p:spPr>
        </p:pic>
        <p:pic>
          <p:nvPicPr>
            <p:cNvPr id="337" name="Google Shape;337;p21"/>
            <p:cNvPicPr preferRelativeResize="0"/>
            <p:nvPr/>
          </p:nvPicPr>
          <p:blipFill>
            <a:blip r:embed="rId2">
              <a:alphaModFix/>
            </a:blip>
            <a:stretch>
              <a:fillRect/>
            </a:stretch>
          </p:blipFill>
          <p:spPr>
            <a:xfrm flipH="1" rot="-7261052">
              <a:off x="8819258" y="-208989"/>
              <a:ext cx="434885" cy="694610"/>
            </a:xfrm>
            <a:prstGeom prst="rect">
              <a:avLst/>
            </a:prstGeom>
            <a:noFill/>
            <a:ln>
              <a:noFill/>
            </a:ln>
          </p:spPr>
        </p:pic>
        <p:pic>
          <p:nvPicPr>
            <p:cNvPr id="338" name="Google Shape;338;p21"/>
            <p:cNvPicPr preferRelativeResize="0"/>
            <p:nvPr/>
          </p:nvPicPr>
          <p:blipFill>
            <a:blip r:embed="rId6">
              <a:alphaModFix/>
            </a:blip>
            <a:stretch>
              <a:fillRect/>
            </a:stretch>
          </p:blipFill>
          <p:spPr>
            <a:xfrm flipH="1" rot="3371337">
              <a:off x="4630727" y="4550065"/>
              <a:ext cx="503938" cy="868274"/>
            </a:xfrm>
            <a:prstGeom prst="rect">
              <a:avLst/>
            </a:prstGeom>
            <a:noFill/>
            <a:ln>
              <a:noFill/>
            </a:ln>
          </p:spPr>
        </p:pic>
        <p:pic>
          <p:nvPicPr>
            <p:cNvPr id="339" name="Google Shape;339;p21"/>
            <p:cNvPicPr preferRelativeResize="0"/>
            <p:nvPr/>
          </p:nvPicPr>
          <p:blipFill>
            <a:blip r:embed="rId8">
              <a:alphaModFix/>
            </a:blip>
            <a:stretch>
              <a:fillRect/>
            </a:stretch>
          </p:blipFill>
          <p:spPr>
            <a:xfrm rot="-7624059">
              <a:off x="8701436" y="491807"/>
              <a:ext cx="573724" cy="876525"/>
            </a:xfrm>
            <a:prstGeom prst="rect">
              <a:avLst/>
            </a:prstGeom>
            <a:noFill/>
            <a:ln>
              <a:noFill/>
            </a:ln>
          </p:spPr>
        </p:pic>
        <p:pic>
          <p:nvPicPr>
            <p:cNvPr id="340" name="Google Shape;340;p21"/>
            <p:cNvPicPr preferRelativeResize="0"/>
            <p:nvPr/>
          </p:nvPicPr>
          <p:blipFill>
            <a:blip r:embed="rId5">
              <a:alphaModFix/>
            </a:blip>
            <a:stretch>
              <a:fillRect/>
            </a:stretch>
          </p:blipFill>
          <p:spPr>
            <a:xfrm rot="3805933">
              <a:off x="4917340" y="4730848"/>
              <a:ext cx="406696" cy="868275"/>
            </a:xfrm>
            <a:prstGeom prst="rect">
              <a:avLst/>
            </a:prstGeom>
            <a:noFill/>
            <a:ln>
              <a:noFill/>
            </a:ln>
          </p:spPr>
        </p:pic>
        <p:pic>
          <p:nvPicPr>
            <p:cNvPr id="341" name="Google Shape;341;p21"/>
            <p:cNvPicPr preferRelativeResize="0"/>
            <p:nvPr/>
          </p:nvPicPr>
          <p:blipFill>
            <a:blip r:embed="rId3">
              <a:alphaModFix/>
            </a:blip>
            <a:stretch>
              <a:fillRect/>
            </a:stretch>
          </p:blipFill>
          <p:spPr>
            <a:xfrm rot="8642688">
              <a:off x="3682252" y="4803106"/>
              <a:ext cx="465644" cy="656021"/>
            </a:xfrm>
            <a:prstGeom prst="rect">
              <a:avLst/>
            </a:prstGeom>
            <a:noFill/>
            <a:ln>
              <a:noFill/>
            </a:ln>
          </p:spPr>
        </p:pic>
      </p:grpSp>
      <p:pic>
        <p:nvPicPr>
          <p:cNvPr id="342" name="Google Shape;342;p21"/>
          <p:cNvPicPr preferRelativeResize="0"/>
          <p:nvPr/>
        </p:nvPicPr>
        <p:blipFill>
          <a:blip r:embed="rId9">
            <a:alphaModFix amt="30000"/>
          </a:blip>
          <a:stretch>
            <a:fillRect/>
          </a:stretch>
        </p:blipFill>
        <p:spPr>
          <a:xfrm flipH="1" rot="10800000">
            <a:off x="0" y="-1"/>
            <a:ext cx="9134828" cy="5143501"/>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43" name="Shape 343"/>
        <p:cNvGrpSpPr/>
        <p:nvPr/>
      </p:nvGrpSpPr>
      <p:grpSpPr>
        <a:xfrm>
          <a:off x="0" y="0"/>
          <a:ext cx="0" cy="0"/>
          <a:chOff x="0" y="0"/>
          <a:chExt cx="0" cy="0"/>
        </a:xfrm>
      </p:grpSpPr>
      <p:pic>
        <p:nvPicPr>
          <p:cNvPr id="344" name="Google Shape;344;p22"/>
          <p:cNvPicPr preferRelativeResize="0"/>
          <p:nvPr/>
        </p:nvPicPr>
        <p:blipFill>
          <a:blip r:embed="rId2">
            <a:alphaModFix amt="30000"/>
          </a:blip>
          <a:stretch>
            <a:fillRect/>
          </a:stretch>
        </p:blipFill>
        <p:spPr>
          <a:xfrm flipH="1" rot="10800000">
            <a:off x="0" y="-1"/>
            <a:ext cx="9169249" cy="5143501"/>
          </a:xfrm>
          <a:prstGeom prst="rect">
            <a:avLst/>
          </a:prstGeom>
          <a:noFill/>
          <a:ln>
            <a:noFill/>
          </a:ln>
        </p:spPr>
      </p:pic>
      <p:grpSp>
        <p:nvGrpSpPr>
          <p:cNvPr id="345" name="Google Shape;345;p22"/>
          <p:cNvGrpSpPr/>
          <p:nvPr/>
        </p:nvGrpSpPr>
        <p:grpSpPr>
          <a:xfrm flipH="1" rot="10800000">
            <a:off x="-241622" y="-126281"/>
            <a:ext cx="9747718" cy="5622128"/>
            <a:chOff x="-241622" y="-126281"/>
            <a:chExt cx="9747718" cy="5622128"/>
          </a:xfrm>
        </p:grpSpPr>
        <p:pic>
          <p:nvPicPr>
            <p:cNvPr id="346" name="Google Shape;346;p22"/>
            <p:cNvPicPr preferRelativeResize="0"/>
            <p:nvPr/>
          </p:nvPicPr>
          <p:blipFill>
            <a:blip r:embed="rId3">
              <a:alphaModFix/>
            </a:blip>
            <a:stretch>
              <a:fillRect/>
            </a:stretch>
          </p:blipFill>
          <p:spPr>
            <a:xfrm rot="-899999">
              <a:off x="-137966" y="3640453"/>
              <a:ext cx="573724" cy="876526"/>
            </a:xfrm>
            <a:prstGeom prst="rect">
              <a:avLst/>
            </a:prstGeom>
            <a:noFill/>
            <a:ln>
              <a:noFill/>
            </a:ln>
          </p:spPr>
        </p:pic>
        <p:pic>
          <p:nvPicPr>
            <p:cNvPr id="347" name="Google Shape;347;p22"/>
            <p:cNvPicPr preferRelativeResize="0"/>
            <p:nvPr/>
          </p:nvPicPr>
          <p:blipFill>
            <a:blip r:embed="rId4">
              <a:alphaModFix/>
            </a:blip>
            <a:stretch>
              <a:fillRect/>
            </a:stretch>
          </p:blipFill>
          <p:spPr>
            <a:xfrm rot="-6443737">
              <a:off x="8892225" y="111457"/>
              <a:ext cx="434884" cy="694610"/>
            </a:xfrm>
            <a:prstGeom prst="rect">
              <a:avLst/>
            </a:prstGeom>
            <a:noFill/>
            <a:ln>
              <a:noFill/>
            </a:ln>
          </p:spPr>
        </p:pic>
        <p:pic>
          <p:nvPicPr>
            <p:cNvPr id="348" name="Google Shape;348;p22"/>
            <p:cNvPicPr preferRelativeResize="0"/>
            <p:nvPr/>
          </p:nvPicPr>
          <p:blipFill>
            <a:blip r:embed="rId5">
              <a:alphaModFix/>
            </a:blip>
            <a:stretch>
              <a:fillRect/>
            </a:stretch>
          </p:blipFill>
          <p:spPr>
            <a:xfrm rot="10547794">
              <a:off x="8492083" y="1163731"/>
              <a:ext cx="406696" cy="868277"/>
            </a:xfrm>
            <a:prstGeom prst="rect">
              <a:avLst/>
            </a:prstGeom>
            <a:noFill/>
            <a:ln>
              <a:noFill/>
            </a:ln>
          </p:spPr>
        </p:pic>
        <p:pic>
          <p:nvPicPr>
            <p:cNvPr id="349" name="Google Shape;349;p22"/>
            <p:cNvPicPr preferRelativeResize="0"/>
            <p:nvPr/>
          </p:nvPicPr>
          <p:blipFill>
            <a:blip r:embed="rId6">
              <a:alphaModFix/>
            </a:blip>
            <a:stretch>
              <a:fillRect/>
            </a:stretch>
          </p:blipFill>
          <p:spPr>
            <a:xfrm rot="10800000">
              <a:off x="8333190" y="236990"/>
              <a:ext cx="503938" cy="868273"/>
            </a:xfrm>
            <a:prstGeom prst="rect">
              <a:avLst/>
            </a:prstGeom>
            <a:noFill/>
            <a:ln>
              <a:noFill/>
            </a:ln>
          </p:spPr>
        </p:pic>
        <p:pic>
          <p:nvPicPr>
            <p:cNvPr id="350" name="Google Shape;350;p22"/>
            <p:cNvPicPr preferRelativeResize="0"/>
            <p:nvPr/>
          </p:nvPicPr>
          <p:blipFill>
            <a:blip r:embed="rId7">
              <a:alphaModFix/>
            </a:blip>
            <a:stretch>
              <a:fillRect/>
            </a:stretch>
          </p:blipFill>
          <p:spPr>
            <a:xfrm rot="10800000">
              <a:off x="8362776" y="-126281"/>
              <a:ext cx="567263" cy="589132"/>
            </a:xfrm>
            <a:prstGeom prst="rect">
              <a:avLst/>
            </a:prstGeom>
            <a:noFill/>
            <a:ln>
              <a:noFill/>
            </a:ln>
          </p:spPr>
        </p:pic>
        <p:pic>
          <p:nvPicPr>
            <p:cNvPr id="351" name="Google Shape;351;p22"/>
            <p:cNvPicPr preferRelativeResize="0"/>
            <p:nvPr/>
          </p:nvPicPr>
          <p:blipFill>
            <a:blip r:embed="rId3">
              <a:alphaModFix/>
            </a:blip>
            <a:stretch>
              <a:fillRect/>
            </a:stretch>
          </p:blipFill>
          <p:spPr>
            <a:xfrm flipH="1" rot="-9461182">
              <a:off x="8666499" y="615585"/>
              <a:ext cx="573725" cy="876526"/>
            </a:xfrm>
            <a:prstGeom prst="rect">
              <a:avLst/>
            </a:prstGeom>
            <a:noFill/>
            <a:ln>
              <a:noFill/>
            </a:ln>
          </p:spPr>
        </p:pic>
        <p:pic>
          <p:nvPicPr>
            <p:cNvPr id="352" name="Google Shape;352;p22"/>
            <p:cNvPicPr preferRelativeResize="0"/>
            <p:nvPr/>
          </p:nvPicPr>
          <p:blipFill>
            <a:blip r:embed="rId4">
              <a:alphaModFix/>
            </a:blip>
            <a:stretch>
              <a:fillRect/>
            </a:stretch>
          </p:blipFill>
          <p:spPr>
            <a:xfrm flipH="1" rot="-5400013">
              <a:off x="7998727" y="-179014"/>
              <a:ext cx="434884" cy="694609"/>
            </a:xfrm>
            <a:prstGeom prst="rect">
              <a:avLst/>
            </a:prstGeom>
            <a:noFill/>
            <a:ln>
              <a:noFill/>
            </a:ln>
          </p:spPr>
        </p:pic>
        <p:pic>
          <p:nvPicPr>
            <p:cNvPr id="353" name="Google Shape;353;p22"/>
            <p:cNvPicPr preferRelativeResize="0"/>
            <p:nvPr/>
          </p:nvPicPr>
          <p:blipFill>
            <a:blip r:embed="rId4">
              <a:alphaModFix/>
            </a:blip>
            <a:stretch>
              <a:fillRect/>
            </a:stretch>
          </p:blipFill>
          <p:spPr>
            <a:xfrm flipH="1" rot="2214896">
              <a:off x="25416" y="3922961"/>
              <a:ext cx="434884" cy="694610"/>
            </a:xfrm>
            <a:prstGeom prst="rect">
              <a:avLst/>
            </a:prstGeom>
            <a:noFill/>
            <a:ln>
              <a:noFill/>
            </a:ln>
          </p:spPr>
        </p:pic>
        <p:pic>
          <p:nvPicPr>
            <p:cNvPr id="354" name="Google Shape;354;p22"/>
            <p:cNvPicPr preferRelativeResize="0"/>
            <p:nvPr/>
          </p:nvPicPr>
          <p:blipFill>
            <a:blip r:embed="rId8">
              <a:alphaModFix/>
            </a:blip>
            <a:stretch>
              <a:fillRect/>
            </a:stretch>
          </p:blipFill>
          <p:spPr>
            <a:xfrm flipH="1" rot="10800000">
              <a:off x="326297" y="4225008"/>
              <a:ext cx="465644" cy="656021"/>
            </a:xfrm>
            <a:prstGeom prst="rect">
              <a:avLst/>
            </a:prstGeom>
            <a:noFill/>
            <a:ln>
              <a:noFill/>
            </a:ln>
          </p:spPr>
        </p:pic>
        <p:pic>
          <p:nvPicPr>
            <p:cNvPr id="355" name="Google Shape;355;p22"/>
            <p:cNvPicPr preferRelativeResize="0"/>
            <p:nvPr/>
          </p:nvPicPr>
          <p:blipFill>
            <a:blip r:embed="rId7">
              <a:alphaModFix/>
            </a:blip>
            <a:stretch>
              <a:fillRect/>
            </a:stretch>
          </p:blipFill>
          <p:spPr>
            <a:xfrm flipH="1">
              <a:off x="-40780" y="4894404"/>
              <a:ext cx="567263" cy="589132"/>
            </a:xfrm>
            <a:prstGeom prst="rect">
              <a:avLst/>
            </a:prstGeom>
            <a:noFill/>
            <a:ln>
              <a:noFill/>
            </a:ln>
          </p:spPr>
        </p:pic>
        <p:pic>
          <p:nvPicPr>
            <p:cNvPr id="356" name="Google Shape;356;p22"/>
            <p:cNvPicPr preferRelativeResize="0"/>
            <p:nvPr/>
          </p:nvPicPr>
          <p:blipFill>
            <a:blip r:embed="rId5">
              <a:alphaModFix/>
            </a:blip>
            <a:stretch>
              <a:fillRect/>
            </a:stretch>
          </p:blipFill>
          <p:spPr>
            <a:xfrm flipH="1" rot="4057322">
              <a:off x="988734" y="4495473"/>
              <a:ext cx="406697" cy="868276"/>
            </a:xfrm>
            <a:prstGeom prst="rect">
              <a:avLst/>
            </a:prstGeom>
            <a:noFill/>
            <a:ln>
              <a:noFill/>
            </a:ln>
          </p:spPr>
        </p:pic>
        <p:pic>
          <p:nvPicPr>
            <p:cNvPr id="357" name="Google Shape;357;p22"/>
            <p:cNvPicPr preferRelativeResize="0"/>
            <p:nvPr/>
          </p:nvPicPr>
          <p:blipFill>
            <a:blip r:embed="rId6">
              <a:alphaModFix/>
            </a:blip>
            <a:stretch>
              <a:fillRect/>
            </a:stretch>
          </p:blipFill>
          <p:spPr>
            <a:xfrm flipH="1" rot="5400000">
              <a:off x="1023644" y="4696403"/>
              <a:ext cx="503938" cy="868273"/>
            </a:xfrm>
            <a:prstGeom prst="rect">
              <a:avLst/>
            </a:prstGeom>
            <a:noFill/>
            <a:ln>
              <a:noFill/>
            </a:ln>
          </p:spPr>
        </p:pic>
        <p:pic>
          <p:nvPicPr>
            <p:cNvPr id="358" name="Google Shape;358;p22"/>
            <p:cNvPicPr preferRelativeResize="0"/>
            <p:nvPr/>
          </p:nvPicPr>
          <p:blipFill>
            <a:blip r:embed="rId9">
              <a:alphaModFix/>
            </a:blip>
            <a:stretch>
              <a:fillRect/>
            </a:stretch>
          </p:blipFill>
          <p:spPr>
            <a:xfrm flipH="1" rot="-1085042">
              <a:off x="-81378" y="4355023"/>
              <a:ext cx="460542" cy="694608"/>
            </a:xfrm>
            <a:prstGeom prst="rect">
              <a:avLst/>
            </a:prstGeom>
            <a:noFill/>
            <a:ln>
              <a:noFill/>
            </a:ln>
          </p:spPr>
        </p:pic>
        <p:pic>
          <p:nvPicPr>
            <p:cNvPr id="359" name="Google Shape;359;p22"/>
            <p:cNvPicPr preferRelativeResize="0"/>
            <p:nvPr/>
          </p:nvPicPr>
          <p:blipFill>
            <a:blip r:embed="rId4">
              <a:alphaModFix/>
            </a:blip>
            <a:stretch>
              <a:fillRect/>
            </a:stretch>
          </p:blipFill>
          <p:spPr>
            <a:xfrm flipH="1" rot="3538948">
              <a:off x="469576" y="4783226"/>
              <a:ext cx="434885" cy="694610"/>
            </a:xfrm>
            <a:prstGeom prst="rect">
              <a:avLst/>
            </a:prstGeom>
            <a:noFill/>
            <a:ln>
              <a:noFill/>
            </a:ln>
          </p:spPr>
        </p:pic>
        <p:pic>
          <p:nvPicPr>
            <p:cNvPr id="360" name="Google Shape;360;p22"/>
            <p:cNvPicPr preferRelativeResize="0"/>
            <p:nvPr/>
          </p:nvPicPr>
          <p:blipFill>
            <a:blip r:embed="rId6">
              <a:alphaModFix/>
            </a:blip>
            <a:stretch>
              <a:fillRect/>
            </a:stretch>
          </p:blipFill>
          <p:spPr>
            <a:xfrm flipH="1" rot="3371337">
              <a:off x="343804" y="4381883"/>
              <a:ext cx="503938" cy="868274"/>
            </a:xfrm>
            <a:prstGeom prst="rect">
              <a:avLst/>
            </a:prstGeom>
            <a:noFill/>
            <a:ln>
              <a:noFill/>
            </a:ln>
          </p:spPr>
        </p:pic>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64" name="Shape 364"/>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2_1">
    <p:spTree>
      <p:nvGrpSpPr>
        <p:cNvPr id="365" name="Shape 365"/>
        <p:cNvGrpSpPr/>
        <p:nvPr/>
      </p:nvGrpSpPr>
      <p:grpSpPr>
        <a:xfrm>
          <a:off x="0" y="0"/>
          <a:ext cx="0" cy="0"/>
          <a:chOff x="0" y="0"/>
          <a:chExt cx="0" cy="0"/>
        </a:xfrm>
      </p:grpSpPr>
      <p:sp>
        <p:nvSpPr>
          <p:cNvPr id="366" name="Google Shape;366;p25"/>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367" name="Google Shape;367;p2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Font typeface="Inter"/>
              <a:buNone/>
              <a:defRPr b="1" sz="2200"/>
            </a:lvl1pPr>
            <a:lvl2pPr lvl="1" rtl="0" algn="ctr">
              <a:spcBef>
                <a:spcPts val="0"/>
              </a:spcBef>
              <a:spcAft>
                <a:spcPts val="0"/>
              </a:spcAft>
              <a:buSzPts val="2400"/>
              <a:buFont typeface="Inter"/>
              <a:buNone/>
              <a:defRPr b="1" sz="2400">
                <a:latin typeface="Inter"/>
                <a:ea typeface="Inter"/>
                <a:cs typeface="Inter"/>
                <a:sym typeface="Inter"/>
              </a:defRPr>
            </a:lvl2pPr>
            <a:lvl3pPr lvl="2" rtl="0" algn="ctr">
              <a:spcBef>
                <a:spcPts val="0"/>
              </a:spcBef>
              <a:spcAft>
                <a:spcPts val="0"/>
              </a:spcAft>
              <a:buSzPts val="2400"/>
              <a:buFont typeface="Inter"/>
              <a:buNone/>
              <a:defRPr b="1" sz="2400">
                <a:latin typeface="Inter"/>
                <a:ea typeface="Inter"/>
                <a:cs typeface="Inter"/>
                <a:sym typeface="Inter"/>
              </a:defRPr>
            </a:lvl3pPr>
            <a:lvl4pPr lvl="3" rtl="0" algn="ctr">
              <a:spcBef>
                <a:spcPts val="0"/>
              </a:spcBef>
              <a:spcAft>
                <a:spcPts val="0"/>
              </a:spcAft>
              <a:buSzPts val="2400"/>
              <a:buFont typeface="Inter"/>
              <a:buNone/>
              <a:defRPr b="1" sz="2400">
                <a:latin typeface="Inter"/>
                <a:ea typeface="Inter"/>
                <a:cs typeface="Inter"/>
                <a:sym typeface="Inter"/>
              </a:defRPr>
            </a:lvl4pPr>
            <a:lvl5pPr lvl="4" rtl="0" algn="ctr">
              <a:spcBef>
                <a:spcPts val="0"/>
              </a:spcBef>
              <a:spcAft>
                <a:spcPts val="0"/>
              </a:spcAft>
              <a:buSzPts val="2400"/>
              <a:buFont typeface="Inter"/>
              <a:buNone/>
              <a:defRPr b="1" sz="2400">
                <a:latin typeface="Inter"/>
                <a:ea typeface="Inter"/>
                <a:cs typeface="Inter"/>
                <a:sym typeface="Inter"/>
              </a:defRPr>
            </a:lvl5pPr>
            <a:lvl6pPr lvl="5" rtl="0" algn="ctr">
              <a:spcBef>
                <a:spcPts val="0"/>
              </a:spcBef>
              <a:spcAft>
                <a:spcPts val="0"/>
              </a:spcAft>
              <a:buSzPts val="2400"/>
              <a:buFont typeface="Inter"/>
              <a:buNone/>
              <a:defRPr b="1" sz="2400">
                <a:latin typeface="Inter"/>
                <a:ea typeface="Inter"/>
                <a:cs typeface="Inter"/>
                <a:sym typeface="Inter"/>
              </a:defRPr>
            </a:lvl6pPr>
            <a:lvl7pPr lvl="6" rtl="0" algn="ctr">
              <a:spcBef>
                <a:spcPts val="0"/>
              </a:spcBef>
              <a:spcAft>
                <a:spcPts val="0"/>
              </a:spcAft>
              <a:buSzPts val="2400"/>
              <a:buFont typeface="Inter"/>
              <a:buNone/>
              <a:defRPr b="1" sz="2400">
                <a:latin typeface="Inter"/>
                <a:ea typeface="Inter"/>
                <a:cs typeface="Inter"/>
                <a:sym typeface="Inter"/>
              </a:defRPr>
            </a:lvl7pPr>
            <a:lvl8pPr lvl="7" rtl="0" algn="ctr">
              <a:spcBef>
                <a:spcPts val="0"/>
              </a:spcBef>
              <a:spcAft>
                <a:spcPts val="0"/>
              </a:spcAft>
              <a:buSzPts val="2400"/>
              <a:buFont typeface="Inter"/>
              <a:buNone/>
              <a:defRPr b="1" sz="2400">
                <a:latin typeface="Inter"/>
                <a:ea typeface="Inter"/>
                <a:cs typeface="Inter"/>
                <a:sym typeface="Inter"/>
              </a:defRPr>
            </a:lvl8pPr>
            <a:lvl9pPr lvl="8" rtl="0"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2_1_1">
    <p:spTree>
      <p:nvGrpSpPr>
        <p:cNvPr id="368" name="Shape 368"/>
        <p:cNvGrpSpPr/>
        <p:nvPr/>
      </p:nvGrpSpPr>
      <p:grpSpPr>
        <a:xfrm>
          <a:off x="0" y="0"/>
          <a:ext cx="0" cy="0"/>
          <a:chOff x="0" y="0"/>
          <a:chExt cx="0" cy="0"/>
        </a:xfrm>
      </p:grpSpPr>
      <p:sp>
        <p:nvSpPr>
          <p:cNvPr id="369" name="Google Shape;369;p26"/>
          <p:cNvSpPr/>
          <p:nvPr/>
        </p:nvSpPr>
        <p:spPr>
          <a:xfrm>
            <a:off x="-75" y="-10275"/>
            <a:ext cx="9144000" cy="118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370" name="Google Shape;370;p26"/>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Font typeface="Inter"/>
              <a:buNone/>
              <a:defRPr b="1" sz="2200">
                <a:latin typeface="Inter"/>
                <a:ea typeface="Inter"/>
                <a:cs typeface="Inter"/>
                <a:sym typeface="Inter"/>
              </a:defRPr>
            </a:lvl1pPr>
            <a:lvl2pPr lvl="1" rtl="0" algn="ctr">
              <a:spcBef>
                <a:spcPts val="0"/>
              </a:spcBef>
              <a:spcAft>
                <a:spcPts val="0"/>
              </a:spcAft>
              <a:buSzPts val="2400"/>
              <a:buFont typeface="Inter"/>
              <a:buNone/>
              <a:defRPr b="1" sz="2400">
                <a:latin typeface="Inter"/>
                <a:ea typeface="Inter"/>
                <a:cs typeface="Inter"/>
                <a:sym typeface="Inter"/>
              </a:defRPr>
            </a:lvl2pPr>
            <a:lvl3pPr lvl="2" rtl="0" algn="ctr">
              <a:spcBef>
                <a:spcPts val="0"/>
              </a:spcBef>
              <a:spcAft>
                <a:spcPts val="0"/>
              </a:spcAft>
              <a:buSzPts val="2400"/>
              <a:buFont typeface="Inter"/>
              <a:buNone/>
              <a:defRPr b="1" sz="2400">
                <a:latin typeface="Inter"/>
                <a:ea typeface="Inter"/>
                <a:cs typeface="Inter"/>
                <a:sym typeface="Inter"/>
              </a:defRPr>
            </a:lvl3pPr>
            <a:lvl4pPr lvl="3" rtl="0" algn="ctr">
              <a:spcBef>
                <a:spcPts val="0"/>
              </a:spcBef>
              <a:spcAft>
                <a:spcPts val="0"/>
              </a:spcAft>
              <a:buSzPts val="2400"/>
              <a:buFont typeface="Inter"/>
              <a:buNone/>
              <a:defRPr b="1" sz="2400">
                <a:latin typeface="Inter"/>
                <a:ea typeface="Inter"/>
                <a:cs typeface="Inter"/>
                <a:sym typeface="Inter"/>
              </a:defRPr>
            </a:lvl4pPr>
            <a:lvl5pPr lvl="4" rtl="0" algn="ctr">
              <a:spcBef>
                <a:spcPts val="0"/>
              </a:spcBef>
              <a:spcAft>
                <a:spcPts val="0"/>
              </a:spcAft>
              <a:buSzPts val="2400"/>
              <a:buFont typeface="Inter"/>
              <a:buNone/>
              <a:defRPr b="1" sz="2400">
                <a:latin typeface="Inter"/>
                <a:ea typeface="Inter"/>
                <a:cs typeface="Inter"/>
                <a:sym typeface="Inter"/>
              </a:defRPr>
            </a:lvl5pPr>
            <a:lvl6pPr lvl="5" rtl="0" algn="ctr">
              <a:spcBef>
                <a:spcPts val="0"/>
              </a:spcBef>
              <a:spcAft>
                <a:spcPts val="0"/>
              </a:spcAft>
              <a:buSzPts val="2400"/>
              <a:buFont typeface="Inter"/>
              <a:buNone/>
              <a:defRPr b="1" sz="2400">
                <a:latin typeface="Inter"/>
                <a:ea typeface="Inter"/>
                <a:cs typeface="Inter"/>
                <a:sym typeface="Inter"/>
              </a:defRPr>
            </a:lvl6pPr>
            <a:lvl7pPr lvl="6" rtl="0" algn="ctr">
              <a:spcBef>
                <a:spcPts val="0"/>
              </a:spcBef>
              <a:spcAft>
                <a:spcPts val="0"/>
              </a:spcAft>
              <a:buSzPts val="2400"/>
              <a:buFont typeface="Inter"/>
              <a:buNone/>
              <a:defRPr b="1" sz="2400">
                <a:latin typeface="Inter"/>
                <a:ea typeface="Inter"/>
                <a:cs typeface="Inter"/>
                <a:sym typeface="Inter"/>
              </a:defRPr>
            </a:lvl7pPr>
            <a:lvl8pPr lvl="7" rtl="0" algn="ctr">
              <a:spcBef>
                <a:spcPts val="0"/>
              </a:spcBef>
              <a:spcAft>
                <a:spcPts val="0"/>
              </a:spcAft>
              <a:buSzPts val="2400"/>
              <a:buFont typeface="Inter"/>
              <a:buNone/>
              <a:defRPr b="1" sz="2400">
                <a:latin typeface="Inter"/>
                <a:ea typeface="Inter"/>
                <a:cs typeface="Inter"/>
                <a:sym typeface="Inter"/>
              </a:defRPr>
            </a:lvl8pPr>
            <a:lvl9pPr lvl="8" rtl="0" algn="ctr">
              <a:spcBef>
                <a:spcPts val="0"/>
              </a:spcBef>
              <a:spcAft>
                <a:spcPts val="0"/>
              </a:spcAft>
              <a:buSzPts val="2400"/>
              <a:buFont typeface="Inter"/>
              <a:buNone/>
              <a:defRPr b="1" sz="2400">
                <a:latin typeface="Inter"/>
                <a:ea typeface="Inter"/>
                <a:cs typeface="Inter"/>
                <a:sym typeface="Inter"/>
              </a:defRPr>
            </a:lvl9pPr>
          </a:lstStyle>
          <a:p/>
        </p:txBody>
      </p:sp>
      <p:sp>
        <p:nvSpPr>
          <p:cNvPr id="371" name="Google Shape;371;p26"/>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Font typeface="Inter"/>
              <a:buNone/>
              <a:defRPr b="1" sz="2200">
                <a:latin typeface="Inter"/>
                <a:ea typeface="Inter"/>
                <a:cs typeface="Inter"/>
                <a:sym typeface="Inter"/>
              </a:defRPr>
            </a:lvl1pPr>
            <a:lvl2pPr lvl="1" rtl="0" algn="ctr">
              <a:spcBef>
                <a:spcPts val="0"/>
              </a:spcBef>
              <a:spcAft>
                <a:spcPts val="0"/>
              </a:spcAft>
              <a:buSzPts val="2400"/>
              <a:buFont typeface="Inter"/>
              <a:buNone/>
              <a:defRPr b="1" sz="2400">
                <a:latin typeface="Inter"/>
                <a:ea typeface="Inter"/>
                <a:cs typeface="Inter"/>
                <a:sym typeface="Inter"/>
              </a:defRPr>
            </a:lvl2pPr>
            <a:lvl3pPr lvl="2" rtl="0" algn="ctr">
              <a:spcBef>
                <a:spcPts val="0"/>
              </a:spcBef>
              <a:spcAft>
                <a:spcPts val="0"/>
              </a:spcAft>
              <a:buSzPts val="2400"/>
              <a:buFont typeface="Inter"/>
              <a:buNone/>
              <a:defRPr b="1" sz="2400">
                <a:latin typeface="Inter"/>
                <a:ea typeface="Inter"/>
                <a:cs typeface="Inter"/>
                <a:sym typeface="Inter"/>
              </a:defRPr>
            </a:lvl3pPr>
            <a:lvl4pPr lvl="3" rtl="0" algn="ctr">
              <a:spcBef>
                <a:spcPts val="0"/>
              </a:spcBef>
              <a:spcAft>
                <a:spcPts val="0"/>
              </a:spcAft>
              <a:buSzPts val="2400"/>
              <a:buFont typeface="Inter"/>
              <a:buNone/>
              <a:defRPr b="1" sz="2400">
                <a:latin typeface="Inter"/>
                <a:ea typeface="Inter"/>
                <a:cs typeface="Inter"/>
                <a:sym typeface="Inter"/>
              </a:defRPr>
            </a:lvl4pPr>
            <a:lvl5pPr lvl="4" rtl="0" algn="ctr">
              <a:spcBef>
                <a:spcPts val="0"/>
              </a:spcBef>
              <a:spcAft>
                <a:spcPts val="0"/>
              </a:spcAft>
              <a:buSzPts val="2400"/>
              <a:buFont typeface="Inter"/>
              <a:buNone/>
              <a:defRPr b="1" sz="2400">
                <a:latin typeface="Inter"/>
                <a:ea typeface="Inter"/>
                <a:cs typeface="Inter"/>
                <a:sym typeface="Inter"/>
              </a:defRPr>
            </a:lvl5pPr>
            <a:lvl6pPr lvl="5" rtl="0" algn="ctr">
              <a:spcBef>
                <a:spcPts val="0"/>
              </a:spcBef>
              <a:spcAft>
                <a:spcPts val="0"/>
              </a:spcAft>
              <a:buSzPts val="2400"/>
              <a:buFont typeface="Inter"/>
              <a:buNone/>
              <a:defRPr b="1" sz="2400">
                <a:latin typeface="Inter"/>
                <a:ea typeface="Inter"/>
                <a:cs typeface="Inter"/>
                <a:sym typeface="Inter"/>
              </a:defRPr>
            </a:lvl6pPr>
            <a:lvl7pPr lvl="6" rtl="0" algn="ctr">
              <a:spcBef>
                <a:spcPts val="0"/>
              </a:spcBef>
              <a:spcAft>
                <a:spcPts val="0"/>
              </a:spcAft>
              <a:buSzPts val="2400"/>
              <a:buFont typeface="Inter"/>
              <a:buNone/>
              <a:defRPr b="1" sz="2400">
                <a:latin typeface="Inter"/>
                <a:ea typeface="Inter"/>
                <a:cs typeface="Inter"/>
                <a:sym typeface="Inter"/>
              </a:defRPr>
            </a:lvl7pPr>
            <a:lvl8pPr lvl="7" rtl="0" algn="ctr">
              <a:spcBef>
                <a:spcPts val="0"/>
              </a:spcBef>
              <a:spcAft>
                <a:spcPts val="0"/>
              </a:spcAft>
              <a:buSzPts val="2400"/>
              <a:buFont typeface="Inter"/>
              <a:buNone/>
              <a:defRPr b="1" sz="2400">
                <a:latin typeface="Inter"/>
                <a:ea typeface="Inter"/>
                <a:cs typeface="Inter"/>
                <a:sym typeface="Inter"/>
              </a:defRPr>
            </a:lvl8pPr>
            <a:lvl9pPr lvl="8" rtl="0" algn="ctr">
              <a:spcBef>
                <a:spcPts val="0"/>
              </a:spcBef>
              <a:spcAft>
                <a:spcPts val="0"/>
              </a:spcAft>
              <a:buSzPts val="2400"/>
              <a:buFont typeface="Inter"/>
              <a:buNone/>
              <a:defRPr b="1" sz="2400">
                <a:latin typeface="Inter"/>
                <a:ea typeface="Inter"/>
                <a:cs typeface="Inter"/>
                <a:sym typeface="Inte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theme" Target="../theme/theme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slideLayout" Target="../slideLayouts/slideLayout23.xml"/><Relationship Id="rId3" Type="http://schemas.openxmlformats.org/officeDocument/2006/relationships/slideLayout" Target="../slideLayouts/slideLayout24.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700"/>
              <a:buFont typeface="Playball"/>
              <a:buNone/>
              <a:defRPr sz="3700">
                <a:solidFill>
                  <a:schemeClr val="dk1"/>
                </a:solidFill>
                <a:latin typeface="Playball"/>
                <a:ea typeface="Playball"/>
                <a:cs typeface="Playball"/>
                <a:sym typeface="Playball"/>
              </a:defRPr>
            </a:lvl1pPr>
            <a:lvl2pPr lvl="1" rtl="0">
              <a:spcBef>
                <a:spcPts val="0"/>
              </a:spcBef>
              <a:spcAft>
                <a:spcPts val="0"/>
              </a:spcAft>
              <a:buClr>
                <a:schemeClr val="dk1"/>
              </a:buClr>
              <a:buSzPts val="3700"/>
              <a:buFont typeface="Playball"/>
              <a:buNone/>
              <a:defRPr sz="3700">
                <a:solidFill>
                  <a:schemeClr val="dk1"/>
                </a:solidFill>
                <a:latin typeface="Playball"/>
                <a:ea typeface="Playball"/>
                <a:cs typeface="Playball"/>
                <a:sym typeface="Playball"/>
              </a:defRPr>
            </a:lvl2pPr>
            <a:lvl3pPr lvl="2" rtl="0">
              <a:spcBef>
                <a:spcPts val="0"/>
              </a:spcBef>
              <a:spcAft>
                <a:spcPts val="0"/>
              </a:spcAft>
              <a:buClr>
                <a:schemeClr val="dk1"/>
              </a:buClr>
              <a:buSzPts val="3700"/>
              <a:buFont typeface="Playball"/>
              <a:buNone/>
              <a:defRPr sz="3700">
                <a:solidFill>
                  <a:schemeClr val="dk1"/>
                </a:solidFill>
                <a:latin typeface="Playball"/>
                <a:ea typeface="Playball"/>
                <a:cs typeface="Playball"/>
                <a:sym typeface="Playball"/>
              </a:defRPr>
            </a:lvl3pPr>
            <a:lvl4pPr lvl="3" rtl="0">
              <a:spcBef>
                <a:spcPts val="0"/>
              </a:spcBef>
              <a:spcAft>
                <a:spcPts val="0"/>
              </a:spcAft>
              <a:buClr>
                <a:schemeClr val="dk1"/>
              </a:buClr>
              <a:buSzPts val="3700"/>
              <a:buFont typeface="Playball"/>
              <a:buNone/>
              <a:defRPr sz="3700">
                <a:solidFill>
                  <a:schemeClr val="dk1"/>
                </a:solidFill>
                <a:latin typeface="Playball"/>
                <a:ea typeface="Playball"/>
                <a:cs typeface="Playball"/>
                <a:sym typeface="Playball"/>
              </a:defRPr>
            </a:lvl4pPr>
            <a:lvl5pPr lvl="4" rtl="0">
              <a:spcBef>
                <a:spcPts val="0"/>
              </a:spcBef>
              <a:spcAft>
                <a:spcPts val="0"/>
              </a:spcAft>
              <a:buClr>
                <a:schemeClr val="dk1"/>
              </a:buClr>
              <a:buSzPts val="3700"/>
              <a:buFont typeface="Playball"/>
              <a:buNone/>
              <a:defRPr sz="3700">
                <a:solidFill>
                  <a:schemeClr val="dk1"/>
                </a:solidFill>
                <a:latin typeface="Playball"/>
                <a:ea typeface="Playball"/>
                <a:cs typeface="Playball"/>
                <a:sym typeface="Playball"/>
              </a:defRPr>
            </a:lvl5pPr>
            <a:lvl6pPr lvl="5" rtl="0">
              <a:spcBef>
                <a:spcPts val="0"/>
              </a:spcBef>
              <a:spcAft>
                <a:spcPts val="0"/>
              </a:spcAft>
              <a:buClr>
                <a:schemeClr val="dk1"/>
              </a:buClr>
              <a:buSzPts val="3700"/>
              <a:buFont typeface="Playball"/>
              <a:buNone/>
              <a:defRPr sz="3700">
                <a:solidFill>
                  <a:schemeClr val="dk1"/>
                </a:solidFill>
                <a:latin typeface="Playball"/>
                <a:ea typeface="Playball"/>
                <a:cs typeface="Playball"/>
                <a:sym typeface="Playball"/>
              </a:defRPr>
            </a:lvl6pPr>
            <a:lvl7pPr lvl="6" rtl="0">
              <a:spcBef>
                <a:spcPts val="0"/>
              </a:spcBef>
              <a:spcAft>
                <a:spcPts val="0"/>
              </a:spcAft>
              <a:buClr>
                <a:schemeClr val="dk1"/>
              </a:buClr>
              <a:buSzPts val="3700"/>
              <a:buFont typeface="Playball"/>
              <a:buNone/>
              <a:defRPr sz="3700">
                <a:solidFill>
                  <a:schemeClr val="dk1"/>
                </a:solidFill>
                <a:latin typeface="Playball"/>
                <a:ea typeface="Playball"/>
                <a:cs typeface="Playball"/>
                <a:sym typeface="Playball"/>
              </a:defRPr>
            </a:lvl7pPr>
            <a:lvl8pPr lvl="7" rtl="0">
              <a:spcBef>
                <a:spcPts val="0"/>
              </a:spcBef>
              <a:spcAft>
                <a:spcPts val="0"/>
              </a:spcAft>
              <a:buClr>
                <a:schemeClr val="dk1"/>
              </a:buClr>
              <a:buSzPts val="3700"/>
              <a:buFont typeface="Playball"/>
              <a:buNone/>
              <a:defRPr sz="3700">
                <a:solidFill>
                  <a:schemeClr val="dk1"/>
                </a:solidFill>
                <a:latin typeface="Playball"/>
                <a:ea typeface="Playball"/>
                <a:cs typeface="Playball"/>
                <a:sym typeface="Playball"/>
              </a:defRPr>
            </a:lvl8pPr>
            <a:lvl9pPr lvl="8" rtl="0">
              <a:spcBef>
                <a:spcPts val="0"/>
              </a:spcBef>
              <a:spcAft>
                <a:spcPts val="0"/>
              </a:spcAft>
              <a:buClr>
                <a:schemeClr val="dk1"/>
              </a:buClr>
              <a:buSzPts val="3700"/>
              <a:buFont typeface="Playball"/>
              <a:buNone/>
              <a:defRPr sz="3700">
                <a:solidFill>
                  <a:schemeClr val="dk1"/>
                </a:solidFill>
                <a:latin typeface="Playball"/>
                <a:ea typeface="Playball"/>
                <a:cs typeface="Playball"/>
                <a:sym typeface="Playball"/>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Palanquin"/>
              <a:buChar char="●"/>
              <a:defRPr>
                <a:solidFill>
                  <a:schemeClr val="dk1"/>
                </a:solidFill>
                <a:latin typeface="Palanquin"/>
                <a:ea typeface="Palanquin"/>
                <a:cs typeface="Palanquin"/>
                <a:sym typeface="Palanquin"/>
              </a:defRPr>
            </a:lvl1pPr>
            <a:lvl2pPr indent="-317500" lvl="1" marL="914400">
              <a:lnSpc>
                <a:spcPct val="100000"/>
              </a:lnSpc>
              <a:spcBef>
                <a:spcPts val="0"/>
              </a:spcBef>
              <a:spcAft>
                <a:spcPts val="0"/>
              </a:spcAft>
              <a:buClr>
                <a:schemeClr val="dk1"/>
              </a:buClr>
              <a:buSzPts val="1400"/>
              <a:buFont typeface="Palanquin"/>
              <a:buChar char="○"/>
              <a:defRPr>
                <a:solidFill>
                  <a:schemeClr val="dk1"/>
                </a:solidFill>
                <a:latin typeface="Palanquin"/>
                <a:ea typeface="Palanquin"/>
                <a:cs typeface="Palanquin"/>
                <a:sym typeface="Palanquin"/>
              </a:defRPr>
            </a:lvl2pPr>
            <a:lvl3pPr indent="-317500" lvl="2" marL="1371600">
              <a:lnSpc>
                <a:spcPct val="100000"/>
              </a:lnSpc>
              <a:spcBef>
                <a:spcPts val="0"/>
              </a:spcBef>
              <a:spcAft>
                <a:spcPts val="0"/>
              </a:spcAft>
              <a:buClr>
                <a:schemeClr val="dk1"/>
              </a:buClr>
              <a:buSzPts val="1400"/>
              <a:buFont typeface="Palanquin"/>
              <a:buChar char="■"/>
              <a:defRPr>
                <a:solidFill>
                  <a:schemeClr val="dk1"/>
                </a:solidFill>
                <a:latin typeface="Palanquin"/>
                <a:ea typeface="Palanquin"/>
                <a:cs typeface="Palanquin"/>
                <a:sym typeface="Palanquin"/>
              </a:defRPr>
            </a:lvl3pPr>
            <a:lvl4pPr indent="-317500" lvl="3" marL="1828800">
              <a:lnSpc>
                <a:spcPct val="100000"/>
              </a:lnSpc>
              <a:spcBef>
                <a:spcPts val="0"/>
              </a:spcBef>
              <a:spcAft>
                <a:spcPts val="0"/>
              </a:spcAft>
              <a:buClr>
                <a:schemeClr val="dk1"/>
              </a:buClr>
              <a:buSzPts val="1400"/>
              <a:buFont typeface="Palanquin"/>
              <a:buChar char="●"/>
              <a:defRPr>
                <a:solidFill>
                  <a:schemeClr val="dk1"/>
                </a:solidFill>
                <a:latin typeface="Palanquin"/>
                <a:ea typeface="Palanquin"/>
                <a:cs typeface="Palanquin"/>
                <a:sym typeface="Palanquin"/>
              </a:defRPr>
            </a:lvl4pPr>
            <a:lvl5pPr indent="-317500" lvl="4" marL="2286000">
              <a:lnSpc>
                <a:spcPct val="100000"/>
              </a:lnSpc>
              <a:spcBef>
                <a:spcPts val="0"/>
              </a:spcBef>
              <a:spcAft>
                <a:spcPts val="0"/>
              </a:spcAft>
              <a:buClr>
                <a:schemeClr val="dk1"/>
              </a:buClr>
              <a:buSzPts val="1400"/>
              <a:buFont typeface="Palanquin"/>
              <a:buChar char="○"/>
              <a:defRPr>
                <a:solidFill>
                  <a:schemeClr val="dk1"/>
                </a:solidFill>
                <a:latin typeface="Palanquin"/>
                <a:ea typeface="Palanquin"/>
                <a:cs typeface="Palanquin"/>
                <a:sym typeface="Palanquin"/>
              </a:defRPr>
            </a:lvl5pPr>
            <a:lvl6pPr indent="-317500" lvl="5" marL="2743200">
              <a:lnSpc>
                <a:spcPct val="100000"/>
              </a:lnSpc>
              <a:spcBef>
                <a:spcPts val="0"/>
              </a:spcBef>
              <a:spcAft>
                <a:spcPts val="0"/>
              </a:spcAft>
              <a:buClr>
                <a:schemeClr val="dk1"/>
              </a:buClr>
              <a:buSzPts val="1400"/>
              <a:buFont typeface="Palanquin"/>
              <a:buChar char="■"/>
              <a:defRPr>
                <a:solidFill>
                  <a:schemeClr val="dk1"/>
                </a:solidFill>
                <a:latin typeface="Palanquin"/>
                <a:ea typeface="Palanquin"/>
                <a:cs typeface="Palanquin"/>
                <a:sym typeface="Palanquin"/>
              </a:defRPr>
            </a:lvl6pPr>
            <a:lvl7pPr indent="-317500" lvl="6" marL="3200400">
              <a:lnSpc>
                <a:spcPct val="100000"/>
              </a:lnSpc>
              <a:spcBef>
                <a:spcPts val="0"/>
              </a:spcBef>
              <a:spcAft>
                <a:spcPts val="0"/>
              </a:spcAft>
              <a:buClr>
                <a:schemeClr val="dk1"/>
              </a:buClr>
              <a:buSzPts val="1400"/>
              <a:buFont typeface="Palanquin"/>
              <a:buChar char="●"/>
              <a:defRPr>
                <a:solidFill>
                  <a:schemeClr val="dk1"/>
                </a:solidFill>
                <a:latin typeface="Palanquin"/>
                <a:ea typeface="Palanquin"/>
                <a:cs typeface="Palanquin"/>
                <a:sym typeface="Palanquin"/>
              </a:defRPr>
            </a:lvl7pPr>
            <a:lvl8pPr indent="-317500" lvl="7" marL="3657600">
              <a:lnSpc>
                <a:spcPct val="100000"/>
              </a:lnSpc>
              <a:spcBef>
                <a:spcPts val="0"/>
              </a:spcBef>
              <a:spcAft>
                <a:spcPts val="0"/>
              </a:spcAft>
              <a:buClr>
                <a:schemeClr val="dk1"/>
              </a:buClr>
              <a:buSzPts val="1400"/>
              <a:buFont typeface="Palanquin"/>
              <a:buChar char="○"/>
              <a:defRPr>
                <a:solidFill>
                  <a:schemeClr val="dk1"/>
                </a:solidFill>
                <a:latin typeface="Palanquin"/>
                <a:ea typeface="Palanquin"/>
                <a:cs typeface="Palanquin"/>
                <a:sym typeface="Palanquin"/>
              </a:defRPr>
            </a:lvl8pPr>
            <a:lvl9pPr indent="-317500" lvl="8" marL="4114800">
              <a:lnSpc>
                <a:spcPct val="100000"/>
              </a:lnSpc>
              <a:spcBef>
                <a:spcPts val="0"/>
              </a:spcBef>
              <a:spcAft>
                <a:spcPts val="0"/>
              </a:spcAft>
              <a:buClr>
                <a:schemeClr val="dk1"/>
              </a:buClr>
              <a:buSzPts val="1400"/>
              <a:buFont typeface="Palanquin"/>
              <a:buChar char="■"/>
              <a:defRPr>
                <a:solidFill>
                  <a:schemeClr val="dk1"/>
                </a:solidFill>
                <a:latin typeface="Palanquin"/>
                <a:ea typeface="Palanquin"/>
                <a:cs typeface="Palanquin"/>
                <a:sym typeface="Palanqui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361" name="Shape 361"/>
        <p:cNvGrpSpPr/>
        <p:nvPr/>
      </p:nvGrpSpPr>
      <p:grpSpPr>
        <a:xfrm>
          <a:off x="0" y="0"/>
          <a:ext cx="0" cy="0"/>
          <a:chOff x="0" y="0"/>
          <a:chExt cx="0" cy="0"/>
        </a:xfrm>
      </p:grpSpPr>
      <p:sp>
        <p:nvSpPr>
          <p:cNvPr id="362" name="Google Shape;362;p23"/>
          <p:cNvSpPr txBox="1"/>
          <p:nvPr>
            <p:ph type="title"/>
          </p:nvPr>
        </p:nvSpPr>
        <p:spPr>
          <a:xfrm>
            <a:off x="713225" y="539500"/>
            <a:ext cx="77175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1pPr>
            <a:lvl2pPr lvl="1"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2pPr>
            <a:lvl3pPr lvl="2"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3pPr>
            <a:lvl4pPr lvl="3"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4pPr>
            <a:lvl5pPr lvl="4"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5pPr>
            <a:lvl6pPr lvl="5"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6pPr>
            <a:lvl7pPr lvl="6"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7pPr>
            <a:lvl8pPr lvl="7"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8pPr>
            <a:lvl9pPr lvl="8" rtl="0" algn="ctr">
              <a:spcBef>
                <a:spcPts val="0"/>
              </a:spcBef>
              <a:spcAft>
                <a:spcPts val="0"/>
              </a:spcAft>
              <a:buClr>
                <a:schemeClr val="lt1"/>
              </a:buClr>
              <a:buSzPts val="2400"/>
              <a:buFont typeface="Inter"/>
              <a:buNone/>
              <a:defRPr b="1" sz="2400">
                <a:solidFill>
                  <a:schemeClr val="lt1"/>
                </a:solidFill>
                <a:latin typeface="Inter"/>
                <a:ea typeface="Inter"/>
                <a:cs typeface="Inter"/>
                <a:sym typeface="Inter"/>
              </a:defRPr>
            </a:lvl9pPr>
          </a:lstStyle>
          <a:p/>
        </p:txBody>
      </p:sp>
      <p:sp>
        <p:nvSpPr>
          <p:cNvPr id="363" name="Google Shape;363;p2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1pPr>
            <a:lvl2pPr indent="-298450" lvl="1" marL="9144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2pPr>
            <a:lvl3pPr indent="-298450" lvl="2" marL="13716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3pPr>
            <a:lvl4pPr indent="-298450" lvl="3" marL="18288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4pPr>
            <a:lvl5pPr indent="-298450" lvl="4" marL="22860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5pPr>
            <a:lvl6pPr indent="-298450" lvl="5" marL="27432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6pPr>
            <a:lvl7pPr indent="-298450" lvl="6" marL="32004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7pPr>
            <a:lvl8pPr indent="-298450" lvl="7" marL="36576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8pPr>
            <a:lvl9pPr indent="-298450" lvl="8" marL="4114800" rtl="0">
              <a:lnSpc>
                <a:spcPct val="115000"/>
              </a:lnSpc>
              <a:spcBef>
                <a:spcPts val="0"/>
              </a:spcBef>
              <a:spcAft>
                <a:spcPts val="0"/>
              </a:spcAft>
              <a:buClr>
                <a:schemeClr val="lt1"/>
              </a:buClr>
              <a:buSzPts val="1100"/>
              <a:buFont typeface="Inter"/>
              <a:buChar char="■"/>
              <a:defRPr sz="1100">
                <a:solidFill>
                  <a:schemeClr val="lt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69" r:id="rId1"/>
    <p:sldLayoutId id="2147483670" r:id="rId2"/>
    <p:sldLayoutId id="2147483671" r:id="rId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9.png"/><Relationship Id="rId4" Type="http://schemas.openxmlformats.org/officeDocument/2006/relationships/image" Target="../media/image3.png"/><Relationship Id="rId9" Type="http://schemas.openxmlformats.org/officeDocument/2006/relationships/image" Target="../media/image6.png"/><Relationship Id="rId5" Type="http://schemas.openxmlformats.org/officeDocument/2006/relationships/image" Target="../media/image18.png"/><Relationship Id="rId6" Type="http://schemas.openxmlformats.org/officeDocument/2006/relationships/image" Target="../media/image14.png"/><Relationship Id="rId7" Type="http://schemas.openxmlformats.org/officeDocument/2006/relationships/image" Target="../media/image11.png"/><Relationship Id="rId8" Type="http://schemas.openxmlformats.org/officeDocument/2006/relationships/image" Target="../media/image16.png"/></Relationships>
</file>

<file path=ppt/slides/_rels/slide2.xml.rels><?xml version="1.0" encoding="UTF-8" standalone="yes"?><Relationships xmlns="http://schemas.openxmlformats.org/package/2006/relationships"><Relationship Id="rId20" Type="http://schemas.openxmlformats.org/officeDocument/2006/relationships/hyperlink" Target="https://www.videvo.net/?utm_source=slidesgo_template&amp;utm_medium=referral-link&amp;utm_campaign=sg_resources&amp;utm_content=videvo" TargetMode="External"/><Relationship Id="rId22" Type="http://schemas.openxmlformats.org/officeDocument/2006/relationships/image" Target="../media/image6.png"/><Relationship Id="rId21" Type="http://schemas.openxmlformats.org/officeDocument/2006/relationships/image" Target="../media/image3.png"/><Relationship Id="rId24" Type="http://schemas.openxmlformats.org/officeDocument/2006/relationships/image" Target="../media/image2.png"/><Relationship Id="rId23" Type="http://schemas.openxmlformats.org/officeDocument/2006/relationships/image" Target="../media/image1.png"/><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image" Target="../media/image4.png"/><Relationship Id="rId4" Type="http://schemas.openxmlformats.org/officeDocument/2006/relationships/slide" Target="/ppt/slides/slide25.xml"/><Relationship Id="rId9" Type="http://schemas.openxmlformats.org/officeDocument/2006/relationships/slide" Target="/ppt/slides/slide25.xml"/><Relationship Id="rId26" Type="http://schemas.openxmlformats.org/officeDocument/2006/relationships/image" Target="../media/image5.png"/><Relationship Id="rId25" Type="http://schemas.openxmlformats.org/officeDocument/2006/relationships/image" Target="../media/image7.png"/><Relationship Id="rId5" Type="http://schemas.openxmlformats.org/officeDocument/2006/relationships/slide" Target="/ppt/slides/slide22.xml"/><Relationship Id="rId6" Type="http://schemas.openxmlformats.org/officeDocument/2006/relationships/slide" Target="/ppt/slides/slide21.xml"/><Relationship Id="rId7" Type="http://schemas.openxmlformats.org/officeDocument/2006/relationships/slide" Target="/ppt/slides/slide21.xml"/><Relationship Id="rId8" Type="http://schemas.openxmlformats.org/officeDocument/2006/relationships/slide" Target="/ppt/slides/slide20.xml"/><Relationship Id="rId11" Type="http://schemas.openxmlformats.org/officeDocument/2006/relationships/slide" Target="/ppt/slides/slide27.xml"/><Relationship Id="rId10" Type="http://schemas.openxmlformats.org/officeDocument/2006/relationships/slide" Target="/ppt/slides/slide33.xml"/><Relationship Id="rId13" Type="http://schemas.openxmlformats.org/officeDocument/2006/relationships/hyperlink" Target="https://bit.ly/3A1uf1Q" TargetMode="External"/><Relationship Id="rId12"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storyset.com/?utm_source=slidesgo_template&amp;utm_medium=referral-link&amp;utm_campaign=promo-slide&amp;utm_term=slidesgo&amp;utm_content=storyset"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7.png"/><Relationship Id="rId6"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29.png"/><Relationship Id="rId4" Type="http://schemas.openxmlformats.org/officeDocument/2006/relationships/image" Target="../media/image17.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39.jpg"/><Relationship Id="rId4" Type="http://schemas.openxmlformats.org/officeDocument/2006/relationships/image" Target="../media/image1.png"/><Relationship Id="rId5" Type="http://schemas.openxmlformats.org/officeDocument/2006/relationships/image" Target="../media/image2.png"/><Relationship Id="rId6" Type="http://schemas.openxmlformats.org/officeDocument/2006/relationships/image" Target="../media/image6.png"/><Relationship Id="rId7" Type="http://schemas.openxmlformats.org/officeDocument/2006/relationships/image" Target="../media/image4.png"/><Relationship Id="rId8" Type="http://schemas.openxmlformats.org/officeDocument/2006/relationships/image" Target="../media/image5.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 Id="rId3" Type="http://schemas.openxmlformats.org/officeDocument/2006/relationships/image" Target="../media/image7.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29.png"/><Relationship Id="rId4" Type="http://schemas.openxmlformats.org/officeDocument/2006/relationships/image" Target="../media/image6.png"/><Relationship Id="rId5" Type="http://schemas.openxmlformats.org/officeDocument/2006/relationships/image" Target="../media/image20.png"/><Relationship Id="rId6" Type="http://schemas.openxmlformats.org/officeDocument/2006/relationships/image" Target="../media/image17.png"/><Relationship Id="rId7" Type="http://schemas.openxmlformats.org/officeDocument/2006/relationships/image" Target="../media/image4.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37.jpg"/><Relationship Id="rId4" Type="http://schemas.openxmlformats.org/officeDocument/2006/relationships/image" Target="../media/image15.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12.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image" Target="../media/image16.png"/><Relationship Id="rId4" Type="http://schemas.openxmlformats.org/officeDocument/2006/relationships/image" Target="../media/image18.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image" Target="../media/image32.png"/><Relationship Id="rId4" Type="http://schemas.openxmlformats.org/officeDocument/2006/relationships/image" Target="../media/image1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image" Target="../media/image7.png"/><Relationship Id="rId4" Type="http://schemas.openxmlformats.org/officeDocument/2006/relationships/image" Target="../media/image2.png"/><Relationship Id="rId5" Type="http://schemas.openxmlformats.org/officeDocument/2006/relationships/image" Target="../media/image2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TeNFhskQh9q45NI9W8Ov8F7ozcDLUxCsxRlvJeE5Nx0/copy" TargetMode="External"/><Relationship Id="rId5" Type="http://schemas.openxmlformats.org/officeDocument/2006/relationships/image" Target="../media/image1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 Id="rId3" Type="http://schemas.openxmlformats.org/officeDocument/2006/relationships/image" Target="../media/image21.png"/><Relationship Id="rId4" Type="http://schemas.openxmlformats.org/officeDocument/2006/relationships/image" Target="../media/image2.png"/><Relationship Id="rId5" Type="http://schemas.openxmlformats.org/officeDocument/2006/relationships/image" Target="../media/image4.png"/><Relationship Id="rId6" Type="http://schemas.openxmlformats.org/officeDocument/2006/relationships/image" Target="../media/image6.png"/><Relationship Id="rId7" Type="http://schemas.openxmlformats.org/officeDocument/2006/relationships/image" Target="../media/image29.png"/><Relationship Id="rId8" Type="http://schemas.openxmlformats.org/officeDocument/2006/relationships/image" Target="../media/image17.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 Id="rId3" Type="http://schemas.openxmlformats.org/officeDocument/2006/relationships/image" Target="../media/image19.png"/><Relationship Id="rId4" Type="http://schemas.openxmlformats.org/officeDocument/2006/relationships/image" Target="../media/image14.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 Id="rId3" Type="http://schemas.openxmlformats.org/officeDocument/2006/relationships/image" Target="../media/image2.png"/><Relationship Id="rId4" Type="http://schemas.openxmlformats.org/officeDocument/2006/relationships/image" Target="../media/image5.png"/><Relationship Id="rId5" Type="http://schemas.openxmlformats.org/officeDocument/2006/relationships/image" Target="../media/image1.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 Id="rId3" Type="http://schemas.openxmlformats.org/officeDocument/2006/relationships/image" Target="../media/image33.png"/><Relationship Id="rId4" Type="http://schemas.openxmlformats.org/officeDocument/2006/relationships/image" Target="../media/image34.png"/><Relationship Id="rId9" Type="http://schemas.openxmlformats.org/officeDocument/2006/relationships/image" Target="../media/image25.png"/><Relationship Id="rId5" Type="http://schemas.openxmlformats.org/officeDocument/2006/relationships/image" Target="../media/image22.png"/><Relationship Id="rId6" Type="http://schemas.openxmlformats.org/officeDocument/2006/relationships/image" Target="../media/image38.png"/><Relationship Id="rId7" Type="http://schemas.openxmlformats.org/officeDocument/2006/relationships/image" Target="../media/image23.png"/><Relationship Id="rId8" Type="http://schemas.openxmlformats.org/officeDocument/2006/relationships/image" Target="../media/image28.png"/><Relationship Id="rId11" Type="http://schemas.openxmlformats.org/officeDocument/2006/relationships/image" Target="../media/image26.png"/><Relationship Id="rId10" Type="http://schemas.openxmlformats.org/officeDocument/2006/relationships/image" Target="../media/image35.png"/><Relationship Id="rId13" Type="http://schemas.openxmlformats.org/officeDocument/2006/relationships/hyperlink" Target="https://www.freepik.com/free-vector/watercolor-mother-s-day-horizontal-banner-template-spanish_25631130.htm/?utm_source=slidesgo_template&amp;utm_medium=referral-link&amp;utm_campaign=sg_resources&amp;utm_content=freepik" TargetMode="External"/><Relationship Id="rId12" Type="http://schemas.openxmlformats.org/officeDocument/2006/relationships/image" Target="../media/image36.png"/><Relationship Id="rId15" Type="http://schemas.openxmlformats.org/officeDocument/2006/relationships/hyperlink" Target="https://www.freepik.com/free-vector/watercolor-mother-s-day-horizontal-banner-template-spanish_25631129.htm/?utm_source=slidesgo_template&amp;utm_medium=referral-link&amp;utm_campaign=sg_resources&amp;utm_content=freepik" TargetMode="External"/><Relationship Id="rId14" Type="http://schemas.openxmlformats.org/officeDocument/2006/relationships/hyperlink" Target="https://www.freepik.com/free-vector/watercolor-mother-s-day-horizontal-banner-template-spanish_25631128.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www.freepik.com/free-photo/medium-shot-woman-celebrating-mother-s-day_136681122.htm/?utm_source=slidesgo_template&amp;utm_medium=referral-link&amp;utm_campaign=sg_resources&amp;utm_content=freepik" TargetMode="External"/><Relationship Id="rId4" Type="http://schemas.openxmlformats.org/officeDocument/2006/relationships/hyperlink" Target="https://www.freepik.com/free-photo/front-view-people-celebrating-mother-s-day_136681047.htm/?utm_source=slidesgo_template&amp;utm_medium=referral-link&amp;utm_campaign=sg_resources&amp;utm_content=freepik" TargetMode="External"/><Relationship Id="rId5" Type="http://schemas.openxmlformats.org/officeDocument/2006/relationships/hyperlink" Target="https://www.freepik.com/free-vector/watercolor-mother-s-day-floral-background-spanish_25631161.htm/?utm_source=slidesgo_template&amp;utm_medium=referral-link&amp;utm_campaign=sg_resources&amp;utm_content=freepik" TargetMode="External"/><Relationship Id="rId6" Type="http://schemas.openxmlformats.org/officeDocument/2006/relationships/hyperlink" Target="https://www.freepik.com/free-vector/watercolor-mother-s-day-floral-background-spanish_25631159.htm/?utm_source=slidesgo_template&amp;utm_medium=referral-link&amp;utm_campaign=sg_resources&amp;utm_content=freepik" TargetMode="External"/><Relationship Id="rId7" Type="http://schemas.openxmlformats.org/officeDocument/2006/relationships/hyperlink" Target="https://www.freepik.com/free-vector/watercolor-mother-s-day-horizontal-banner-template-spanish_25631126.htm/?utm_source=slidesgo_template&amp;utm_medium=referral-link&amp;utm_campaign=sg_resources&amp;utm_content=freepik" TargetMode="External"/><Relationship Id="rId8" Type="http://schemas.openxmlformats.org/officeDocument/2006/relationships/hyperlink" Target="https://www.freepik.com/free-vector/watercolor-mother-s-day-horizontal-banner-template-spanish_25631127.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Playball" TargetMode="External"/><Relationship Id="rId4" Type="http://schemas.openxmlformats.org/officeDocument/2006/relationships/hyperlink" Target="https://fonts.google.com/specimen/Playball" TargetMode="External"/><Relationship Id="rId5" Type="http://schemas.openxmlformats.org/officeDocument/2006/relationships/hyperlink" Target="https://fonts.google.com/specimen/Palanquin" TargetMode="External"/><Relationship Id="rId6" Type="http://schemas.openxmlformats.org/officeDocument/2006/relationships/hyperlink" Target="https://fonts.google.com/specimen/Palanquin"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hyperlink" Target="https://slidesgo.com/ai-presentations#rs=banner-top" TargetMode="External"/><Relationship Id="rId4" Type="http://schemas.openxmlformats.org/officeDocument/2006/relationships/hyperlink" Target="https://slidesgo.com/presentation-maker?order=recent#rs=collections-trending-searches" TargetMode="External"/><Relationship Id="rId5" Type="http://schemas.openxmlformats.org/officeDocument/2006/relationships/image" Target="../media/image24.png"/><Relationship Id="rId6" Type="http://schemas.openxmlformats.org/officeDocument/2006/relationships/image" Target="../media/image27.png"/><Relationship Id="rId7" Type="http://schemas.openxmlformats.org/officeDocument/2006/relationships/image" Target="../media/image30.png"/><Relationship Id="rId8" Type="http://schemas.openxmlformats.org/officeDocument/2006/relationships/image" Target="../media/image31.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4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 name="Shape 375"/>
        <p:cNvGrpSpPr/>
        <p:nvPr/>
      </p:nvGrpSpPr>
      <p:grpSpPr>
        <a:xfrm>
          <a:off x="0" y="0"/>
          <a:ext cx="0" cy="0"/>
          <a:chOff x="0" y="0"/>
          <a:chExt cx="0" cy="0"/>
        </a:xfrm>
      </p:grpSpPr>
      <p:sp>
        <p:nvSpPr>
          <p:cNvPr id="376" name="Google Shape;376;p27"/>
          <p:cNvSpPr txBox="1"/>
          <p:nvPr>
            <p:ph type="ctrTitle"/>
          </p:nvPr>
        </p:nvSpPr>
        <p:spPr>
          <a:xfrm>
            <a:off x="2074350" y="1380472"/>
            <a:ext cx="4995300" cy="190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Mother's Day in Mexico</a:t>
            </a:r>
            <a:endParaRPr/>
          </a:p>
        </p:txBody>
      </p:sp>
      <p:sp>
        <p:nvSpPr>
          <p:cNvPr id="377" name="Google Shape;377;p27"/>
          <p:cNvSpPr txBox="1"/>
          <p:nvPr>
            <p:ph idx="1" type="subTitle"/>
          </p:nvPr>
        </p:nvSpPr>
        <p:spPr>
          <a:xfrm>
            <a:off x="2074350" y="3369413"/>
            <a:ext cx="49953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pic>
        <p:nvPicPr>
          <p:cNvPr id="378" name="Google Shape;378;p27"/>
          <p:cNvPicPr preferRelativeResize="0"/>
          <p:nvPr/>
        </p:nvPicPr>
        <p:blipFill>
          <a:blip r:embed="rId3">
            <a:alphaModFix/>
          </a:blip>
          <a:stretch>
            <a:fillRect/>
          </a:stretch>
        </p:blipFill>
        <p:spPr>
          <a:xfrm>
            <a:off x="2298850" y="-687020"/>
            <a:ext cx="4546253" cy="1955701"/>
          </a:xfrm>
          <a:prstGeom prst="rect">
            <a:avLst/>
          </a:prstGeom>
          <a:noFill/>
          <a:ln>
            <a:noFill/>
          </a:ln>
        </p:spPr>
      </p:pic>
      <p:grpSp>
        <p:nvGrpSpPr>
          <p:cNvPr id="379" name="Google Shape;379;p27"/>
          <p:cNvGrpSpPr/>
          <p:nvPr/>
        </p:nvGrpSpPr>
        <p:grpSpPr>
          <a:xfrm>
            <a:off x="1277800" y="-139097"/>
            <a:ext cx="6256850" cy="991346"/>
            <a:chOff x="1277800" y="-139097"/>
            <a:chExt cx="6256850" cy="991346"/>
          </a:xfrm>
        </p:grpSpPr>
        <p:pic>
          <p:nvPicPr>
            <p:cNvPr id="380" name="Google Shape;380;p27"/>
            <p:cNvPicPr preferRelativeResize="0"/>
            <p:nvPr/>
          </p:nvPicPr>
          <p:blipFill>
            <a:blip r:embed="rId4">
              <a:alphaModFix/>
            </a:blip>
            <a:stretch>
              <a:fillRect/>
            </a:stretch>
          </p:blipFill>
          <p:spPr>
            <a:xfrm flipH="1">
              <a:off x="1277800" y="-139097"/>
              <a:ext cx="425725" cy="599803"/>
            </a:xfrm>
            <a:prstGeom prst="rect">
              <a:avLst/>
            </a:prstGeom>
            <a:noFill/>
            <a:ln>
              <a:noFill/>
            </a:ln>
          </p:spPr>
        </p:pic>
        <p:pic>
          <p:nvPicPr>
            <p:cNvPr id="381" name="Google Shape;381;p27"/>
            <p:cNvPicPr preferRelativeResize="0"/>
            <p:nvPr/>
          </p:nvPicPr>
          <p:blipFill>
            <a:blip r:embed="rId5">
              <a:alphaModFix/>
            </a:blip>
            <a:stretch>
              <a:fillRect/>
            </a:stretch>
          </p:blipFill>
          <p:spPr>
            <a:xfrm>
              <a:off x="7108934" y="458649"/>
              <a:ext cx="425716" cy="393600"/>
            </a:xfrm>
            <a:prstGeom prst="rect">
              <a:avLst/>
            </a:prstGeom>
            <a:noFill/>
            <a:ln>
              <a:noFill/>
            </a:ln>
          </p:spPr>
        </p:pic>
      </p:grpSp>
      <p:grpSp>
        <p:nvGrpSpPr>
          <p:cNvPr id="382" name="Google Shape;382;p27"/>
          <p:cNvGrpSpPr/>
          <p:nvPr/>
        </p:nvGrpSpPr>
        <p:grpSpPr>
          <a:xfrm>
            <a:off x="886654" y="3895100"/>
            <a:ext cx="6675671" cy="1955701"/>
            <a:chOff x="886654" y="3895100"/>
            <a:chExt cx="6675671" cy="1955701"/>
          </a:xfrm>
        </p:grpSpPr>
        <p:pic>
          <p:nvPicPr>
            <p:cNvPr id="383" name="Google Shape;383;p27"/>
            <p:cNvPicPr preferRelativeResize="0"/>
            <p:nvPr/>
          </p:nvPicPr>
          <p:blipFill>
            <a:blip r:embed="rId6">
              <a:alphaModFix/>
            </a:blip>
            <a:stretch>
              <a:fillRect/>
            </a:stretch>
          </p:blipFill>
          <p:spPr>
            <a:xfrm>
              <a:off x="2363988" y="3895100"/>
              <a:ext cx="4415974" cy="1955701"/>
            </a:xfrm>
            <a:prstGeom prst="rect">
              <a:avLst/>
            </a:prstGeom>
            <a:noFill/>
            <a:ln>
              <a:noFill/>
            </a:ln>
          </p:spPr>
        </p:pic>
        <p:pic>
          <p:nvPicPr>
            <p:cNvPr id="384" name="Google Shape;384;p27"/>
            <p:cNvPicPr preferRelativeResize="0"/>
            <p:nvPr/>
          </p:nvPicPr>
          <p:blipFill>
            <a:blip r:embed="rId7">
              <a:alphaModFix/>
            </a:blip>
            <a:stretch>
              <a:fillRect/>
            </a:stretch>
          </p:blipFill>
          <p:spPr>
            <a:xfrm>
              <a:off x="6902825" y="4077228"/>
              <a:ext cx="659500" cy="696123"/>
            </a:xfrm>
            <a:prstGeom prst="rect">
              <a:avLst/>
            </a:prstGeom>
            <a:noFill/>
            <a:ln>
              <a:noFill/>
            </a:ln>
          </p:spPr>
        </p:pic>
        <p:pic>
          <p:nvPicPr>
            <p:cNvPr id="385" name="Google Shape;385;p27"/>
            <p:cNvPicPr preferRelativeResize="0"/>
            <p:nvPr/>
          </p:nvPicPr>
          <p:blipFill>
            <a:blip r:embed="rId8">
              <a:alphaModFix/>
            </a:blip>
            <a:stretch>
              <a:fillRect/>
            </a:stretch>
          </p:blipFill>
          <p:spPr>
            <a:xfrm>
              <a:off x="886654" y="4186372"/>
              <a:ext cx="364995" cy="332375"/>
            </a:xfrm>
            <a:prstGeom prst="rect">
              <a:avLst/>
            </a:prstGeom>
            <a:noFill/>
            <a:ln>
              <a:noFill/>
            </a:ln>
          </p:spPr>
        </p:pic>
        <p:pic>
          <p:nvPicPr>
            <p:cNvPr id="386" name="Google Shape;386;p27"/>
            <p:cNvPicPr preferRelativeResize="0"/>
            <p:nvPr/>
          </p:nvPicPr>
          <p:blipFill>
            <a:blip r:embed="rId9">
              <a:alphaModFix/>
            </a:blip>
            <a:stretch>
              <a:fillRect/>
            </a:stretch>
          </p:blipFill>
          <p:spPr>
            <a:xfrm>
              <a:off x="1316790" y="4484565"/>
              <a:ext cx="982056" cy="1019917"/>
            </a:xfrm>
            <a:prstGeom prst="rect">
              <a:avLst/>
            </a:prstGeom>
            <a:noFill/>
            <a:ln>
              <a:noFill/>
            </a:ln>
          </p:spPr>
        </p:pic>
      </p:grpSp>
      <p:pic>
        <p:nvPicPr>
          <p:cNvPr id="387" name="Google Shape;387;p27"/>
          <p:cNvPicPr preferRelativeResize="0"/>
          <p:nvPr/>
        </p:nvPicPr>
        <p:blipFill>
          <a:blip r:embed="rId8">
            <a:alphaModFix/>
          </a:blip>
          <a:stretch>
            <a:fillRect/>
          </a:stretch>
        </p:blipFill>
        <p:spPr>
          <a:xfrm>
            <a:off x="1414851" y="3689938"/>
            <a:ext cx="659500" cy="600538"/>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 name="Shape 391"/>
        <p:cNvGrpSpPr/>
        <p:nvPr/>
      </p:nvGrpSpPr>
      <p:grpSpPr>
        <a:xfrm>
          <a:off x="0" y="0"/>
          <a:ext cx="0" cy="0"/>
          <a:chOff x="0" y="0"/>
          <a:chExt cx="0" cy="0"/>
        </a:xfrm>
      </p:grpSpPr>
      <p:pic>
        <p:nvPicPr>
          <p:cNvPr id="392" name="Google Shape;392;p28"/>
          <p:cNvPicPr preferRelativeResize="0"/>
          <p:nvPr/>
        </p:nvPicPr>
        <p:blipFill>
          <a:blip r:embed="rId3">
            <a:alphaModFix/>
          </a:blip>
          <a:stretch>
            <a:fillRect/>
          </a:stretch>
        </p:blipFill>
        <p:spPr>
          <a:xfrm rot="7261052">
            <a:off x="-21698" y="384068"/>
            <a:ext cx="434885" cy="694610"/>
          </a:xfrm>
          <a:prstGeom prst="rect">
            <a:avLst/>
          </a:prstGeom>
          <a:noFill/>
          <a:ln>
            <a:noFill/>
          </a:ln>
        </p:spPr>
      </p:pic>
      <p:sp>
        <p:nvSpPr>
          <p:cNvPr id="393" name="Google Shape;393;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394" name="Google Shape;394;p28"/>
          <p:cNvSpPr txBox="1"/>
          <p:nvPr>
            <p:ph idx="1" type="body"/>
          </p:nvPr>
        </p:nvSpPr>
        <p:spPr>
          <a:xfrm>
            <a:off x="720000" y="1064175"/>
            <a:ext cx="7704000" cy="27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graphicFrame>
        <p:nvGraphicFramePr>
          <p:cNvPr id="395" name="Google Shape;395;p28"/>
          <p:cNvGraphicFramePr/>
          <p:nvPr/>
        </p:nvGraphicFramePr>
        <p:xfrm>
          <a:off x="720000" y="1627675"/>
          <a:ext cx="3000000" cy="3000000"/>
        </p:xfrm>
        <a:graphic>
          <a:graphicData uri="http://schemas.openxmlformats.org/drawingml/2006/table">
            <a:tbl>
              <a:tblPr>
                <a:noFill/>
                <a:tableStyleId>{9FCC73C7-DF51-45A4-80C2-EC5B0D7D7037}</a:tableStyleId>
              </a:tblPr>
              <a:tblGrid>
                <a:gridCol w="2271600"/>
                <a:gridCol w="5432400"/>
              </a:tblGrid>
              <a:tr h="348675">
                <a:tc>
                  <a:txBody>
                    <a:bodyPr/>
                    <a:lstStyle/>
                    <a:p>
                      <a:pPr indent="0" lvl="0" marL="0" rtl="0" algn="l">
                        <a:spcBef>
                          <a:spcPts val="0"/>
                        </a:spcBef>
                        <a:spcAft>
                          <a:spcPts val="0"/>
                        </a:spcAft>
                        <a:buNone/>
                      </a:pPr>
                      <a:r>
                        <a:rPr b="1" lang="en" sz="1000" u="sng">
                          <a:solidFill>
                            <a:schemeClr val="hlink"/>
                          </a:solidFill>
                          <a:latin typeface="Merriweather"/>
                          <a:ea typeface="Merriweather"/>
                          <a:cs typeface="Merriweather"/>
                          <a:sym typeface="Merriweather"/>
                          <a:hlinkClick action="ppaction://hlinksldjump" r:id="rId4"/>
                        </a:rPr>
                        <a:t>Fonts</a:t>
                      </a:r>
                      <a:endParaRPr b="1" sz="1000" u="sng">
                        <a:solidFill>
                          <a:schemeClr val="dk1"/>
                        </a:solidFill>
                        <a:latin typeface="Merriweather"/>
                        <a:ea typeface="Merriweather"/>
                        <a:cs typeface="Merriweather"/>
                        <a:sym typeface="Merriweather"/>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erriweather Light"/>
                          <a:ea typeface="Merriweather Light"/>
                          <a:cs typeface="Merriweather Light"/>
                          <a:sym typeface="Merriweather Light"/>
                        </a:rPr>
                        <a:t>To view this template correctly in PowerPoint, download and install the fonts</a:t>
                      </a:r>
                      <a:br>
                        <a:rPr lang="en" sz="1000">
                          <a:solidFill>
                            <a:schemeClr val="dk1"/>
                          </a:solidFill>
                          <a:latin typeface="Merriweather Light"/>
                          <a:ea typeface="Merriweather Light"/>
                          <a:cs typeface="Merriweather Light"/>
                          <a:sym typeface="Merriweather Light"/>
                        </a:rPr>
                      </a:br>
                      <a:r>
                        <a:rPr lang="en" sz="1000">
                          <a:solidFill>
                            <a:schemeClr val="dk1"/>
                          </a:solidFill>
                          <a:latin typeface="Merriweather Light"/>
                          <a:ea typeface="Merriweather Light"/>
                          <a:cs typeface="Merriweather Light"/>
                          <a:sym typeface="Merriweather Light"/>
                        </a:rPr>
                        <a:t>we used</a:t>
                      </a:r>
                      <a:endParaRPr sz="1000">
                        <a:solidFill>
                          <a:schemeClr val="dk1"/>
                        </a:solidFill>
                        <a:latin typeface="Merriweather Light"/>
                        <a:ea typeface="Merriweather Light"/>
                        <a:cs typeface="Merriweather Light"/>
                        <a:sym typeface="Merriweather Light"/>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Merriweather"/>
                          <a:ea typeface="Merriweather"/>
                          <a:cs typeface="Merriweather"/>
                          <a:sym typeface="Merriweather"/>
                          <a:hlinkClick action="ppaction://hlinksldjump" r:id="rId5"/>
                        </a:rPr>
                        <a:t>Used</a:t>
                      </a:r>
                      <a:r>
                        <a:rPr b="1" lang="en" sz="1000">
                          <a:solidFill>
                            <a:schemeClr val="dk1"/>
                          </a:solidFill>
                          <a:latin typeface="Merriweather"/>
                          <a:ea typeface="Merriweather"/>
                          <a:cs typeface="Merriweather"/>
                          <a:sym typeface="Merriweather"/>
                        </a:rPr>
                        <a:t> </a:t>
                      </a:r>
                      <a:r>
                        <a:rPr lang="en" sz="1000">
                          <a:solidFill>
                            <a:schemeClr val="dk1"/>
                          </a:solidFill>
                          <a:latin typeface="Merriweather Light"/>
                          <a:ea typeface="Merriweather Light"/>
                          <a:cs typeface="Merriweather Light"/>
                          <a:sym typeface="Merriweather Light"/>
                        </a:rPr>
                        <a:t>and </a:t>
                      </a:r>
                      <a:r>
                        <a:rPr b="1" lang="en" sz="1000" u="sng">
                          <a:solidFill>
                            <a:schemeClr val="hlink"/>
                          </a:solidFill>
                          <a:latin typeface="Merriweather"/>
                          <a:ea typeface="Merriweather"/>
                          <a:cs typeface="Merriweather"/>
                          <a:sym typeface="Merriweather"/>
                          <a:hlinkClick action="ppaction://hlinksldjump" r:id="rId6"/>
                        </a:rPr>
                        <a:t>alternative</a:t>
                      </a:r>
                      <a:r>
                        <a:rPr b="1" lang="en" sz="1000" u="sng">
                          <a:solidFill>
                            <a:schemeClr val="hlink"/>
                          </a:solidFill>
                          <a:latin typeface="Merriweather"/>
                          <a:ea typeface="Merriweather"/>
                          <a:cs typeface="Merriweather"/>
                          <a:sym typeface="Merriweather"/>
                          <a:hlinkClick action="ppaction://hlinksldjump" r:id="rId7"/>
                        </a:rPr>
                        <a:t> resources</a:t>
                      </a:r>
                      <a:endParaRPr b="1" sz="1000" u="sng">
                        <a:solidFill>
                          <a:schemeClr val="dk1"/>
                        </a:solidFill>
                        <a:latin typeface="Merriweather"/>
                        <a:ea typeface="Merriweather"/>
                        <a:cs typeface="Merriweather"/>
                        <a:sym typeface="Merriweather"/>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Merriweather Light"/>
                          <a:ea typeface="Merriweather Light"/>
                          <a:cs typeface="Merriweather Light"/>
                          <a:sym typeface="Merriweather Light"/>
                        </a:rPr>
                        <a:t>An assortment of graphic resources that are suitable for use in this presentation</a:t>
                      </a:r>
                      <a:endParaRPr sz="1000">
                        <a:solidFill>
                          <a:schemeClr val="dk1"/>
                        </a:solidFill>
                        <a:latin typeface="Merriweather Light"/>
                        <a:ea typeface="Merriweather Light"/>
                        <a:cs typeface="Merriweather Light"/>
                        <a:sym typeface="Merriweather Light"/>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Merriweather"/>
                          <a:ea typeface="Merriweather"/>
                          <a:cs typeface="Merriweather"/>
                          <a:sym typeface="Merriweather"/>
                          <a:hlinkClick action="ppaction://hlinksldjump" r:id="rId8"/>
                        </a:rPr>
                        <a:t>Thanks slide</a:t>
                      </a:r>
                      <a:endParaRPr b="1" sz="1000" u="sng">
                        <a:solidFill>
                          <a:schemeClr val="dk1"/>
                        </a:solidFill>
                        <a:latin typeface="Merriweather"/>
                        <a:ea typeface="Merriweather"/>
                        <a:cs typeface="Merriweather"/>
                        <a:sym typeface="Merriweather"/>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erriweather Light"/>
                          <a:ea typeface="Merriweather Light"/>
                          <a:cs typeface="Merriweather Light"/>
                          <a:sym typeface="Merriweather Light"/>
                        </a:rPr>
                        <a:t>You must keep it so that proper credits for our design are given</a:t>
                      </a:r>
                      <a:endParaRPr sz="1000">
                        <a:solidFill>
                          <a:schemeClr val="dk1"/>
                        </a:solidFill>
                        <a:latin typeface="Merriweather Light"/>
                        <a:ea typeface="Merriweather Light"/>
                        <a:cs typeface="Merriweather Light"/>
                        <a:sym typeface="Merriweather Light"/>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Merriweather"/>
                          <a:ea typeface="Merriweather"/>
                          <a:cs typeface="Merriweather"/>
                          <a:sym typeface="Merriweather"/>
                          <a:hlinkClick action="ppaction://hlinksldjump" r:id="rId9"/>
                        </a:rPr>
                        <a:t>Colors</a:t>
                      </a:r>
                      <a:endParaRPr b="1" sz="1000" u="sng">
                        <a:solidFill>
                          <a:schemeClr val="dk1"/>
                        </a:solidFill>
                        <a:latin typeface="Merriweather"/>
                        <a:ea typeface="Merriweather"/>
                        <a:cs typeface="Merriweather"/>
                        <a:sym typeface="Merriweather"/>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erriweather Light"/>
                          <a:ea typeface="Merriweather Light"/>
                          <a:cs typeface="Merriweather Light"/>
                          <a:sym typeface="Merriweather Light"/>
                        </a:rPr>
                        <a:t>All the colors used in this presentation</a:t>
                      </a:r>
                      <a:endParaRPr sz="1000">
                        <a:solidFill>
                          <a:schemeClr val="dk1"/>
                        </a:solidFill>
                        <a:latin typeface="Merriweather Light"/>
                        <a:ea typeface="Merriweather Light"/>
                        <a:cs typeface="Merriweather Light"/>
                        <a:sym typeface="Merriweather Light"/>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Merriweather"/>
                          <a:ea typeface="Merriweather"/>
                          <a:cs typeface="Merriweather"/>
                          <a:sym typeface="Merriweather"/>
                          <a:hlinkClick action="ppaction://hlinksldjump" r:id="rId10"/>
                        </a:rPr>
                        <a:t>Icons</a:t>
                      </a:r>
                      <a:r>
                        <a:rPr b="1" lang="en" sz="1000">
                          <a:solidFill>
                            <a:schemeClr val="dk1"/>
                          </a:solidFill>
                          <a:latin typeface="Merriweather"/>
                          <a:ea typeface="Merriweather"/>
                          <a:cs typeface="Merriweather"/>
                          <a:sym typeface="Merriweather"/>
                        </a:rPr>
                        <a:t> </a:t>
                      </a:r>
                      <a:r>
                        <a:rPr lang="en" sz="1000">
                          <a:solidFill>
                            <a:schemeClr val="dk1"/>
                          </a:solidFill>
                          <a:latin typeface="Merriweather Light"/>
                          <a:ea typeface="Merriweather Light"/>
                          <a:cs typeface="Merriweather Light"/>
                          <a:sym typeface="Merriweather Light"/>
                        </a:rPr>
                        <a:t>and </a:t>
                      </a:r>
                      <a:r>
                        <a:rPr b="1" lang="en" sz="1000" u="sng">
                          <a:solidFill>
                            <a:schemeClr val="hlink"/>
                          </a:solidFill>
                          <a:latin typeface="Merriweather"/>
                          <a:ea typeface="Merriweather"/>
                          <a:cs typeface="Merriweather"/>
                          <a:sym typeface="Merriweather"/>
                          <a:hlinkClick action="ppaction://hlinksldjump" r:id="rId11"/>
                        </a:rPr>
                        <a:t>infographic resources</a:t>
                      </a:r>
                      <a:endParaRPr b="1" sz="1000" u="sng">
                        <a:solidFill>
                          <a:schemeClr val="dk1"/>
                        </a:solidFill>
                        <a:latin typeface="Merriweather"/>
                        <a:ea typeface="Merriweather"/>
                        <a:cs typeface="Merriweather"/>
                        <a:sym typeface="Merriweather"/>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Merriweather Light"/>
                          <a:ea typeface="Merriweather Light"/>
                          <a:cs typeface="Merriweather Light"/>
                          <a:sym typeface="Merriweather Light"/>
                        </a:rPr>
                        <a:t>These can be used in the template, and their size and color can be edited</a:t>
                      </a:r>
                      <a:endParaRPr sz="1000">
                        <a:solidFill>
                          <a:schemeClr val="dk1"/>
                        </a:solidFill>
                        <a:latin typeface="Merriweather Light"/>
                        <a:ea typeface="Merriweather Light"/>
                        <a:cs typeface="Merriweather Light"/>
                        <a:sym typeface="Merriweather Light"/>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latin typeface="Merriweather Light"/>
                          <a:ea typeface="Merriweather Light"/>
                          <a:cs typeface="Merriweather Light"/>
                          <a:sym typeface="Merriweather Light"/>
                        </a:rPr>
                        <a:t>Editable presentation theme </a:t>
                      </a:r>
                      <a:endParaRPr sz="1000">
                        <a:solidFill>
                          <a:schemeClr val="dk1"/>
                        </a:solidFill>
                        <a:latin typeface="Merriweather Light"/>
                        <a:ea typeface="Merriweather Light"/>
                        <a:cs typeface="Merriweather Light"/>
                        <a:sym typeface="Merriweather Light"/>
                      </a:endParaRPr>
                    </a:p>
                  </a:txBody>
                  <a:tcPr marT="0" marB="0"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Merriweather Light"/>
                          <a:ea typeface="Merriweather Light"/>
                          <a:cs typeface="Merriweather Light"/>
                          <a:sym typeface="Merriweather Light"/>
                        </a:rPr>
                        <a:t>You can edit the master slides easily. For more info, click </a:t>
                      </a:r>
                      <a:r>
                        <a:rPr lang="en" sz="1000" u="sng">
                          <a:solidFill>
                            <a:schemeClr val="dk1"/>
                          </a:solidFill>
                          <a:latin typeface="Merriweather Light"/>
                          <a:ea typeface="Merriweather Light"/>
                          <a:cs typeface="Merriweather Light"/>
                          <a:sym typeface="Merriweather Light"/>
                          <a:hlinkClick r:id="rId12">
                            <a:extLst>
                              <a:ext uri="{A12FA001-AC4F-418D-AE19-62706E023703}">
                                <ahyp:hlinkClr val="tx"/>
                              </a:ext>
                            </a:extLst>
                          </a:hlinkClick>
                        </a:rPr>
                        <a:t>here</a:t>
                      </a:r>
                      <a:endParaRPr sz="1000">
                        <a:solidFill>
                          <a:schemeClr val="dk1"/>
                        </a:solidFill>
                        <a:latin typeface="Merriweather Light"/>
                        <a:ea typeface="Merriweather Light"/>
                        <a:cs typeface="Merriweather Light"/>
                        <a:sym typeface="Merriweather Light"/>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r>
            </a:tbl>
          </a:graphicData>
        </a:graphic>
      </p:graphicFrame>
      <p:sp>
        <p:nvSpPr>
          <p:cNvPr id="396" name="Google Shape;396;p28"/>
          <p:cNvSpPr txBox="1"/>
          <p:nvPr/>
        </p:nvSpPr>
        <p:spPr>
          <a:xfrm>
            <a:off x="719997" y="4133675"/>
            <a:ext cx="3852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Merriweather Light"/>
                <a:ea typeface="Merriweather Light"/>
                <a:cs typeface="Merriweather Light"/>
                <a:sym typeface="Merriweather Light"/>
              </a:rPr>
              <a:t>For more info:</a:t>
            </a:r>
            <a:br>
              <a:rPr lang="en" sz="1000">
                <a:solidFill>
                  <a:schemeClr val="dk1"/>
                </a:solidFill>
                <a:latin typeface="Merriweather Light"/>
                <a:ea typeface="Merriweather Light"/>
                <a:cs typeface="Merriweather Light"/>
                <a:sym typeface="Merriweather Light"/>
              </a:rPr>
            </a:br>
            <a:r>
              <a:rPr b="1" lang="en" sz="1000" u="sng">
                <a:solidFill>
                  <a:schemeClr val="dk1"/>
                </a:solidFill>
                <a:latin typeface="Merriweather"/>
                <a:ea typeface="Merriweather"/>
                <a:cs typeface="Merriweather"/>
                <a:sym typeface="Merriweather"/>
                <a:hlinkClick r:id="rId13">
                  <a:extLst>
                    <a:ext uri="{A12FA001-AC4F-418D-AE19-62706E023703}">
                      <ahyp:hlinkClr val="tx"/>
                    </a:ext>
                  </a:extLst>
                </a:hlinkClick>
              </a:rPr>
              <a:t>SLIDESGO</a:t>
            </a:r>
            <a:r>
              <a:rPr b="1" lang="en" sz="1000">
                <a:solidFill>
                  <a:schemeClr val="dk1"/>
                </a:solidFill>
                <a:latin typeface="Merriweather"/>
                <a:ea typeface="Merriweather"/>
                <a:cs typeface="Merriweather"/>
                <a:sym typeface="Merriweather"/>
              </a:rPr>
              <a:t> | </a:t>
            </a:r>
            <a:r>
              <a:rPr b="1" lang="en" sz="1000" u="sng">
                <a:solidFill>
                  <a:schemeClr val="dk1"/>
                </a:solidFill>
                <a:latin typeface="Merriweather"/>
                <a:ea typeface="Merriweather"/>
                <a:cs typeface="Merriweather"/>
                <a:sym typeface="Merriweather"/>
                <a:hlinkClick r:id="rId14">
                  <a:extLst>
                    <a:ext uri="{A12FA001-AC4F-418D-AE19-62706E023703}">
                      <ahyp:hlinkClr val="tx"/>
                    </a:ext>
                  </a:extLst>
                </a:hlinkClick>
              </a:rPr>
              <a:t>BLOG</a:t>
            </a:r>
            <a:r>
              <a:rPr b="1" lang="en" sz="1000">
                <a:solidFill>
                  <a:schemeClr val="dk1"/>
                </a:solidFill>
                <a:latin typeface="Merriweather"/>
                <a:ea typeface="Merriweather"/>
                <a:cs typeface="Merriweather"/>
                <a:sym typeface="Merriweather"/>
              </a:rPr>
              <a:t> | </a:t>
            </a:r>
            <a:r>
              <a:rPr b="1" lang="en" sz="1000" u="sng">
                <a:solidFill>
                  <a:schemeClr val="dk1"/>
                </a:solidFill>
                <a:latin typeface="Merriweather"/>
                <a:ea typeface="Merriweather"/>
                <a:cs typeface="Merriweather"/>
                <a:sym typeface="Merriweather"/>
                <a:hlinkClick r:id="rId15">
                  <a:extLst>
                    <a:ext uri="{A12FA001-AC4F-418D-AE19-62706E023703}">
                      <ahyp:hlinkClr val="tx"/>
                    </a:ext>
                  </a:extLst>
                </a:hlinkClick>
              </a:rPr>
              <a:t>FAQs</a:t>
            </a:r>
            <a:endParaRPr b="1" sz="1000" u="sng">
              <a:solidFill>
                <a:schemeClr val="dk1"/>
              </a:solidFill>
              <a:latin typeface="Merriweather"/>
              <a:ea typeface="Merriweather"/>
              <a:cs typeface="Merriweather"/>
              <a:sym typeface="Merriweather"/>
            </a:endParaRPr>
          </a:p>
        </p:txBody>
      </p:sp>
      <p:sp>
        <p:nvSpPr>
          <p:cNvPr id="397" name="Google Shape;397;p28"/>
          <p:cNvSpPr txBox="1"/>
          <p:nvPr/>
        </p:nvSpPr>
        <p:spPr>
          <a:xfrm>
            <a:off x="4493871" y="4133675"/>
            <a:ext cx="39369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Merriweather Light"/>
                <a:ea typeface="Merriweather Light"/>
                <a:cs typeface="Merriweather Light"/>
                <a:sym typeface="Merriweather Light"/>
              </a:rPr>
              <a:t>You can visit our sister </a:t>
            </a:r>
            <a:r>
              <a:rPr lang="en" sz="1000">
                <a:solidFill>
                  <a:schemeClr val="dk1"/>
                </a:solidFill>
                <a:latin typeface="Merriweather Light"/>
                <a:ea typeface="Merriweather Light"/>
                <a:cs typeface="Merriweather Light"/>
                <a:sym typeface="Merriweather Light"/>
              </a:rPr>
              <a:t>projects</a:t>
            </a:r>
            <a:r>
              <a:rPr lang="en" sz="1000">
                <a:solidFill>
                  <a:schemeClr val="dk1"/>
                </a:solidFill>
                <a:latin typeface="Merriweather Light"/>
                <a:ea typeface="Merriweather Light"/>
                <a:cs typeface="Merriweather Light"/>
                <a:sym typeface="Merriweather Light"/>
              </a:rPr>
              <a:t>:</a:t>
            </a:r>
            <a:br>
              <a:rPr lang="en" sz="1000">
                <a:solidFill>
                  <a:schemeClr val="dk1"/>
                </a:solidFill>
                <a:latin typeface="Merriweather Light"/>
                <a:ea typeface="Merriweather Light"/>
                <a:cs typeface="Merriweather Light"/>
                <a:sym typeface="Merriweather Light"/>
              </a:rPr>
            </a:br>
            <a:r>
              <a:rPr b="1" lang="en" sz="1000" u="sng">
                <a:solidFill>
                  <a:schemeClr val="dk1"/>
                </a:solidFill>
                <a:latin typeface="Merriweather"/>
                <a:ea typeface="Merriweather"/>
                <a:cs typeface="Merriweather"/>
                <a:sym typeface="Merriweather"/>
                <a:hlinkClick r:id="rId16">
                  <a:extLst>
                    <a:ext uri="{A12FA001-AC4F-418D-AE19-62706E023703}">
                      <ahyp:hlinkClr val="tx"/>
                    </a:ext>
                  </a:extLst>
                </a:hlinkClick>
              </a:rPr>
              <a:t>FREEPIK</a:t>
            </a:r>
            <a:r>
              <a:rPr b="1" lang="en" sz="1000">
                <a:solidFill>
                  <a:schemeClr val="dk1"/>
                </a:solidFill>
                <a:latin typeface="Merriweather"/>
                <a:ea typeface="Merriweather"/>
                <a:cs typeface="Merriweather"/>
                <a:sym typeface="Merriweather"/>
              </a:rPr>
              <a:t> | </a:t>
            </a:r>
            <a:r>
              <a:rPr b="1" lang="en" sz="1000" u="sng">
                <a:solidFill>
                  <a:schemeClr val="dk1"/>
                </a:solidFill>
                <a:latin typeface="Merriweather"/>
                <a:ea typeface="Merriweather"/>
                <a:cs typeface="Merriweather"/>
                <a:sym typeface="Merriweather"/>
                <a:hlinkClick r:id="rId17">
                  <a:extLst>
                    <a:ext uri="{A12FA001-AC4F-418D-AE19-62706E023703}">
                      <ahyp:hlinkClr val="tx"/>
                    </a:ext>
                  </a:extLst>
                </a:hlinkClick>
              </a:rPr>
              <a:t>FLATICON</a:t>
            </a:r>
            <a:r>
              <a:rPr b="1" lang="en" sz="1000">
                <a:solidFill>
                  <a:schemeClr val="dk1"/>
                </a:solidFill>
                <a:latin typeface="Merriweather"/>
                <a:ea typeface="Merriweather"/>
                <a:cs typeface="Merriweather"/>
                <a:sym typeface="Merriweather"/>
              </a:rPr>
              <a:t> | </a:t>
            </a:r>
            <a:r>
              <a:rPr b="1" lang="en" sz="1000" u="sng">
                <a:solidFill>
                  <a:schemeClr val="dk1"/>
                </a:solidFill>
                <a:latin typeface="Merriweather"/>
                <a:ea typeface="Merriweather"/>
                <a:cs typeface="Merriweather"/>
                <a:sym typeface="Merriweather"/>
                <a:hlinkClick r:id="rId18">
                  <a:extLst>
                    <a:ext uri="{A12FA001-AC4F-418D-AE19-62706E023703}">
                      <ahyp:hlinkClr val="tx"/>
                    </a:ext>
                  </a:extLst>
                </a:hlinkClick>
              </a:rPr>
              <a:t>STORYSET</a:t>
            </a:r>
            <a:r>
              <a:rPr b="1" lang="en" sz="1000">
                <a:solidFill>
                  <a:schemeClr val="dk1"/>
                </a:solidFill>
                <a:latin typeface="Merriweather"/>
                <a:ea typeface="Merriweather"/>
                <a:cs typeface="Merriweather"/>
                <a:sym typeface="Merriweather"/>
              </a:rPr>
              <a:t> | </a:t>
            </a:r>
            <a:r>
              <a:rPr b="1" lang="en" sz="1000" u="sng">
                <a:solidFill>
                  <a:schemeClr val="dk1"/>
                </a:solidFill>
                <a:latin typeface="Merriweather"/>
                <a:ea typeface="Merriweather"/>
                <a:cs typeface="Merriweather"/>
                <a:sym typeface="Merriweather"/>
                <a:hlinkClick r:id="rId19">
                  <a:extLst>
                    <a:ext uri="{A12FA001-AC4F-418D-AE19-62706E023703}">
                      <ahyp:hlinkClr val="tx"/>
                    </a:ext>
                  </a:extLst>
                </a:hlinkClick>
              </a:rPr>
              <a:t>WEPIK</a:t>
            </a:r>
            <a:r>
              <a:rPr b="1" lang="en" sz="1000">
                <a:solidFill>
                  <a:schemeClr val="dk1"/>
                </a:solidFill>
                <a:latin typeface="Merriweather"/>
                <a:ea typeface="Merriweather"/>
                <a:cs typeface="Merriweather"/>
                <a:sym typeface="Merriweather"/>
              </a:rPr>
              <a:t> | </a:t>
            </a:r>
            <a:r>
              <a:rPr b="1" lang="en" sz="1000" u="sng">
                <a:solidFill>
                  <a:schemeClr val="dk1"/>
                </a:solidFill>
                <a:latin typeface="Merriweather"/>
                <a:ea typeface="Merriweather"/>
                <a:cs typeface="Merriweather"/>
                <a:sym typeface="Merriweather"/>
                <a:hlinkClick r:id="rId20">
                  <a:extLst>
                    <a:ext uri="{A12FA001-AC4F-418D-AE19-62706E023703}">
                      <ahyp:hlinkClr val="tx"/>
                    </a:ext>
                  </a:extLst>
                </a:hlinkClick>
              </a:rPr>
              <a:t>VIDEVO</a:t>
            </a:r>
            <a:endParaRPr b="1" sz="1000">
              <a:solidFill>
                <a:schemeClr val="dk1"/>
              </a:solidFill>
              <a:latin typeface="Merriweather"/>
              <a:ea typeface="Merriweather"/>
              <a:cs typeface="Merriweather"/>
              <a:sym typeface="Merriweather"/>
            </a:endParaRPr>
          </a:p>
        </p:txBody>
      </p:sp>
      <p:pic>
        <p:nvPicPr>
          <p:cNvPr id="398" name="Google Shape;398;p28"/>
          <p:cNvPicPr preferRelativeResize="0"/>
          <p:nvPr/>
        </p:nvPicPr>
        <p:blipFill>
          <a:blip r:embed="rId21">
            <a:alphaModFix/>
          </a:blip>
          <a:stretch>
            <a:fillRect/>
          </a:stretch>
        </p:blipFill>
        <p:spPr>
          <a:xfrm flipH="1">
            <a:off x="8678352" y="-63775"/>
            <a:ext cx="465644" cy="656021"/>
          </a:xfrm>
          <a:prstGeom prst="rect">
            <a:avLst/>
          </a:prstGeom>
          <a:noFill/>
          <a:ln>
            <a:noFill/>
          </a:ln>
        </p:spPr>
      </p:pic>
      <p:pic>
        <p:nvPicPr>
          <p:cNvPr id="399" name="Google Shape;399;p28"/>
          <p:cNvPicPr preferRelativeResize="0"/>
          <p:nvPr/>
        </p:nvPicPr>
        <p:blipFill>
          <a:blip r:embed="rId22">
            <a:alphaModFix/>
          </a:blip>
          <a:stretch>
            <a:fillRect/>
          </a:stretch>
        </p:blipFill>
        <p:spPr>
          <a:xfrm>
            <a:off x="8340891" y="4784746"/>
            <a:ext cx="567263" cy="589132"/>
          </a:xfrm>
          <a:prstGeom prst="rect">
            <a:avLst/>
          </a:prstGeom>
          <a:noFill/>
          <a:ln>
            <a:noFill/>
          </a:ln>
        </p:spPr>
      </p:pic>
      <p:pic>
        <p:nvPicPr>
          <p:cNvPr id="400" name="Google Shape;400;p28"/>
          <p:cNvPicPr preferRelativeResize="0"/>
          <p:nvPr/>
        </p:nvPicPr>
        <p:blipFill>
          <a:blip r:embed="rId23">
            <a:alphaModFix/>
          </a:blip>
          <a:stretch>
            <a:fillRect/>
          </a:stretch>
        </p:blipFill>
        <p:spPr>
          <a:xfrm rot="1342678">
            <a:off x="510525" y="4363201"/>
            <a:ext cx="406697" cy="868276"/>
          </a:xfrm>
          <a:prstGeom prst="rect">
            <a:avLst/>
          </a:prstGeom>
          <a:noFill/>
          <a:ln>
            <a:noFill/>
          </a:ln>
        </p:spPr>
      </p:pic>
      <p:pic>
        <p:nvPicPr>
          <p:cNvPr id="401" name="Google Shape;401;p28"/>
          <p:cNvPicPr preferRelativeResize="0"/>
          <p:nvPr/>
        </p:nvPicPr>
        <p:blipFill>
          <a:blip r:embed="rId24">
            <a:alphaModFix/>
          </a:blip>
          <a:stretch>
            <a:fillRect/>
          </a:stretch>
        </p:blipFill>
        <p:spPr>
          <a:xfrm>
            <a:off x="92901" y="4363210"/>
            <a:ext cx="503938" cy="868273"/>
          </a:xfrm>
          <a:prstGeom prst="rect">
            <a:avLst/>
          </a:prstGeom>
          <a:noFill/>
          <a:ln>
            <a:noFill/>
          </a:ln>
        </p:spPr>
      </p:pic>
      <p:pic>
        <p:nvPicPr>
          <p:cNvPr id="402" name="Google Shape;402;p28"/>
          <p:cNvPicPr preferRelativeResize="0"/>
          <p:nvPr/>
        </p:nvPicPr>
        <p:blipFill>
          <a:blip r:embed="rId25">
            <a:alphaModFix/>
          </a:blip>
          <a:stretch>
            <a:fillRect/>
          </a:stretch>
        </p:blipFill>
        <p:spPr>
          <a:xfrm rot="1085042">
            <a:off x="8587024" y="4256703"/>
            <a:ext cx="460542" cy="694608"/>
          </a:xfrm>
          <a:prstGeom prst="rect">
            <a:avLst/>
          </a:prstGeom>
          <a:noFill/>
          <a:ln>
            <a:noFill/>
          </a:ln>
        </p:spPr>
      </p:pic>
      <p:pic>
        <p:nvPicPr>
          <p:cNvPr id="403" name="Google Shape;403;p28"/>
          <p:cNvPicPr preferRelativeResize="0"/>
          <p:nvPr/>
        </p:nvPicPr>
        <p:blipFill>
          <a:blip r:embed="rId3">
            <a:alphaModFix/>
          </a:blip>
          <a:stretch>
            <a:fillRect/>
          </a:stretch>
        </p:blipFill>
        <p:spPr>
          <a:xfrm rot="-3538948">
            <a:off x="7921527" y="4622005"/>
            <a:ext cx="434885" cy="694610"/>
          </a:xfrm>
          <a:prstGeom prst="rect">
            <a:avLst/>
          </a:prstGeom>
          <a:noFill/>
          <a:ln>
            <a:noFill/>
          </a:ln>
        </p:spPr>
      </p:pic>
      <p:pic>
        <p:nvPicPr>
          <p:cNvPr id="404" name="Google Shape;404;p28"/>
          <p:cNvPicPr preferRelativeResize="0"/>
          <p:nvPr/>
        </p:nvPicPr>
        <p:blipFill>
          <a:blip r:embed="rId22">
            <a:alphaModFix/>
          </a:blip>
          <a:stretch>
            <a:fillRect/>
          </a:stretch>
        </p:blipFill>
        <p:spPr>
          <a:xfrm>
            <a:off x="-9" y="5005621"/>
            <a:ext cx="567263" cy="589132"/>
          </a:xfrm>
          <a:prstGeom prst="rect">
            <a:avLst/>
          </a:prstGeom>
          <a:noFill/>
          <a:ln>
            <a:noFill/>
          </a:ln>
        </p:spPr>
      </p:pic>
      <p:pic>
        <p:nvPicPr>
          <p:cNvPr id="405" name="Google Shape;405;p28"/>
          <p:cNvPicPr preferRelativeResize="0"/>
          <p:nvPr/>
        </p:nvPicPr>
        <p:blipFill>
          <a:blip r:embed="rId24">
            <a:alphaModFix/>
          </a:blip>
          <a:stretch>
            <a:fillRect/>
          </a:stretch>
        </p:blipFill>
        <p:spPr>
          <a:xfrm flipH="1" rot="-7428663">
            <a:off x="8391102" y="-345578"/>
            <a:ext cx="503938" cy="868274"/>
          </a:xfrm>
          <a:prstGeom prst="rect">
            <a:avLst/>
          </a:prstGeom>
          <a:noFill/>
          <a:ln>
            <a:noFill/>
          </a:ln>
        </p:spPr>
      </p:pic>
      <p:pic>
        <p:nvPicPr>
          <p:cNvPr id="406" name="Google Shape;406;p28"/>
          <p:cNvPicPr preferRelativeResize="0"/>
          <p:nvPr/>
        </p:nvPicPr>
        <p:blipFill>
          <a:blip r:embed="rId26">
            <a:alphaModFix/>
          </a:blip>
          <a:stretch>
            <a:fillRect/>
          </a:stretch>
        </p:blipFill>
        <p:spPr>
          <a:xfrm flipH="1" rot="6299999">
            <a:off x="-3247" y="-174025"/>
            <a:ext cx="573724" cy="876526"/>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0" name="Shape 410"/>
        <p:cNvGrpSpPr/>
        <p:nvPr/>
      </p:nvGrpSpPr>
      <p:grpSpPr>
        <a:xfrm>
          <a:off x="0" y="0"/>
          <a:ext cx="0" cy="0"/>
          <a:chOff x="0" y="0"/>
          <a:chExt cx="0" cy="0"/>
        </a:xfrm>
      </p:grpSpPr>
      <p:sp>
        <p:nvSpPr>
          <p:cNvPr id="411" name="Google Shape;411;p29"/>
          <p:cNvSpPr txBox="1"/>
          <p:nvPr>
            <p:ph type="title"/>
          </p:nvPr>
        </p:nvSpPr>
        <p:spPr>
          <a:xfrm>
            <a:off x="713225" y="445025"/>
            <a:ext cx="771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412" name="Google Shape;412;p29"/>
          <p:cNvSpPr txBox="1"/>
          <p:nvPr>
            <p:ph idx="1" type="subTitle"/>
          </p:nvPr>
        </p:nvSpPr>
        <p:spPr>
          <a:xfrm>
            <a:off x="1319213" y="2209523"/>
            <a:ext cx="3034200" cy="58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13" name="Google Shape;413;p29"/>
          <p:cNvSpPr txBox="1"/>
          <p:nvPr>
            <p:ph idx="2" type="subTitle"/>
          </p:nvPr>
        </p:nvSpPr>
        <p:spPr>
          <a:xfrm>
            <a:off x="4790595" y="2209524"/>
            <a:ext cx="3034200" cy="58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14" name="Google Shape;414;p29"/>
          <p:cNvSpPr txBox="1"/>
          <p:nvPr>
            <p:ph idx="3" type="subTitle"/>
          </p:nvPr>
        </p:nvSpPr>
        <p:spPr>
          <a:xfrm>
            <a:off x="1319213" y="3792375"/>
            <a:ext cx="3034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15" name="Google Shape;415;p29"/>
          <p:cNvSpPr txBox="1"/>
          <p:nvPr>
            <p:ph idx="4" type="subTitle"/>
          </p:nvPr>
        </p:nvSpPr>
        <p:spPr>
          <a:xfrm>
            <a:off x="4790595" y="3792375"/>
            <a:ext cx="3034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416" name="Google Shape;416;p29"/>
          <p:cNvSpPr txBox="1"/>
          <p:nvPr>
            <p:ph idx="5" type="title"/>
          </p:nvPr>
        </p:nvSpPr>
        <p:spPr>
          <a:xfrm>
            <a:off x="1399511" y="1330950"/>
            <a:ext cx="733500" cy="43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417" name="Google Shape;417;p29"/>
          <p:cNvSpPr txBox="1"/>
          <p:nvPr>
            <p:ph idx="6" type="title"/>
          </p:nvPr>
        </p:nvSpPr>
        <p:spPr>
          <a:xfrm>
            <a:off x="1400561" y="2969325"/>
            <a:ext cx="731400" cy="429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418" name="Google Shape;418;p29"/>
          <p:cNvSpPr txBox="1"/>
          <p:nvPr>
            <p:ph idx="7" type="title"/>
          </p:nvPr>
        </p:nvSpPr>
        <p:spPr>
          <a:xfrm>
            <a:off x="4871950" y="1331566"/>
            <a:ext cx="731400" cy="432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419" name="Google Shape;419;p29"/>
          <p:cNvSpPr txBox="1"/>
          <p:nvPr>
            <p:ph idx="8" type="title"/>
          </p:nvPr>
        </p:nvSpPr>
        <p:spPr>
          <a:xfrm>
            <a:off x="4871944" y="2882025"/>
            <a:ext cx="731400" cy="50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420" name="Google Shape;420;p29"/>
          <p:cNvSpPr txBox="1"/>
          <p:nvPr>
            <p:ph idx="9" type="subTitle"/>
          </p:nvPr>
        </p:nvSpPr>
        <p:spPr>
          <a:xfrm>
            <a:off x="1319200" y="1699983"/>
            <a:ext cx="3034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421" name="Google Shape;421;p29"/>
          <p:cNvSpPr txBox="1"/>
          <p:nvPr>
            <p:ph idx="13" type="subTitle"/>
          </p:nvPr>
        </p:nvSpPr>
        <p:spPr>
          <a:xfrm>
            <a:off x="1319200" y="3289271"/>
            <a:ext cx="3034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422" name="Google Shape;422;p29"/>
          <p:cNvSpPr txBox="1"/>
          <p:nvPr>
            <p:ph idx="14" type="subTitle"/>
          </p:nvPr>
        </p:nvSpPr>
        <p:spPr>
          <a:xfrm>
            <a:off x="4790595" y="1699983"/>
            <a:ext cx="3034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423" name="Google Shape;423;p29"/>
          <p:cNvSpPr txBox="1"/>
          <p:nvPr>
            <p:ph idx="15" type="subTitle"/>
          </p:nvPr>
        </p:nvSpPr>
        <p:spPr>
          <a:xfrm>
            <a:off x="4790595" y="3289271"/>
            <a:ext cx="3034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 name="Shape 427"/>
        <p:cNvGrpSpPr/>
        <p:nvPr/>
      </p:nvGrpSpPr>
      <p:grpSpPr>
        <a:xfrm>
          <a:off x="0" y="0"/>
          <a:ext cx="0" cy="0"/>
          <a:chOff x="0" y="0"/>
          <a:chExt cx="0" cy="0"/>
        </a:xfrm>
      </p:grpSpPr>
      <p:sp>
        <p:nvSpPr>
          <p:cNvPr id="428" name="Google Shape;428;p30"/>
          <p:cNvSpPr txBox="1"/>
          <p:nvPr>
            <p:ph idx="1" type="subTitle"/>
          </p:nvPr>
        </p:nvSpPr>
        <p:spPr>
          <a:xfrm>
            <a:off x="1209075" y="1580125"/>
            <a:ext cx="2920200" cy="212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a:t>
            </a:r>
            <a:endParaRPr/>
          </a:p>
        </p:txBody>
      </p:sp>
      <p:sp>
        <p:nvSpPr>
          <p:cNvPr id="429" name="Google Shape;429;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430" name="Google Shape;430;p30"/>
          <p:cNvSpPr txBox="1"/>
          <p:nvPr>
            <p:ph idx="2" type="subTitle"/>
          </p:nvPr>
        </p:nvSpPr>
        <p:spPr>
          <a:xfrm>
            <a:off x="5014702" y="1580125"/>
            <a:ext cx="2920200" cy="212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a:t>
            </a:r>
            <a:endParaRPr/>
          </a:p>
        </p:txBody>
      </p:sp>
      <p:grpSp>
        <p:nvGrpSpPr>
          <p:cNvPr id="431" name="Google Shape;431;p30"/>
          <p:cNvGrpSpPr/>
          <p:nvPr/>
        </p:nvGrpSpPr>
        <p:grpSpPr>
          <a:xfrm>
            <a:off x="6491730" y="4023833"/>
            <a:ext cx="1932281" cy="959793"/>
            <a:chOff x="6491730" y="4023833"/>
            <a:chExt cx="1932281" cy="959793"/>
          </a:xfrm>
        </p:grpSpPr>
        <p:pic>
          <p:nvPicPr>
            <p:cNvPr id="432" name="Google Shape;432;p30"/>
            <p:cNvPicPr preferRelativeResize="0"/>
            <p:nvPr/>
          </p:nvPicPr>
          <p:blipFill>
            <a:blip r:embed="rId3">
              <a:alphaModFix/>
            </a:blip>
            <a:stretch>
              <a:fillRect/>
            </a:stretch>
          </p:blipFill>
          <p:spPr>
            <a:xfrm rot="10800000">
              <a:off x="7454260" y="4023833"/>
              <a:ext cx="465644" cy="656021"/>
            </a:xfrm>
            <a:prstGeom prst="rect">
              <a:avLst/>
            </a:prstGeom>
            <a:noFill/>
            <a:ln>
              <a:noFill/>
            </a:ln>
          </p:spPr>
        </p:pic>
        <p:pic>
          <p:nvPicPr>
            <p:cNvPr id="433" name="Google Shape;433;p30"/>
            <p:cNvPicPr preferRelativeResize="0"/>
            <p:nvPr/>
          </p:nvPicPr>
          <p:blipFill>
            <a:blip r:embed="rId4">
              <a:alphaModFix/>
            </a:blip>
            <a:stretch>
              <a:fillRect/>
            </a:stretch>
          </p:blipFill>
          <p:spPr>
            <a:xfrm rot="-4057322">
              <a:off x="6767245" y="4196173"/>
              <a:ext cx="406697" cy="868276"/>
            </a:xfrm>
            <a:prstGeom prst="rect">
              <a:avLst/>
            </a:prstGeom>
            <a:noFill/>
            <a:ln>
              <a:noFill/>
            </a:ln>
          </p:spPr>
        </p:pic>
        <p:pic>
          <p:nvPicPr>
            <p:cNvPr id="434" name="Google Shape;434;p30"/>
            <p:cNvPicPr preferRelativeResize="0"/>
            <p:nvPr/>
          </p:nvPicPr>
          <p:blipFill>
            <a:blip r:embed="rId5">
              <a:alphaModFix/>
            </a:blip>
            <a:stretch>
              <a:fillRect/>
            </a:stretch>
          </p:blipFill>
          <p:spPr>
            <a:xfrm rot="1085042">
              <a:off x="7867038" y="4153848"/>
              <a:ext cx="460542" cy="694608"/>
            </a:xfrm>
            <a:prstGeom prst="rect">
              <a:avLst/>
            </a:prstGeom>
            <a:noFill/>
            <a:ln>
              <a:noFill/>
            </a:ln>
          </p:spPr>
        </p:pic>
        <p:pic>
          <p:nvPicPr>
            <p:cNvPr id="435" name="Google Shape;435;p30"/>
            <p:cNvPicPr preferRelativeResize="0"/>
            <p:nvPr/>
          </p:nvPicPr>
          <p:blipFill>
            <a:blip r:embed="rId6">
              <a:alphaModFix/>
            </a:blip>
            <a:stretch>
              <a:fillRect/>
            </a:stretch>
          </p:blipFill>
          <p:spPr>
            <a:xfrm rot="-3371337">
              <a:off x="7167009" y="4093383"/>
              <a:ext cx="503938" cy="868274"/>
            </a:xfrm>
            <a:prstGeom prst="rect">
              <a:avLst/>
            </a:prstGeom>
            <a:noFill/>
            <a:ln>
              <a:noFill/>
            </a:ln>
          </p:spPr>
        </p:pic>
      </p:grpSp>
      <p:grpSp>
        <p:nvGrpSpPr>
          <p:cNvPr id="436" name="Google Shape;436;p30"/>
          <p:cNvGrpSpPr/>
          <p:nvPr/>
        </p:nvGrpSpPr>
        <p:grpSpPr>
          <a:xfrm>
            <a:off x="582534" y="4023833"/>
            <a:ext cx="1428174" cy="959793"/>
            <a:chOff x="582534" y="4023833"/>
            <a:chExt cx="1428174" cy="959793"/>
          </a:xfrm>
        </p:grpSpPr>
        <p:pic>
          <p:nvPicPr>
            <p:cNvPr id="437" name="Google Shape;437;p30"/>
            <p:cNvPicPr preferRelativeResize="0"/>
            <p:nvPr/>
          </p:nvPicPr>
          <p:blipFill>
            <a:blip r:embed="rId3">
              <a:alphaModFix/>
            </a:blip>
            <a:stretch>
              <a:fillRect/>
            </a:stretch>
          </p:blipFill>
          <p:spPr>
            <a:xfrm flipH="1" rot="10800000">
              <a:off x="582534" y="4023833"/>
              <a:ext cx="465644" cy="656021"/>
            </a:xfrm>
            <a:prstGeom prst="rect">
              <a:avLst/>
            </a:prstGeom>
            <a:noFill/>
            <a:ln>
              <a:noFill/>
            </a:ln>
          </p:spPr>
        </p:pic>
        <p:pic>
          <p:nvPicPr>
            <p:cNvPr id="438" name="Google Shape;438;p30"/>
            <p:cNvPicPr preferRelativeResize="0"/>
            <p:nvPr/>
          </p:nvPicPr>
          <p:blipFill>
            <a:blip r:embed="rId4">
              <a:alphaModFix/>
            </a:blip>
            <a:stretch>
              <a:fillRect/>
            </a:stretch>
          </p:blipFill>
          <p:spPr>
            <a:xfrm flipH="1" rot="4057322">
              <a:off x="1328497" y="4196173"/>
              <a:ext cx="406697" cy="868276"/>
            </a:xfrm>
            <a:prstGeom prst="rect">
              <a:avLst/>
            </a:prstGeom>
            <a:noFill/>
            <a:ln>
              <a:noFill/>
            </a:ln>
          </p:spPr>
        </p:pic>
        <p:pic>
          <p:nvPicPr>
            <p:cNvPr id="439" name="Google Shape;439;p30"/>
            <p:cNvPicPr preferRelativeResize="0"/>
            <p:nvPr/>
          </p:nvPicPr>
          <p:blipFill>
            <a:blip r:embed="rId6">
              <a:alphaModFix/>
            </a:blip>
            <a:stretch>
              <a:fillRect/>
            </a:stretch>
          </p:blipFill>
          <p:spPr>
            <a:xfrm flipH="1" rot="3371337">
              <a:off x="831491" y="4093383"/>
              <a:ext cx="503938" cy="868274"/>
            </a:xfrm>
            <a:prstGeom prst="rect">
              <a:avLst/>
            </a:prstGeom>
            <a:noFill/>
            <a:ln>
              <a:noFill/>
            </a:ln>
          </p:spPr>
        </p:pic>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 name="Shape 443"/>
        <p:cNvGrpSpPr/>
        <p:nvPr/>
      </p:nvGrpSpPr>
      <p:grpSpPr>
        <a:xfrm>
          <a:off x="0" y="0"/>
          <a:ext cx="0" cy="0"/>
          <a:chOff x="0" y="0"/>
          <a:chExt cx="0" cy="0"/>
        </a:xfrm>
      </p:grpSpPr>
      <p:sp>
        <p:nvSpPr>
          <p:cNvPr id="444" name="Google Shape;444;p31"/>
          <p:cNvSpPr txBox="1"/>
          <p:nvPr>
            <p:ph idx="1" type="subTitle"/>
          </p:nvPr>
        </p:nvSpPr>
        <p:spPr>
          <a:xfrm>
            <a:off x="1843275" y="3461215"/>
            <a:ext cx="5433600" cy="47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445" name="Google Shape;445;p31"/>
          <p:cNvSpPr txBox="1"/>
          <p:nvPr>
            <p:ph type="title"/>
          </p:nvPr>
        </p:nvSpPr>
        <p:spPr>
          <a:xfrm>
            <a:off x="1843275" y="1583500"/>
            <a:ext cx="5433600" cy="203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446" name="Google Shape;446;p31"/>
          <p:cNvSpPr txBox="1"/>
          <p:nvPr>
            <p:ph idx="2" type="title"/>
          </p:nvPr>
        </p:nvSpPr>
        <p:spPr>
          <a:xfrm>
            <a:off x="3925875" y="982557"/>
            <a:ext cx="1268400" cy="7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pic>
        <p:nvPicPr>
          <p:cNvPr id="447" name="Google Shape;447;p31"/>
          <p:cNvPicPr preferRelativeResize="0"/>
          <p:nvPr/>
        </p:nvPicPr>
        <p:blipFill>
          <a:blip r:embed="rId3">
            <a:alphaModFix/>
          </a:blip>
          <a:stretch>
            <a:fillRect/>
          </a:stretch>
        </p:blipFill>
        <p:spPr>
          <a:xfrm>
            <a:off x="-334675" y="2866113"/>
            <a:ext cx="3458698" cy="2693676"/>
          </a:xfrm>
          <a:prstGeom prst="rect">
            <a:avLst/>
          </a:prstGeom>
          <a:noFill/>
          <a:ln>
            <a:noFill/>
          </a:ln>
        </p:spPr>
      </p:pic>
      <p:pic>
        <p:nvPicPr>
          <p:cNvPr id="448" name="Google Shape;448;p31"/>
          <p:cNvPicPr preferRelativeResize="0"/>
          <p:nvPr/>
        </p:nvPicPr>
        <p:blipFill>
          <a:blip r:embed="rId4">
            <a:alphaModFix/>
          </a:blip>
          <a:stretch>
            <a:fillRect/>
          </a:stretch>
        </p:blipFill>
        <p:spPr>
          <a:xfrm>
            <a:off x="6184124" y="-280800"/>
            <a:ext cx="3030451" cy="3018749"/>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 name="Shape 452"/>
        <p:cNvGrpSpPr/>
        <p:nvPr/>
      </p:nvGrpSpPr>
      <p:grpSpPr>
        <a:xfrm>
          <a:off x="0" y="0"/>
          <a:ext cx="0" cy="0"/>
          <a:chOff x="0" y="0"/>
          <a:chExt cx="0" cy="0"/>
        </a:xfrm>
      </p:grpSpPr>
      <p:pic>
        <p:nvPicPr>
          <p:cNvPr id="453" name="Google Shape;453;p32"/>
          <p:cNvPicPr preferRelativeResize="0"/>
          <p:nvPr>
            <p:ph idx="2" type="pic"/>
          </p:nvPr>
        </p:nvPicPr>
        <p:blipFill rotWithShape="1">
          <a:blip r:embed="rId3">
            <a:alphaModFix/>
          </a:blip>
          <a:srcRect b="1755" l="1652" r="0" t="19868"/>
          <a:stretch/>
        </p:blipFill>
        <p:spPr>
          <a:xfrm>
            <a:off x="5208300" y="1293547"/>
            <a:ext cx="3222600" cy="3852900"/>
          </a:xfrm>
          <a:prstGeom prst="round2SameRect">
            <a:avLst>
              <a:gd fmla="val 50000" name="adj1"/>
              <a:gd fmla="val 0" name="adj2"/>
            </a:avLst>
          </a:prstGeom>
        </p:spPr>
      </p:pic>
      <p:sp>
        <p:nvSpPr>
          <p:cNvPr id="454" name="Google Shape;454;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455" name="Google Shape;455;p32"/>
          <p:cNvSpPr txBox="1"/>
          <p:nvPr>
            <p:ph idx="1" type="body"/>
          </p:nvPr>
        </p:nvSpPr>
        <p:spPr>
          <a:xfrm>
            <a:off x="726450" y="1688925"/>
            <a:ext cx="3426600" cy="234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a:t>
            </a:r>
            <a:r>
              <a:rPr lang="en">
                <a:solidFill>
                  <a:schemeClr val="dk1"/>
                </a:solidFill>
              </a:rPr>
              <a:t>ow what helps you make your point clear?</a:t>
            </a:r>
            <a:br>
              <a:rPr lang="en">
                <a:solidFill>
                  <a:schemeClr val="dk1"/>
                </a:solidFill>
              </a:rPr>
            </a:br>
            <a:r>
              <a:rPr lang="en">
                <a:solidFill>
                  <a:schemeClr val="dk1"/>
                </a:solidFill>
              </a:rPr>
              <a:t>Lists like this one:</a:t>
            </a:r>
            <a:endParaRPr>
              <a:solidFill>
                <a:schemeClr val="dk1"/>
              </a:solidFill>
            </a:endParaRPr>
          </a:p>
          <a:p>
            <a:pPr indent="-215900" lvl="0" marL="241300" rtl="0" algn="l">
              <a:spcBef>
                <a:spcPts val="1600"/>
              </a:spcBef>
              <a:spcAft>
                <a:spcPts val="0"/>
              </a:spcAft>
              <a:buClr>
                <a:schemeClr val="dk1"/>
              </a:buClr>
              <a:buSzPts val="1400"/>
              <a:buChar char="●"/>
            </a:pPr>
            <a:r>
              <a:rPr lang="en">
                <a:solidFill>
                  <a:schemeClr val="dk1"/>
                </a:solidFill>
              </a:rPr>
              <a:t>They’re sim</a:t>
            </a:r>
            <a:r>
              <a:rPr lang="en">
                <a:solidFill>
                  <a:schemeClr val="dk1"/>
                </a:solidFill>
              </a:rPr>
              <a:t>ple </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You’ll never forget to buy milk!</a:t>
            </a:r>
            <a:endParaRPr>
              <a:solidFill>
                <a:schemeClr val="dk1"/>
              </a:solidFill>
            </a:endParaRPr>
          </a:p>
          <a:p>
            <a:pPr indent="0" lvl="0" marL="0" rtl="0" algn="l">
              <a:spcBef>
                <a:spcPts val="1600"/>
              </a:spcBef>
              <a:spcAft>
                <a:spcPts val="0"/>
              </a:spcAft>
              <a:buNone/>
            </a:pPr>
            <a:r>
              <a:rPr lang="en"/>
              <a:t>You can replace the image. Just right-click on it and select “Replace image”</a:t>
            </a:r>
            <a:endParaRPr/>
          </a:p>
        </p:txBody>
      </p:sp>
      <p:grpSp>
        <p:nvGrpSpPr>
          <p:cNvPr id="456" name="Google Shape;456;p32"/>
          <p:cNvGrpSpPr/>
          <p:nvPr/>
        </p:nvGrpSpPr>
        <p:grpSpPr>
          <a:xfrm>
            <a:off x="4433093" y="3714853"/>
            <a:ext cx="4934853" cy="1783124"/>
            <a:chOff x="4433093" y="3714853"/>
            <a:chExt cx="4934853" cy="1783124"/>
          </a:xfrm>
        </p:grpSpPr>
        <p:pic>
          <p:nvPicPr>
            <p:cNvPr id="457" name="Google Shape;457;p32"/>
            <p:cNvPicPr preferRelativeResize="0"/>
            <p:nvPr/>
          </p:nvPicPr>
          <p:blipFill>
            <a:blip r:embed="rId4">
              <a:alphaModFix/>
            </a:blip>
            <a:stretch>
              <a:fillRect/>
            </a:stretch>
          </p:blipFill>
          <p:spPr>
            <a:xfrm rot="6300015">
              <a:off x="8692621" y="4636738"/>
              <a:ext cx="406697" cy="868277"/>
            </a:xfrm>
            <a:prstGeom prst="rect">
              <a:avLst/>
            </a:prstGeom>
            <a:noFill/>
            <a:ln>
              <a:noFill/>
            </a:ln>
          </p:spPr>
        </p:pic>
        <p:pic>
          <p:nvPicPr>
            <p:cNvPr id="458" name="Google Shape;458;p32"/>
            <p:cNvPicPr preferRelativeResize="0"/>
            <p:nvPr/>
          </p:nvPicPr>
          <p:blipFill>
            <a:blip r:embed="rId4">
              <a:alphaModFix/>
            </a:blip>
            <a:stretch>
              <a:fillRect/>
            </a:stretch>
          </p:blipFill>
          <p:spPr>
            <a:xfrm flipH="1" rot="-3898202">
              <a:off x="4709146" y="4695905"/>
              <a:ext cx="406697" cy="868277"/>
            </a:xfrm>
            <a:prstGeom prst="rect">
              <a:avLst/>
            </a:prstGeom>
            <a:noFill/>
            <a:ln>
              <a:noFill/>
            </a:ln>
          </p:spPr>
        </p:pic>
        <p:pic>
          <p:nvPicPr>
            <p:cNvPr id="459" name="Google Shape;459;p32"/>
            <p:cNvPicPr preferRelativeResize="0"/>
            <p:nvPr/>
          </p:nvPicPr>
          <p:blipFill>
            <a:blip r:embed="rId5">
              <a:alphaModFix/>
            </a:blip>
            <a:stretch>
              <a:fillRect/>
            </a:stretch>
          </p:blipFill>
          <p:spPr>
            <a:xfrm flipH="1">
              <a:off x="8534565" y="3714853"/>
              <a:ext cx="503938" cy="868273"/>
            </a:xfrm>
            <a:prstGeom prst="rect">
              <a:avLst/>
            </a:prstGeom>
            <a:noFill/>
            <a:ln>
              <a:noFill/>
            </a:ln>
          </p:spPr>
        </p:pic>
        <p:pic>
          <p:nvPicPr>
            <p:cNvPr id="460" name="Google Shape;460;p32"/>
            <p:cNvPicPr preferRelativeResize="0"/>
            <p:nvPr/>
          </p:nvPicPr>
          <p:blipFill>
            <a:blip r:embed="rId6">
              <a:alphaModFix/>
            </a:blip>
            <a:stretch>
              <a:fillRect/>
            </a:stretch>
          </p:blipFill>
          <p:spPr>
            <a:xfrm flipH="1">
              <a:off x="8147138" y="4601651"/>
              <a:ext cx="567263" cy="589132"/>
            </a:xfrm>
            <a:prstGeom prst="rect">
              <a:avLst/>
            </a:prstGeom>
            <a:noFill/>
            <a:ln>
              <a:noFill/>
            </a:ln>
          </p:spPr>
        </p:pic>
        <p:pic>
          <p:nvPicPr>
            <p:cNvPr id="461" name="Google Shape;461;p32"/>
            <p:cNvPicPr preferRelativeResize="0"/>
            <p:nvPr/>
          </p:nvPicPr>
          <p:blipFill>
            <a:blip r:embed="rId7">
              <a:alphaModFix/>
            </a:blip>
            <a:stretch>
              <a:fillRect/>
            </a:stretch>
          </p:blipFill>
          <p:spPr>
            <a:xfrm rot="2700009">
              <a:off x="8421715" y="4256695"/>
              <a:ext cx="434884" cy="694608"/>
            </a:xfrm>
            <a:prstGeom prst="rect">
              <a:avLst/>
            </a:prstGeom>
            <a:noFill/>
            <a:ln>
              <a:noFill/>
            </a:ln>
          </p:spPr>
        </p:pic>
        <p:pic>
          <p:nvPicPr>
            <p:cNvPr id="462" name="Google Shape;462;p32"/>
            <p:cNvPicPr preferRelativeResize="0"/>
            <p:nvPr/>
          </p:nvPicPr>
          <p:blipFill>
            <a:blip r:embed="rId5">
              <a:alphaModFix/>
            </a:blip>
            <a:stretch>
              <a:fillRect/>
            </a:stretch>
          </p:blipFill>
          <p:spPr>
            <a:xfrm>
              <a:off x="8178803" y="4035522"/>
              <a:ext cx="503938" cy="868273"/>
            </a:xfrm>
            <a:prstGeom prst="rect">
              <a:avLst/>
            </a:prstGeom>
            <a:noFill/>
            <a:ln>
              <a:noFill/>
            </a:ln>
          </p:spPr>
        </p:pic>
        <p:pic>
          <p:nvPicPr>
            <p:cNvPr id="463" name="Google Shape;463;p32"/>
            <p:cNvPicPr preferRelativeResize="0"/>
            <p:nvPr/>
          </p:nvPicPr>
          <p:blipFill>
            <a:blip r:embed="rId8">
              <a:alphaModFix/>
            </a:blip>
            <a:stretch>
              <a:fillRect/>
            </a:stretch>
          </p:blipFill>
          <p:spPr>
            <a:xfrm rot="-2098192">
              <a:off x="4958616" y="4379717"/>
              <a:ext cx="573724" cy="876525"/>
            </a:xfrm>
            <a:prstGeom prst="rect">
              <a:avLst/>
            </a:prstGeom>
            <a:noFill/>
            <a:ln>
              <a:noFill/>
            </a:ln>
          </p:spPr>
        </p:pic>
        <p:pic>
          <p:nvPicPr>
            <p:cNvPr id="464" name="Google Shape;464;p32"/>
            <p:cNvPicPr preferRelativeResize="0"/>
            <p:nvPr/>
          </p:nvPicPr>
          <p:blipFill>
            <a:blip r:embed="rId7">
              <a:alphaModFix/>
            </a:blip>
            <a:stretch>
              <a:fillRect/>
            </a:stretch>
          </p:blipFill>
          <p:spPr>
            <a:xfrm flipH="1" rot="-2854444">
              <a:off x="4844460" y="4643137"/>
              <a:ext cx="434884" cy="694610"/>
            </a:xfrm>
            <a:prstGeom prst="rect">
              <a:avLst/>
            </a:prstGeom>
            <a:noFill/>
            <a:ln>
              <a:noFill/>
            </a:ln>
          </p:spPr>
        </p:pic>
        <p:pic>
          <p:nvPicPr>
            <p:cNvPr id="465" name="Google Shape;465;p32"/>
            <p:cNvPicPr preferRelativeResize="0"/>
            <p:nvPr/>
          </p:nvPicPr>
          <p:blipFill>
            <a:blip r:embed="rId6">
              <a:alphaModFix/>
            </a:blip>
            <a:stretch>
              <a:fillRect/>
            </a:stretch>
          </p:blipFill>
          <p:spPr>
            <a:xfrm flipH="1">
              <a:off x="5167776" y="4908833"/>
              <a:ext cx="567263" cy="589132"/>
            </a:xfrm>
            <a:prstGeom prst="rect">
              <a:avLst/>
            </a:prstGeom>
            <a:noFill/>
            <a:ln>
              <a:noFill/>
            </a:ln>
          </p:spPr>
        </p:pic>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9" name="Shape 469"/>
        <p:cNvGrpSpPr/>
        <p:nvPr/>
      </p:nvGrpSpPr>
      <p:grpSpPr>
        <a:xfrm>
          <a:off x="0" y="0"/>
          <a:ext cx="0" cy="0"/>
          <a:chOff x="0" y="0"/>
          <a:chExt cx="0" cy="0"/>
        </a:xfrm>
      </p:grpSpPr>
      <p:sp>
        <p:nvSpPr>
          <p:cNvPr id="470" name="Google Shape;470;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Two ideas</a:t>
            </a:r>
            <a:endParaRPr/>
          </a:p>
        </p:txBody>
      </p:sp>
      <p:sp>
        <p:nvSpPr>
          <p:cNvPr id="471" name="Google Shape;471;p33"/>
          <p:cNvSpPr txBox="1"/>
          <p:nvPr>
            <p:ph idx="3" type="subTitle"/>
          </p:nvPr>
        </p:nvSpPr>
        <p:spPr>
          <a:xfrm>
            <a:off x="1232375" y="2463707"/>
            <a:ext cx="3024300" cy="104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472" name="Google Shape;472;p33"/>
          <p:cNvSpPr txBox="1"/>
          <p:nvPr>
            <p:ph idx="4" type="subTitle"/>
          </p:nvPr>
        </p:nvSpPr>
        <p:spPr>
          <a:xfrm>
            <a:off x="4887325" y="2463707"/>
            <a:ext cx="3024300" cy="104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473" name="Google Shape;473;p33"/>
          <p:cNvSpPr txBox="1"/>
          <p:nvPr>
            <p:ph idx="1" type="subTitle"/>
          </p:nvPr>
        </p:nvSpPr>
        <p:spPr>
          <a:xfrm>
            <a:off x="1232375" y="2033650"/>
            <a:ext cx="30243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74" name="Google Shape;474;p33"/>
          <p:cNvSpPr txBox="1"/>
          <p:nvPr>
            <p:ph idx="2" type="subTitle"/>
          </p:nvPr>
        </p:nvSpPr>
        <p:spPr>
          <a:xfrm>
            <a:off x="4887325" y="2033650"/>
            <a:ext cx="30243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 name="Shape 478"/>
        <p:cNvGrpSpPr/>
        <p:nvPr/>
      </p:nvGrpSpPr>
      <p:grpSpPr>
        <a:xfrm>
          <a:off x="0" y="0"/>
          <a:ext cx="0" cy="0"/>
          <a:chOff x="0" y="0"/>
          <a:chExt cx="0" cy="0"/>
        </a:xfrm>
      </p:grpSpPr>
      <p:sp>
        <p:nvSpPr>
          <p:cNvPr id="479" name="Google Shape;479;p3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Three ideas</a:t>
            </a:r>
            <a:endParaRPr/>
          </a:p>
        </p:txBody>
      </p:sp>
      <p:sp>
        <p:nvSpPr>
          <p:cNvPr id="480" name="Google Shape;480;p34"/>
          <p:cNvSpPr txBox="1"/>
          <p:nvPr>
            <p:ph idx="1" type="subTitle"/>
          </p:nvPr>
        </p:nvSpPr>
        <p:spPr>
          <a:xfrm>
            <a:off x="1364850" y="2260871"/>
            <a:ext cx="24129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481" name="Google Shape;481;p34"/>
          <p:cNvSpPr txBox="1"/>
          <p:nvPr>
            <p:ph idx="2" type="subTitle"/>
          </p:nvPr>
        </p:nvSpPr>
        <p:spPr>
          <a:xfrm>
            <a:off x="3365550" y="3555246"/>
            <a:ext cx="24129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82" name="Google Shape;482;p34"/>
          <p:cNvSpPr txBox="1"/>
          <p:nvPr>
            <p:ph idx="3" type="subTitle"/>
          </p:nvPr>
        </p:nvSpPr>
        <p:spPr>
          <a:xfrm>
            <a:off x="5366250" y="2260871"/>
            <a:ext cx="24129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83" name="Google Shape;483;p34"/>
          <p:cNvSpPr txBox="1"/>
          <p:nvPr>
            <p:ph idx="4" type="subTitle"/>
          </p:nvPr>
        </p:nvSpPr>
        <p:spPr>
          <a:xfrm>
            <a:off x="1364850" y="1881750"/>
            <a:ext cx="24129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84" name="Google Shape;484;p34"/>
          <p:cNvSpPr txBox="1"/>
          <p:nvPr>
            <p:ph idx="5" type="subTitle"/>
          </p:nvPr>
        </p:nvSpPr>
        <p:spPr>
          <a:xfrm>
            <a:off x="5366250" y="1881750"/>
            <a:ext cx="24129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85" name="Google Shape;485;p34"/>
          <p:cNvSpPr txBox="1"/>
          <p:nvPr>
            <p:ph idx="6" type="subTitle"/>
          </p:nvPr>
        </p:nvSpPr>
        <p:spPr>
          <a:xfrm>
            <a:off x="3365550" y="3177050"/>
            <a:ext cx="24129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pic>
        <p:nvPicPr>
          <p:cNvPr id="486" name="Google Shape;486;p34"/>
          <p:cNvPicPr preferRelativeResize="0"/>
          <p:nvPr/>
        </p:nvPicPr>
        <p:blipFill>
          <a:blip r:embed="rId3">
            <a:alphaModFix/>
          </a:blip>
          <a:stretch>
            <a:fillRect/>
          </a:stretch>
        </p:blipFill>
        <p:spPr>
          <a:xfrm flipH="1" rot="-1085042">
            <a:off x="764927" y="4093786"/>
            <a:ext cx="460542" cy="694608"/>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 name="Shape 490"/>
        <p:cNvGrpSpPr/>
        <p:nvPr/>
      </p:nvGrpSpPr>
      <p:grpSpPr>
        <a:xfrm>
          <a:off x="0" y="0"/>
          <a:ext cx="0" cy="0"/>
          <a:chOff x="0" y="0"/>
          <a:chExt cx="0" cy="0"/>
        </a:xfrm>
      </p:grpSpPr>
      <p:sp>
        <p:nvSpPr>
          <p:cNvPr id="491" name="Google Shape;491;p35"/>
          <p:cNvSpPr txBox="1"/>
          <p:nvPr>
            <p:ph idx="3" type="subTitle"/>
          </p:nvPr>
        </p:nvSpPr>
        <p:spPr>
          <a:xfrm>
            <a:off x="934975" y="3471775"/>
            <a:ext cx="2381100" cy="6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492" name="Google Shape;492;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Six different ideas</a:t>
            </a:r>
            <a:endParaRPr/>
          </a:p>
        </p:txBody>
      </p:sp>
      <p:sp>
        <p:nvSpPr>
          <p:cNvPr id="493" name="Google Shape;493;p35"/>
          <p:cNvSpPr txBox="1"/>
          <p:nvPr>
            <p:ph idx="1" type="subTitle"/>
          </p:nvPr>
        </p:nvSpPr>
        <p:spPr>
          <a:xfrm>
            <a:off x="934975" y="2054550"/>
            <a:ext cx="2381100" cy="6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494" name="Google Shape;494;p35"/>
          <p:cNvSpPr txBox="1"/>
          <p:nvPr>
            <p:ph idx="2" type="subTitle"/>
          </p:nvPr>
        </p:nvSpPr>
        <p:spPr>
          <a:xfrm>
            <a:off x="3381449" y="2054550"/>
            <a:ext cx="2381100" cy="6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495" name="Google Shape;495;p35"/>
          <p:cNvSpPr txBox="1"/>
          <p:nvPr>
            <p:ph idx="4" type="subTitle"/>
          </p:nvPr>
        </p:nvSpPr>
        <p:spPr>
          <a:xfrm>
            <a:off x="3381449" y="3471775"/>
            <a:ext cx="2381100" cy="6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496" name="Google Shape;496;p35"/>
          <p:cNvSpPr txBox="1"/>
          <p:nvPr>
            <p:ph idx="5" type="subTitle"/>
          </p:nvPr>
        </p:nvSpPr>
        <p:spPr>
          <a:xfrm>
            <a:off x="5827924" y="2054550"/>
            <a:ext cx="2381100" cy="6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497" name="Google Shape;497;p35"/>
          <p:cNvSpPr txBox="1"/>
          <p:nvPr>
            <p:ph idx="6" type="subTitle"/>
          </p:nvPr>
        </p:nvSpPr>
        <p:spPr>
          <a:xfrm>
            <a:off x="5827924" y="3471775"/>
            <a:ext cx="2381100" cy="6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98" name="Google Shape;498;p35"/>
          <p:cNvSpPr txBox="1"/>
          <p:nvPr>
            <p:ph idx="7" type="subTitle"/>
          </p:nvPr>
        </p:nvSpPr>
        <p:spPr>
          <a:xfrm>
            <a:off x="934975" y="1615525"/>
            <a:ext cx="2381100" cy="50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99" name="Google Shape;499;p35"/>
          <p:cNvSpPr txBox="1"/>
          <p:nvPr>
            <p:ph idx="8" type="subTitle"/>
          </p:nvPr>
        </p:nvSpPr>
        <p:spPr>
          <a:xfrm>
            <a:off x="3381449" y="1615525"/>
            <a:ext cx="2381100" cy="50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00" name="Google Shape;500;p35"/>
          <p:cNvSpPr txBox="1"/>
          <p:nvPr>
            <p:ph idx="9" type="subTitle"/>
          </p:nvPr>
        </p:nvSpPr>
        <p:spPr>
          <a:xfrm>
            <a:off x="5827924" y="1615525"/>
            <a:ext cx="2381100" cy="50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01" name="Google Shape;501;p35"/>
          <p:cNvSpPr txBox="1"/>
          <p:nvPr>
            <p:ph idx="13" type="subTitle"/>
          </p:nvPr>
        </p:nvSpPr>
        <p:spPr>
          <a:xfrm>
            <a:off x="934975" y="3032725"/>
            <a:ext cx="2381100" cy="50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02" name="Google Shape;502;p35"/>
          <p:cNvSpPr txBox="1"/>
          <p:nvPr>
            <p:ph idx="14" type="subTitle"/>
          </p:nvPr>
        </p:nvSpPr>
        <p:spPr>
          <a:xfrm>
            <a:off x="3381449" y="3032725"/>
            <a:ext cx="2381100" cy="50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03" name="Google Shape;503;p35"/>
          <p:cNvSpPr txBox="1"/>
          <p:nvPr>
            <p:ph idx="15" type="subTitle"/>
          </p:nvPr>
        </p:nvSpPr>
        <p:spPr>
          <a:xfrm>
            <a:off x="5827924" y="3032725"/>
            <a:ext cx="2381100" cy="50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 name="Shape 507"/>
        <p:cNvGrpSpPr/>
        <p:nvPr/>
      </p:nvGrpSpPr>
      <p:grpSpPr>
        <a:xfrm>
          <a:off x="0" y="0"/>
          <a:ext cx="0" cy="0"/>
          <a:chOff x="0" y="0"/>
          <a:chExt cx="0" cy="0"/>
        </a:xfrm>
      </p:grpSpPr>
      <p:sp>
        <p:nvSpPr>
          <p:cNvPr id="508" name="Google Shape;508;p36"/>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pic>
        <p:nvPicPr>
          <p:cNvPr id="509" name="Google Shape;509;p36"/>
          <p:cNvPicPr preferRelativeResize="0"/>
          <p:nvPr/>
        </p:nvPicPr>
        <p:blipFill>
          <a:blip r:embed="rId3">
            <a:alphaModFix/>
          </a:blip>
          <a:stretch>
            <a:fillRect/>
          </a:stretch>
        </p:blipFill>
        <p:spPr>
          <a:xfrm flipH="1">
            <a:off x="5929902" y="2847788"/>
            <a:ext cx="3458698" cy="2693676"/>
          </a:xfrm>
          <a:prstGeom prst="rect">
            <a:avLst/>
          </a:prstGeom>
          <a:noFill/>
          <a:ln>
            <a:noFill/>
          </a:ln>
        </p:spPr>
      </p:pic>
      <p:pic>
        <p:nvPicPr>
          <p:cNvPr id="510" name="Google Shape;510;p36"/>
          <p:cNvPicPr preferRelativeResize="0"/>
          <p:nvPr/>
        </p:nvPicPr>
        <p:blipFill>
          <a:blip r:embed="rId4">
            <a:alphaModFix/>
          </a:blip>
          <a:stretch>
            <a:fillRect/>
          </a:stretch>
        </p:blipFill>
        <p:spPr>
          <a:xfrm>
            <a:off x="7801673" y="539510"/>
            <a:ext cx="752875" cy="781892"/>
          </a:xfrm>
          <a:prstGeom prst="rect">
            <a:avLst/>
          </a:prstGeom>
          <a:noFill/>
          <a:ln>
            <a:noFill/>
          </a:ln>
        </p:spPr>
      </p:pic>
      <p:pic>
        <p:nvPicPr>
          <p:cNvPr id="511" name="Google Shape;511;p36"/>
          <p:cNvPicPr preferRelativeResize="0"/>
          <p:nvPr/>
        </p:nvPicPr>
        <p:blipFill>
          <a:blip r:embed="rId5">
            <a:alphaModFix/>
          </a:blip>
          <a:stretch>
            <a:fillRect/>
          </a:stretch>
        </p:blipFill>
        <p:spPr>
          <a:xfrm flipH="1" rot="2359428">
            <a:off x="493264" y="3940924"/>
            <a:ext cx="932877" cy="1014500"/>
          </a:xfrm>
          <a:prstGeom prst="rect">
            <a:avLst/>
          </a:prstGeom>
          <a:noFill/>
          <a:ln>
            <a:noFill/>
          </a:ln>
        </p:spPr>
      </p:pic>
      <p:grpSp>
        <p:nvGrpSpPr>
          <p:cNvPr id="512" name="Google Shape;512;p36"/>
          <p:cNvGrpSpPr/>
          <p:nvPr/>
        </p:nvGrpSpPr>
        <p:grpSpPr>
          <a:xfrm>
            <a:off x="-392425" y="-534675"/>
            <a:ext cx="3030451" cy="3018749"/>
            <a:chOff x="-392425" y="-534675"/>
            <a:chExt cx="3030451" cy="3018749"/>
          </a:xfrm>
        </p:grpSpPr>
        <p:pic>
          <p:nvPicPr>
            <p:cNvPr id="513" name="Google Shape;513;p36"/>
            <p:cNvPicPr preferRelativeResize="0"/>
            <p:nvPr/>
          </p:nvPicPr>
          <p:blipFill>
            <a:blip r:embed="rId6">
              <a:alphaModFix/>
            </a:blip>
            <a:stretch>
              <a:fillRect/>
            </a:stretch>
          </p:blipFill>
          <p:spPr>
            <a:xfrm flipH="1">
              <a:off x="-392425" y="-534675"/>
              <a:ext cx="3030451" cy="3018749"/>
            </a:xfrm>
            <a:prstGeom prst="rect">
              <a:avLst/>
            </a:prstGeom>
            <a:noFill/>
            <a:ln>
              <a:noFill/>
            </a:ln>
          </p:spPr>
        </p:pic>
        <p:pic>
          <p:nvPicPr>
            <p:cNvPr id="514" name="Google Shape;514;p36"/>
            <p:cNvPicPr preferRelativeResize="0"/>
            <p:nvPr/>
          </p:nvPicPr>
          <p:blipFill>
            <a:blip r:embed="rId7">
              <a:alphaModFix/>
            </a:blip>
            <a:stretch>
              <a:fillRect/>
            </a:stretch>
          </p:blipFill>
          <p:spPr>
            <a:xfrm rot="7282609">
              <a:off x="1426016" y="572676"/>
              <a:ext cx="752880" cy="1202520"/>
            </a:xfrm>
            <a:prstGeom prst="rect">
              <a:avLst/>
            </a:prstGeom>
            <a:noFill/>
            <a:ln>
              <a:noFill/>
            </a:ln>
          </p:spPr>
        </p:pic>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 name="Shape 518"/>
        <p:cNvGrpSpPr/>
        <p:nvPr/>
      </p:nvGrpSpPr>
      <p:grpSpPr>
        <a:xfrm>
          <a:off x="0" y="0"/>
          <a:ext cx="0" cy="0"/>
          <a:chOff x="0" y="0"/>
          <a:chExt cx="0" cy="0"/>
        </a:xfrm>
      </p:grpSpPr>
      <p:pic>
        <p:nvPicPr>
          <p:cNvPr id="519" name="Google Shape;519;p37"/>
          <p:cNvPicPr preferRelativeResize="0"/>
          <p:nvPr>
            <p:ph idx="2" type="pic"/>
          </p:nvPr>
        </p:nvPicPr>
        <p:blipFill rotWithShape="1">
          <a:blip r:embed="rId3">
            <a:alphaModFix/>
          </a:blip>
          <a:srcRect b="7806" l="0" r="0" t="7798"/>
          <a:stretch/>
        </p:blipFill>
        <p:spPr>
          <a:xfrm>
            <a:off x="0" y="0"/>
            <a:ext cx="9144003" cy="5143501"/>
          </a:xfrm>
          <a:prstGeom prst="rect">
            <a:avLst/>
          </a:prstGeom>
        </p:spPr>
      </p:pic>
      <p:pic>
        <p:nvPicPr>
          <p:cNvPr id="520" name="Google Shape;520;p37"/>
          <p:cNvPicPr preferRelativeResize="0"/>
          <p:nvPr/>
        </p:nvPicPr>
        <p:blipFill>
          <a:blip r:embed="rId4">
            <a:alphaModFix/>
          </a:blip>
          <a:stretch>
            <a:fillRect/>
          </a:stretch>
        </p:blipFill>
        <p:spPr>
          <a:xfrm>
            <a:off x="0" y="3532169"/>
            <a:ext cx="9143997" cy="1687706"/>
          </a:xfrm>
          <a:prstGeom prst="rect">
            <a:avLst/>
          </a:prstGeom>
          <a:noFill/>
          <a:ln>
            <a:noFill/>
          </a:ln>
        </p:spPr>
      </p:pic>
      <p:sp>
        <p:nvSpPr>
          <p:cNvPr id="521" name="Google Shape;521;p37"/>
          <p:cNvSpPr txBox="1"/>
          <p:nvPr>
            <p:ph type="title"/>
          </p:nvPr>
        </p:nvSpPr>
        <p:spPr>
          <a:xfrm>
            <a:off x="740550" y="3910025"/>
            <a:ext cx="7662900" cy="69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 name="Shape 525"/>
        <p:cNvGrpSpPr/>
        <p:nvPr/>
      </p:nvGrpSpPr>
      <p:grpSpPr>
        <a:xfrm>
          <a:off x="0" y="0"/>
          <a:ext cx="0" cy="0"/>
          <a:chOff x="0" y="0"/>
          <a:chExt cx="0" cy="0"/>
        </a:xfrm>
      </p:grpSpPr>
      <p:sp>
        <p:nvSpPr>
          <p:cNvPr id="526" name="Google Shape;526;p38"/>
          <p:cNvSpPr txBox="1"/>
          <p:nvPr>
            <p:ph type="title"/>
          </p:nvPr>
        </p:nvSpPr>
        <p:spPr>
          <a:xfrm>
            <a:off x="7151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 demo</a:t>
            </a:r>
            <a:endParaRPr/>
          </a:p>
        </p:txBody>
      </p:sp>
      <p:sp>
        <p:nvSpPr>
          <p:cNvPr id="527" name="Google Shape;527;p38"/>
          <p:cNvSpPr txBox="1"/>
          <p:nvPr>
            <p:ph idx="1" type="subTitle"/>
          </p:nvPr>
        </p:nvSpPr>
        <p:spPr>
          <a:xfrm>
            <a:off x="5383625" y="2472225"/>
            <a:ext cx="2791200" cy="100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a:t>
            </a:r>
            <a:r>
              <a:rPr lang="en"/>
              <a:t> can replace the image on the screen with your own work. Just right-click on it and select “Replace image”</a:t>
            </a:r>
            <a:endParaRPr/>
          </a:p>
        </p:txBody>
      </p:sp>
      <p:grpSp>
        <p:nvGrpSpPr>
          <p:cNvPr id="528" name="Google Shape;528;p38"/>
          <p:cNvGrpSpPr/>
          <p:nvPr/>
        </p:nvGrpSpPr>
        <p:grpSpPr>
          <a:xfrm>
            <a:off x="969186" y="1886800"/>
            <a:ext cx="3942064" cy="2211275"/>
            <a:chOff x="4729131" y="1936699"/>
            <a:chExt cx="3820200" cy="2142916"/>
          </a:xfrm>
        </p:grpSpPr>
        <p:sp>
          <p:nvSpPr>
            <p:cNvPr id="529" name="Google Shape;529;p38"/>
            <p:cNvSpPr/>
            <p:nvPr/>
          </p:nvSpPr>
          <p:spPr>
            <a:xfrm>
              <a:off x="4928413" y="1936699"/>
              <a:ext cx="3421500" cy="1990200"/>
            </a:xfrm>
            <a:prstGeom prst="round2SameRect">
              <a:avLst>
                <a:gd fmla="val 9051" name="adj1"/>
                <a:gd fmla="val 0" name="adj2"/>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8"/>
            <p:cNvSpPr/>
            <p:nvPr/>
          </p:nvSpPr>
          <p:spPr>
            <a:xfrm rot="10800000">
              <a:off x="4729131" y="3926915"/>
              <a:ext cx="3820200" cy="152700"/>
            </a:xfrm>
            <a:prstGeom prst="round2SameRect">
              <a:avLst>
                <a:gd fmla="val 50000" name="adj1"/>
                <a:gd fmla="val 0" name="adj2"/>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8"/>
            <p:cNvSpPr/>
            <p:nvPr/>
          </p:nvSpPr>
          <p:spPr>
            <a:xfrm>
              <a:off x="6606475" y="2008050"/>
              <a:ext cx="65400" cy="654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32" name="Google Shape;532;p38"/>
          <p:cNvPicPr preferRelativeResize="0"/>
          <p:nvPr/>
        </p:nvPicPr>
        <p:blipFill rotWithShape="1">
          <a:blip r:embed="rId3">
            <a:alphaModFix/>
          </a:blip>
          <a:srcRect b="39" l="0" r="0" t="49"/>
          <a:stretch/>
        </p:blipFill>
        <p:spPr>
          <a:xfrm>
            <a:off x="1355450" y="2086134"/>
            <a:ext cx="3163500" cy="1777800"/>
          </a:xfrm>
          <a:prstGeom prst="round2SameRect">
            <a:avLst>
              <a:gd fmla="val 8541" name="adj1"/>
              <a:gd fmla="val 0" name="adj2"/>
            </a:avLst>
          </a:prstGeom>
          <a:noFill/>
          <a:ln cap="flat" cmpd="sng" w="9525">
            <a:solidFill>
              <a:schemeClr val="dk1"/>
            </a:solidFill>
            <a:prstDash val="solid"/>
            <a:round/>
            <a:headEnd len="sm" w="sm" type="none"/>
            <a:tailEnd len="sm" w="sm" type="none"/>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6" name="Shape 536"/>
        <p:cNvGrpSpPr/>
        <p:nvPr/>
      </p:nvGrpSpPr>
      <p:grpSpPr>
        <a:xfrm>
          <a:off x="0" y="0"/>
          <a:ext cx="0" cy="0"/>
          <a:chOff x="0" y="0"/>
          <a:chExt cx="0" cy="0"/>
        </a:xfrm>
      </p:grpSpPr>
      <p:sp>
        <p:nvSpPr>
          <p:cNvPr id="537" name="Google Shape;537;p39"/>
          <p:cNvSpPr/>
          <p:nvPr/>
        </p:nvSpPr>
        <p:spPr>
          <a:xfrm>
            <a:off x="2985674" y="1218587"/>
            <a:ext cx="3172648" cy="2245517"/>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his is a map</a:t>
            </a:r>
            <a:endParaRPr b="1"/>
          </a:p>
        </p:txBody>
      </p:sp>
      <p:sp>
        <p:nvSpPr>
          <p:cNvPr id="539" name="Google Shape;539;p39"/>
          <p:cNvSpPr txBox="1"/>
          <p:nvPr/>
        </p:nvSpPr>
        <p:spPr>
          <a:xfrm>
            <a:off x="2058688" y="4031292"/>
            <a:ext cx="20052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Mercury is</a:t>
            </a:r>
            <a:r>
              <a:rPr lang="en">
                <a:solidFill>
                  <a:schemeClr val="dk1"/>
                </a:solidFill>
                <a:latin typeface="Open Sans"/>
                <a:ea typeface="Open Sans"/>
                <a:cs typeface="Open Sans"/>
                <a:sym typeface="Open Sans"/>
              </a:rPr>
              <a:t> the closest planet to the Sun</a:t>
            </a:r>
            <a:endParaRPr>
              <a:solidFill>
                <a:schemeClr val="dk1"/>
              </a:solidFill>
              <a:latin typeface="Open Sans"/>
              <a:ea typeface="Open Sans"/>
              <a:cs typeface="Open Sans"/>
              <a:sym typeface="Open Sans"/>
            </a:endParaRPr>
          </a:p>
        </p:txBody>
      </p:sp>
      <p:sp>
        <p:nvSpPr>
          <p:cNvPr id="540" name="Google Shape;540;p39"/>
          <p:cNvSpPr txBox="1"/>
          <p:nvPr/>
        </p:nvSpPr>
        <p:spPr>
          <a:xfrm>
            <a:off x="2058688" y="3664950"/>
            <a:ext cx="2005200" cy="431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600">
                <a:solidFill>
                  <a:schemeClr val="dk1"/>
                </a:solidFill>
                <a:latin typeface="Playball"/>
                <a:ea typeface="Playball"/>
                <a:cs typeface="Playball"/>
                <a:sym typeface="Playball"/>
              </a:rPr>
              <a:t>Mercury</a:t>
            </a:r>
            <a:endParaRPr sz="2600">
              <a:solidFill>
                <a:schemeClr val="dk1"/>
              </a:solidFill>
              <a:latin typeface="Playball"/>
              <a:ea typeface="Playball"/>
              <a:cs typeface="Playball"/>
              <a:sym typeface="Playball"/>
            </a:endParaRPr>
          </a:p>
        </p:txBody>
      </p:sp>
      <p:sp>
        <p:nvSpPr>
          <p:cNvPr id="541" name="Google Shape;541;p39"/>
          <p:cNvSpPr txBox="1"/>
          <p:nvPr/>
        </p:nvSpPr>
        <p:spPr>
          <a:xfrm>
            <a:off x="5080088" y="4031254"/>
            <a:ext cx="20052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Venus is the second planet from the Sun</a:t>
            </a:r>
            <a:endParaRPr>
              <a:solidFill>
                <a:schemeClr val="dk1"/>
              </a:solidFill>
              <a:latin typeface="Open Sans"/>
              <a:ea typeface="Open Sans"/>
              <a:cs typeface="Open Sans"/>
              <a:sym typeface="Open Sans"/>
            </a:endParaRPr>
          </a:p>
        </p:txBody>
      </p:sp>
      <p:sp>
        <p:nvSpPr>
          <p:cNvPr id="542" name="Google Shape;542;p39"/>
          <p:cNvSpPr txBox="1"/>
          <p:nvPr/>
        </p:nvSpPr>
        <p:spPr>
          <a:xfrm>
            <a:off x="5080088" y="3664938"/>
            <a:ext cx="2005200" cy="431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600">
                <a:solidFill>
                  <a:schemeClr val="dk1"/>
                </a:solidFill>
                <a:latin typeface="Playball"/>
                <a:ea typeface="Playball"/>
                <a:cs typeface="Playball"/>
                <a:sym typeface="Playball"/>
              </a:rPr>
              <a:t>Venus</a:t>
            </a:r>
            <a:endParaRPr sz="2600">
              <a:solidFill>
                <a:schemeClr val="dk1"/>
              </a:solidFill>
              <a:latin typeface="Playball"/>
              <a:ea typeface="Playball"/>
              <a:cs typeface="Playball"/>
              <a:sym typeface="Playball"/>
            </a:endParaRPr>
          </a:p>
        </p:txBody>
      </p:sp>
      <p:cxnSp>
        <p:nvCxnSpPr>
          <p:cNvPr id="543" name="Google Shape;543;p39"/>
          <p:cNvCxnSpPr>
            <a:stCxn id="544" idx="4"/>
            <a:endCxn id="540" idx="0"/>
          </p:cNvCxnSpPr>
          <p:nvPr/>
        </p:nvCxnSpPr>
        <p:spPr>
          <a:xfrm rot="5400000">
            <a:off x="2666779" y="2498300"/>
            <a:ext cx="1561200" cy="772200"/>
          </a:xfrm>
          <a:prstGeom prst="curvedConnector3">
            <a:avLst>
              <a:gd fmla="val 49998" name="adj1"/>
            </a:avLst>
          </a:prstGeom>
          <a:noFill/>
          <a:ln cap="flat" cmpd="sng" w="9525">
            <a:solidFill>
              <a:schemeClr val="accent1"/>
            </a:solidFill>
            <a:prstDash val="solid"/>
            <a:round/>
            <a:headEnd len="med" w="med" type="none"/>
            <a:tailEnd len="med" w="med" type="none"/>
          </a:ln>
        </p:spPr>
      </p:cxnSp>
      <p:cxnSp>
        <p:nvCxnSpPr>
          <p:cNvPr id="545" name="Google Shape;545;p39"/>
          <p:cNvCxnSpPr>
            <a:stCxn id="546" idx="4"/>
            <a:endCxn id="542" idx="0"/>
          </p:cNvCxnSpPr>
          <p:nvPr/>
        </p:nvCxnSpPr>
        <p:spPr>
          <a:xfrm flipH="1" rot="-5400000">
            <a:off x="5112004" y="2694138"/>
            <a:ext cx="605400" cy="1336200"/>
          </a:xfrm>
          <a:prstGeom prst="curvedConnector3">
            <a:avLst>
              <a:gd fmla="val 50000" name="adj1"/>
            </a:avLst>
          </a:prstGeom>
          <a:noFill/>
          <a:ln cap="flat" cmpd="sng" w="9525">
            <a:solidFill>
              <a:schemeClr val="accent1"/>
            </a:solidFill>
            <a:prstDash val="solid"/>
            <a:round/>
            <a:headEnd len="med" w="med" type="none"/>
            <a:tailEnd len="med" w="med" type="none"/>
          </a:ln>
        </p:spPr>
      </p:cxnSp>
      <p:sp>
        <p:nvSpPr>
          <p:cNvPr id="544" name="Google Shape;544;p39"/>
          <p:cNvSpPr/>
          <p:nvPr/>
        </p:nvSpPr>
        <p:spPr>
          <a:xfrm>
            <a:off x="3751129" y="1939100"/>
            <a:ext cx="164700" cy="164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9"/>
          <p:cNvSpPr/>
          <p:nvPr/>
        </p:nvSpPr>
        <p:spPr>
          <a:xfrm>
            <a:off x="4664254" y="2894838"/>
            <a:ext cx="164700" cy="164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47" name="Google Shape;547;p39"/>
          <p:cNvPicPr preferRelativeResize="0"/>
          <p:nvPr/>
        </p:nvPicPr>
        <p:blipFill>
          <a:blip r:embed="rId3">
            <a:alphaModFix/>
          </a:blip>
          <a:stretch>
            <a:fillRect/>
          </a:stretch>
        </p:blipFill>
        <p:spPr>
          <a:xfrm>
            <a:off x="543456" y="2654340"/>
            <a:ext cx="797225" cy="725967"/>
          </a:xfrm>
          <a:prstGeom prst="rect">
            <a:avLst/>
          </a:prstGeom>
          <a:noFill/>
          <a:ln>
            <a:noFill/>
          </a:ln>
        </p:spPr>
      </p:pic>
      <p:pic>
        <p:nvPicPr>
          <p:cNvPr id="548" name="Google Shape;548;p39"/>
          <p:cNvPicPr preferRelativeResize="0"/>
          <p:nvPr/>
        </p:nvPicPr>
        <p:blipFill>
          <a:blip r:embed="rId4">
            <a:alphaModFix/>
          </a:blip>
          <a:stretch>
            <a:fillRect/>
          </a:stretch>
        </p:blipFill>
        <p:spPr>
          <a:xfrm>
            <a:off x="719994" y="3839345"/>
            <a:ext cx="708149" cy="654706"/>
          </a:xfrm>
          <a:prstGeom prst="rect">
            <a:avLst/>
          </a:prstGeom>
          <a:noFill/>
          <a:ln>
            <a:noFill/>
          </a:ln>
        </p:spPr>
      </p:pic>
      <p:pic>
        <p:nvPicPr>
          <p:cNvPr id="549" name="Google Shape;549;p39"/>
          <p:cNvPicPr preferRelativeResize="0"/>
          <p:nvPr/>
        </p:nvPicPr>
        <p:blipFill>
          <a:blip r:embed="rId4">
            <a:alphaModFix/>
          </a:blip>
          <a:stretch>
            <a:fillRect/>
          </a:stretch>
        </p:blipFill>
        <p:spPr>
          <a:xfrm>
            <a:off x="8076694" y="3113920"/>
            <a:ext cx="708149" cy="654706"/>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 name="Shape 553"/>
        <p:cNvGrpSpPr/>
        <p:nvPr/>
      </p:nvGrpSpPr>
      <p:grpSpPr>
        <a:xfrm>
          <a:off x="0" y="0"/>
          <a:ext cx="0" cy="0"/>
          <a:chOff x="0" y="0"/>
          <a:chExt cx="0" cy="0"/>
        </a:xfrm>
      </p:grpSpPr>
      <p:sp>
        <p:nvSpPr>
          <p:cNvPr id="554" name="Google Shape;554;p40"/>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Our h</a:t>
            </a:r>
            <a:r>
              <a:rPr lang="en"/>
              <a:t>istory</a:t>
            </a:r>
            <a:endParaRPr/>
          </a:p>
        </p:txBody>
      </p:sp>
      <p:sp>
        <p:nvSpPr>
          <p:cNvPr id="555" name="Google Shape;555;p40"/>
          <p:cNvSpPr/>
          <p:nvPr/>
        </p:nvSpPr>
        <p:spPr>
          <a:xfrm>
            <a:off x="1676625" y="2047300"/>
            <a:ext cx="875700" cy="609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layball"/>
                <a:ea typeface="Playball"/>
                <a:cs typeface="Playball"/>
                <a:sym typeface="Playball"/>
              </a:rPr>
              <a:t>2XXX</a:t>
            </a:r>
            <a:endParaRPr b="1" sz="2200">
              <a:solidFill>
                <a:schemeClr val="dk1"/>
              </a:solidFill>
              <a:latin typeface="Playball"/>
              <a:ea typeface="Playball"/>
              <a:cs typeface="Playball"/>
              <a:sym typeface="Playball"/>
            </a:endParaRPr>
          </a:p>
        </p:txBody>
      </p:sp>
      <p:sp>
        <p:nvSpPr>
          <p:cNvPr id="556" name="Google Shape;556;p40"/>
          <p:cNvSpPr/>
          <p:nvPr/>
        </p:nvSpPr>
        <p:spPr>
          <a:xfrm>
            <a:off x="4134167" y="2840475"/>
            <a:ext cx="875700" cy="609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layball"/>
                <a:ea typeface="Playball"/>
                <a:cs typeface="Playball"/>
                <a:sym typeface="Playball"/>
              </a:rPr>
              <a:t>2XXX</a:t>
            </a:r>
            <a:endParaRPr b="1" sz="2200">
              <a:solidFill>
                <a:schemeClr val="dk1"/>
              </a:solidFill>
              <a:latin typeface="Playball"/>
              <a:ea typeface="Playball"/>
              <a:cs typeface="Playball"/>
              <a:sym typeface="Playball"/>
            </a:endParaRPr>
          </a:p>
        </p:txBody>
      </p:sp>
      <p:sp>
        <p:nvSpPr>
          <p:cNvPr id="557" name="Google Shape;557;p40"/>
          <p:cNvSpPr/>
          <p:nvPr/>
        </p:nvSpPr>
        <p:spPr>
          <a:xfrm>
            <a:off x="6833433" y="2047300"/>
            <a:ext cx="875700" cy="609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dk1"/>
                </a:solidFill>
                <a:latin typeface="Playball"/>
                <a:ea typeface="Playball"/>
                <a:cs typeface="Playball"/>
                <a:sym typeface="Playball"/>
              </a:rPr>
              <a:t>2XXX</a:t>
            </a:r>
            <a:endParaRPr b="1" sz="2200">
              <a:solidFill>
                <a:schemeClr val="dk1"/>
              </a:solidFill>
              <a:latin typeface="Playball"/>
              <a:ea typeface="Playball"/>
              <a:cs typeface="Playball"/>
              <a:sym typeface="Playball"/>
            </a:endParaRPr>
          </a:p>
        </p:txBody>
      </p:sp>
      <p:cxnSp>
        <p:nvCxnSpPr>
          <p:cNvPr id="558" name="Google Shape;558;p40"/>
          <p:cNvCxnSpPr>
            <a:stCxn id="555" idx="3"/>
            <a:endCxn id="556" idx="1"/>
          </p:cNvCxnSpPr>
          <p:nvPr/>
        </p:nvCxnSpPr>
        <p:spPr>
          <a:xfrm>
            <a:off x="2552325" y="2351950"/>
            <a:ext cx="1581900" cy="793200"/>
          </a:xfrm>
          <a:prstGeom prst="curvedConnector3">
            <a:avLst>
              <a:gd fmla="val 49998" name="adj1"/>
            </a:avLst>
          </a:prstGeom>
          <a:noFill/>
          <a:ln cap="flat" cmpd="sng" w="9525">
            <a:solidFill>
              <a:schemeClr val="accent1"/>
            </a:solidFill>
            <a:prstDash val="solid"/>
            <a:round/>
            <a:headEnd len="med" w="med" type="none"/>
            <a:tailEnd len="med" w="med" type="none"/>
          </a:ln>
        </p:spPr>
      </p:cxnSp>
      <p:cxnSp>
        <p:nvCxnSpPr>
          <p:cNvPr id="559" name="Google Shape;559;p40"/>
          <p:cNvCxnSpPr>
            <a:stCxn id="556" idx="3"/>
            <a:endCxn id="557" idx="1"/>
          </p:cNvCxnSpPr>
          <p:nvPr/>
        </p:nvCxnSpPr>
        <p:spPr>
          <a:xfrm flipH="1" rot="10800000">
            <a:off x="5009867" y="2351925"/>
            <a:ext cx="1823700" cy="793200"/>
          </a:xfrm>
          <a:prstGeom prst="curvedConnector3">
            <a:avLst>
              <a:gd fmla="val 49996" name="adj1"/>
            </a:avLst>
          </a:prstGeom>
          <a:noFill/>
          <a:ln cap="flat" cmpd="sng" w="9525">
            <a:solidFill>
              <a:schemeClr val="accent1"/>
            </a:solidFill>
            <a:prstDash val="solid"/>
            <a:round/>
            <a:headEnd len="med" w="med" type="none"/>
            <a:tailEnd len="med" w="med" type="none"/>
          </a:ln>
        </p:spPr>
      </p:cxnSp>
      <p:sp>
        <p:nvSpPr>
          <p:cNvPr id="560" name="Google Shape;560;p40"/>
          <p:cNvSpPr txBox="1"/>
          <p:nvPr/>
        </p:nvSpPr>
        <p:spPr>
          <a:xfrm>
            <a:off x="961725" y="2985724"/>
            <a:ext cx="2305500" cy="498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600">
                <a:solidFill>
                  <a:schemeClr val="dk1"/>
                </a:solidFill>
                <a:latin typeface="Playball"/>
                <a:ea typeface="Playball"/>
                <a:cs typeface="Playball"/>
                <a:sym typeface="Playball"/>
              </a:rPr>
              <a:t>Venus</a:t>
            </a:r>
            <a:endParaRPr sz="2600">
              <a:solidFill>
                <a:schemeClr val="dk1"/>
              </a:solidFill>
              <a:latin typeface="Playball"/>
              <a:ea typeface="Playball"/>
              <a:cs typeface="Playball"/>
              <a:sym typeface="Playball"/>
            </a:endParaRPr>
          </a:p>
        </p:txBody>
      </p:sp>
      <p:sp>
        <p:nvSpPr>
          <p:cNvPr id="561" name="Google Shape;561;p40"/>
          <p:cNvSpPr txBox="1"/>
          <p:nvPr/>
        </p:nvSpPr>
        <p:spPr>
          <a:xfrm>
            <a:off x="961700" y="3416073"/>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Venus is the second planet from the Sun</a:t>
            </a:r>
            <a:endParaRPr>
              <a:solidFill>
                <a:schemeClr val="dk1"/>
              </a:solidFill>
              <a:latin typeface="Palanquin"/>
              <a:ea typeface="Palanquin"/>
              <a:cs typeface="Palanquin"/>
              <a:sym typeface="Palanquin"/>
            </a:endParaRPr>
          </a:p>
        </p:txBody>
      </p:sp>
      <p:sp>
        <p:nvSpPr>
          <p:cNvPr id="562" name="Google Shape;562;p40"/>
          <p:cNvSpPr txBox="1"/>
          <p:nvPr/>
        </p:nvSpPr>
        <p:spPr>
          <a:xfrm>
            <a:off x="3419250" y="1474951"/>
            <a:ext cx="2305500" cy="498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600">
                <a:solidFill>
                  <a:schemeClr val="dk1"/>
                </a:solidFill>
                <a:latin typeface="Playball"/>
                <a:ea typeface="Playball"/>
                <a:cs typeface="Playball"/>
                <a:sym typeface="Playball"/>
              </a:rPr>
              <a:t>Saturn</a:t>
            </a:r>
            <a:endParaRPr sz="2600">
              <a:solidFill>
                <a:schemeClr val="dk1"/>
              </a:solidFill>
              <a:latin typeface="Playball"/>
              <a:ea typeface="Playball"/>
              <a:cs typeface="Playball"/>
              <a:sym typeface="Playball"/>
            </a:endParaRPr>
          </a:p>
        </p:txBody>
      </p:sp>
      <p:sp>
        <p:nvSpPr>
          <p:cNvPr id="563" name="Google Shape;563;p40"/>
          <p:cNvSpPr txBox="1"/>
          <p:nvPr/>
        </p:nvSpPr>
        <p:spPr>
          <a:xfrm>
            <a:off x="3419246" y="1908726"/>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Saturn is composed of hydrogen and helium</a:t>
            </a:r>
            <a:endParaRPr>
              <a:solidFill>
                <a:schemeClr val="dk1"/>
              </a:solidFill>
              <a:latin typeface="Palanquin"/>
              <a:ea typeface="Palanquin"/>
              <a:cs typeface="Palanquin"/>
              <a:sym typeface="Palanquin"/>
            </a:endParaRPr>
          </a:p>
        </p:txBody>
      </p:sp>
      <p:sp>
        <p:nvSpPr>
          <p:cNvPr id="564" name="Google Shape;564;p40"/>
          <p:cNvSpPr txBox="1"/>
          <p:nvPr/>
        </p:nvSpPr>
        <p:spPr>
          <a:xfrm>
            <a:off x="6118501" y="2985724"/>
            <a:ext cx="2305500" cy="498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600">
                <a:solidFill>
                  <a:schemeClr val="dk1"/>
                </a:solidFill>
                <a:latin typeface="Playball"/>
                <a:ea typeface="Playball"/>
                <a:cs typeface="Playball"/>
                <a:sym typeface="Playball"/>
              </a:rPr>
              <a:t>Mars</a:t>
            </a:r>
            <a:endParaRPr sz="2600">
              <a:solidFill>
                <a:schemeClr val="dk1"/>
              </a:solidFill>
              <a:latin typeface="Playball"/>
              <a:ea typeface="Playball"/>
              <a:cs typeface="Playball"/>
              <a:sym typeface="Playball"/>
            </a:endParaRPr>
          </a:p>
        </p:txBody>
      </p:sp>
      <p:sp>
        <p:nvSpPr>
          <p:cNvPr id="565" name="Google Shape;565;p40"/>
          <p:cNvSpPr txBox="1"/>
          <p:nvPr/>
        </p:nvSpPr>
        <p:spPr>
          <a:xfrm>
            <a:off x="6118503" y="3416073"/>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Despite being red, Mars is actually a cold place</a:t>
            </a:r>
            <a:endParaRPr>
              <a:solidFill>
                <a:schemeClr val="dk1"/>
              </a:solidFill>
              <a:latin typeface="Palanquin"/>
              <a:ea typeface="Palanquin"/>
              <a:cs typeface="Palanquin"/>
              <a:sym typeface="Palanquin"/>
            </a:endParaRPr>
          </a:p>
        </p:txBody>
      </p:sp>
      <p:cxnSp>
        <p:nvCxnSpPr>
          <p:cNvPr id="566" name="Google Shape;566;p40"/>
          <p:cNvCxnSpPr>
            <a:stCxn id="555" idx="2"/>
            <a:endCxn id="560" idx="0"/>
          </p:cNvCxnSpPr>
          <p:nvPr/>
        </p:nvCxnSpPr>
        <p:spPr>
          <a:xfrm flipH="1" rot="-5400000">
            <a:off x="1950225" y="2820850"/>
            <a:ext cx="329100" cy="600"/>
          </a:xfrm>
          <a:prstGeom prst="curvedConnector3">
            <a:avLst>
              <a:gd fmla="val 50004" name="adj1"/>
            </a:avLst>
          </a:prstGeom>
          <a:noFill/>
          <a:ln cap="flat" cmpd="sng" w="9525">
            <a:solidFill>
              <a:schemeClr val="accent1"/>
            </a:solidFill>
            <a:prstDash val="solid"/>
            <a:round/>
            <a:headEnd len="med" w="med" type="none"/>
            <a:tailEnd len="med" w="med" type="none"/>
          </a:ln>
        </p:spPr>
      </p:cxnSp>
      <p:cxnSp>
        <p:nvCxnSpPr>
          <p:cNvPr id="567" name="Google Shape;567;p40"/>
          <p:cNvCxnSpPr>
            <a:stCxn id="556" idx="0"/>
            <a:endCxn id="563" idx="2"/>
          </p:cNvCxnSpPr>
          <p:nvPr/>
        </p:nvCxnSpPr>
        <p:spPr>
          <a:xfrm rot="-5400000">
            <a:off x="4392767" y="2660625"/>
            <a:ext cx="359100" cy="600"/>
          </a:xfrm>
          <a:prstGeom prst="curvedConnector3">
            <a:avLst>
              <a:gd fmla="val 49993" name="adj1"/>
            </a:avLst>
          </a:prstGeom>
          <a:noFill/>
          <a:ln cap="flat" cmpd="sng" w="9525">
            <a:solidFill>
              <a:schemeClr val="accent1"/>
            </a:solidFill>
            <a:prstDash val="solid"/>
            <a:round/>
            <a:headEnd len="med" w="med" type="none"/>
            <a:tailEnd len="med" w="med" type="none"/>
          </a:ln>
        </p:spPr>
      </p:cxnSp>
      <p:cxnSp>
        <p:nvCxnSpPr>
          <p:cNvPr id="568" name="Google Shape;568;p40"/>
          <p:cNvCxnSpPr>
            <a:stCxn id="557" idx="2"/>
            <a:endCxn id="564" idx="0"/>
          </p:cNvCxnSpPr>
          <p:nvPr/>
        </p:nvCxnSpPr>
        <p:spPr>
          <a:xfrm flipH="1" rot="-5400000">
            <a:off x="7107033" y="2820850"/>
            <a:ext cx="329100" cy="600"/>
          </a:xfrm>
          <a:prstGeom prst="curvedConnector3">
            <a:avLst>
              <a:gd fmla="val 50004" name="adj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 name="Shape 572"/>
        <p:cNvGrpSpPr/>
        <p:nvPr/>
      </p:nvGrpSpPr>
      <p:grpSpPr>
        <a:xfrm>
          <a:off x="0" y="0"/>
          <a:ext cx="0" cy="0"/>
          <a:chOff x="0" y="0"/>
          <a:chExt cx="0" cy="0"/>
        </a:xfrm>
      </p:grpSpPr>
      <p:sp>
        <p:nvSpPr>
          <p:cNvPr id="573" name="Google Shape;573;p41"/>
          <p:cNvSpPr/>
          <p:nvPr/>
        </p:nvSpPr>
        <p:spPr>
          <a:xfrm>
            <a:off x="4274075" y="3048858"/>
            <a:ext cx="630900" cy="630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1"/>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ou can use an infographic</a:t>
            </a:r>
            <a:endParaRPr/>
          </a:p>
        </p:txBody>
      </p:sp>
      <p:sp>
        <p:nvSpPr>
          <p:cNvPr id="575" name="Google Shape;575;p41"/>
          <p:cNvSpPr txBox="1"/>
          <p:nvPr>
            <p:ph idx="4294967295" type="subTitle"/>
          </p:nvPr>
        </p:nvSpPr>
        <p:spPr>
          <a:xfrm>
            <a:off x="5366075" y="4116631"/>
            <a:ext cx="2189700" cy="484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Jupiter is the biggest planet of them all</a:t>
            </a:r>
            <a:endParaRPr/>
          </a:p>
        </p:txBody>
      </p:sp>
      <p:sp>
        <p:nvSpPr>
          <p:cNvPr id="576" name="Google Shape;576;p41"/>
          <p:cNvSpPr txBox="1"/>
          <p:nvPr>
            <p:ph idx="4294967295" type="title"/>
          </p:nvPr>
        </p:nvSpPr>
        <p:spPr>
          <a:xfrm>
            <a:off x="5366075" y="2050944"/>
            <a:ext cx="2189700" cy="42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Venus</a:t>
            </a:r>
            <a:endParaRPr sz="1800"/>
          </a:p>
        </p:txBody>
      </p:sp>
      <p:sp>
        <p:nvSpPr>
          <p:cNvPr id="577" name="Google Shape;577;p41"/>
          <p:cNvSpPr txBox="1"/>
          <p:nvPr>
            <p:ph idx="4294967295" type="subTitle"/>
          </p:nvPr>
        </p:nvSpPr>
        <p:spPr>
          <a:xfrm>
            <a:off x="5366075" y="2427071"/>
            <a:ext cx="2189700" cy="484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Venus is the second planet from the Sun</a:t>
            </a:r>
            <a:endParaRPr/>
          </a:p>
        </p:txBody>
      </p:sp>
      <p:sp>
        <p:nvSpPr>
          <p:cNvPr id="578" name="Google Shape;578;p41"/>
          <p:cNvSpPr txBox="1"/>
          <p:nvPr>
            <p:ph idx="4294967295" type="title"/>
          </p:nvPr>
        </p:nvSpPr>
        <p:spPr>
          <a:xfrm>
            <a:off x="5366075" y="3740507"/>
            <a:ext cx="2189700" cy="42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Jupiter</a:t>
            </a:r>
            <a:endParaRPr sz="1800"/>
          </a:p>
        </p:txBody>
      </p:sp>
      <p:sp>
        <p:nvSpPr>
          <p:cNvPr id="579" name="Google Shape;579;p41"/>
          <p:cNvSpPr txBox="1"/>
          <p:nvPr>
            <p:ph idx="4294967295" type="title"/>
          </p:nvPr>
        </p:nvSpPr>
        <p:spPr>
          <a:xfrm>
            <a:off x="1654775" y="2895725"/>
            <a:ext cx="2189700" cy="420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800"/>
              <a:t>Saturn</a:t>
            </a:r>
            <a:endParaRPr sz="1800"/>
          </a:p>
        </p:txBody>
      </p:sp>
      <p:sp>
        <p:nvSpPr>
          <p:cNvPr id="580" name="Google Shape;580;p41"/>
          <p:cNvSpPr txBox="1"/>
          <p:nvPr>
            <p:ph idx="4294967295" type="subTitle"/>
          </p:nvPr>
        </p:nvSpPr>
        <p:spPr>
          <a:xfrm>
            <a:off x="1654775" y="3271851"/>
            <a:ext cx="2189700" cy="484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t>Saturn is composed of hydrogen and helium</a:t>
            </a:r>
            <a:endParaRPr/>
          </a:p>
        </p:txBody>
      </p:sp>
      <p:sp>
        <p:nvSpPr>
          <p:cNvPr id="581" name="Google Shape;581;p41"/>
          <p:cNvSpPr txBox="1"/>
          <p:nvPr>
            <p:ph idx="4294967295" type="title"/>
          </p:nvPr>
        </p:nvSpPr>
        <p:spPr>
          <a:xfrm>
            <a:off x="1654775" y="1206163"/>
            <a:ext cx="2189700" cy="420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800"/>
              <a:t>Mars</a:t>
            </a:r>
            <a:endParaRPr sz="1800"/>
          </a:p>
        </p:txBody>
      </p:sp>
      <p:sp>
        <p:nvSpPr>
          <p:cNvPr id="582" name="Google Shape;582;p41"/>
          <p:cNvSpPr txBox="1"/>
          <p:nvPr>
            <p:ph idx="4294967295" type="subTitle"/>
          </p:nvPr>
        </p:nvSpPr>
        <p:spPr>
          <a:xfrm>
            <a:off x="1654775" y="1582291"/>
            <a:ext cx="2189700" cy="484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cxnSp>
        <p:nvCxnSpPr>
          <p:cNvPr id="583" name="Google Shape;583;p41"/>
          <p:cNvCxnSpPr>
            <a:stCxn id="573" idx="2"/>
            <a:endCxn id="584" idx="0"/>
          </p:cNvCxnSpPr>
          <p:nvPr/>
        </p:nvCxnSpPr>
        <p:spPr>
          <a:xfrm flipH="1" rot="-5400000">
            <a:off x="4501925" y="3767358"/>
            <a:ext cx="175800" cy="600"/>
          </a:xfrm>
          <a:prstGeom prst="curvedConnector3">
            <a:avLst>
              <a:gd fmla="val 49987" name="adj1"/>
            </a:avLst>
          </a:prstGeom>
          <a:noFill/>
          <a:ln cap="flat" cmpd="sng" w="9525">
            <a:solidFill>
              <a:schemeClr val="accent1"/>
            </a:solidFill>
            <a:prstDash val="solid"/>
            <a:round/>
            <a:headEnd len="med" w="med" type="none"/>
            <a:tailEnd len="med" w="med" type="none"/>
          </a:ln>
        </p:spPr>
      </p:cxnSp>
      <p:cxnSp>
        <p:nvCxnSpPr>
          <p:cNvPr id="585" name="Google Shape;585;p41"/>
          <p:cNvCxnSpPr>
            <a:stCxn id="586" idx="1"/>
            <a:endCxn id="581" idx="3"/>
          </p:cNvCxnSpPr>
          <p:nvPr/>
        </p:nvCxnSpPr>
        <p:spPr>
          <a:xfrm rot="10800000">
            <a:off x="3844475" y="1416728"/>
            <a:ext cx="429600" cy="219900"/>
          </a:xfrm>
          <a:prstGeom prst="curvedConnector3">
            <a:avLst>
              <a:gd fmla="val 50000" name="adj1"/>
            </a:avLst>
          </a:prstGeom>
          <a:noFill/>
          <a:ln cap="flat" cmpd="sng" w="9525">
            <a:solidFill>
              <a:schemeClr val="accent1"/>
            </a:solidFill>
            <a:prstDash val="solid"/>
            <a:round/>
            <a:headEnd len="med" w="med" type="none"/>
            <a:tailEnd len="med" w="med" type="none"/>
          </a:ln>
        </p:spPr>
      </p:cxnSp>
      <p:cxnSp>
        <p:nvCxnSpPr>
          <p:cNvPr id="587" name="Google Shape;587;p41"/>
          <p:cNvCxnSpPr>
            <a:stCxn id="576" idx="1"/>
            <a:endCxn id="588" idx="3"/>
          </p:cNvCxnSpPr>
          <p:nvPr/>
        </p:nvCxnSpPr>
        <p:spPr>
          <a:xfrm flipH="1">
            <a:off x="4904975" y="2261394"/>
            <a:ext cx="461100" cy="220200"/>
          </a:xfrm>
          <a:prstGeom prst="curvedConnector3">
            <a:avLst>
              <a:gd fmla="val 50000" name="adj1"/>
            </a:avLst>
          </a:prstGeom>
          <a:noFill/>
          <a:ln cap="flat" cmpd="sng" w="9525">
            <a:solidFill>
              <a:schemeClr val="accent1"/>
            </a:solidFill>
            <a:prstDash val="solid"/>
            <a:round/>
            <a:headEnd len="med" w="med" type="none"/>
            <a:tailEnd len="med" w="med" type="none"/>
          </a:ln>
        </p:spPr>
      </p:cxnSp>
      <p:cxnSp>
        <p:nvCxnSpPr>
          <p:cNvPr id="589" name="Google Shape;589;p41"/>
          <p:cNvCxnSpPr>
            <a:stCxn id="573" idx="1"/>
            <a:endCxn id="579" idx="3"/>
          </p:cNvCxnSpPr>
          <p:nvPr/>
        </p:nvCxnSpPr>
        <p:spPr>
          <a:xfrm rot="10800000">
            <a:off x="3844475" y="3106308"/>
            <a:ext cx="429600" cy="258000"/>
          </a:xfrm>
          <a:prstGeom prst="curvedConnector3">
            <a:avLst>
              <a:gd fmla="val 50000" name="adj1"/>
            </a:avLst>
          </a:prstGeom>
          <a:noFill/>
          <a:ln cap="flat" cmpd="sng" w="9525">
            <a:solidFill>
              <a:schemeClr val="accent1"/>
            </a:solidFill>
            <a:prstDash val="solid"/>
            <a:round/>
            <a:headEnd len="med" w="med" type="none"/>
            <a:tailEnd len="med" w="med" type="none"/>
          </a:ln>
        </p:spPr>
      </p:cxnSp>
      <p:cxnSp>
        <p:nvCxnSpPr>
          <p:cNvPr id="590" name="Google Shape;590;p41"/>
          <p:cNvCxnSpPr>
            <a:stCxn id="578" idx="1"/>
            <a:endCxn id="584" idx="3"/>
          </p:cNvCxnSpPr>
          <p:nvPr/>
        </p:nvCxnSpPr>
        <p:spPr>
          <a:xfrm flipH="1">
            <a:off x="4904975" y="3950957"/>
            <a:ext cx="461100" cy="219900"/>
          </a:xfrm>
          <a:prstGeom prst="curvedConnector3">
            <a:avLst>
              <a:gd fmla="val 50000" name="adj1"/>
            </a:avLst>
          </a:prstGeom>
          <a:noFill/>
          <a:ln cap="flat" cmpd="sng" w="9525">
            <a:solidFill>
              <a:schemeClr val="accent1"/>
            </a:solidFill>
            <a:prstDash val="solid"/>
            <a:round/>
            <a:headEnd len="med" w="med" type="none"/>
            <a:tailEnd len="med" w="med" type="none"/>
          </a:ln>
        </p:spPr>
      </p:cxnSp>
      <p:cxnSp>
        <p:nvCxnSpPr>
          <p:cNvPr id="591" name="Google Shape;591;p41"/>
          <p:cNvCxnSpPr>
            <a:stCxn id="588" idx="2"/>
            <a:endCxn id="573" idx="0"/>
          </p:cNvCxnSpPr>
          <p:nvPr/>
        </p:nvCxnSpPr>
        <p:spPr>
          <a:xfrm flipH="1" rot="-5400000">
            <a:off x="4463975" y="2922699"/>
            <a:ext cx="251700" cy="600"/>
          </a:xfrm>
          <a:prstGeom prst="curvedConnector3">
            <a:avLst>
              <a:gd fmla="val 50002" name="adj1"/>
            </a:avLst>
          </a:prstGeom>
          <a:noFill/>
          <a:ln cap="flat" cmpd="sng" w="9525">
            <a:solidFill>
              <a:schemeClr val="accent1"/>
            </a:solidFill>
            <a:prstDash val="solid"/>
            <a:round/>
            <a:headEnd len="med" w="med" type="none"/>
            <a:tailEnd len="med" w="med" type="none"/>
          </a:ln>
        </p:spPr>
      </p:cxnSp>
      <p:cxnSp>
        <p:nvCxnSpPr>
          <p:cNvPr id="592" name="Google Shape;592;p41"/>
          <p:cNvCxnSpPr>
            <a:stCxn id="586" idx="2"/>
            <a:endCxn id="588" idx="0"/>
          </p:cNvCxnSpPr>
          <p:nvPr/>
        </p:nvCxnSpPr>
        <p:spPr>
          <a:xfrm flipH="1" rot="-5400000">
            <a:off x="4482725" y="2058878"/>
            <a:ext cx="214200" cy="600"/>
          </a:xfrm>
          <a:prstGeom prst="curvedConnector3">
            <a:avLst>
              <a:gd fmla="val 49993" name="adj1"/>
            </a:avLst>
          </a:prstGeom>
          <a:noFill/>
          <a:ln cap="flat" cmpd="sng" w="9525">
            <a:solidFill>
              <a:schemeClr val="accent1"/>
            </a:solidFill>
            <a:prstDash val="solid"/>
            <a:round/>
            <a:headEnd len="med" w="med" type="none"/>
            <a:tailEnd len="med" w="med" type="none"/>
          </a:ln>
        </p:spPr>
      </p:cxnSp>
      <p:pic>
        <p:nvPicPr>
          <p:cNvPr id="593" name="Google Shape;593;p41"/>
          <p:cNvPicPr preferRelativeResize="0"/>
          <p:nvPr/>
        </p:nvPicPr>
        <p:blipFill>
          <a:blip r:embed="rId3">
            <a:alphaModFix/>
          </a:blip>
          <a:stretch>
            <a:fillRect/>
          </a:stretch>
        </p:blipFill>
        <p:spPr>
          <a:xfrm>
            <a:off x="607624" y="3817902"/>
            <a:ext cx="959201" cy="966584"/>
          </a:xfrm>
          <a:prstGeom prst="rect">
            <a:avLst/>
          </a:prstGeom>
          <a:noFill/>
          <a:ln>
            <a:noFill/>
          </a:ln>
        </p:spPr>
      </p:pic>
      <p:pic>
        <p:nvPicPr>
          <p:cNvPr id="594" name="Google Shape;594;p41"/>
          <p:cNvPicPr preferRelativeResize="0"/>
          <p:nvPr/>
        </p:nvPicPr>
        <p:blipFill>
          <a:blip r:embed="rId4">
            <a:alphaModFix/>
          </a:blip>
          <a:stretch>
            <a:fillRect/>
          </a:stretch>
        </p:blipFill>
        <p:spPr>
          <a:xfrm>
            <a:off x="7808000" y="3750172"/>
            <a:ext cx="797300" cy="841583"/>
          </a:xfrm>
          <a:prstGeom prst="rect">
            <a:avLst/>
          </a:prstGeom>
          <a:noFill/>
          <a:ln>
            <a:noFill/>
          </a:ln>
        </p:spPr>
      </p:pic>
      <p:grpSp>
        <p:nvGrpSpPr>
          <p:cNvPr id="595" name="Google Shape;595;p41"/>
          <p:cNvGrpSpPr/>
          <p:nvPr/>
        </p:nvGrpSpPr>
        <p:grpSpPr>
          <a:xfrm>
            <a:off x="4274075" y="1319143"/>
            <a:ext cx="630900" cy="634970"/>
            <a:chOff x="4274075" y="1319143"/>
            <a:chExt cx="630900" cy="634970"/>
          </a:xfrm>
        </p:grpSpPr>
        <p:sp>
          <p:nvSpPr>
            <p:cNvPr id="586" name="Google Shape;586;p41"/>
            <p:cNvSpPr/>
            <p:nvPr/>
          </p:nvSpPr>
          <p:spPr>
            <a:xfrm>
              <a:off x="4274075" y="1321178"/>
              <a:ext cx="630900" cy="630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 name="Google Shape;596;p41"/>
            <p:cNvGrpSpPr/>
            <p:nvPr/>
          </p:nvGrpSpPr>
          <p:grpSpPr>
            <a:xfrm>
              <a:off x="4348771" y="1319143"/>
              <a:ext cx="471597" cy="634970"/>
              <a:chOff x="7303742" y="1554938"/>
              <a:chExt cx="214997" cy="289478"/>
            </a:xfrm>
          </p:grpSpPr>
          <p:sp>
            <p:nvSpPr>
              <p:cNvPr id="597" name="Google Shape;597;p41"/>
              <p:cNvSpPr/>
              <p:nvPr/>
            </p:nvSpPr>
            <p:spPr>
              <a:xfrm>
                <a:off x="7331878" y="1554938"/>
                <a:ext cx="158704" cy="209720"/>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FABA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1"/>
              <p:cNvSpPr/>
              <p:nvPr/>
            </p:nvSpPr>
            <p:spPr>
              <a:xfrm>
                <a:off x="7331878" y="1554938"/>
                <a:ext cx="79363" cy="209720"/>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EBB0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1"/>
              <p:cNvSpPr/>
              <p:nvPr/>
            </p:nvSpPr>
            <p:spPr>
              <a:xfrm>
                <a:off x="7303742" y="1718323"/>
                <a:ext cx="214997" cy="12609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CDF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1"/>
              <p:cNvSpPr/>
              <p:nvPr/>
            </p:nvSpPr>
            <p:spPr>
              <a:xfrm>
                <a:off x="7303934" y="1767695"/>
                <a:ext cx="214805" cy="76720"/>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1"/>
              <p:cNvSpPr/>
              <p:nvPr/>
            </p:nvSpPr>
            <p:spPr>
              <a:xfrm>
                <a:off x="7345347" y="1767695"/>
                <a:ext cx="132193" cy="53456"/>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1"/>
              <p:cNvSpPr/>
              <p:nvPr/>
            </p:nvSpPr>
            <p:spPr>
              <a:xfrm>
                <a:off x="7306179" y="1789313"/>
                <a:ext cx="39788" cy="55103"/>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1"/>
              <p:cNvSpPr/>
              <p:nvPr/>
            </p:nvSpPr>
            <p:spPr>
              <a:xfrm>
                <a:off x="7383275" y="1718323"/>
                <a:ext cx="56123" cy="23286"/>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513259">
                  <a:alpha val="37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1"/>
              <p:cNvSpPr/>
              <p:nvPr/>
            </p:nvSpPr>
            <p:spPr>
              <a:xfrm>
                <a:off x="7335961" y="1611024"/>
                <a:ext cx="150537" cy="121388"/>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CDF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1"/>
              <p:cNvSpPr/>
              <p:nvPr/>
            </p:nvSpPr>
            <p:spPr>
              <a:xfrm>
                <a:off x="7335961" y="1611024"/>
                <a:ext cx="149938" cy="121388"/>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513259">
                  <a:alpha val="37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1"/>
              <p:cNvSpPr/>
              <p:nvPr/>
            </p:nvSpPr>
            <p:spPr>
              <a:xfrm>
                <a:off x="7378786" y="1652956"/>
                <a:ext cx="9215" cy="13984"/>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1"/>
              <p:cNvSpPr/>
              <p:nvPr/>
            </p:nvSpPr>
            <p:spPr>
              <a:xfrm>
                <a:off x="7434673" y="1652956"/>
                <a:ext cx="9407" cy="13984"/>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1"/>
              <p:cNvSpPr/>
              <p:nvPr/>
            </p:nvSpPr>
            <p:spPr>
              <a:xfrm>
                <a:off x="7390651" y="1685628"/>
                <a:ext cx="41370" cy="14177"/>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1"/>
              <p:cNvSpPr/>
              <p:nvPr/>
            </p:nvSpPr>
            <p:spPr>
              <a:xfrm>
                <a:off x="7476685" y="1789313"/>
                <a:ext cx="39810" cy="55103"/>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1"/>
              <p:cNvSpPr/>
              <p:nvPr/>
            </p:nvSpPr>
            <p:spPr>
              <a:xfrm>
                <a:off x="7367369" y="1634246"/>
                <a:ext cx="27409" cy="14134"/>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EBB0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1"/>
              <p:cNvSpPr/>
              <p:nvPr/>
            </p:nvSpPr>
            <p:spPr>
              <a:xfrm>
                <a:off x="7365936" y="1554938"/>
                <a:ext cx="124859" cy="98124"/>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FABA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1"/>
              <p:cNvSpPr/>
              <p:nvPr/>
            </p:nvSpPr>
            <p:spPr>
              <a:xfrm>
                <a:off x="7439377" y="1732200"/>
                <a:ext cx="51419" cy="112215"/>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FABA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 name="Google Shape;613;p41"/>
          <p:cNvGrpSpPr/>
          <p:nvPr/>
        </p:nvGrpSpPr>
        <p:grpSpPr>
          <a:xfrm>
            <a:off x="4274075" y="3855488"/>
            <a:ext cx="630900" cy="630948"/>
            <a:chOff x="4274075" y="3912674"/>
            <a:chExt cx="630900" cy="630948"/>
          </a:xfrm>
        </p:grpSpPr>
        <p:sp>
          <p:nvSpPr>
            <p:cNvPr id="584" name="Google Shape;584;p41"/>
            <p:cNvSpPr/>
            <p:nvPr/>
          </p:nvSpPr>
          <p:spPr>
            <a:xfrm>
              <a:off x="4274075" y="3912698"/>
              <a:ext cx="630900" cy="630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 name="Google Shape;614;p41"/>
            <p:cNvGrpSpPr/>
            <p:nvPr/>
          </p:nvGrpSpPr>
          <p:grpSpPr>
            <a:xfrm>
              <a:off x="4355467" y="3912674"/>
              <a:ext cx="468115" cy="630948"/>
              <a:chOff x="6871037" y="3737887"/>
              <a:chExt cx="213615" cy="287762"/>
            </a:xfrm>
          </p:grpSpPr>
          <p:sp>
            <p:nvSpPr>
              <p:cNvPr id="615" name="Google Shape;615;p41"/>
              <p:cNvSpPr/>
              <p:nvPr/>
            </p:nvSpPr>
            <p:spPr>
              <a:xfrm>
                <a:off x="6885014" y="3751864"/>
                <a:ext cx="79043" cy="20875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5A3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1"/>
              <p:cNvSpPr/>
              <p:nvPr/>
            </p:nvSpPr>
            <p:spPr>
              <a:xfrm>
                <a:off x="6926753" y="3737887"/>
                <a:ext cx="148570" cy="218076"/>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47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a:off x="6903664" y="3853800"/>
                <a:ext cx="18460" cy="37259"/>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1"/>
              <p:cNvSpPr/>
              <p:nvPr/>
            </p:nvSpPr>
            <p:spPr>
              <a:xfrm>
                <a:off x="6903664" y="3853800"/>
                <a:ext cx="9325" cy="37302"/>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1"/>
              <p:cNvSpPr/>
              <p:nvPr/>
            </p:nvSpPr>
            <p:spPr>
              <a:xfrm>
                <a:off x="7033554" y="3853800"/>
                <a:ext cx="18460" cy="37259"/>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1"/>
              <p:cNvSpPr/>
              <p:nvPr/>
            </p:nvSpPr>
            <p:spPr>
              <a:xfrm>
                <a:off x="7033554" y="3853800"/>
                <a:ext cx="9325" cy="37302"/>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a:off x="6871037" y="3904864"/>
                <a:ext cx="213615" cy="120785"/>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1"/>
              <p:cNvSpPr/>
              <p:nvPr/>
            </p:nvSpPr>
            <p:spPr>
              <a:xfrm>
                <a:off x="6950055" y="3904864"/>
                <a:ext cx="55762" cy="18651"/>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22244E">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1"/>
              <p:cNvSpPr/>
              <p:nvPr/>
            </p:nvSpPr>
            <p:spPr>
              <a:xfrm>
                <a:off x="6899607" y="3788951"/>
                <a:ext cx="156260" cy="125246"/>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1"/>
              <p:cNvSpPr/>
              <p:nvPr/>
            </p:nvSpPr>
            <p:spPr>
              <a:xfrm>
                <a:off x="6945403" y="3835703"/>
                <a:ext cx="9347" cy="14063"/>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1"/>
              <p:cNvSpPr/>
              <p:nvPr/>
            </p:nvSpPr>
            <p:spPr>
              <a:xfrm>
                <a:off x="7001119" y="3835703"/>
                <a:ext cx="9156" cy="14063"/>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1"/>
              <p:cNvSpPr/>
              <p:nvPr/>
            </p:nvSpPr>
            <p:spPr>
              <a:xfrm>
                <a:off x="6957340" y="3872386"/>
                <a:ext cx="41147" cy="14063"/>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22244E">
                  <a:alpha val="36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a:off x="6938988" y="3819028"/>
                <a:ext cx="18672" cy="11896"/>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57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1"/>
              <p:cNvSpPr/>
              <p:nvPr/>
            </p:nvSpPr>
            <p:spPr>
              <a:xfrm>
                <a:off x="6997996" y="3819028"/>
                <a:ext cx="18885" cy="11896"/>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57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6871037" y="3959369"/>
                <a:ext cx="213615" cy="6627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6891301" y="3959561"/>
                <a:ext cx="173084" cy="47498"/>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p:nvPr/>
            </p:nvSpPr>
            <p:spPr>
              <a:xfrm>
                <a:off x="6903048" y="3788951"/>
                <a:ext cx="112075" cy="125246"/>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22244E">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2" name="Google Shape;632;p41"/>
          <p:cNvGrpSpPr/>
          <p:nvPr/>
        </p:nvGrpSpPr>
        <p:grpSpPr>
          <a:xfrm>
            <a:off x="4274075" y="2166249"/>
            <a:ext cx="630900" cy="634029"/>
            <a:chOff x="4274075" y="2185018"/>
            <a:chExt cx="630900" cy="634029"/>
          </a:xfrm>
        </p:grpSpPr>
        <p:sp>
          <p:nvSpPr>
            <p:cNvPr id="588" name="Google Shape;588;p41"/>
            <p:cNvSpPr/>
            <p:nvPr/>
          </p:nvSpPr>
          <p:spPr>
            <a:xfrm>
              <a:off x="4274075" y="2185018"/>
              <a:ext cx="630900" cy="630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 name="Google Shape;633;p41"/>
            <p:cNvGrpSpPr/>
            <p:nvPr/>
          </p:nvGrpSpPr>
          <p:grpSpPr>
            <a:xfrm>
              <a:off x="4362784" y="2188106"/>
              <a:ext cx="453481" cy="630941"/>
              <a:chOff x="5559985" y="2869387"/>
              <a:chExt cx="213967" cy="288272"/>
            </a:xfrm>
          </p:grpSpPr>
          <p:sp>
            <p:nvSpPr>
              <p:cNvPr id="634" name="Google Shape;634;p41"/>
              <p:cNvSpPr/>
              <p:nvPr/>
            </p:nvSpPr>
            <p:spPr>
              <a:xfrm>
                <a:off x="5559985" y="3036865"/>
                <a:ext cx="213967" cy="12079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B37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1"/>
              <p:cNvSpPr/>
              <p:nvPr/>
            </p:nvSpPr>
            <p:spPr>
              <a:xfrm>
                <a:off x="5559985" y="3078889"/>
                <a:ext cx="213775" cy="78769"/>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1"/>
              <p:cNvSpPr/>
              <p:nvPr/>
            </p:nvSpPr>
            <p:spPr>
              <a:xfrm>
                <a:off x="5616010" y="3078889"/>
                <a:ext cx="101919" cy="50768"/>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1"/>
              <p:cNvSpPr/>
              <p:nvPr/>
            </p:nvSpPr>
            <p:spPr>
              <a:xfrm>
                <a:off x="5639160" y="3036653"/>
                <a:ext cx="55832" cy="18745"/>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513259">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1"/>
              <p:cNvSpPr/>
              <p:nvPr/>
            </p:nvSpPr>
            <p:spPr>
              <a:xfrm>
                <a:off x="5694972" y="2985713"/>
                <a:ext cx="37172" cy="171943"/>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A3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1"/>
              <p:cNvSpPr/>
              <p:nvPr/>
            </p:nvSpPr>
            <p:spPr>
              <a:xfrm>
                <a:off x="5694972" y="3050654"/>
                <a:ext cx="23788" cy="18703"/>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5601817" y="2985713"/>
                <a:ext cx="37151" cy="171943"/>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A3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5571369" y="2869387"/>
                <a:ext cx="191221" cy="111664"/>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47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5588816" y="2902070"/>
                <a:ext cx="156326" cy="1439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B37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5588944" y="2902006"/>
                <a:ext cx="138325" cy="144198"/>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513259">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1"/>
              <p:cNvSpPr/>
              <p:nvPr/>
            </p:nvSpPr>
            <p:spPr>
              <a:xfrm>
                <a:off x="5646054" y="2997288"/>
                <a:ext cx="41853" cy="18490"/>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1"/>
              <p:cNvSpPr/>
              <p:nvPr/>
            </p:nvSpPr>
            <p:spPr>
              <a:xfrm>
                <a:off x="5634500" y="2967138"/>
                <a:ext cx="9149" cy="1391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5690312" y="2967138"/>
                <a:ext cx="9149" cy="1391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1"/>
              <p:cNvSpPr/>
              <p:nvPr/>
            </p:nvSpPr>
            <p:spPr>
              <a:xfrm>
                <a:off x="5627989" y="2951966"/>
                <a:ext cx="22107" cy="10426"/>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5236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5683801" y="2951988"/>
                <a:ext cx="22171" cy="10405"/>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5236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1"/>
              <p:cNvSpPr/>
              <p:nvPr/>
            </p:nvSpPr>
            <p:spPr>
              <a:xfrm>
                <a:off x="5613988" y="2869387"/>
                <a:ext cx="131963" cy="78982"/>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A3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1"/>
              <p:cNvSpPr/>
              <p:nvPr/>
            </p:nvSpPr>
            <p:spPr>
              <a:xfrm>
                <a:off x="5615414" y="3050654"/>
                <a:ext cx="23767" cy="18703"/>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1"/>
              <p:cNvSpPr/>
              <p:nvPr/>
            </p:nvSpPr>
            <p:spPr>
              <a:xfrm>
                <a:off x="5615414" y="3050654"/>
                <a:ext cx="23767" cy="9575"/>
              </a:xfrm>
              <a:custGeom>
                <a:rect b="b" l="l" r="r" t="t"/>
                <a:pathLst>
                  <a:path extrusionOk="0" h="450" w="1117">
                    <a:moveTo>
                      <a:pt x="0" y="1"/>
                    </a:moveTo>
                    <a:cubicBezTo>
                      <a:pt x="10" y="154"/>
                      <a:pt x="19" y="297"/>
                      <a:pt x="19" y="449"/>
                    </a:cubicBezTo>
                    <a:lnTo>
                      <a:pt x="1116" y="449"/>
                    </a:lnTo>
                    <a:lnTo>
                      <a:pt x="1116" y="1"/>
                    </a:ln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1"/>
              <p:cNvSpPr/>
              <p:nvPr/>
            </p:nvSpPr>
            <p:spPr>
              <a:xfrm>
                <a:off x="5694781" y="3050866"/>
                <a:ext cx="23767" cy="9362"/>
              </a:xfrm>
              <a:custGeom>
                <a:rect b="b" l="l" r="r" t="t"/>
                <a:pathLst>
                  <a:path extrusionOk="0" h="440" w="1117">
                    <a:moveTo>
                      <a:pt x="0" y="1"/>
                    </a:moveTo>
                    <a:lnTo>
                      <a:pt x="0" y="439"/>
                    </a:lnTo>
                    <a:lnTo>
                      <a:pt x="1098" y="439"/>
                    </a:lnTo>
                    <a:cubicBezTo>
                      <a:pt x="1098" y="287"/>
                      <a:pt x="1107" y="144"/>
                      <a:pt x="1117" y="1"/>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3" name="Google Shape;653;p41"/>
          <p:cNvGrpSpPr/>
          <p:nvPr/>
        </p:nvGrpSpPr>
        <p:grpSpPr>
          <a:xfrm>
            <a:off x="4357848" y="3012414"/>
            <a:ext cx="453481" cy="630938"/>
            <a:chOff x="6426810" y="2869381"/>
            <a:chExt cx="213967" cy="288060"/>
          </a:xfrm>
        </p:grpSpPr>
        <p:sp>
          <p:nvSpPr>
            <p:cNvPr id="654" name="Google Shape;654;p41"/>
            <p:cNvSpPr/>
            <p:nvPr/>
          </p:nvSpPr>
          <p:spPr>
            <a:xfrm>
              <a:off x="6432087" y="2869381"/>
              <a:ext cx="203626" cy="227563"/>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1"/>
            <p:cNvSpPr/>
            <p:nvPr/>
          </p:nvSpPr>
          <p:spPr>
            <a:xfrm>
              <a:off x="6426810" y="3036646"/>
              <a:ext cx="213967" cy="12079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CC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1"/>
            <p:cNvSpPr/>
            <p:nvPr/>
          </p:nvSpPr>
          <p:spPr>
            <a:xfrm>
              <a:off x="6427023" y="3096331"/>
              <a:ext cx="213754" cy="61109"/>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1"/>
            <p:cNvSpPr/>
            <p:nvPr/>
          </p:nvSpPr>
          <p:spPr>
            <a:xfrm>
              <a:off x="6435555" y="3096331"/>
              <a:ext cx="196710" cy="3798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1"/>
            <p:cNvSpPr/>
            <p:nvPr/>
          </p:nvSpPr>
          <p:spPr>
            <a:xfrm>
              <a:off x="6505985" y="3036646"/>
              <a:ext cx="55832" cy="18554"/>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513259">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1"/>
            <p:cNvSpPr/>
            <p:nvPr/>
          </p:nvSpPr>
          <p:spPr>
            <a:xfrm>
              <a:off x="6473302" y="2887850"/>
              <a:ext cx="121005" cy="157943"/>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CC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1"/>
            <p:cNvSpPr/>
            <p:nvPr/>
          </p:nvSpPr>
          <p:spPr>
            <a:xfrm>
              <a:off x="6473111" y="2887850"/>
              <a:ext cx="120984" cy="157964"/>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513259">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1"/>
            <p:cNvSpPr/>
            <p:nvPr/>
          </p:nvSpPr>
          <p:spPr>
            <a:xfrm>
              <a:off x="6513241" y="3003815"/>
              <a:ext cx="41278" cy="14192"/>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1"/>
            <p:cNvSpPr/>
            <p:nvPr/>
          </p:nvSpPr>
          <p:spPr>
            <a:xfrm>
              <a:off x="6501325" y="2971578"/>
              <a:ext cx="9341" cy="13937"/>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1"/>
            <p:cNvSpPr/>
            <p:nvPr/>
          </p:nvSpPr>
          <p:spPr>
            <a:xfrm>
              <a:off x="6557137" y="2971578"/>
              <a:ext cx="9149" cy="13937"/>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1"/>
            <p:cNvSpPr/>
            <p:nvPr/>
          </p:nvSpPr>
          <p:spPr>
            <a:xfrm>
              <a:off x="6495027" y="2957684"/>
              <a:ext cx="21746" cy="9149"/>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79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1"/>
            <p:cNvSpPr/>
            <p:nvPr/>
          </p:nvSpPr>
          <p:spPr>
            <a:xfrm>
              <a:off x="6550839" y="2957684"/>
              <a:ext cx="21746" cy="9149"/>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79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1"/>
            <p:cNvSpPr/>
            <p:nvPr/>
          </p:nvSpPr>
          <p:spPr>
            <a:xfrm>
              <a:off x="6510049" y="3123333"/>
              <a:ext cx="19299" cy="34108"/>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1"/>
            <p:cNvSpPr/>
            <p:nvPr/>
          </p:nvSpPr>
          <p:spPr>
            <a:xfrm>
              <a:off x="6538455" y="3123333"/>
              <a:ext cx="19511" cy="34108"/>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1"/>
            <p:cNvSpPr/>
            <p:nvPr/>
          </p:nvSpPr>
          <p:spPr>
            <a:xfrm>
              <a:off x="6473919" y="2887850"/>
              <a:ext cx="119984" cy="54215"/>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1"/>
            <p:cNvSpPr/>
            <p:nvPr/>
          </p:nvSpPr>
          <p:spPr>
            <a:xfrm>
              <a:off x="6473919" y="2887892"/>
              <a:ext cx="69237" cy="54173"/>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 name="Shape 673"/>
        <p:cNvGrpSpPr/>
        <p:nvPr/>
      </p:nvGrpSpPr>
      <p:grpSpPr>
        <a:xfrm>
          <a:off x="0" y="0"/>
          <a:ext cx="0" cy="0"/>
          <a:chOff x="0" y="0"/>
          <a:chExt cx="0" cy="0"/>
        </a:xfrm>
      </p:grpSpPr>
      <p:sp>
        <p:nvSpPr>
          <p:cNvPr id="674" name="Google Shape;674;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p>
        </p:txBody>
      </p:sp>
      <p:graphicFrame>
        <p:nvGraphicFramePr>
          <p:cNvPr id="675" name="Google Shape;675;p42"/>
          <p:cNvGraphicFramePr/>
          <p:nvPr/>
        </p:nvGraphicFramePr>
        <p:xfrm>
          <a:off x="1349200" y="1518700"/>
          <a:ext cx="3000000" cy="3000000"/>
        </p:xfrm>
        <a:graphic>
          <a:graphicData uri="http://schemas.openxmlformats.org/drawingml/2006/table">
            <a:tbl>
              <a:tblPr>
                <a:noFill/>
                <a:tableStyleId>{9FCC73C7-DF51-45A4-80C2-EC5B0D7D7037}</a:tableStyleId>
              </a:tblPr>
              <a:tblGrid>
                <a:gridCol w="2172000"/>
                <a:gridCol w="2172000"/>
                <a:gridCol w="2101600"/>
              </a:tblGrid>
              <a:tr h="505850">
                <a:tc>
                  <a:txBody>
                    <a:bodyPr/>
                    <a:lstStyle/>
                    <a:p>
                      <a:pPr indent="0" lvl="0" marL="0" rtl="0" algn="ctr">
                        <a:spcBef>
                          <a:spcPts val="0"/>
                        </a:spcBef>
                        <a:spcAft>
                          <a:spcPts val="0"/>
                        </a:spcAft>
                        <a:buNone/>
                      </a:pPr>
                      <a:r>
                        <a:rPr lang="en" sz="2600">
                          <a:solidFill>
                            <a:schemeClr val="dk1"/>
                          </a:solidFill>
                          <a:latin typeface="Playball"/>
                          <a:ea typeface="Playball"/>
                          <a:cs typeface="Playball"/>
                          <a:sym typeface="Playball"/>
                        </a:rPr>
                        <a:t>Year</a:t>
                      </a:r>
                      <a:endParaRPr sz="2600">
                        <a:solidFill>
                          <a:schemeClr val="dk1"/>
                        </a:solidFill>
                        <a:latin typeface="Playball"/>
                        <a:ea typeface="Playball"/>
                        <a:cs typeface="Playball"/>
                        <a:sym typeface="Playball"/>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2600">
                          <a:solidFill>
                            <a:schemeClr val="dk1"/>
                          </a:solidFill>
                          <a:latin typeface="Playball"/>
                          <a:ea typeface="Playball"/>
                          <a:cs typeface="Playball"/>
                          <a:sym typeface="Playball"/>
                        </a:rPr>
                        <a:t>Venus</a:t>
                      </a:r>
                      <a:endParaRPr sz="2600">
                        <a:solidFill>
                          <a:schemeClr val="dk1"/>
                        </a:solidFill>
                        <a:latin typeface="Playball"/>
                        <a:ea typeface="Playball"/>
                        <a:cs typeface="Playball"/>
                        <a:sym typeface="Playball"/>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2600">
                          <a:solidFill>
                            <a:schemeClr val="dk1"/>
                          </a:solidFill>
                          <a:latin typeface="Playball"/>
                          <a:ea typeface="Playball"/>
                          <a:cs typeface="Playball"/>
                          <a:sym typeface="Playball"/>
                        </a:rPr>
                        <a:t>Mars</a:t>
                      </a:r>
                      <a:endParaRPr sz="2600">
                        <a:solidFill>
                          <a:schemeClr val="dk1"/>
                        </a:solidFill>
                        <a:latin typeface="Playball"/>
                        <a:ea typeface="Playball"/>
                        <a:cs typeface="Playball"/>
                        <a:sym typeface="Playball"/>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r>
              <a:tr h="475525">
                <a:tc>
                  <a:txBody>
                    <a:bodyPr/>
                    <a:lstStyle/>
                    <a:p>
                      <a:pPr indent="0" lvl="0" marL="0" rtl="0" algn="ctr">
                        <a:spcBef>
                          <a:spcPts val="0"/>
                        </a:spcBef>
                        <a:spcAft>
                          <a:spcPts val="0"/>
                        </a:spcAft>
                        <a:buNone/>
                      </a:pPr>
                      <a:r>
                        <a:rPr lang="en" sz="2000">
                          <a:solidFill>
                            <a:schemeClr val="dk1"/>
                          </a:solidFill>
                          <a:latin typeface="Playball"/>
                          <a:ea typeface="Playball"/>
                          <a:cs typeface="Playball"/>
                          <a:sym typeface="Playball"/>
                        </a:rPr>
                        <a:t>20xx</a:t>
                      </a:r>
                      <a:endParaRPr sz="2000">
                        <a:solidFill>
                          <a:schemeClr val="dk1"/>
                        </a:solidFill>
                        <a:latin typeface="Playball"/>
                        <a:ea typeface="Playball"/>
                        <a:cs typeface="Playball"/>
                        <a:sym typeface="Playball"/>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$0.30</a:t>
                      </a:r>
                      <a:endParaRPr>
                        <a:solidFill>
                          <a:schemeClr val="dk1"/>
                        </a:solidFill>
                        <a:latin typeface="Palanquin"/>
                        <a:ea typeface="Palanquin"/>
                        <a:cs typeface="Palanquin"/>
                        <a:sym typeface="Palanquin"/>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$31.90</a:t>
                      </a:r>
                      <a:endParaRPr>
                        <a:solidFill>
                          <a:schemeClr val="dk1"/>
                        </a:solidFill>
                        <a:latin typeface="Palanquin"/>
                        <a:ea typeface="Palanquin"/>
                        <a:cs typeface="Palanquin"/>
                        <a:sym typeface="Palanquin"/>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475525">
                <a:tc>
                  <a:txBody>
                    <a:bodyPr/>
                    <a:lstStyle/>
                    <a:p>
                      <a:pPr indent="0" lvl="0" marL="0" rtl="0" algn="ctr">
                        <a:spcBef>
                          <a:spcPts val="0"/>
                        </a:spcBef>
                        <a:spcAft>
                          <a:spcPts val="0"/>
                        </a:spcAft>
                        <a:buNone/>
                      </a:pPr>
                      <a:r>
                        <a:rPr lang="en" sz="2000">
                          <a:solidFill>
                            <a:schemeClr val="dk1"/>
                          </a:solidFill>
                          <a:latin typeface="Playball"/>
                          <a:ea typeface="Playball"/>
                          <a:cs typeface="Playball"/>
                          <a:sym typeface="Playball"/>
                        </a:rPr>
                        <a:t>20xx</a:t>
                      </a:r>
                      <a:endParaRPr sz="2000">
                        <a:solidFill>
                          <a:schemeClr val="dk1"/>
                        </a:solidFill>
                        <a:latin typeface="Playball"/>
                        <a:ea typeface="Playball"/>
                        <a:cs typeface="Playball"/>
                        <a:sym typeface="Playball"/>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$3.90</a:t>
                      </a:r>
                      <a:endParaRPr>
                        <a:solidFill>
                          <a:schemeClr val="dk1"/>
                        </a:solidFill>
                        <a:latin typeface="Palanquin"/>
                        <a:ea typeface="Palanquin"/>
                        <a:cs typeface="Palanquin"/>
                        <a:sym typeface="Palanquin"/>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$15.40</a:t>
                      </a:r>
                      <a:endParaRPr>
                        <a:solidFill>
                          <a:schemeClr val="dk1"/>
                        </a:solidFill>
                        <a:latin typeface="Palanquin"/>
                        <a:ea typeface="Palanquin"/>
                        <a:cs typeface="Palanquin"/>
                        <a:sym typeface="Palanquin"/>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475525">
                <a:tc>
                  <a:txBody>
                    <a:bodyPr/>
                    <a:lstStyle/>
                    <a:p>
                      <a:pPr indent="0" lvl="0" marL="0" rtl="0" algn="ctr">
                        <a:spcBef>
                          <a:spcPts val="0"/>
                        </a:spcBef>
                        <a:spcAft>
                          <a:spcPts val="0"/>
                        </a:spcAft>
                        <a:buNone/>
                      </a:pPr>
                      <a:r>
                        <a:rPr lang="en" sz="2000">
                          <a:solidFill>
                            <a:schemeClr val="dk1"/>
                          </a:solidFill>
                          <a:latin typeface="Playball"/>
                          <a:ea typeface="Playball"/>
                          <a:cs typeface="Playball"/>
                          <a:sym typeface="Playball"/>
                        </a:rPr>
                        <a:t>20xx</a:t>
                      </a:r>
                      <a:endParaRPr sz="2000">
                        <a:solidFill>
                          <a:schemeClr val="dk1"/>
                        </a:solidFill>
                        <a:latin typeface="Playball"/>
                        <a:ea typeface="Playball"/>
                        <a:cs typeface="Playball"/>
                        <a:sym typeface="Playball"/>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$157.30</a:t>
                      </a:r>
                      <a:endParaRPr>
                        <a:solidFill>
                          <a:schemeClr val="dk1"/>
                        </a:solidFill>
                        <a:latin typeface="Palanquin"/>
                        <a:ea typeface="Palanquin"/>
                        <a:cs typeface="Palanquin"/>
                        <a:sym typeface="Palanquin"/>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$492.80</a:t>
                      </a:r>
                      <a:endParaRPr>
                        <a:solidFill>
                          <a:schemeClr val="dk1"/>
                        </a:solidFill>
                        <a:latin typeface="Palanquin"/>
                        <a:ea typeface="Palanquin"/>
                        <a:cs typeface="Palanquin"/>
                        <a:sym typeface="Palanquin"/>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475525">
                <a:tc>
                  <a:txBody>
                    <a:bodyPr/>
                    <a:lstStyle/>
                    <a:p>
                      <a:pPr indent="0" lvl="0" marL="0" rtl="0" algn="ctr">
                        <a:spcBef>
                          <a:spcPts val="0"/>
                        </a:spcBef>
                        <a:spcAft>
                          <a:spcPts val="0"/>
                        </a:spcAft>
                        <a:buNone/>
                      </a:pPr>
                      <a:r>
                        <a:rPr lang="en" sz="2000">
                          <a:solidFill>
                            <a:schemeClr val="dk1"/>
                          </a:solidFill>
                          <a:latin typeface="Playball"/>
                          <a:ea typeface="Playball"/>
                          <a:cs typeface="Playball"/>
                          <a:sym typeface="Playball"/>
                        </a:rPr>
                        <a:t>20xx</a:t>
                      </a:r>
                      <a:endParaRPr sz="2000">
                        <a:solidFill>
                          <a:schemeClr val="dk1"/>
                        </a:solidFill>
                        <a:latin typeface="Playball"/>
                        <a:ea typeface="Playball"/>
                        <a:cs typeface="Playball"/>
                        <a:sym typeface="Playball"/>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$3,368.20</a:t>
                      </a:r>
                      <a:endParaRPr>
                        <a:solidFill>
                          <a:schemeClr val="dk1"/>
                        </a:solidFill>
                        <a:latin typeface="Palanquin"/>
                        <a:ea typeface="Palanquin"/>
                        <a:cs typeface="Palanquin"/>
                        <a:sym typeface="Palanquin"/>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alanquin"/>
                          <a:ea typeface="Palanquin"/>
                          <a:cs typeface="Palanquin"/>
                          <a:sym typeface="Palanquin"/>
                        </a:rPr>
                        <a:t>$13,929.80</a:t>
                      </a:r>
                      <a:endParaRPr>
                        <a:solidFill>
                          <a:schemeClr val="dk1"/>
                        </a:solidFill>
                        <a:latin typeface="Palanquin"/>
                        <a:ea typeface="Palanquin"/>
                        <a:cs typeface="Palanquin"/>
                        <a:sym typeface="Palanquin"/>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r>
            </a:tbl>
          </a:graphicData>
        </a:graphic>
      </p:graphicFrame>
      <p:pic>
        <p:nvPicPr>
          <p:cNvPr id="676" name="Google Shape;676;p42"/>
          <p:cNvPicPr preferRelativeResize="0"/>
          <p:nvPr/>
        </p:nvPicPr>
        <p:blipFill>
          <a:blip r:embed="rId3">
            <a:alphaModFix/>
          </a:blip>
          <a:stretch>
            <a:fillRect/>
          </a:stretch>
        </p:blipFill>
        <p:spPr>
          <a:xfrm rot="-1195026">
            <a:off x="7738244" y="3527900"/>
            <a:ext cx="797298" cy="1202521"/>
          </a:xfrm>
          <a:prstGeom prst="rect">
            <a:avLst/>
          </a:prstGeom>
          <a:noFill/>
          <a:ln>
            <a:noFill/>
          </a:ln>
        </p:spPr>
      </p:pic>
      <p:grpSp>
        <p:nvGrpSpPr>
          <p:cNvPr id="677" name="Google Shape;677;p42"/>
          <p:cNvGrpSpPr/>
          <p:nvPr/>
        </p:nvGrpSpPr>
        <p:grpSpPr>
          <a:xfrm>
            <a:off x="-117011" y="2182438"/>
            <a:ext cx="1610799" cy="2647818"/>
            <a:chOff x="-117011" y="2182438"/>
            <a:chExt cx="1610799" cy="2647818"/>
          </a:xfrm>
        </p:grpSpPr>
        <p:pic>
          <p:nvPicPr>
            <p:cNvPr id="678" name="Google Shape;678;p42"/>
            <p:cNvPicPr preferRelativeResize="0"/>
            <p:nvPr/>
          </p:nvPicPr>
          <p:blipFill>
            <a:blip r:embed="rId4">
              <a:alphaModFix/>
            </a:blip>
            <a:stretch>
              <a:fillRect/>
            </a:stretch>
          </p:blipFill>
          <p:spPr>
            <a:xfrm rot="2290728">
              <a:off x="498850" y="3540650"/>
              <a:ext cx="697937" cy="1202522"/>
            </a:xfrm>
            <a:prstGeom prst="rect">
              <a:avLst/>
            </a:prstGeom>
            <a:noFill/>
            <a:ln>
              <a:noFill/>
            </a:ln>
          </p:spPr>
        </p:pic>
        <p:pic>
          <p:nvPicPr>
            <p:cNvPr id="679" name="Google Shape;679;p42"/>
            <p:cNvPicPr preferRelativeResize="0"/>
            <p:nvPr/>
          </p:nvPicPr>
          <p:blipFill>
            <a:blip r:embed="rId5">
              <a:alphaModFix/>
            </a:blip>
            <a:stretch>
              <a:fillRect/>
            </a:stretch>
          </p:blipFill>
          <p:spPr>
            <a:xfrm rot="2098751">
              <a:off x="142048" y="2345587"/>
              <a:ext cx="948092" cy="1202521"/>
            </a:xfrm>
            <a:prstGeom prst="rect">
              <a:avLst/>
            </a:prstGeom>
            <a:noFill/>
            <a:ln>
              <a:noFill/>
            </a:ln>
          </p:spPr>
        </p:pic>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 name="Shape 683"/>
        <p:cNvGrpSpPr/>
        <p:nvPr/>
      </p:nvGrpSpPr>
      <p:grpSpPr>
        <a:xfrm>
          <a:off x="0" y="0"/>
          <a:ext cx="0" cy="0"/>
          <a:chOff x="0" y="0"/>
          <a:chExt cx="0" cy="0"/>
        </a:xfrm>
      </p:grpSpPr>
      <p:sp>
        <p:nvSpPr>
          <p:cNvPr id="684" name="Google Shape;684;p4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This is a g</a:t>
            </a:r>
            <a:r>
              <a:rPr lang="en"/>
              <a:t>raph</a:t>
            </a:r>
            <a:endParaRPr/>
          </a:p>
        </p:txBody>
      </p:sp>
      <p:sp>
        <p:nvSpPr>
          <p:cNvPr id="685" name="Google Shape;685;p43"/>
          <p:cNvSpPr txBox="1"/>
          <p:nvPr/>
        </p:nvSpPr>
        <p:spPr>
          <a:xfrm>
            <a:off x="1166925" y="2317069"/>
            <a:ext cx="1616700" cy="409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600">
                <a:solidFill>
                  <a:schemeClr val="dk1"/>
                </a:solidFill>
                <a:latin typeface="Playball"/>
                <a:ea typeface="Playball"/>
                <a:cs typeface="Playball"/>
                <a:sym typeface="Playball"/>
              </a:rPr>
              <a:t>Mars</a:t>
            </a:r>
            <a:endParaRPr sz="2600">
              <a:solidFill>
                <a:schemeClr val="dk1"/>
              </a:solidFill>
              <a:latin typeface="Playball"/>
              <a:ea typeface="Playball"/>
              <a:cs typeface="Playball"/>
              <a:sym typeface="Playball"/>
            </a:endParaRPr>
          </a:p>
        </p:txBody>
      </p:sp>
      <p:sp>
        <p:nvSpPr>
          <p:cNvPr id="686" name="Google Shape;686;p43"/>
          <p:cNvSpPr txBox="1"/>
          <p:nvPr/>
        </p:nvSpPr>
        <p:spPr>
          <a:xfrm>
            <a:off x="1166925" y="2657618"/>
            <a:ext cx="1616700" cy="798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Palanquin"/>
                <a:ea typeface="Palanquin"/>
                <a:cs typeface="Palanquin"/>
                <a:sym typeface="Palanquin"/>
              </a:rPr>
              <a:t>Despite being red, Mars is actually a cold place</a:t>
            </a:r>
            <a:endParaRPr>
              <a:solidFill>
                <a:schemeClr val="dk1"/>
              </a:solidFill>
              <a:latin typeface="Palanquin"/>
              <a:ea typeface="Palanquin"/>
              <a:cs typeface="Palanquin"/>
              <a:sym typeface="Palanquin"/>
            </a:endParaRPr>
          </a:p>
        </p:txBody>
      </p:sp>
      <p:sp>
        <p:nvSpPr>
          <p:cNvPr id="687" name="Google Shape;687;p43"/>
          <p:cNvSpPr txBox="1"/>
          <p:nvPr/>
        </p:nvSpPr>
        <p:spPr>
          <a:xfrm>
            <a:off x="6338325" y="2317069"/>
            <a:ext cx="16167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600">
                <a:solidFill>
                  <a:schemeClr val="dk1"/>
                </a:solidFill>
                <a:latin typeface="Playball"/>
                <a:ea typeface="Playball"/>
                <a:cs typeface="Playball"/>
                <a:sym typeface="Playball"/>
              </a:rPr>
              <a:t>Neptune</a:t>
            </a:r>
            <a:endParaRPr sz="2600">
              <a:solidFill>
                <a:schemeClr val="dk1"/>
              </a:solidFill>
              <a:latin typeface="Playball"/>
              <a:ea typeface="Playball"/>
              <a:cs typeface="Playball"/>
              <a:sym typeface="Playball"/>
            </a:endParaRPr>
          </a:p>
        </p:txBody>
      </p:sp>
      <p:sp>
        <p:nvSpPr>
          <p:cNvPr id="688" name="Google Shape;688;p43"/>
          <p:cNvSpPr txBox="1"/>
          <p:nvPr/>
        </p:nvSpPr>
        <p:spPr>
          <a:xfrm>
            <a:off x="6338325" y="2657536"/>
            <a:ext cx="1616700" cy="798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Palanquin"/>
                <a:ea typeface="Palanquin"/>
                <a:cs typeface="Palanquin"/>
                <a:sym typeface="Palanquin"/>
              </a:rPr>
              <a:t>Neptune is the farthest planet from the Sun</a:t>
            </a:r>
            <a:endParaRPr>
              <a:solidFill>
                <a:schemeClr val="dk1"/>
              </a:solidFill>
              <a:latin typeface="Palanquin"/>
              <a:ea typeface="Palanquin"/>
              <a:cs typeface="Palanquin"/>
              <a:sym typeface="Palanquin"/>
            </a:endParaRPr>
          </a:p>
        </p:txBody>
      </p:sp>
      <p:sp>
        <p:nvSpPr>
          <p:cNvPr id="689" name="Google Shape;689;p43"/>
          <p:cNvSpPr txBox="1"/>
          <p:nvPr>
            <p:ph idx="4294967295" type="subTitle"/>
          </p:nvPr>
        </p:nvSpPr>
        <p:spPr>
          <a:xfrm>
            <a:off x="720000" y="4088400"/>
            <a:ext cx="7704000" cy="3621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t>Follow the link in the graph to modify its data and then paste the new one here. </a:t>
            </a:r>
            <a:r>
              <a:rPr b="1" lang="en" sz="1200" u="sng">
                <a:hlinkClick r:id="rId3"/>
              </a:rPr>
              <a:t>For more info, click here</a:t>
            </a:r>
            <a:endParaRPr b="1" sz="1200" u="sng"/>
          </a:p>
        </p:txBody>
      </p:sp>
      <p:pic>
        <p:nvPicPr>
          <p:cNvPr id="690" name="Google Shape;690;p43">
            <a:hlinkClick r:id="rId4"/>
          </p:cNvPr>
          <p:cNvPicPr preferRelativeResize="0"/>
          <p:nvPr/>
        </p:nvPicPr>
        <p:blipFill rotWithShape="1">
          <a:blip r:embed="rId5">
            <a:alphaModFix/>
          </a:blip>
          <a:srcRect b="0" l="3149" r="3939" t="0"/>
          <a:stretch/>
        </p:blipFill>
        <p:spPr>
          <a:xfrm>
            <a:off x="3275125" y="1313025"/>
            <a:ext cx="2571737" cy="2775375"/>
          </a:xfrm>
          <a:prstGeom prst="rect">
            <a:avLst/>
          </a:prstGeom>
          <a:noFill/>
          <a:ln>
            <a:noFill/>
          </a:ln>
        </p:spPr>
      </p:pic>
      <p:sp>
        <p:nvSpPr>
          <p:cNvPr id="691" name="Google Shape;691;p43"/>
          <p:cNvSpPr txBox="1"/>
          <p:nvPr>
            <p:ph type="title"/>
          </p:nvPr>
        </p:nvSpPr>
        <p:spPr>
          <a:xfrm>
            <a:off x="1790650" y="1629694"/>
            <a:ext cx="993000" cy="54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600"/>
              <a:t>60%</a:t>
            </a:r>
            <a:endParaRPr sz="2600"/>
          </a:p>
        </p:txBody>
      </p:sp>
      <p:sp>
        <p:nvSpPr>
          <p:cNvPr id="692" name="Google Shape;692;p43"/>
          <p:cNvSpPr txBox="1"/>
          <p:nvPr>
            <p:ph type="title"/>
          </p:nvPr>
        </p:nvSpPr>
        <p:spPr>
          <a:xfrm>
            <a:off x="6338350" y="1629694"/>
            <a:ext cx="993000" cy="54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600"/>
              <a:t>4</a:t>
            </a:r>
            <a:r>
              <a:rPr lang="en" sz="2600"/>
              <a:t>0%</a:t>
            </a:r>
            <a:endParaRPr sz="2600"/>
          </a:p>
        </p:txBody>
      </p:sp>
      <p:cxnSp>
        <p:nvCxnSpPr>
          <p:cNvPr id="693" name="Google Shape;693;p43"/>
          <p:cNvCxnSpPr>
            <a:stCxn id="691" idx="3"/>
            <a:endCxn id="690" idx="1"/>
          </p:cNvCxnSpPr>
          <p:nvPr/>
        </p:nvCxnSpPr>
        <p:spPr>
          <a:xfrm>
            <a:off x="2783650" y="1900294"/>
            <a:ext cx="491400" cy="800400"/>
          </a:xfrm>
          <a:prstGeom prst="curvedConnector3">
            <a:avLst>
              <a:gd fmla="val 50008" name="adj1"/>
            </a:avLst>
          </a:prstGeom>
          <a:noFill/>
          <a:ln cap="flat" cmpd="sng" w="9525">
            <a:solidFill>
              <a:schemeClr val="accent1"/>
            </a:solidFill>
            <a:prstDash val="solid"/>
            <a:round/>
            <a:headEnd len="med" w="med" type="none"/>
            <a:tailEnd len="med" w="med" type="none"/>
          </a:ln>
        </p:spPr>
      </p:cxnSp>
      <p:cxnSp>
        <p:nvCxnSpPr>
          <p:cNvPr id="694" name="Google Shape;694;p43"/>
          <p:cNvCxnSpPr>
            <a:stCxn id="692" idx="1"/>
            <a:endCxn id="690" idx="3"/>
          </p:cNvCxnSpPr>
          <p:nvPr/>
        </p:nvCxnSpPr>
        <p:spPr>
          <a:xfrm flipH="1">
            <a:off x="5846950" y="1900294"/>
            <a:ext cx="491400" cy="800400"/>
          </a:xfrm>
          <a:prstGeom prst="curvedConnector3">
            <a:avLst>
              <a:gd fmla="val 50009" name="adj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8" name="Shape 698"/>
        <p:cNvGrpSpPr/>
        <p:nvPr/>
      </p:nvGrpSpPr>
      <p:grpSpPr>
        <a:xfrm>
          <a:off x="0" y="0"/>
          <a:ext cx="0" cy="0"/>
          <a:chOff x="0" y="0"/>
          <a:chExt cx="0" cy="0"/>
        </a:xfrm>
      </p:grpSpPr>
      <p:pic>
        <p:nvPicPr>
          <p:cNvPr id="699" name="Google Shape;699;p44"/>
          <p:cNvPicPr preferRelativeResize="0"/>
          <p:nvPr/>
        </p:nvPicPr>
        <p:blipFill>
          <a:blip r:embed="rId3">
            <a:alphaModFix/>
          </a:blip>
          <a:stretch>
            <a:fillRect/>
          </a:stretch>
        </p:blipFill>
        <p:spPr>
          <a:xfrm rot="9899995">
            <a:off x="406249" y="190087"/>
            <a:ext cx="948091" cy="1202521"/>
          </a:xfrm>
          <a:prstGeom prst="rect">
            <a:avLst/>
          </a:prstGeom>
          <a:noFill/>
          <a:ln>
            <a:noFill/>
          </a:ln>
        </p:spPr>
      </p:pic>
      <p:grpSp>
        <p:nvGrpSpPr>
          <p:cNvPr id="700" name="Google Shape;700;p44"/>
          <p:cNvGrpSpPr/>
          <p:nvPr/>
        </p:nvGrpSpPr>
        <p:grpSpPr>
          <a:xfrm>
            <a:off x="7130447" y="3462359"/>
            <a:ext cx="1819469" cy="1681131"/>
            <a:chOff x="7130447" y="3462359"/>
            <a:chExt cx="1819469" cy="1681131"/>
          </a:xfrm>
        </p:grpSpPr>
        <p:pic>
          <p:nvPicPr>
            <p:cNvPr id="701" name="Google Shape;701;p44"/>
            <p:cNvPicPr preferRelativeResize="0"/>
            <p:nvPr/>
          </p:nvPicPr>
          <p:blipFill>
            <a:blip r:embed="rId4">
              <a:alphaModFix/>
            </a:blip>
            <a:stretch>
              <a:fillRect/>
            </a:stretch>
          </p:blipFill>
          <p:spPr>
            <a:xfrm rot="-1799999">
              <a:off x="7384325" y="3847037"/>
              <a:ext cx="697938" cy="1202522"/>
            </a:xfrm>
            <a:prstGeom prst="rect">
              <a:avLst/>
            </a:prstGeom>
            <a:noFill/>
            <a:ln>
              <a:noFill/>
            </a:ln>
          </p:spPr>
        </p:pic>
        <p:pic>
          <p:nvPicPr>
            <p:cNvPr id="702" name="Google Shape;702;p44"/>
            <p:cNvPicPr preferRelativeResize="0"/>
            <p:nvPr/>
          </p:nvPicPr>
          <p:blipFill>
            <a:blip r:embed="rId5">
              <a:alphaModFix/>
            </a:blip>
            <a:stretch>
              <a:fillRect/>
            </a:stretch>
          </p:blipFill>
          <p:spPr>
            <a:xfrm flipH="1" rot="-1800005">
              <a:off x="7946840" y="3570026"/>
              <a:ext cx="752880" cy="1202519"/>
            </a:xfrm>
            <a:prstGeom prst="rect">
              <a:avLst/>
            </a:prstGeom>
            <a:noFill/>
            <a:ln>
              <a:noFill/>
            </a:ln>
          </p:spPr>
        </p:pic>
      </p:grpSp>
      <p:sp>
        <p:nvSpPr>
          <p:cNvPr id="703" name="Google Shape;703;p44"/>
          <p:cNvSpPr txBox="1"/>
          <p:nvPr>
            <p:ph type="title"/>
          </p:nvPr>
        </p:nvSpPr>
        <p:spPr>
          <a:xfrm>
            <a:off x="1868100" y="1764899"/>
            <a:ext cx="5407800" cy="11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21 million</a:t>
            </a:r>
            <a:endParaRPr/>
          </a:p>
        </p:txBody>
      </p:sp>
      <p:sp>
        <p:nvSpPr>
          <p:cNvPr id="704" name="Google Shape;704;p44"/>
          <p:cNvSpPr txBox="1"/>
          <p:nvPr>
            <p:ph idx="1" type="subTitle"/>
          </p:nvPr>
        </p:nvSpPr>
        <p:spPr>
          <a:xfrm>
            <a:off x="1868100" y="3004201"/>
            <a:ext cx="5407800" cy="37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705" name="Google Shape;705;p44"/>
          <p:cNvGrpSpPr/>
          <p:nvPr/>
        </p:nvGrpSpPr>
        <p:grpSpPr>
          <a:xfrm>
            <a:off x="-449540" y="2866750"/>
            <a:ext cx="3458698" cy="2693676"/>
            <a:chOff x="-449540" y="2866750"/>
            <a:chExt cx="3458698" cy="2693676"/>
          </a:xfrm>
        </p:grpSpPr>
        <p:pic>
          <p:nvPicPr>
            <p:cNvPr id="706" name="Google Shape;706;p44"/>
            <p:cNvPicPr preferRelativeResize="0"/>
            <p:nvPr/>
          </p:nvPicPr>
          <p:blipFill>
            <a:blip r:embed="rId6">
              <a:alphaModFix/>
            </a:blip>
            <a:stretch>
              <a:fillRect/>
            </a:stretch>
          </p:blipFill>
          <p:spPr>
            <a:xfrm flipH="1">
              <a:off x="1868088" y="3977610"/>
              <a:ext cx="752875" cy="781892"/>
            </a:xfrm>
            <a:prstGeom prst="rect">
              <a:avLst/>
            </a:prstGeom>
            <a:noFill/>
            <a:ln>
              <a:noFill/>
            </a:ln>
          </p:spPr>
        </p:pic>
        <p:pic>
          <p:nvPicPr>
            <p:cNvPr id="707" name="Google Shape;707;p44"/>
            <p:cNvPicPr preferRelativeResize="0"/>
            <p:nvPr/>
          </p:nvPicPr>
          <p:blipFill>
            <a:blip r:embed="rId7">
              <a:alphaModFix/>
            </a:blip>
            <a:stretch>
              <a:fillRect/>
            </a:stretch>
          </p:blipFill>
          <p:spPr>
            <a:xfrm>
              <a:off x="-449540" y="2866750"/>
              <a:ext cx="3458698" cy="2693676"/>
            </a:xfrm>
            <a:prstGeom prst="rect">
              <a:avLst/>
            </a:prstGeom>
            <a:noFill/>
            <a:ln>
              <a:noFill/>
            </a:ln>
          </p:spPr>
        </p:pic>
      </p:grpSp>
      <p:pic>
        <p:nvPicPr>
          <p:cNvPr id="708" name="Google Shape;708;p44"/>
          <p:cNvPicPr preferRelativeResize="0"/>
          <p:nvPr/>
        </p:nvPicPr>
        <p:blipFill>
          <a:blip r:embed="rId8">
            <a:alphaModFix/>
          </a:blip>
          <a:stretch>
            <a:fillRect/>
          </a:stretch>
        </p:blipFill>
        <p:spPr>
          <a:xfrm>
            <a:off x="6313584" y="-447000"/>
            <a:ext cx="3030451" cy="3018749"/>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 name="Shape 712"/>
        <p:cNvGrpSpPr/>
        <p:nvPr/>
      </p:nvGrpSpPr>
      <p:grpSpPr>
        <a:xfrm>
          <a:off x="0" y="0"/>
          <a:ext cx="0" cy="0"/>
          <a:chOff x="0" y="0"/>
          <a:chExt cx="0" cy="0"/>
        </a:xfrm>
      </p:grpSpPr>
      <p:sp>
        <p:nvSpPr>
          <p:cNvPr id="713" name="Google Shape;713;p45"/>
          <p:cNvSpPr txBox="1"/>
          <p:nvPr>
            <p:ph type="title"/>
          </p:nvPr>
        </p:nvSpPr>
        <p:spPr>
          <a:xfrm>
            <a:off x="2365800" y="1108538"/>
            <a:ext cx="4412400" cy="7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714" name="Google Shape;714;p45"/>
          <p:cNvSpPr txBox="1"/>
          <p:nvPr>
            <p:ph idx="1" type="subTitle"/>
          </p:nvPr>
        </p:nvSpPr>
        <p:spPr>
          <a:xfrm>
            <a:off x="2365800" y="1826066"/>
            <a:ext cx="44124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715" name="Google Shape;715;p45"/>
          <p:cNvSpPr txBox="1"/>
          <p:nvPr>
            <p:ph idx="2" type="title"/>
          </p:nvPr>
        </p:nvSpPr>
        <p:spPr>
          <a:xfrm>
            <a:off x="2365800" y="2751032"/>
            <a:ext cx="4412400" cy="7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716" name="Google Shape;716;p45"/>
          <p:cNvSpPr txBox="1"/>
          <p:nvPr>
            <p:ph idx="3" type="subTitle"/>
          </p:nvPr>
        </p:nvSpPr>
        <p:spPr>
          <a:xfrm>
            <a:off x="2365800" y="3468482"/>
            <a:ext cx="44124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pic>
        <p:nvPicPr>
          <p:cNvPr id="717" name="Google Shape;717;p45"/>
          <p:cNvPicPr preferRelativeResize="0"/>
          <p:nvPr/>
        </p:nvPicPr>
        <p:blipFill>
          <a:blip r:embed="rId3">
            <a:alphaModFix/>
          </a:blip>
          <a:stretch>
            <a:fillRect/>
          </a:stretch>
        </p:blipFill>
        <p:spPr>
          <a:xfrm rot="5400000">
            <a:off x="6102709" y="1551715"/>
            <a:ext cx="4546253" cy="1955701"/>
          </a:xfrm>
          <a:prstGeom prst="rect">
            <a:avLst/>
          </a:prstGeom>
          <a:noFill/>
          <a:ln>
            <a:noFill/>
          </a:ln>
        </p:spPr>
      </p:pic>
      <p:pic>
        <p:nvPicPr>
          <p:cNvPr id="718" name="Google Shape;718;p45"/>
          <p:cNvPicPr preferRelativeResize="0"/>
          <p:nvPr/>
        </p:nvPicPr>
        <p:blipFill>
          <a:blip r:embed="rId4">
            <a:alphaModFix/>
          </a:blip>
          <a:stretch>
            <a:fillRect/>
          </a:stretch>
        </p:blipFill>
        <p:spPr>
          <a:xfrm rot="5400000">
            <a:off x="-1494771" y="1551714"/>
            <a:ext cx="4415974" cy="1955701"/>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2" name="Shape 722"/>
        <p:cNvGrpSpPr/>
        <p:nvPr/>
      </p:nvGrpSpPr>
      <p:grpSpPr>
        <a:xfrm>
          <a:off x="0" y="0"/>
          <a:ext cx="0" cy="0"/>
          <a:chOff x="0" y="0"/>
          <a:chExt cx="0" cy="0"/>
        </a:xfrm>
      </p:grpSpPr>
      <p:sp>
        <p:nvSpPr>
          <p:cNvPr id="723" name="Google Shape;723;p46"/>
          <p:cNvSpPr txBox="1"/>
          <p:nvPr>
            <p:ph type="title"/>
          </p:nvPr>
        </p:nvSpPr>
        <p:spPr>
          <a:xfrm>
            <a:off x="2099292" y="961899"/>
            <a:ext cx="4945800" cy="105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t>
            </a:r>
            <a:r>
              <a:rPr lang="en"/>
              <a:t>hanks!</a:t>
            </a:r>
            <a:endParaRPr/>
          </a:p>
        </p:txBody>
      </p:sp>
      <p:sp>
        <p:nvSpPr>
          <p:cNvPr id="724" name="Google Shape;724;p46"/>
          <p:cNvSpPr txBox="1"/>
          <p:nvPr>
            <p:ph idx="1" type="subTitle"/>
          </p:nvPr>
        </p:nvSpPr>
        <p:spPr>
          <a:xfrm>
            <a:off x="2099251" y="1828550"/>
            <a:ext cx="49458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725" name="Google Shape;725;p46"/>
          <p:cNvSpPr txBox="1"/>
          <p:nvPr/>
        </p:nvSpPr>
        <p:spPr>
          <a:xfrm>
            <a:off x="2099300" y="3921194"/>
            <a:ext cx="49458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alanquin"/>
                <a:ea typeface="Palanquin"/>
                <a:cs typeface="Palanquin"/>
                <a:sym typeface="Palanquin"/>
              </a:rPr>
              <a:t>Please keep this slide for attribution</a:t>
            </a:r>
            <a:endParaRPr sz="1200">
              <a:solidFill>
                <a:schemeClr val="dk1"/>
              </a:solidFill>
              <a:latin typeface="Palanquin"/>
              <a:ea typeface="Palanquin"/>
              <a:cs typeface="Palanquin"/>
              <a:sym typeface="Palanquin"/>
            </a:endParaRPr>
          </a:p>
        </p:txBody>
      </p:sp>
      <p:grpSp>
        <p:nvGrpSpPr>
          <p:cNvPr id="726" name="Google Shape;726;p46"/>
          <p:cNvGrpSpPr/>
          <p:nvPr/>
        </p:nvGrpSpPr>
        <p:grpSpPr>
          <a:xfrm>
            <a:off x="4874710" y="2996425"/>
            <a:ext cx="275899" cy="271195"/>
            <a:chOff x="7721310" y="2875050"/>
            <a:chExt cx="275899" cy="271195"/>
          </a:xfrm>
        </p:grpSpPr>
        <p:sp>
          <p:nvSpPr>
            <p:cNvPr id="727" name="Google Shape;727;p46"/>
            <p:cNvSpPr/>
            <p:nvPr/>
          </p:nvSpPr>
          <p:spPr>
            <a:xfrm>
              <a:off x="7721310" y="2875050"/>
              <a:ext cx="271195" cy="271112"/>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6"/>
            <p:cNvSpPr/>
            <p:nvPr/>
          </p:nvSpPr>
          <p:spPr>
            <a:xfrm>
              <a:off x="7839212" y="2875050"/>
              <a:ext cx="157998" cy="271195"/>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6"/>
            <p:cNvSpPr/>
            <p:nvPr/>
          </p:nvSpPr>
          <p:spPr>
            <a:xfrm>
              <a:off x="7785836" y="2986789"/>
              <a:ext cx="30108" cy="88983"/>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6"/>
            <p:cNvSpPr/>
            <p:nvPr/>
          </p:nvSpPr>
          <p:spPr>
            <a:xfrm>
              <a:off x="7773945" y="2933660"/>
              <a:ext cx="41998" cy="36043"/>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6"/>
            <p:cNvSpPr/>
            <p:nvPr/>
          </p:nvSpPr>
          <p:spPr>
            <a:xfrm>
              <a:off x="7844797" y="2986707"/>
              <a:ext cx="94856" cy="89066"/>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 name="Google Shape;732;p46"/>
          <p:cNvSpPr/>
          <p:nvPr/>
        </p:nvSpPr>
        <p:spPr>
          <a:xfrm>
            <a:off x="4435036" y="2997264"/>
            <a:ext cx="269435" cy="269435"/>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6"/>
          <p:cNvSpPr/>
          <p:nvPr/>
        </p:nvSpPr>
        <p:spPr>
          <a:xfrm>
            <a:off x="4552209" y="2997264"/>
            <a:ext cx="157041" cy="269517"/>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 name="Google Shape;734;p46"/>
          <p:cNvGrpSpPr/>
          <p:nvPr/>
        </p:nvGrpSpPr>
        <p:grpSpPr>
          <a:xfrm>
            <a:off x="4488721" y="3050250"/>
            <a:ext cx="159974" cy="159986"/>
            <a:chOff x="935197" y="1793977"/>
            <a:chExt cx="256451" cy="256430"/>
          </a:xfrm>
        </p:grpSpPr>
        <p:sp>
          <p:nvSpPr>
            <p:cNvPr id="735" name="Google Shape;735;p4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46"/>
          <p:cNvGrpSpPr/>
          <p:nvPr/>
        </p:nvGrpSpPr>
        <p:grpSpPr>
          <a:xfrm>
            <a:off x="3993799" y="2998037"/>
            <a:ext cx="272756" cy="268036"/>
            <a:chOff x="6840399" y="2876662"/>
            <a:chExt cx="272756" cy="268036"/>
          </a:xfrm>
        </p:grpSpPr>
        <p:sp>
          <p:nvSpPr>
            <p:cNvPr id="738" name="Google Shape;738;p46"/>
            <p:cNvSpPr/>
            <p:nvPr/>
          </p:nvSpPr>
          <p:spPr>
            <a:xfrm>
              <a:off x="6840399" y="2876662"/>
              <a:ext cx="268036" cy="267955"/>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6"/>
            <p:cNvSpPr/>
            <p:nvPr/>
          </p:nvSpPr>
          <p:spPr>
            <a:xfrm>
              <a:off x="6887038" y="2934931"/>
              <a:ext cx="145648" cy="20968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6"/>
            <p:cNvSpPr/>
            <p:nvPr/>
          </p:nvSpPr>
          <p:spPr>
            <a:xfrm>
              <a:off x="6956916" y="2876662"/>
              <a:ext cx="156239" cy="268036"/>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 name="Google Shape;741;p46"/>
          <p:cNvGrpSpPr/>
          <p:nvPr/>
        </p:nvGrpSpPr>
        <p:grpSpPr>
          <a:xfrm>
            <a:off x="777256" y="-241307"/>
            <a:ext cx="2068094" cy="1533394"/>
            <a:chOff x="777256" y="-241307"/>
            <a:chExt cx="2068094" cy="1533394"/>
          </a:xfrm>
        </p:grpSpPr>
        <p:grpSp>
          <p:nvGrpSpPr>
            <p:cNvPr id="742" name="Google Shape;742;p46"/>
            <p:cNvGrpSpPr/>
            <p:nvPr/>
          </p:nvGrpSpPr>
          <p:grpSpPr>
            <a:xfrm>
              <a:off x="777256" y="-241307"/>
              <a:ext cx="1784823" cy="1533394"/>
              <a:chOff x="777256" y="-241307"/>
              <a:chExt cx="1784823" cy="1533394"/>
            </a:xfrm>
          </p:grpSpPr>
          <p:pic>
            <p:nvPicPr>
              <p:cNvPr id="743" name="Google Shape;743;p46"/>
              <p:cNvPicPr preferRelativeResize="0"/>
              <p:nvPr/>
            </p:nvPicPr>
            <p:blipFill>
              <a:blip r:embed="rId3">
                <a:alphaModFix/>
              </a:blip>
              <a:stretch>
                <a:fillRect/>
              </a:stretch>
            </p:blipFill>
            <p:spPr>
              <a:xfrm rot="10800000">
                <a:off x="777256" y="-241307"/>
                <a:ext cx="725699" cy="1250364"/>
              </a:xfrm>
              <a:prstGeom prst="rect">
                <a:avLst/>
              </a:prstGeom>
              <a:noFill/>
              <a:ln>
                <a:noFill/>
              </a:ln>
            </p:spPr>
          </p:pic>
          <p:pic>
            <p:nvPicPr>
              <p:cNvPr id="744" name="Google Shape;744;p46"/>
              <p:cNvPicPr preferRelativeResize="0"/>
              <p:nvPr/>
            </p:nvPicPr>
            <p:blipFill>
              <a:blip r:embed="rId4">
                <a:alphaModFix/>
              </a:blip>
              <a:stretch>
                <a:fillRect/>
              </a:stretch>
            </p:blipFill>
            <p:spPr>
              <a:xfrm flipH="1" rot="-8575935">
                <a:off x="1438948" y="-91622"/>
                <a:ext cx="826195" cy="1262245"/>
              </a:xfrm>
              <a:prstGeom prst="rect">
                <a:avLst/>
              </a:prstGeom>
              <a:noFill/>
              <a:ln>
                <a:noFill/>
              </a:ln>
            </p:spPr>
          </p:pic>
        </p:grpSp>
        <p:pic>
          <p:nvPicPr>
            <p:cNvPr id="745" name="Google Shape;745;p46"/>
            <p:cNvPicPr preferRelativeResize="0"/>
            <p:nvPr/>
          </p:nvPicPr>
          <p:blipFill>
            <a:blip r:embed="rId5">
              <a:alphaModFix/>
            </a:blip>
            <a:stretch>
              <a:fillRect/>
            </a:stretch>
          </p:blipFill>
          <p:spPr>
            <a:xfrm rot="7331605">
              <a:off x="1867437" y="-259668"/>
              <a:ext cx="585666" cy="1250365"/>
            </a:xfrm>
            <a:prstGeom prst="rect">
              <a:avLst/>
            </a:prstGeom>
            <a:noFill/>
            <a:ln>
              <a:noFill/>
            </a:ln>
          </p:spPr>
        </p:pic>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9" name="Shape 749"/>
        <p:cNvGrpSpPr/>
        <p:nvPr/>
      </p:nvGrpSpPr>
      <p:grpSpPr>
        <a:xfrm>
          <a:off x="0" y="0"/>
          <a:ext cx="0" cy="0"/>
          <a:chOff x="0" y="0"/>
          <a:chExt cx="0" cy="0"/>
        </a:xfrm>
      </p:grpSpPr>
      <p:sp>
        <p:nvSpPr>
          <p:cNvPr id="750" name="Google Shape;750;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pic>
        <p:nvPicPr>
          <p:cNvPr id="751" name="Google Shape;751;p47"/>
          <p:cNvPicPr preferRelativeResize="0"/>
          <p:nvPr/>
        </p:nvPicPr>
        <p:blipFill>
          <a:blip r:embed="rId3">
            <a:alphaModFix/>
          </a:blip>
          <a:stretch>
            <a:fillRect/>
          </a:stretch>
        </p:blipFill>
        <p:spPr>
          <a:xfrm>
            <a:off x="3536862" y="3760856"/>
            <a:ext cx="1335911" cy="669739"/>
          </a:xfrm>
          <a:prstGeom prst="rect">
            <a:avLst/>
          </a:prstGeom>
          <a:noFill/>
          <a:ln>
            <a:noFill/>
          </a:ln>
        </p:spPr>
      </p:pic>
      <p:pic>
        <p:nvPicPr>
          <p:cNvPr id="752" name="Google Shape;752;p47"/>
          <p:cNvPicPr preferRelativeResize="0"/>
          <p:nvPr/>
        </p:nvPicPr>
        <p:blipFill>
          <a:blip r:embed="rId4">
            <a:alphaModFix/>
          </a:blip>
          <a:stretch>
            <a:fillRect/>
          </a:stretch>
        </p:blipFill>
        <p:spPr>
          <a:xfrm>
            <a:off x="4846402" y="2626050"/>
            <a:ext cx="1528050" cy="901552"/>
          </a:xfrm>
          <a:prstGeom prst="rect">
            <a:avLst/>
          </a:prstGeom>
          <a:noFill/>
          <a:ln>
            <a:noFill/>
          </a:ln>
        </p:spPr>
      </p:pic>
      <p:pic>
        <p:nvPicPr>
          <p:cNvPr id="753" name="Google Shape;753;p47"/>
          <p:cNvPicPr preferRelativeResize="0"/>
          <p:nvPr/>
        </p:nvPicPr>
        <p:blipFill>
          <a:blip r:embed="rId5">
            <a:alphaModFix/>
          </a:blip>
          <a:stretch>
            <a:fillRect/>
          </a:stretch>
        </p:blipFill>
        <p:spPr>
          <a:xfrm>
            <a:off x="3515323" y="2626050"/>
            <a:ext cx="876424" cy="901548"/>
          </a:xfrm>
          <a:prstGeom prst="rect">
            <a:avLst/>
          </a:prstGeom>
          <a:noFill/>
          <a:ln>
            <a:noFill/>
          </a:ln>
        </p:spPr>
      </p:pic>
      <p:pic>
        <p:nvPicPr>
          <p:cNvPr id="754" name="Google Shape;754;p47"/>
          <p:cNvPicPr preferRelativeResize="0"/>
          <p:nvPr/>
        </p:nvPicPr>
        <p:blipFill>
          <a:blip r:embed="rId6">
            <a:alphaModFix/>
          </a:blip>
          <a:stretch>
            <a:fillRect/>
          </a:stretch>
        </p:blipFill>
        <p:spPr>
          <a:xfrm>
            <a:off x="2307283" y="2626050"/>
            <a:ext cx="753383" cy="901548"/>
          </a:xfrm>
          <a:prstGeom prst="rect">
            <a:avLst/>
          </a:prstGeom>
          <a:noFill/>
          <a:ln>
            <a:noFill/>
          </a:ln>
        </p:spPr>
      </p:pic>
      <p:pic>
        <p:nvPicPr>
          <p:cNvPr id="755" name="Google Shape;755;p47"/>
          <p:cNvPicPr preferRelativeResize="0"/>
          <p:nvPr/>
        </p:nvPicPr>
        <p:blipFill>
          <a:blip r:embed="rId7">
            <a:alphaModFix/>
          </a:blip>
          <a:stretch>
            <a:fillRect/>
          </a:stretch>
        </p:blipFill>
        <p:spPr>
          <a:xfrm>
            <a:off x="1118862" y="3576199"/>
            <a:ext cx="896764" cy="901550"/>
          </a:xfrm>
          <a:prstGeom prst="rect">
            <a:avLst/>
          </a:prstGeom>
          <a:noFill/>
          <a:ln>
            <a:noFill/>
          </a:ln>
        </p:spPr>
      </p:pic>
      <p:pic>
        <p:nvPicPr>
          <p:cNvPr id="756" name="Google Shape;756;p47"/>
          <p:cNvPicPr preferRelativeResize="0"/>
          <p:nvPr/>
        </p:nvPicPr>
        <p:blipFill>
          <a:blip r:embed="rId8">
            <a:alphaModFix/>
          </a:blip>
          <a:stretch>
            <a:fillRect/>
          </a:stretch>
        </p:blipFill>
        <p:spPr>
          <a:xfrm>
            <a:off x="6688796" y="3576199"/>
            <a:ext cx="1336290" cy="901548"/>
          </a:xfrm>
          <a:prstGeom prst="rect">
            <a:avLst/>
          </a:prstGeom>
          <a:noFill/>
          <a:ln>
            <a:noFill/>
          </a:ln>
        </p:spPr>
      </p:pic>
      <p:pic>
        <p:nvPicPr>
          <p:cNvPr id="757" name="Google Shape;757;p47"/>
          <p:cNvPicPr preferRelativeResize="0"/>
          <p:nvPr/>
        </p:nvPicPr>
        <p:blipFill>
          <a:blip r:embed="rId9">
            <a:alphaModFix/>
          </a:blip>
          <a:stretch>
            <a:fillRect/>
          </a:stretch>
        </p:blipFill>
        <p:spPr>
          <a:xfrm>
            <a:off x="1118864" y="2626050"/>
            <a:ext cx="733763" cy="901550"/>
          </a:xfrm>
          <a:prstGeom prst="rect">
            <a:avLst/>
          </a:prstGeom>
          <a:noFill/>
          <a:ln>
            <a:noFill/>
          </a:ln>
        </p:spPr>
      </p:pic>
      <p:pic>
        <p:nvPicPr>
          <p:cNvPr id="758" name="Google Shape;758;p47"/>
          <p:cNvPicPr preferRelativeResize="0"/>
          <p:nvPr/>
        </p:nvPicPr>
        <p:blipFill>
          <a:blip r:embed="rId10">
            <a:alphaModFix/>
          </a:blip>
          <a:stretch>
            <a:fillRect/>
          </a:stretch>
        </p:blipFill>
        <p:spPr>
          <a:xfrm>
            <a:off x="2288743" y="3576199"/>
            <a:ext cx="975000" cy="901550"/>
          </a:xfrm>
          <a:prstGeom prst="rect">
            <a:avLst/>
          </a:prstGeom>
          <a:noFill/>
          <a:ln>
            <a:noFill/>
          </a:ln>
        </p:spPr>
      </p:pic>
      <p:pic>
        <p:nvPicPr>
          <p:cNvPr id="759" name="Google Shape;759;p47"/>
          <p:cNvPicPr preferRelativeResize="0"/>
          <p:nvPr/>
        </p:nvPicPr>
        <p:blipFill>
          <a:blip r:embed="rId11">
            <a:alphaModFix/>
          </a:blip>
          <a:stretch>
            <a:fillRect/>
          </a:stretch>
        </p:blipFill>
        <p:spPr>
          <a:xfrm>
            <a:off x="5145892" y="3576199"/>
            <a:ext cx="1269788" cy="901549"/>
          </a:xfrm>
          <a:prstGeom prst="rect">
            <a:avLst/>
          </a:prstGeom>
          <a:noFill/>
          <a:ln>
            <a:noFill/>
          </a:ln>
        </p:spPr>
      </p:pic>
      <p:pic>
        <p:nvPicPr>
          <p:cNvPr id="760" name="Google Shape;760;p47"/>
          <p:cNvPicPr preferRelativeResize="0"/>
          <p:nvPr/>
        </p:nvPicPr>
        <p:blipFill>
          <a:blip r:embed="rId12">
            <a:alphaModFix/>
          </a:blip>
          <a:stretch>
            <a:fillRect/>
          </a:stretch>
        </p:blipFill>
        <p:spPr>
          <a:xfrm>
            <a:off x="6829108" y="2626050"/>
            <a:ext cx="1055677" cy="901549"/>
          </a:xfrm>
          <a:prstGeom prst="rect">
            <a:avLst/>
          </a:prstGeom>
          <a:noFill/>
          <a:ln>
            <a:noFill/>
          </a:ln>
        </p:spPr>
      </p:pic>
      <p:sp>
        <p:nvSpPr>
          <p:cNvPr id="761" name="Google Shape;761;p47"/>
          <p:cNvSpPr txBox="1"/>
          <p:nvPr/>
        </p:nvSpPr>
        <p:spPr>
          <a:xfrm>
            <a:off x="720000" y="1166150"/>
            <a:ext cx="7704000" cy="154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Palanquin"/>
                <a:ea typeface="Palanquin"/>
                <a:cs typeface="Palanquin"/>
                <a:sym typeface="Palanquin"/>
              </a:rPr>
              <a:t>Here’s an assortment of alternative resources whose style fits that of this template:</a:t>
            </a:r>
            <a:endParaRPr>
              <a:solidFill>
                <a:schemeClr val="dk1"/>
              </a:solidFill>
              <a:latin typeface="Palanquin"/>
              <a:ea typeface="Palanquin"/>
              <a:cs typeface="Palanquin"/>
              <a:sym typeface="Palanquin"/>
            </a:endParaRPr>
          </a:p>
          <a:p>
            <a:pPr indent="0" lvl="0" marL="0" rtl="0" algn="l">
              <a:spcBef>
                <a:spcPts val="1000"/>
              </a:spcBef>
              <a:spcAft>
                <a:spcPts val="0"/>
              </a:spcAft>
              <a:buNone/>
            </a:pPr>
            <a:r>
              <a:rPr b="1" lang="en">
                <a:solidFill>
                  <a:schemeClr val="dk1"/>
                </a:solidFill>
                <a:latin typeface="Palanquin"/>
                <a:ea typeface="Palanquin"/>
                <a:cs typeface="Palanquin"/>
                <a:sym typeface="Palanquin"/>
              </a:rPr>
              <a:t>ILLUSTRATIONS:</a:t>
            </a:r>
            <a:endParaRPr b="1">
              <a:solidFill>
                <a:schemeClr val="dk1"/>
              </a:solidFill>
              <a:latin typeface="Palanquin"/>
              <a:ea typeface="Palanquin"/>
              <a:cs typeface="Palanquin"/>
              <a:sym typeface="Palanquin"/>
            </a:endParaRPr>
          </a:p>
          <a:p>
            <a:pPr indent="-317500" lvl="0" marL="457200" rtl="0" algn="l">
              <a:spcBef>
                <a:spcPts val="0"/>
              </a:spcBef>
              <a:spcAft>
                <a:spcPts val="0"/>
              </a:spcAft>
              <a:buClr>
                <a:schemeClr val="dk1"/>
              </a:buClr>
              <a:buSzPts val="1400"/>
              <a:buFont typeface="Palanquin"/>
              <a:buChar char="●"/>
            </a:pPr>
            <a:r>
              <a:rPr lang="en" u="sng">
                <a:solidFill>
                  <a:schemeClr val="hlink"/>
                </a:solidFill>
                <a:latin typeface="Palanquin"/>
                <a:ea typeface="Palanquin"/>
                <a:cs typeface="Palanquin"/>
                <a:sym typeface="Palanquin"/>
                <a:hlinkClick r:id="rId13"/>
              </a:rPr>
              <a:t>Watercolor mother's day horizontal banner template in spanish</a:t>
            </a:r>
            <a:endParaRPr>
              <a:solidFill>
                <a:schemeClr val="dk1"/>
              </a:solidFill>
              <a:latin typeface="Palanquin"/>
              <a:ea typeface="Palanquin"/>
              <a:cs typeface="Palanquin"/>
              <a:sym typeface="Palanquin"/>
            </a:endParaRPr>
          </a:p>
          <a:p>
            <a:pPr indent="-317500" lvl="0" marL="457200" rtl="0" algn="l">
              <a:spcBef>
                <a:spcPts val="0"/>
              </a:spcBef>
              <a:spcAft>
                <a:spcPts val="0"/>
              </a:spcAft>
              <a:buClr>
                <a:schemeClr val="dk1"/>
              </a:buClr>
              <a:buSzPts val="1400"/>
              <a:buFont typeface="Palanquin"/>
              <a:buChar char="●"/>
            </a:pPr>
            <a:r>
              <a:rPr lang="en" u="sng">
                <a:solidFill>
                  <a:schemeClr val="hlink"/>
                </a:solidFill>
                <a:latin typeface="Palanquin"/>
                <a:ea typeface="Palanquin"/>
                <a:cs typeface="Palanquin"/>
                <a:sym typeface="Palanquin"/>
                <a:hlinkClick r:id="rId14"/>
              </a:rPr>
              <a:t>Watercolor mother's day horizontal banner template in spanish I</a:t>
            </a:r>
            <a:endParaRPr>
              <a:solidFill>
                <a:schemeClr val="dk1"/>
              </a:solidFill>
              <a:latin typeface="Palanquin"/>
              <a:ea typeface="Palanquin"/>
              <a:cs typeface="Palanquin"/>
              <a:sym typeface="Palanquin"/>
            </a:endParaRPr>
          </a:p>
          <a:p>
            <a:pPr indent="-317500" lvl="0" marL="457200" rtl="0" algn="l">
              <a:spcBef>
                <a:spcPts val="0"/>
              </a:spcBef>
              <a:spcAft>
                <a:spcPts val="0"/>
              </a:spcAft>
              <a:buClr>
                <a:schemeClr val="dk1"/>
              </a:buClr>
              <a:buSzPts val="1400"/>
              <a:buFont typeface="Palanquin"/>
              <a:buChar char="●"/>
            </a:pPr>
            <a:r>
              <a:rPr lang="en" u="sng">
                <a:solidFill>
                  <a:schemeClr val="hlink"/>
                </a:solidFill>
                <a:latin typeface="Palanquin"/>
                <a:ea typeface="Palanquin"/>
                <a:cs typeface="Palanquin"/>
                <a:sym typeface="Palanquin"/>
                <a:hlinkClick r:id="rId15"/>
              </a:rPr>
              <a:t>Watercolor mother's day horizontal banner template in spanish II</a:t>
            </a:r>
            <a:endParaRPr b="1">
              <a:solidFill>
                <a:schemeClr val="dk1"/>
              </a:solidFill>
              <a:latin typeface="Palanquin"/>
              <a:ea typeface="Palanquin"/>
              <a:cs typeface="Palanquin"/>
              <a:sym typeface="Palanquin"/>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 name="Shape 765"/>
        <p:cNvGrpSpPr/>
        <p:nvPr/>
      </p:nvGrpSpPr>
      <p:grpSpPr>
        <a:xfrm>
          <a:off x="0" y="0"/>
          <a:ext cx="0" cy="0"/>
          <a:chOff x="0" y="0"/>
          <a:chExt cx="0" cy="0"/>
        </a:xfrm>
      </p:grpSpPr>
      <p:sp>
        <p:nvSpPr>
          <p:cNvPr id="766" name="Google Shape;766;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767" name="Google Shape;767;p48"/>
          <p:cNvSpPr txBox="1"/>
          <p:nvPr/>
        </p:nvSpPr>
        <p:spPr>
          <a:xfrm>
            <a:off x="720000" y="1166150"/>
            <a:ext cx="7704000" cy="256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Palanquin"/>
                <a:ea typeface="Palanquin"/>
                <a:cs typeface="Palanquin"/>
                <a:sym typeface="Palanquin"/>
              </a:rPr>
              <a:t>Did you like the resources used in this template? Get them on these websites:</a:t>
            </a:r>
            <a:endParaRPr>
              <a:solidFill>
                <a:schemeClr val="dk1"/>
              </a:solidFill>
              <a:latin typeface="Palanquin"/>
              <a:ea typeface="Palanquin"/>
              <a:cs typeface="Palanquin"/>
              <a:sym typeface="Palanquin"/>
            </a:endParaRPr>
          </a:p>
          <a:p>
            <a:pPr indent="0" lvl="0" marL="0" rtl="0" algn="l">
              <a:spcBef>
                <a:spcPts val="1000"/>
              </a:spcBef>
              <a:spcAft>
                <a:spcPts val="0"/>
              </a:spcAft>
              <a:buNone/>
            </a:pPr>
            <a:r>
              <a:rPr b="1" lang="en">
                <a:solidFill>
                  <a:schemeClr val="dk1"/>
                </a:solidFill>
                <a:latin typeface="Palanquin"/>
                <a:ea typeface="Palanquin"/>
                <a:cs typeface="Palanquin"/>
                <a:sym typeface="Palanquin"/>
              </a:rPr>
              <a:t>PHOTOS:</a:t>
            </a:r>
            <a:endParaRPr b="1">
              <a:solidFill>
                <a:schemeClr val="dk1"/>
              </a:solidFill>
              <a:latin typeface="Palanquin"/>
              <a:ea typeface="Palanquin"/>
              <a:cs typeface="Palanquin"/>
              <a:sym typeface="Palanquin"/>
            </a:endParaRPr>
          </a:p>
          <a:p>
            <a:pPr indent="-317500" lvl="0" marL="457200" rtl="0" algn="l">
              <a:spcBef>
                <a:spcPts val="0"/>
              </a:spcBef>
              <a:spcAft>
                <a:spcPts val="0"/>
              </a:spcAft>
              <a:buClr>
                <a:schemeClr val="dk1"/>
              </a:buClr>
              <a:buSzPts val="1400"/>
              <a:buFont typeface="Palanquin"/>
              <a:buChar char="●"/>
            </a:pPr>
            <a:r>
              <a:rPr lang="en" u="sng">
                <a:solidFill>
                  <a:schemeClr val="hlink"/>
                </a:solidFill>
                <a:latin typeface="Palanquin"/>
                <a:ea typeface="Palanquin"/>
                <a:cs typeface="Palanquin"/>
                <a:sym typeface="Palanquin"/>
                <a:hlinkClick r:id="rId3"/>
              </a:rPr>
              <a:t>Medium shot woman celebrating mother's day</a:t>
            </a:r>
            <a:endParaRPr>
              <a:solidFill>
                <a:schemeClr val="dk1"/>
              </a:solidFill>
              <a:latin typeface="Palanquin"/>
              <a:ea typeface="Palanquin"/>
              <a:cs typeface="Palanquin"/>
              <a:sym typeface="Palanquin"/>
            </a:endParaRPr>
          </a:p>
          <a:p>
            <a:pPr indent="-317500" lvl="0" marL="457200" rtl="0" algn="l">
              <a:spcBef>
                <a:spcPts val="0"/>
              </a:spcBef>
              <a:spcAft>
                <a:spcPts val="0"/>
              </a:spcAft>
              <a:buClr>
                <a:schemeClr val="dk1"/>
              </a:buClr>
              <a:buSzPts val="1400"/>
              <a:buFont typeface="Palanquin"/>
              <a:buChar char="●"/>
            </a:pPr>
            <a:r>
              <a:rPr lang="en" u="sng">
                <a:solidFill>
                  <a:schemeClr val="hlink"/>
                </a:solidFill>
                <a:latin typeface="Palanquin"/>
                <a:ea typeface="Palanquin"/>
                <a:cs typeface="Palanquin"/>
                <a:sym typeface="Palanquin"/>
                <a:hlinkClick r:id="rId4"/>
              </a:rPr>
              <a:t>Front view people celebrating mother's day</a:t>
            </a:r>
            <a:endParaRPr>
              <a:solidFill>
                <a:schemeClr val="dk1"/>
              </a:solidFill>
              <a:latin typeface="Palanquin"/>
              <a:ea typeface="Palanquin"/>
              <a:cs typeface="Palanquin"/>
              <a:sym typeface="Palanquin"/>
            </a:endParaRPr>
          </a:p>
          <a:p>
            <a:pPr indent="0" lvl="0" marL="0" rtl="0" algn="l">
              <a:spcBef>
                <a:spcPts val="1000"/>
              </a:spcBef>
              <a:spcAft>
                <a:spcPts val="0"/>
              </a:spcAft>
              <a:buNone/>
            </a:pPr>
            <a:r>
              <a:rPr b="1" lang="en">
                <a:solidFill>
                  <a:schemeClr val="dk1"/>
                </a:solidFill>
                <a:latin typeface="Palanquin"/>
                <a:ea typeface="Palanquin"/>
                <a:cs typeface="Palanquin"/>
                <a:sym typeface="Palanquin"/>
              </a:rPr>
              <a:t>ILLUSTRATIONS:</a:t>
            </a:r>
            <a:endParaRPr b="1">
              <a:solidFill>
                <a:schemeClr val="dk1"/>
              </a:solidFill>
              <a:latin typeface="Palanquin"/>
              <a:ea typeface="Palanquin"/>
              <a:cs typeface="Palanquin"/>
              <a:sym typeface="Palanquin"/>
            </a:endParaRPr>
          </a:p>
          <a:p>
            <a:pPr indent="-317500" lvl="0" marL="457200" rtl="0" algn="l">
              <a:spcBef>
                <a:spcPts val="0"/>
              </a:spcBef>
              <a:spcAft>
                <a:spcPts val="0"/>
              </a:spcAft>
              <a:buClr>
                <a:schemeClr val="dk1"/>
              </a:buClr>
              <a:buSzPts val="1400"/>
              <a:buFont typeface="Palanquin"/>
              <a:buChar char="●"/>
            </a:pPr>
            <a:r>
              <a:rPr lang="en" u="sng">
                <a:solidFill>
                  <a:schemeClr val="hlink"/>
                </a:solidFill>
                <a:latin typeface="Palanquin"/>
                <a:ea typeface="Palanquin"/>
                <a:cs typeface="Palanquin"/>
                <a:sym typeface="Palanquin"/>
                <a:hlinkClick r:id="rId5"/>
              </a:rPr>
              <a:t>Watercolor mother's day floral background in spanish</a:t>
            </a:r>
            <a:endParaRPr>
              <a:solidFill>
                <a:schemeClr val="dk1"/>
              </a:solidFill>
              <a:latin typeface="Palanquin"/>
              <a:ea typeface="Palanquin"/>
              <a:cs typeface="Palanquin"/>
              <a:sym typeface="Palanquin"/>
            </a:endParaRPr>
          </a:p>
          <a:p>
            <a:pPr indent="-317500" lvl="0" marL="457200" rtl="0" algn="l">
              <a:spcBef>
                <a:spcPts val="0"/>
              </a:spcBef>
              <a:spcAft>
                <a:spcPts val="0"/>
              </a:spcAft>
              <a:buClr>
                <a:schemeClr val="dk1"/>
              </a:buClr>
              <a:buSzPts val="1400"/>
              <a:buFont typeface="Palanquin"/>
              <a:buChar char="●"/>
            </a:pPr>
            <a:r>
              <a:rPr lang="en" u="sng">
                <a:solidFill>
                  <a:schemeClr val="hlink"/>
                </a:solidFill>
                <a:latin typeface="Palanquin"/>
                <a:ea typeface="Palanquin"/>
                <a:cs typeface="Palanquin"/>
                <a:sym typeface="Palanquin"/>
                <a:hlinkClick r:id="rId6"/>
              </a:rPr>
              <a:t>Watercolor mother's day floral background in spanish I</a:t>
            </a:r>
            <a:endParaRPr>
              <a:solidFill>
                <a:schemeClr val="dk1"/>
              </a:solidFill>
              <a:latin typeface="Palanquin"/>
              <a:ea typeface="Palanquin"/>
              <a:cs typeface="Palanquin"/>
              <a:sym typeface="Palanquin"/>
            </a:endParaRPr>
          </a:p>
          <a:p>
            <a:pPr indent="-317500" lvl="0" marL="457200" rtl="0" algn="l">
              <a:spcBef>
                <a:spcPts val="0"/>
              </a:spcBef>
              <a:spcAft>
                <a:spcPts val="0"/>
              </a:spcAft>
              <a:buClr>
                <a:schemeClr val="dk1"/>
              </a:buClr>
              <a:buSzPts val="1400"/>
              <a:buFont typeface="Palanquin"/>
              <a:buChar char="●"/>
            </a:pPr>
            <a:r>
              <a:rPr lang="en" u="sng">
                <a:solidFill>
                  <a:schemeClr val="hlink"/>
                </a:solidFill>
                <a:latin typeface="Palanquin"/>
                <a:ea typeface="Palanquin"/>
                <a:cs typeface="Palanquin"/>
                <a:sym typeface="Palanquin"/>
                <a:hlinkClick r:id="rId7"/>
              </a:rPr>
              <a:t>Watercolor mother's day horizontal banner template in spanish</a:t>
            </a:r>
            <a:endParaRPr>
              <a:solidFill>
                <a:schemeClr val="dk1"/>
              </a:solidFill>
              <a:latin typeface="Palanquin"/>
              <a:ea typeface="Palanquin"/>
              <a:cs typeface="Palanquin"/>
              <a:sym typeface="Palanquin"/>
            </a:endParaRPr>
          </a:p>
          <a:p>
            <a:pPr indent="-317500" lvl="0" marL="457200" rtl="0" algn="l">
              <a:spcBef>
                <a:spcPts val="0"/>
              </a:spcBef>
              <a:spcAft>
                <a:spcPts val="0"/>
              </a:spcAft>
              <a:buClr>
                <a:schemeClr val="dk1"/>
              </a:buClr>
              <a:buSzPts val="1400"/>
              <a:buFont typeface="Palanquin"/>
              <a:buChar char="●"/>
            </a:pPr>
            <a:r>
              <a:rPr lang="en" u="sng">
                <a:solidFill>
                  <a:schemeClr val="hlink"/>
                </a:solidFill>
                <a:latin typeface="Palanquin"/>
                <a:ea typeface="Palanquin"/>
                <a:cs typeface="Palanquin"/>
                <a:sym typeface="Palanquin"/>
                <a:hlinkClick r:id="rId8"/>
              </a:rPr>
              <a:t>Watercolor mother's day horizontal banner template in spanish I</a:t>
            </a:r>
            <a:endParaRPr>
              <a:solidFill>
                <a:schemeClr val="dk1"/>
              </a:solidFill>
              <a:latin typeface="Palanquin"/>
              <a:ea typeface="Palanquin"/>
              <a:cs typeface="Palanquin"/>
              <a:sym typeface="Palanquin"/>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771" name="Shape 771"/>
        <p:cNvGrpSpPr/>
        <p:nvPr/>
      </p:nvGrpSpPr>
      <p:grpSpPr>
        <a:xfrm>
          <a:off x="0" y="0"/>
          <a:ext cx="0" cy="0"/>
          <a:chOff x="0" y="0"/>
          <a:chExt cx="0" cy="0"/>
        </a:xfrm>
      </p:grpSpPr>
      <p:grpSp>
        <p:nvGrpSpPr>
          <p:cNvPr id="772" name="Google Shape;772;p49"/>
          <p:cNvGrpSpPr/>
          <p:nvPr/>
        </p:nvGrpSpPr>
        <p:grpSpPr>
          <a:xfrm>
            <a:off x="1343061" y="3305297"/>
            <a:ext cx="291737" cy="289845"/>
            <a:chOff x="5049575" y="4993600"/>
            <a:chExt cx="482050" cy="478925"/>
          </a:xfrm>
        </p:grpSpPr>
        <p:sp>
          <p:nvSpPr>
            <p:cNvPr id="773" name="Google Shape;773;p4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 name="Google Shape;774;p4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 name="Google Shape;775;p4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 name="Google Shape;776;p4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77" name="Google Shape;777;p49"/>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a:t>
            </a:r>
            <a:endParaRPr/>
          </a:p>
        </p:txBody>
      </p:sp>
      <p:sp>
        <p:nvSpPr>
          <p:cNvPr id="778" name="Google Shape;778;p49"/>
          <p:cNvSpPr txBox="1"/>
          <p:nvPr/>
        </p:nvSpPr>
        <p:spPr>
          <a:xfrm>
            <a:off x="72340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400"/>
              </a:spcAft>
              <a:buClr>
                <a:srgbClr val="000000"/>
              </a:buClr>
              <a:buSzPts val="1100"/>
              <a:buFont typeface="Arial"/>
              <a:buNone/>
            </a:pPr>
            <a:r>
              <a:rPr lang="en" sz="1100">
                <a:solidFill>
                  <a:schemeClr val="lt1"/>
                </a:solidFill>
                <a:latin typeface="Inter"/>
                <a:ea typeface="Inter"/>
                <a:cs typeface="Inter"/>
                <a:sym typeface="Inter"/>
              </a:rPr>
              <a:t>If you have a free account, in order to use this template, you must credit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by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 </a:t>
            </a:r>
            <a:endParaRPr b="1" sz="1100">
              <a:solidFill>
                <a:schemeClr val="dk2"/>
              </a:solidFill>
              <a:latin typeface="Inter"/>
              <a:ea typeface="Inter"/>
              <a:cs typeface="Inter"/>
              <a:sym typeface="Inter"/>
            </a:endParaRPr>
          </a:p>
        </p:txBody>
      </p:sp>
      <p:sp>
        <p:nvSpPr>
          <p:cNvPr id="779" name="Google Shape;779;p49"/>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grpSp>
        <p:nvGrpSpPr>
          <p:cNvPr id="780" name="Google Shape;780;p49"/>
          <p:cNvGrpSpPr/>
          <p:nvPr/>
        </p:nvGrpSpPr>
        <p:grpSpPr>
          <a:xfrm>
            <a:off x="942179" y="2419464"/>
            <a:ext cx="291890" cy="291890"/>
            <a:chOff x="2085525" y="4992125"/>
            <a:chExt cx="481825" cy="481825"/>
          </a:xfrm>
        </p:grpSpPr>
        <p:sp>
          <p:nvSpPr>
            <p:cNvPr id="781" name="Google Shape;781;p4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 name="Google Shape;782;p4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83" name="Google Shape;783;p49"/>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As a Free user, you are allowed to:</a:t>
            </a:r>
            <a:endParaRPr/>
          </a:p>
        </p:txBody>
      </p:sp>
      <p:grpSp>
        <p:nvGrpSpPr>
          <p:cNvPr id="784" name="Google Shape;784;p49"/>
          <p:cNvGrpSpPr/>
          <p:nvPr/>
        </p:nvGrpSpPr>
        <p:grpSpPr>
          <a:xfrm>
            <a:off x="1343052" y="2010830"/>
            <a:ext cx="291746" cy="286082"/>
            <a:chOff x="1490050" y="3805975"/>
            <a:chExt cx="491900" cy="482350"/>
          </a:xfrm>
        </p:grpSpPr>
        <p:sp>
          <p:nvSpPr>
            <p:cNvPr id="785" name="Google Shape;785;p4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6" name="Google Shape;786;p4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7" name="Google Shape;787;p4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 name="Google Shape;788;p4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89" name="Google Shape;789;p49"/>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0" name="Google Shape;790;p49"/>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grpSp>
        <p:nvGrpSpPr>
          <p:cNvPr id="791" name="Google Shape;791;p49"/>
          <p:cNvGrpSpPr/>
          <p:nvPr/>
        </p:nvGrpSpPr>
        <p:grpSpPr>
          <a:xfrm>
            <a:off x="942192" y="1551114"/>
            <a:ext cx="291890" cy="291890"/>
            <a:chOff x="1492675" y="4992125"/>
            <a:chExt cx="481825" cy="481825"/>
          </a:xfrm>
        </p:grpSpPr>
        <p:sp>
          <p:nvSpPr>
            <p:cNvPr id="792" name="Google Shape;792;p4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 name="Google Shape;793;p4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94" name="Google Shape;794;p49"/>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795" name="Google Shape;795;p49"/>
          <p:cNvSpPr txBox="1"/>
          <p:nvPr/>
        </p:nvSpPr>
        <p:spPr>
          <a:xfrm>
            <a:off x="1254000" y="2419350"/>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796" name="Google Shape;796;p49"/>
          <p:cNvSpPr txBox="1"/>
          <p:nvPr/>
        </p:nvSpPr>
        <p:spPr>
          <a:xfrm>
            <a:off x="1616350" y="28282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797" name="Google Shape;797;p49"/>
          <p:cNvSpPr txBox="1"/>
          <p:nvPr/>
        </p:nvSpPr>
        <p:spPr>
          <a:xfrm>
            <a:off x="4814375" y="28282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798" name="Google Shape;798;p49"/>
          <p:cNvSpPr txBox="1"/>
          <p:nvPr/>
        </p:nvSpPr>
        <p:spPr>
          <a:xfrm>
            <a:off x="1616350" y="3296001"/>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Include Slidesgo Content in an online or offline database or file</a:t>
            </a:r>
            <a:endParaRPr>
              <a:solidFill>
                <a:schemeClr val="lt1"/>
              </a:solidFill>
            </a:endParaRPr>
          </a:p>
        </p:txBody>
      </p:sp>
      <p:sp>
        <p:nvSpPr>
          <p:cNvPr id="799" name="Google Shape;799;p49"/>
          <p:cNvSpPr txBox="1"/>
          <p:nvPr/>
        </p:nvSpPr>
        <p:spPr>
          <a:xfrm>
            <a:off x="4814375" y="329599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Offer Slidesgo templates (or modified versions of Slidesgo templates) for download</a:t>
            </a:r>
            <a:endParaRPr>
              <a:solidFill>
                <a:schemeClr val="lt1"/>
              </a:solidFill>
            </a:endParaRPr>
          </a:p>
        </p:txBody>
      </p:sp>
      <p:sp>
        <p:nvSpPr>
          <p:cNvPr id="800" name="Google Shape;800;p49"/>
          <p:cNvSpPr txBox="1"/>
          <p:nvPr/>
        </p:nvSpPr>
        <p:spPr>
          <a:xfrm>
            <a:off x="1616350" y="3763776"/>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Acquire the copyright of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Slidesgo Content</a:t>
            </a:r>
            <a:endParaRPr>
              <a:solidFill>
                <a:schemeClr val="lt1"/>
              </a:solidFill>
            </a:endParaRPr>
          </a:p>
        </p:txBody>
      </p:sp>
      <p:sp>
        <p:nvSpPr>
          <p:cNvPr id="801" name="Google Shape;801;p49"/>
          <p:cNvSpPr/>
          <p:nvPr/>
        </p:nvSpPr>
        <p:spPr>
          <a:xfrm>
            <a:off x="1343062" y="2889787"/>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02" name="Google Shape;802;p49"/>
          <p:cNvGrpSpPr/>
          <p:nvPr/>
        </p:nvGrpSpPr>
        <p:grpSpPr>
          <a:xfrm>
            <a:off x="1343054" y="3797714"/>
            <a:ext cx="291752" cy="270260"/>
            <a:chOff x="4266025" y="3609275"/>
            <a:chExt cx="299325" cy="277275"/>
          </a:xfrm>
        </p:grpSpPr>
        <p:sp>
          <p:nvSpPr>
            <p:cNvPr id="803" name="Google Shape;803;p49"/>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9"/>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 name="Google Shape;805;p49"/>
          <p:cNvGrpSpPr/>
          <p:nvPr/>
        </p:nvGrpSpPr>
        <p:grpSpPr>
          <a:xfrm>
            <a:off x="4522635" y="2884257"/>
            <a:ext cx="291741" cy="255607"/>
            <a:chOff x="899850" y="871450"/>
            <a:chExt cx="483175" cy="423400"/>
          </a:xfrm>
        </p:grpSpPr>
        <p:sp>
          <p:nvSpPr>
            <p:cNvPr id="806" name="Google Shape;806;p4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7" name="Google Shape;807;p4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 name="Google Shape;808;p4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 name="Google Shape;809;p4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0" name="Google Shape;810;p49"/>
          <p:cNvGrpSpPr/>
          <p:nvPr/>
        </p:nvGrpSpPr>
        <p:grpSpPr>
          <a:xfrm>
            <a:off x="4541087" y="3353101"/>
            <a:ext cx="254844" cy="253474"/>
            <a:chOff x="-6329100" y="3632100"/>
            <a:chExt cx="293025" cy="291450"/>
          </a:xfrm>
        </p:grpSpPr>
        <p:sp>
          <p:nvSpPr>
            <p:cNvPr id="811" name="Google Shape;811;p49"/>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9"/>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9"/>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817" name="Shape 817"/>
        <p:cNvGrpSpPr/>
        <p:nvPr/>
      </p:nvGrpSpPr>
      <p:grpSpPr>
        <a:xfrm>
          <a:off x="0" y="0"/>
          <a:ext cx="0" cy="0"/>
          <a:chOff x="0" y="0"/>
          <a:chExt cx="0" cy="0"/>
        </a:xfrm>
      </p:grpSpPr>
      <p:grpSp>
        <p:nvGrpSpPr>
          <p:cNvPr id="818" name="Google Shape;818;p50"/>
          <p:cNvGrpSpPr/>
          <p:nvPr/>
        </p:nvGrpSpPr>
        <p:grpSpPr>
          <a:xfrm>
            <a:off x="1343043" y="3832782"/>
            <a:ext cx="291745" cy="222188"/>
            <a:chOff x="3271200" y="3863875"/>
            <a:chExt cx="481825" cy="366950"/>
          </a:xfrm>
        </p:grpSpPr>
        <p:sp>
          <p:nvSpPr>
            <p:cNvPr id="819" name="Google Shape;819;p50"/>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 name="Google Shape;820;p50"/>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1" name="Google Shape;821;p50"/>
          <p:cNvGrpSpPr/>
          <p:nvPr/>
        </p:nvGrpSpPr>
        <p:grpSpPr>
          <a:xfrm>
            <a:off x="4541062" y="3799828"/>
            <a:ext cx="254864" cy="257380"/>
            <a:chOff x="-37804925" y="3953450"/>
            <a:chExt cx="315075" cy="318225"/>
          </a:xfrm>
        </p:grpSpPr>
        <p:sp>
          <p:nvSpPr>
            <p:cNvPr id="822" name="Google Shape;822;p5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50"/>
          <p:cNvGrpSpPr/>
          <p:nvPr/>
        </p:nvGrpSpPr>
        <p:grpSpPr>
          <a:xfrm>
            <a:off x="4522635" y="3285732"/>
            <a:ext cx="291741" cy="255607"/>
            <a:chOff x="899850" y="871450"/>
            <a:chExt cx="483175" cy="423400"/>
          </a:xfrm>
        </p:grpSpPr>
        <p:sp>
          <p:nvSpPr>
            <p:cNvPr id="826" name="Google Shape;826;p50"/>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 name="Google Shape;827;p50"/>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 name="Google Shape;828;p50"/>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 name="Google Shape;829;p50"/>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0" name="Google Shape;830;p50"/>
          <p:cNvSpPr/>
          <p:nvPr/>
        </p:nvSpPr>
        <p:spPr>
          <a:xfrm>
            <a:off x="1343062" y="3291262"/>
            <a:ext cx="291729" cy="28080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1" name="Google Shape;831;p50"/>
          <p:cNvGrpSpPr/>
          <p:nvPr/>
        </p:nvGrpSpPr>
        <p:grpSpPr>
          <a:xfrm>
            <a:off x="1343039" y="2440320"/>
            <a:ext cx="291768" cy="290652"/>
            <a:chOff x="2085450" y="842250"/>
            <a:chExt cx="483700" cy="481850"/>
          </a:xfrm>
        </p:grpSpPr>
        <p:sp>
          <p:nvSpPr>
            <p:cNvPr id="832" name="Google Shape;832;p50"/>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 name="Google Shape;833;p50"/>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 name="Google Shape;834;p50"/>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5" name="Google Shape;835;p50"/>
          <p:cNvGrpSpPr/>
          <p:nvPr/>
        </p:nvGrpSpPr>
        <p:grpSpPr>
          <a:xfrm>
            <a:off x="4541083" y="2436280"/>
            <a:ext cx="254847" cy="289962"/>
            <a:chOff x="2707500" y="249400"/>
            <a:chExt cx="423475" cy="481825"/>
          </a:xfrm>
        </p:grpSpPr>
        <p:sp>
          <p:nvSpPr>
            <p:cNvPr id="836" name="Google Shape;836;p50"/>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 name="Google Shape;837;p50"/>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8" name="Google Shape;838;p50"/>
          <p:cNvSpPr txBox="1"/>
          <p:nvPr/>
        </p:nvSpPr>
        <p:spPr>
          <a:xfrm>
            <a:off x="723450" y="1187975"/>
            <a:ext cx="7697100" cy="36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latin typeface="Inter"/>
                <a:ea typeface="Inter"/>
                <a:cs typeface="Inter"/>
                <a:sym typeface="Inter"/>
              </a:rPr>
              <a:t>As a Premium user, you can use this template without attributing </a:t>
            </a:r>
            <a:r>
              <a:rPr b="1" lang="en" sz="1100" u="sng">
                <a:solidFill>
                  <a:schemeClr val="hlink"/>
                </a:solidFill>
                <a:latin typeface="Inter"/>
                <a:ea typeface="Inter"/>
                <a:cs typeface="Inter"/>
                <a:sym typeface="Inter"/>
                <a:hlinkClick r:id="rId3"/>
              </a:rPr>
              <a:t>Slidesgo</a:t>
            </a:r>
            <a:r>
              <a:rPr lang="en" sz="1100">
                <a:solidFill>
                  <a:schemeClr val="lt1"/>
                </a:solidFill>
                <a:latin typeface="Inter"/>
                <a:ea typeface="Inter"/>
                <a:cs typeface="Inter"/>
                <a:sym typeface="Inter"/>
              </a:rPr>
              <a:t> or keeping the </a:t>
            </a:r>
            <a:r>
              <a:rPr b="1" lang="en" sz="1100" u="sng">
                <a:solidFill>
                  <a:schemeClr val="hlink"/>
                </a:solidFill>
                <a:latin typeface="Inter"/>
                <a:ea typeface="Inter"/>
                <a:cs typeface="Inter"/>
                <a:sym typeface="Inter"/>
                <a:hlinkClick action="ppaction://hlinksldjump" r:id="rId4"/>
              </a:rPr>
              <a:t>Thanks</a:t>
            </a:r>
            <a:r>
              <a:rPr lang="en" sz="1100">
                <a:solidFill>
                  <a:schemeClr val="lt1"/>
                </a:solidFill>
                <a:latin typeface="Inter"/>
                <a:ea typeface="Inter"/>
                <a:cs typeface="Inter"/>
                <a:sym typeface="Inter"/>
              </a:rPr>
              <a:t> slide</a:t>
            </a:r>
            <a:endParaRPr b="1" sz="1100">
              <a:solidFill>
                <a:schemeClr val="dk2"/>
              </a:solidFill>
              <a:latin typeface="Inter"/>
              <a:ea typeface="Inter"/>
              <a:cs typeface="Inter"/>
              <a:sym typeface="Inter"/>
            </a:endParaRPr>
          </a:p>
        </p:txBody>
      </p:sp>
      <p:sp>
        <p:nvSpPr>
          <p:cNvPr id="839" name="Google Shape;839;p50"/>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Instructions for use (premium users)</a:t>
            </a:r>
            <a:endParaRPr/>
          </a:p>
        </p:txBody>
      </p:sp>
      <p:grpSp>
        <p:nvGrpSpPr>
          <p:cNvPr id="840" name="Google Shape;840;p50"/>
          <p:cNvGrpSpPr/>
          <p:nvPr/>
        </p:nvGrpSpPr>
        <p:grpSpPr>
          <a:xfrm>
            <a:off x="1343052" y="2010830"/>
            <a:ext cx="291746" cy="286082"/>
            <a:chOff x="1490050" y="3805975"/>
            <a:chExt cx="491900" cy="482350"/>
          </a:xfrm>
        </p:grpSpPr>
        <p:sp>
          <p:nvSpPr>
            <p:cNvPr id="841" name="Google Shape;841;p50"/>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 name="Google Shape;842;p50"/>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 name="Google Shape;843;p50"/>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 name="Google Shape;844;p50"/>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5" name="Google Shape;845;p50"/>
          <p:cNvSpPr txBox="1"/>
          <p:nvPr/>
        </p:nvSpPr>
        <p:spPr>
          <a:xfrm>
            <a:off x="1254000" y="1543625"/>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allowed to:</a:t>
            </a:r>
            <a:endParaRPr/>
          </a:p>
        </p:txBody>
      </p:sp>
      <p:sp>
        <p:nvSpPr>
          <p:cNvPr id="846" name="Google Shape;846;p50"/>
          <p:cNvSpPr/>
          <p:nvPr/>
        </p:nvSpPr>
        <p:spPr>
          <a:xfrm>
            <a:off x="4541072" y="2011594"/>
            <a:ext cx="254859" cy="28610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 name="Google Shape;847;p50"/>
          <p:cNvSpPr txBox="1"/>
          <p:nvPr/>
        </p:nvSpPr>
        <p:spPr>
          <a:xfrm>
            <a:off x="1616350" y="1943440"/>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Modify this template</a:t>
            </a:r>
            <a:endParaRPr>
              <a:solidFill>
                <a:schemeClr val="lt1"/>
              </a:solidFill>
            </a:endParaRPr>
          </a:p>
        </p:txBody>
      </p:sp>
      <p:sp>
        <p:nvSpPr>
          <p:cNvPr id="848" name="Google Shape;848;p50"/>
          <p:cNvSpPr txBox="1"/>
          <p:nvPr/>
        </p:nvSpPr>
        <p:spPr>
          <a:xfrm>
            <a:off x="4814375" y="1943446"/>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it for both personal and commercial projects</a:t>
            </a:r>
            <a:endParaRPr>
              <a:solidFill>
                <a:schemeClr val="lt1"/>
              </a:solidFill>
            </a:endParaRPr>
          </a:p>
        </p:txBody>
      </p:sp>
      <p:sp>
        <p:nvSpPr>
          <p:cNvPr id="849" name="Google Shape;849;p50"/>
          <p:cNvSpPr txBox="1"/>
          <p:nvPr/>
        </p:nvSpPr>
        <p:spPr>
          <a:xfrm>
            <a:off x="1254000" y="2886463"/>
            <a:ext cx="3000000" cy="354000"/>
          </a:xfrm>
          <a:prstGeom prst="rect">
            <a:avLst/>
          </a:prstGeom>
          <a:noFill/>
          <a:ln>
            <a:noFill/>
          </a:ln>
        </p:spPr>
        <p:txBody>
          <a:bodyPr anchorCtr="0" anchor="t" bIns="91425" lIns="91425" spcFirstLastPara="1" rIns="91425" wrap="square" tIns="91425">
            <a:noAutofit/>
          </a:bodyPr>
          <a:lstStyle/>
          <a:p>
            <a:pPr indent="0" lvl="0" marL="0" rtl="0" algn="l">
              <a:spcBef>
                <a:spcPts val="1000"/>
              </a:spcBef>
              <a:spcAft>
                <a:spcPts val="400"/>
              </a:spcAft>
              <a:buNone/>
            </a:pPr>
            <a:r>
              <a:rPr b="1" lang="en" sz="1100">
                <a:solidFill>
                  <a:schemeClr val="lt1"/>
                </a:solidFill>
                <a:latin typeface="Inter"/>
                <a:ea typeface="Inter"/>
                <a:cs typeface="Inter"/>
                <a:sym typeface="Inter"/>
              </a:rPr>
              <a:t>You are not allowed to:</a:t>
            </a:r>
            <a:endParaRPr/>
          </a:p>
        </p:txBody>
      </p:sp>
      <p:sp>
        <p:nvSpPr>
          <p:cNvPr id="850" name="Google Shape;850;p50"/>
          <p:cNvSpPr txBox="1"/>
          <p:nvPr/>
        </p:nvSpPr>
        <p:spPr>
          <a:xfrm>
            <a:off x="1616350" y="3287025"/>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Sublicense, sell or rent any of Slidesgo Content</a:t>
            </a:r>
            <a:endParaRPr>
              <a:solidFill>
                <a:schemeClr val="lt1"/>
              </a:solidFill>
            </a:endParaRPr>
          </a:p>
        </p:txBody>
      </p:sp>
      <p:sp>
        <p:nvSpPr>
          <p:cNvPr id="851" name="Google Shape;851;p50"/>
          <p:cNvSpPr txBox="1"/>
          <p:nvPr/>
        </p:nvSpPr>
        <p:spPr>
          <a:xfrm>
            <a:off x="4814375" y="3287024"/>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Distribute Slidesgo Content unless it has been expressly authorized by Slidesgo</a:t>
            </a:r>
            <a:endParaRPr>
              <a:solidFill>
                <a:schemeClr val="lt1"/>
              </a:solidFill>
            </a:endParaRPr>
          </a:p>
        </p:txBody>
      </p:sp>
      <p:sp>
        <p:nvSpPr>
          <p:cNvPr id="852" name="Google Shape;852;p50"/>
          <p:cNvSpPr txBox="1"/>
          <p:nvPr/>
        </p:nvSpPr>
        <p:spPr>
          <a:xfrm>
            <a:off x="1616350" y="3751379"/>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Use any of the elements that are part in a separated way</a:t>
            </a:r>
            <a:endParaRPr>
              <a:solidFill>
                <a:schemeClr val="lt1"/>
              </a:solidFill>
            </a:endParaRPr>
          </a:p>
        </p:txBody>
      </p:sp>
      <p:sp>
        <p:nvSpPr>
          <p:cNvPr id="853" name="Google Shape;853;p50"/>
          <p:cNvSpPr txBox="1"/>
          <p:nvPr/>
        </p:nvSpPr>
        <p:spPr>
          <a:xfrm>
            <a:off x="4814375" y="3751378"/>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Register any of the elements as a trademark or logo in an intellectual property registry</a:t>
            </a:r>
            <a:endParaRPr>
              <a:solidFill>
                <a:schemeClr val="lt1"/>
              </a:solidFill>
            </a:endParaRPr>
          </a:p>
        </p:txBody>
      </p:sp>
      <p:sp>
        <p:nvSpPr>
          <p:cNvPr id="854" name="Google Shape;854;p50"/>
          <p:cNvSpPr txBox="1"/>
          <p:nvPr/>
        </p:nvSpPr>
        <p:spPr>
          <a:xfrm>
            <a:off x="1616350" y="2408933"/>
            <a:ext cx="25968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Share this template in an </a:t>
            </a:r>
            <a:endParaRPr sz="1100">
              <a:solidFill>
                <a:schemeClr val="lt1"/>
              </a:solidFill>
              <a:latin typeface="Inter"/>
              <a:ea typeface="Inter"/>
              <a:cs typeface="Inter"/>
              <a:sym typeface="Inter"/>
            </a:endParaRPr>
          </a:p>
          <a:p>
            <a:pPr indent="0" lvl="0" marL="0" rtl="0" algn="l">
              <a:spcBef>
                <a:spcPts val="0"/>
              </a:spcBef>
              <a:spcAft>
                <a:spcPts val="0"/>
              </a:spcAft>
              <a:buNone/>
            </a:pPr>
            <a:r>
              <a:rPr lang="en" sz="1100">
                <a:solidFill>
                  <a:schemeClr val="lt1"/>
                </a:solidFill>
                <a:latin typeface="Inter"/>
                <a:ea typeface="Inter"/>
                <a:cs typeface="Inter"/>
                <a:sym typeface="Inter"/>
              </a:rPr>
              <a:t>editable format  </a:t>
            </a:r>
            <a:endParaRPr>
              <a:solidFill>
                <a:schemeClr val="lt1"/>
              </a:solidFill>
            </a:endParaRPr>
          </a:p>
        </p:txBody>
      </p:sp>
      <p:sp>
        <p:nvSpPr>
          <p:cNvPr id="855" name="Google Shape;855;p50"/>
          <p:cNvSpPr txBox="1"/>
          <p:nvPr/>
        </p:nvSpPr>
        <p:spPr>
          <a:xfrm>
            <a:off x="4814375" y="2408939"/>
            <a:ext cx="3610500" cy="422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100">
                <a:solidFill>
                  <a:schemeClr val="lt1"/>
                </a:solidFill>
                <a:latin typeface="Inter"/>
                <a:ea typeface="Inter"/>
                <a:cs typeface="Inter"/>
                <a:sym typeface="Inter"/>
              </a:rPr>
              <a:t>Hide or delete the “Thanks” slide and the mention to Slidesgo in the credits</a:t>
            </a:r>
            <a:endParaRPr>
              <a:solidFill>
                <a:schemeClr val="lt1"/>
              </a:solidFill>
            </a:endParaRPr>
          </a:p>
        </p:txBody>
      </p:sp>
      <p:sp>
        <p:nvSpPr>
          <p:cNvPr id="856" name="Google Shape;856;p50"/>
          <p:cNvSpPr txBox="1"/>
          <p:nvPr/>
        </p:nvSpPr>
        <p:spPr>
          <a:xfrm>
            <a:off x="559900" y="4339600"/>
            <a:ext cx="8024100" cy="27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For more information about editing slides, please read our </a:t>
            </a:r>
            <a:r>
              <a:rPr b="1" lang="en" sz="1100" u="sng">
                <a:solidFill>
                  <a:schemeClr val="hlink"/>
                </a:solidFill>
                <a:latin typeface="Inter"/>
                <a:ea typeface="Inter"/>
                <a:cs typeface="Inter"/>
                <a:sym typeface="Inter"/>
                <a:hlinkClick r:id="rId5"/>
              </a:rPr>
              <a:t>FAQs</a:t>
            </a:r>
            <a:r>
              <a:rPr lang="en" sz="1100">
                <a:solidFill>
                  <a:schemeClr val="lt1"/>
                </a:solidFill>
                <a:latin typeface="Inter"/>
                <a:ea typeface="Inter"/>
                <a:cs typeface="Inter"/>
                <a:sym typeface="Inter"/>
              </a:rPr>
              <a:t> or visit our </a:t>
            </a:r>
            <a:r>
              <a:rPr b="1" lang="en" sz="1100" u="sng">
                <a:solidFill>
                  <a:schemeClr val="hlink"/>
                </a:solidFill>
                <a:latin typeface="Inter"/>
                <a:ea typeface="Inter"/>
                <a:cs typeface="Inter"/>
                <a:sym typeface="Inter"/>
                <a:hlinkClick r:id="rId6"/>
              </a:rPr>
              <a:t>blog</a:t>
            </a:r>
            <a:endParaRPr b="1"/>
          </a:p>
        </p:txBody>
      </p:sp>
      <p:grpSp>
        <p:nvGrpSpPr>
          <p:cNvPr id="857" name="Google Shape;857;p50"/>
          <p:cNvGrpSpPr/>
          <p:nvPr/>
        </p:nvGrpSpPr>
        <p:grpSpPr>
          <a:xfrm>
            <a:off x="8430787" y="228418"/>
            <a:ext cx="346490" cy="311075"/>
            <a:chOff x="5655285" y="1922218"/>
            <a:chExt cx="2946347" cy="2645192"/>
          </a:xfrm>
        </p:grpSpPr>
        <p:sp>
          <p:nvSpPr>
            <p:cNvPr id="858" name="Google Shape;858;p50"/>
            <p:cNvSpPr/>
            <p:nvPr/>
          </p:nvSpPr>
          <p:spPr>
            <a:xfrm>
              <a:off x="5944020" y="4048928"/>
              <a:ext cx="2362667" cy="518482"/>
            </a:xfrm>
            <a:custGeom>
              <a:rect b="b" l="l" r="r" t="t"/>
              <a:pathLst>
                <a:path extrusionOk="0" h="518482" w="2362667">
                  <a:moveTo>
                    <a:pt x="0" y="0"/>
                  </a:moveTo>
                  <a:lnTo>
                    <a:pt x="2362667" y="0"/>
                  </a:lnTo>
                  <a:lnTo>
                    <a:pt x="2362667" y="518483"/>
                  </a:lnTo>
                  <a:lnTo>
                    <a:pt x="0" y="51848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50"/>
            <p:cNvSpPr/>
            <p:nvPr/>
          </p:nvSpPr>
          <p:spPr>
            <a:xfrm>
              <a:off x="5928497" y="1922218"/>
              <a:ext cx="2412342" cy="1716891"/>
            </a:xfrm>
            <a:custGeom>
              <a:rect b="b" l="l" r="r" t="t"/>
              <a:pathLst>
                <a:path extrusionOk="0" h="1716891" w="2412342">
                  <a:moveTo>
                    <a:pt x="0" y="1716892"/>
                  </a:moveTo>
                  <a:lnTo>
                    <a:pt x="1195305" y="0"/>
                  </a:lnTo>
                  <a:lnTo>
                    <a:pt x="2412342" y="1716892"/>
                  </a:lnTo>
                  <a:lnTo>
                    <a:pt x="0" y="17168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50"/>
            <p:cNvSpPr/>
            <p:nvPr/>
          </p:nvSpPr>
          <p:spPr>
            <a:xfrm>
              <a:off x="6235861" y="2397235"/>
              <a:ext cx="2365771" cy="1518191"/>
            </a:xfrm>
            <a:custGeom>
              <a:rect b="b" l="l" r="r" t="t"/>
              <a:pathLst>
                <a:path extrusionOk="0" h="1518191" w="2365771">
                  <a:moveTo>
                    <a:pt x="2086350" y="1518192"/>
                  </a:moveTo>
                  <a:lnTo>
                    <a:pt x="2365772" y="0"/>
                  </a:lnTo>
                  <a:lnTo>
                    <a:pt x="0" y="1518192"/>
                  </a:lnTo>
                  <a:lnTo>
                    <a:pt x="2086350" y="15181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50"/>
            <p:cNvSpPr/>
            <p:nvPr/>
          </p:nvSpPr>
          <p:spPr>
            <a:xfrm>
              <a:off x="5655285" y="2394130"/>
              <a:ext cx="2207432" cy="1521296"/>
            </a:xfrm>
            <a:custGeom>
              <a:rect b="b" l="l" r="r" t="t"/>
              <a:pathLst>
                <a:path extrusionOk="0" h="1521296" w="2207432">
                  <a:moveTo>
                    <a:pt x="270108" y="1521297"/>
                  </a:moveTo>
                  <a:lnTo>
                    <a:pt x="0" y="0"/>
                  </a:lnTo>
                  <a:lnTo>
                    <a:pt x="2207433" y="1521297"/>
                  </a:lnTo>
                  <a:lnTo>
                    <a:pt x="270108" y="15212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2" name="Google Shape;862;p50"/>
          <p:cNvGrpSpPr/>
          <p:nvPr/>
        </p:nvGrpSpPr>
        <p:grpSpPr>
          <a:xfrm>
            <a:off x="942179" y="2910127"/>
            <a:ext cx="291890" cy="291890"/>
            <a:chOff x="2085525" y="4992125"/>
            <a:chExt cx="481825" cy="481825"/>
          </a:xfrm>
        </p:grpSpPr>
        <p:sp>
          <p:nvSpPr>
            <p:cNvPr id="863" name="Google Shape;863;p50"/>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 name="Google Shape;864;p50"/>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5" name="Google Shape;865;p50"/>
          <p:cNvGrpSpPr/>
          <p:nvPr/>
        </p:nvGrpSpPr>
        <p:grpSpPr>
          <a:xfrm>
            <a:off x="942192" y="1551114"/>
            <a:ext cx="291890" cy="291890"/>
            <a:chOff x="1492675" y="4992125"/>
            <a:chExt cx="481825" cy="481825"/>
          </a:xfrm>
        </p:grpSpPr>
        <p:sp>
          <p:nvSpPr>
            <p:cNvPr id="866" name="Google Shape;866;p50"/>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 name="Google Shape;867;p50"/>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871" name="Shape 871"/>
        <p:cNvGrpSpPr/>
        <p:nvPr/>
      </p:nvGrpSpPr>
      <p:grpSpPr>
        <a:xfrm>
          <a:off x="0" y="0"/>
          <a:ext cx="0" cy="0"/>
          <a:chOff x="0" y="0"/>
          <a:chExt cx="0" cy="0"/>
        </a:xfrm>
      </p:grpSpPr>
      <p:sp>
        <p:nvSpPr>
          <p:cNvPr id="872" name="Google Shape;872;p51"/>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Fonts</a:t>
            </a:r>
            <a:endParaRPr/>
          </a:p>
        </p:txBody>
      </p:sp>
      <p:sp>
        <p:nvSpPr>
          <p:cNvPr id="873" name="Google Shape;873;p51"/>
          <p:cNvSpPr txBox="1"/>
          <p:nvPr/>
        </p:nvSpPr>
        <p:spPr>
          <a:xfrm>
            <a:off x="713225" y="2426538"/>
            <a:ext cx="3195900" cy="302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chemeClr val="lt1"/>
                </a:solidFill>
                <a:latin typeface="Inter"/>
                <a:ea typeface="Inter"/>
                <a:cs typeface="Inter"/>
                <a:sym typeface="Inter"/>
              </a:rPr>
              <a:t>Click on the button of the link to the fonts </a:t>
            </a:r>
            <a:endParaRPr sz="1100">
              <a:solidFill>
                <a:schemeClr val="lt1"/>
              </a:solidFill>
              <a:latin typeface="Inter"/>
              <a:ea typeface="Inter"/>
              <a:cs typeface="Inter"/>
              <a:sym typeface="Inter"/>
            </a:endParaRPr>
          </a:p>
        </p:txBody>
      </p:sp>
      <p:sp>
        <p:nvSpPr>
          <p:cNvPr id="874" name="Google Shape;874;p51"/>
          <p:cNvSpPr/>
          <p:nvPr/>
        </p:nvSpPr>
        <p:spPr>
          <a:xfrm>
            <a:off x="5068946" y="2360912"/>
            <a:ext cx="689100" cy="656700"/>
          </a:xfrm>
          <a:prstGeom prst="roundRect">
            <a:avLst>
              <a:gd fmla="val 16667" name="adj"/>
            </a:avLst>
          </a:prstGeom>
          <a:solidFill>
            <a:srgbClr val="45175C"/>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875" name="Google Shape;875;p51"/>
          <p:cNvSpPr txBox="1"/>
          <p:nvPr/>
        </p:nvSpPr>
        <p:spPr>
          <a:xfrm>
            <a:off x="5068946"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Inter"/>
                <a:ea typeface="Inter"/>
                <a:cs typeface="Inter"/>
                <a:sym typeface="Inter"/>
              </a:rPr>
              <a:t>#45175c</a:t>
            </a:r>
            <a:endParaRPr sz="900">
              <a:solidFill>
                <a:schemeClr val="dk1"/>
              </a:solidFill>
              <a:latin typeface="Inter"/>
              <a:ea typeface="Inter"/>
              <a:cs typeface="Inter"/>
              <a:sym typeface="Inter"/>
            </a:endParaRPr>
          </a:p>
        </p:txBody>
      </p:sp>
      <p:sp>
        <p:nvSpPr>
          <p:cNvPr id="876" name="Google Shape;876;p51"/>
          <p:cNvSpPr txBox="1"/>
          <p:nvPr/>
        </p:nvSpPr>
        <p:spPr>
          <a:xfrm>
            <a:off x="497237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All the colors used in this presentation</a:t>
            </a:r>
            <a:endParaRPr b="1" sz="1100">
              <a:solidFill>
                <a:schemeClr val="lt1"/>
              </a:solidFill>
              <a:latin typeface="Inter"/>
              <a:ea typeface="Inter"/>
              <a:cs typeface="Inter"/>
              <a:sym typeface="Inter"/>
            </a:endParaRPr>
          </a:p>
        </p:txBody>
      </p:sp>
      <p:sp>
        <p:nvSpPr>
          <p:cNvPr id="877" name="Google Shape;877;p51"/>
          <p:cNvSpPr/>
          <p:nvPr/>
        </p:nvSpPr>
        <p:spPr>
          <a:xfrm>
            <a:off x="5881037" y="2360912"/>
            <a:ext cx="689100" cy="656700"/>
          </a:xfrm>
          <a:prstGeom prst="roundRect">
            <a:avLst>
              <a:gd fmla="val 16667" name="adj"/>
            </a:avLst>
          </a:prstGeom>
          <a:solidFill>
            <a:srgbClr val="F9EFF6"/>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878" name="Google Shape;878;p51"/>
          <p:cNvSpPr txBox="1"/>
          <p:nvPr/>
        </p:nvSpPr>
        <p:spPr>
          <a:xfrm>
            <a:off x="58810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#f9eff6</a:t>
            </a:r>
            <a:endParaRPr sz="900">
              <a:solidFill>
                <a:schemeClr val="lt1"/>
              </a:solidFill>
              <a:latin typeface="Inter"/>
              <a:ea typeface="Inter"/>
              <a:cs typeface="Inter"/>
              <a:sym typeface="Inter"/>
            </a:endParaRPr>
          </a:p>
        </p:txBody>
      </p:sp>
      <p:sp>
        <p:nvSpPr>
          <p:cNvPr id="879" name="Google Shape;879;p51"/>
          <p:cNvSpPr/>
          <p:nvPr/>
        </p:nvSpPr>
        <p:spPr>
          <a:xfrm>
            <a:off x="5068946" y="3142437"/>
            <a:ext cx="689100" cy="656700"/>
          </a:xfrm>
          <a:prstGeom prst="roundRect">
            <a:avLst>
              <a:gd fmla="val 16667" name="adj"/>
            </a:avLst>
          </a:prstGeom>
          <a:solidFill>
            <a:srgbClr val="896CA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880" name="Google Shape;880;p51"/>
          <p:cNvSpPr txBox="1"/>
          <p:nvPr/>
        </p:nvSpPr>
        <p:spPr>
          <a:xfrm>
            <a:off x="5068946"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Inter"/>
                <a:ea typeface="Inter"/>
                <a:cs typeface="Inter"/>
                <a:sym typeface="Inter"/>
              </a:rPr>
              <a:t>#896ca1</a:t>
            </a:r>
            <a:endParaRPr sz="900">
              <a:solidFill>
                <a:schemeClr val="dk1"/>
              </a:solidFill>
              <a:latin typeface="Inter"/>
              <a:ea typeface="Inter"/>
              <a:cs typeface="Inter"/>
              <a:sym typeface="Inter"/>
            </a:endParaRPr>
          </a:p>
        </p:txBody>
      </p:sp>
      <p:sp>
        <p:nvSpPr>
          <p:cNvPr id="881" name="Google Shape;881;p51"/>
          <p:cNvSpPr/>
          <p:nvPr/>
        </p:nvSpPr>
        <p:spPr>
          <a:xfrm>
            <a:off x="5881037" y="3142437"/>
            <a:ext cx="689100" cy="656700"/>
          </a:xfrm>
          <a:prstGeom prst="roundRect">
            <a:avLst>
              <a:gd fmla="val 16667" name="adj"/>
            </a:avLst>
          </a:prstGeom>
          <a:solidFill>
            <a:srgbClr val="B2567C"/>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882" name="Google Shape;882;p51"/>
          <p:cNvSpPr txBox="1"/>
          <p:nvPr/>
        </p:nvSpPr>
        <p:spPr>
          <a:xfrm>
            <a:off x="5881037"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Inter"/>
                <a:ea typeface="Inter"/>
                <a:cs typeface="Inter"/>
                <a:sym typeface="Inter"/>
              </a:rPr>
              <a:t>#b2567c</a:t>
            </a:r>
            <a:endParaRPr sz="900">
              <a:solidFill>
                <a:schemeClr val="dk1"/>
              </a:solidFill>
              <a:latin typeface="Inter"/>
              <a:ea typeface="Inter"/>
              <a:cs typeface="Inter"/>
              <a:sym typeface="Inter"/>
            </a:endParaRPr>
          </a:p>
        </p:txBody>
      </p:sp>
      <p:sp>
        <p:nvSpPr>
          <p:cNvPr id="883" name="Google Shape;883;p51"/>
          <p:cNvSpPr/>
          <p:nvPr/>
        </p:nvSpPr>
        <p:spPr>
          <a:xfrm>
            <a:off x="5068946" y="3923962"/>
            <a:ext cx="689100" cy="656700"/>
          </a:xfrm>
          <a:prstGeom prst="roundRect">
            <a:avLst>
              <a:gd fmla="val 16667" name="adj"/>
            </a:avLst>
          </a:prstGeom>
          <a:solidFill>
            <a:srgbClr val="F7E53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884" name="Google Shape;884;p51"/>
          <p:cNvSpPr txBox="1"/>
          <p:nvPr/>
        </p:nvSpPr>
        <p:spPr>
          <a:xfrm>
            <a:off x="5068946" y="406071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#f7e53f</a:t>
            </a:r>
            <a:endParaRPr sz="900">
              <a:solidFill>
                <a:schemeClr val="lt1"/>
              </a:solidFill>
              <a:latin typeface="Inter"/>
              <a:ea typeface="Inter"/>
              <a:cs typeface="Inter"/>
              <a:sym typeface="Inter"/>
            </a:endParaRPr>
          </a:p>
        </p:txBody>
      </p:sp>
      <p:sp>
        <p:nvSpPr>
          <p:cNvPr id="885" name="Google Shape;885;p51"/>
          <p:cNvSpPr/>
          <p:nvPr/>
        </p:nvSpPr>
        <p:spPr>
          <a:xfrm>
            <a:off x="5881037" y="3923962"/>
            <a:ext cx="689100" cy="656700"/>
          </a:xfrm>
          <a:prstGeom prst="roundRect">
            <a:avLst>
              <a:gd fmla="val 16667" name="adj"/>
            </a:avLst>
          </a:prstGeom>
          <a:solidFill>
            <a:srgbClr val="F37C2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886" name="Google Shape;886;p51"/>
          <p:cNvSpPr txBox="1"/>
          <p:nvPr/>
        </p:nvSpPr>
        <p:spPr>
          <a:xfrm>
            <a:off x="5881037" y="406071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#f37c22</a:t>
            </a:r>
            <a:endParaRPr sz="900">
              <a:solidFill>
                <a:schemeClr val="lt1"/>
              </a:solidFill>
              <a:latin typeface="Inter"/>
              <a:ea typeface="Inter"/>
              <a:cs typeface="Inter"/>
              <a:sym typeface="Inter"/>
            </a:endParaRPr>
          </a:p>
        </p:txBody>
      </p:sp>
      <p:sp>
        <p:nvSpPr>
          <p:cNvPr id="887" name="Google Shape;887;p51"/>
          <p:cNvSpPr/>
          <p:nvPr/>
        </p:nvSpPr>
        <p:spPr>
          <a:xfrm>
            <a:off x="6693137" y="2360912"/>
            <a:ext cx="689100" cy="656700"/>
          </a:xfrm>
          <a:prstGeom prst="roundRect">
            <a:avLst>
              <a:gd fmla="val 16667" name="adj"/>
            </a:avLst>
          </a:prstGeom>
          <a:solidFill>
            <a:srgbClr val="59206F"/>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888" name="Google Shape;888;p51"/>
          <p:cNvSpPr txBox="1"/>
          <p:nvPr/>
        </p:nvSpPr>
        <p:spPr>
          <a:xfrm>
            <a:off x="6693137" y="2497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latin typeface="Inter"/>
                <a:ea typeface="Inter"/>
                <a:cs typeface="Inter"/>
                <a:sym typeface="Inter"/>
              </a:rPr>
              <a:t>#59206f</a:t>
            </a:r>
            <a:endParaRPr sz="900">
              <a:solidFill>
                <a:schemeClr val="dk1"/>
              </a:solidFill>
              <a:latin typeface="Inter"/>
              <a:ea typeface="Inter"/>
              <a:cs typeface="Inter"/>
              <a:sym typeface="Inter"/>
            </a:endParaRPr>
          </a:p>
        </p:txBody>
      </p:sp>
      <p:sp>
        <p:nvSpPr>
          <p:cNvPr id="889" name="Google Shape;889;p51"/>
          <p:cNvSpPr/>
          <p:nvPr/>
        </p:nvSpPr>
        <p:spPr>
          <a:xfrm>
            <a:off x="6693137" y="3142437"/>
            <a:ext cx="689100" cy="656700"/>
          </a:xfrm>
          <a:prstGeom prst="roundRect">
            <a:avLst>
              <a:gd fmla="val 16667" name="adj"/>
            </a:avLst>
          </a:prstGeom>
          <a:solidFill>
            <a:srgbClr val="DD99BD"/>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890" name="Google Shape;890;p51"/>
          <p:cNvSpPr txBox="1"/>
          <p:nvPr/>
        </p:nvSpPr>
        <p:spPr>
          <a:xfrm>
            <a:off x="6693137" y="3279187"/>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#dd99bd</a:t>
            </a:r>
            <a:endParaRPr sz="900">
              <a:solidFill>
                <a:schemeClr val="lt1"/>
              </a:solidFill>
              <a:latin typeface="Inter"/>
              <a:ea typeface="Inter"/>
              <a:cs typeface="Inter"/>
              <a:sym typeface="Inter"/>
            </a:endParaRPr>
          </a:p>
        </p:txBody>
      </p:sp>
      <p:grpSp>
        <p:nvGrpSpPr>
          <p:cNvPr id="891" name="Google Shape;891;p51"/>
          <p:cNvGrpSpPr/>
          <p:nvPr/>
        </p:nvGrpSpPr>
        <p:grpSpPr>
          <a:xfrm>
            <a:off x="5084767" y="1811403"/>
            <a:ext cx="412865" cy="384035"/>
            <a:chOff x="-49397175" y="3192625"/>
            <a:chExt cx="300900" cy="281200"/>
          </a:xfrm>
        </p:grpSpPr>
        <p:sp>
          <p:nvSpPr>
            <p:cNvPr id="892" name="Google Shape;892;p51"/>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1"/>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1"/>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1"/>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1"/>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1"/>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1"/>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51"/>
          <p:cNvGrpSpPr/>
          <p:nvPr/>
        </p:nvGrpSpPr>
        <p:grpSpPr>
          <a:xfrm>
            <a:off x="794294" y="1812811"/>
            <a:ext cx="381187" cy="381219"/>
            <a:chOff x="-50134375" y="3550975"/>
            <a:chExt cx="300100" cy="300125"/>
          </a:xfrm>
        </p:grpSpPr>
        <p:sp>
          <p:nvSpPr>
            <p:cNvPr id="900" name="Google Shape;900;p51"/>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1"/>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 name="Google Shape;902;p51"/>
          <p:cNvSpPr txBox="1"/>
          <p:nvPr/>
        </p:nvSpPr>
        <p:spPr>
          <a:xfrm>
            <a:off x="713225" y="11879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This presentation has been made using the following fonts:</a:t>
            </a:r>
            <a:endParaRPr b="1" sz="1100">
              <a:solidFill>
                <a:schemeClr val="lt1"/>
              </a:solidFill>
              <a:latin typeface="Inter"/>
              <a:ea typeface="Inter"/>
              <a:cs typeface="Inter"/>
              <a:sym typeface="Inter"/>
            </a:endParaRPr>
          </a:p>
        </p:txBody>
      </p:sp>
      <p:sp>
        <p:nvSpPr>
          <p:cNvPr id="903" name="Google Shape;903;p51">
            <a:hlinkClick r:id="rId3"/>
          </p:cNvPr>
          <p:cNvSpPr/>
          <p:nvPr/>
        </p:nvSpPr>
        <p:spPr>
          <a:xfrm>
            <a:off x="794300" y="288075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1"/>
                </a:solidFill>
                <a:hlinkClick r:id="rId4">
                  <a:extLst>
                    <a:ext uri="{A12FA001-AC4F-418D-AE19-62706E023703}">
                      <ahyp:hlinkClr val="tx"/>
                    </a:ext>
                  </a:extLst>
                </a:hlinkClick>
              </a:rPr>
              <a:t>Playball</a:t>
            </a:r>
            <a:endParaRPr b="1" sz="1100" u="sng">
              <a:solidFill>
                <a:schemeClr val="dk1"/>
              </a:solidFill>
              <a:latin typeface="Inter"/>
              <a:ea typeface="Inter"/>
              <a:cs typeface="Inter"/>
              <a:sym typeface="Inter"/>
            </a:endParaRPr>
          </a:p>
        </p:txBody>
      </p:sp>
      <p:sp>
        <p:nvSpPr>
          <p:cNvPr id="904" name="Google Shape;904;p51">
            <a:hlinkClick r:id="rId5"/>
          </p:cNvPr>
          <p:cNvSpPr/>
          <p:nvPr/>
        </p:nvSpPr>
        <p:spPr>
          <a:xfrm>
            <a:off x="794300" y="3460800"/>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100" u="sng">
                <a:solidFill>
                  <a:schemeClr val="dk1"/>
                </a:solidFill>
                <a:hlinkClick r:id="rId6">
                  <a:extLst>
                    <a:ext uri="{A12FA001-AC4F-418D-AE19-62706E023703}">
                      <ahyp:hlinkClr val="tx"/>
                    </a:ext>
                  </a:extLst>
                </a:hlinkClick>
              </a:rPr>
              <a:t>Palanquin</a:t>
            </a:r>
            <a:endParaRPr b="1" sz="1100" u="sng">
              <a:solidFill>
                <a:schemeClr val="dk1"/>
              </a:solidFill>
              <a:latin typeface="Inter"/>
              <a:ea typeface="Inter"/>
              <a:cs typeface="Inter"/>
              <a:sym typeface="Inter"/>
            </a:endParaRPr>
          </a:p>
        </p:txBody>
      </p:sp>
      <p:sp>
        <p:nvSpPr>
          <p:cNvPr id="905" name="Google Shape;905;p51"/>
          <p:cNvSpPr txBox="1"/>
          <p:nvPr/>
        </p:nvSpPr>
        <p:spPr>
          <a:xfrm>
            <a:off x="713225" y="4102175"/>
            <a:ext cx="3458400" cy="50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FFFFFF"/>
              </a:buClr>
              <a:buSzPts val="1100"/>
              <a:buFont typeface="Arial"/>
              <a:buNone/>
            </a:pPr>
            <a:r>
              <a:rPr lang="en" sz="1100">
                <a:solidFill>
                  <a:schemeClr val="lt1"/>
                </a:solidFill>
                <a:latin typeface="Inter"/>
                <a:ea typeface="Inter"/>
                <a:cs typeface="Inter"/>
                <a:sym typeface="Inter"/>
              </a:rPr>
              <a:t>To view this template correctly in PowerPoint, download and install the fonts we used</a:t>
            </a:r>
            <a:endParaRPr b="1" sz="1100">
              <a:solidFill>
                <a:schemeClr val="lt1"/>
              </a:solidFill>
              <a:latin typeface="Inter"/>
              <a:ea typeface="Inter"/>
              <a:cs typeface="Inter"/>
              <a:sym typeface="Inter"/>
            </a:endParaRPr>
          </a:p>
        </p:txBody>
      </p:sp>
      <p:sp>
        <p:nvSpPr>
          <p:cNvPr id="906" name="Google Shape;906;p51"/>
          <p:cNvSpPr/>
          <p:nvPr/>
        </p:nvSpPr>
        <p:spPr>
          <a:xfrm>
            <a:off x="6693137" y="3923962"/>
            <a:ext cx="689100" cy="656700"/>
          </a:xfrm>
          <a:prstGeom prst="roundRect">
            <a:avLst>
              <a:gd fmla="val 16667" name="adj"/>
            </a:avLst>
          </a:prstGeom>
          <a:solidFill>
            <a:srgbClr val="799E4D"/>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907" name="Google Shape;907;p51"/>
          <p:cNvSpPr txBox="1"/>
          <p:nvPr/>
        </p:nvSpPr>
        <p:spPr>
          <a:xfrm>
            <a:off x="6693137" y="406071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#799e4d</a:t>
            </a:r>
            <a:endParaRPr sz="900">
              <a:solidFill>
                <a:schemeClr val="lt1"/>
              </a:solidFill>
              <a:latin typeface="Inter"/>
              <a:ea typeface="Inter"/>
              <a:cs typeface="Inter"/>
              <a:sym typeface="Inter"/>
            </a:endParaRPr>
          </a:p>
        </p:txBody>
      </p:sp>
      <p:sp>
        <p:nvSpPr>
          <p:cNvPr id="908" name="Google Shape;908;p51"/>
          <p:cNvSpPr/>
          <p:nvPr/>
        </p:nvSpPr>
        <p:spPr>
          <a:xfrm>
            <a:off x="7505237" y="3923912"/>
            <a:ext cx="689100" cy="656700"/>
          </a:xfrm>
          <a:prstGeom prst="roundRect">
            <a:avLst>
              <a:gd fmla="val 16667" name="adj"/>
            </a:avLst>
          </a:prstGeom>
          <a:solidFill>
            <a:srgbClr val="A0ABC1"/>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latin typeface="Inter"/>
              <a:ea typeface="Inter"/>
              <a:cs typeface="Inter"/>
              <a:sym typeface="Inter"/>
            </a:endParaRPr>
          </a:p>
        </p:txBody>
      </p:sp>
      <p:sp>
        <p:nvSpPr>
          <p:cNvPr id="909" name="Google Shape;909;p51"/>
          <p:cNvSpPr txBox="1"/>
          <p:nvPr/>
        </p:nvSpPr>
        <p:spPr>
          <a:xfrm>
            <a:off x="7505237" y="4060662"/>
            <a:ext cx="6891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lt1"/>
                </a:solidFill>
                <a:latin typeface="Inter"/>
                <a:ea typeface="Inter"/>
                <a:cs typeface="Inter"/>
                <a:sym typeface="Inter"/>
              </a:rPr>
              <a:t>#a0abc1</a:t>
            </a:r>
            <a:endParaRPr sz="900">
              <a:solidFill>
                <a:schemeClr val="lt1"/>
              </a:solidFill>
              <a:latin typeface="Inter"/>
              <a:ea typeface="Inter"/>
              <a:cs typeface="Inter"/>
              <a:sym typeface="Inter"/>
            </a:endParaRPr>
          </a:p>
        </p:txBody>
      </p:sp>
      <p:sp>
        <p:nvSpPr>
          <p:cNvPr id="910" name="Google Shape;910;p51"/>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Colors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914" name="Shape 914"/>
        <p:cNvGrpSpPr/>
        <p:nvPr/>
      </p:nvGrpSpPr>
      <p:grpSpPr>
        <a:xfrm>
          <a:off x="0" y="0"/>
          <a:ext cx="0" cy="0"/>
          <a:chOff x="0" y="0"/>
          <a:chExt cx="0" cy="0"/>
        </a:xfrm>
      </p:grpSpPr>
      <p:sp>
        <p:nvSpPr>
          <p:cNvPr id="915" name="Google Shape;915;p52"/>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Presentation Maker</a:t>
            </a:r>
            <a:endParaRPr/>
          </a:p>
        </p:txBody>
      </p:sp>
      <p:sp>
        <p:nvSpPr>
          <p:cNvPr id="916" name="Google Shape;916;p52"/>
          <p:cNvSpPr txBox="1"/>
          <p:nvPr/>
        </p:nvSpPr>
        <p:spPr>
          <a:xfrm>
            <a:off x="584550" y="3192650"/>
            <a:ext cx="7974900" cy="899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Inter"/>
                <a:ea typeface="Inter"/>
                <a:cs typeface="Inter"/>
                <a:sym typeface="Inter"/>
              </a:rPr>
              <a:t>Slidesgo introduces its </a:t>
            </a:r>
            <a:r>
              <a:rPr b="1" lang="en" sz="1100">
                <a:solidFill>
                  <a:schemeClr val="lt1"/>
                </a:solidFill>
                <a:latin typeface="Inter"/>
                <a:ea typeface="Inter"/>
                <a:cs typeface="Inter"/>
                <a:sym typeface="Inter"/>
              </a:rPr>
              <a:t>latest feature</a:t>
            </a:r>
            <a:r>
              <a:rPr lang="en" sz="1100">
                <a:solidFill>
                  <a:schemeClr val="lt1"/>
                </a:solidFill>
                <a:latin typeface="Inter"/>
                <a:ea typeface="Inter"/>
                <a:cs typeface="Inter"/>
                <a:sym typeface="Inter"/>
              </a:rPr>
              <a:t>: the </a:t>
            </a:r>
            <a:r>
              <a:rPr b="1" lang="en" sz="1100">
                <a:solidFill>
                  <a:schemeClr val="lt1"/>
                </a:solidFill>
                <a:latin typeface="Inter"/>
                <a:ea typeface="Inter"/>
                <a:cs typeface="Inter"/>
                <a:sym typeface="Inter"/>
              </a:rPr>
              <a:t>Presentation Maker</a:t>
            </a:r>
            <a:r>
              <a:rPr lang="en" sz="1100">
                <a:solidFill>
                  <a:schemeClr val="lt1"/>
                </a:solidFill>
                <a:latin typeface="Inter"/>
                <a:ea typeface="Inter"/>
                <a:cs typeface="Inter"/>
                <a:sym typeface="Inter"/>
              </a:rPr>
              <a:t>. Enjoy </a:t>
            </a:r>
            <a:r>
              <a:rPr b="1" lang="en" sz="1100">
                <a:solidFill>
                  <a:schemeClr val="lt1"/>
                </a:solidFill>
                <a:latin typeface="Inter"/>
                <a:ea typeface="Inter"/>
                <a:cs typeface="Inter"/>
                <a:sym typeface="Inter"/>
              </a:rPr>
              <a:t>two main functionalities</a:t>
            </a:r>
            <a:r>
              <a:rPr lang="en" sz="1100">
                <a:solidFill>
                  <a:schemeClr val="lt1"/>
                </a:solidFill>
                <a:latin typeface="Inter"/>
                <a:ea typeface="Inter"/>
                <a:cs typeface="Inter"/>
                <a:sym typeface="Inter"/>
              </a:rPr>
              <a:t> - </a:t>
            </a:r>
            <a:r>
              <a:rPr b="1" lang="en" sz="1100">
                <a:solidFill>
                  <a:schemeClr val="lt1"/>
                </a:solidFill>
                <a:latin typeface="Inter"/>
                <a:ea typeface="Inter"/>
                <a:cs typeface="Inter"/>
                <a:sym typeface="Inter"/>
              </a:rPr>
              <a:t>firstly</a:t>
            </a:r>
            <a:r>
              <a:rPr lang="en" sz="1100">
                <a:solidFill>
                  <a:schemeClr val="lt1"/>
                </a:solidFill>
                <a:latin typeface="Inter"/>
                <a:ea typeface="Inter"/>
                <a:cs typeface="Inter"/>
                <a:sym typeface="Inter"/>
              </a:rPr>
              <a:t>, with a few clicks, </a:t>
            </a:r>
            <a:r>
              <a:rPr b="1" lang="en" sz="1100">
                <a:solidFill>
                  <a:schemeClr val="lt1"/>
                </a:solidFill>
                <a:latin typeface="Inter"/>
                <a:ea typeface="Inter"/>
                <a:cs typeface="Inter"/>
                <a:sym typeface="Inter"/>
              </a:rPr>
              <a:t>create marvelous presentations with Artificial Intelligence</a:t>
            </a:r>
            <a:r>
              <a:rPr lang="en" sz="1100">
                <a:solidFill>
                  <a:schemeClr val="lt1"/>
                </a:solidFill>
                <a:latin typeface="Inter"/>
                <a:ea typeface="Inter"/>
                <a:cs typeface="Inter"/>
                <a:sym typeface="Inter"/>
              </a:rPr>
              <a:t> that adapt to your needs. And it's completely free!</a:t>
            </a:r>
            <a:endParaRPr sz="1100">
              <a:solidFill>
                <a:schemeClr val="lt1"/>
              </a:solidFill>
              <a:latin typeface="Inter"/>
              <a:ea typeface="Inter"/>
              <a:cs typeface="Inter"/>
              <a:sym typeface="Inter"/>
            </a:endParaRPr>
          </a:p>
          <a:p>
            <a:pPr indent="0" lvl="0" marL="0" rtl="0" algn="ctr">
              <a:lnSpc>
                <a:spcPct val="100000"/>
              </a:lnSpc>
              <a:spcBef>
                <a:spcPts val="1000"/>
              </a:spcBef>
              <a:spcAft>
                <a:spcPts val="0"/>
              </a:spcAft>
              <a:buNone/>
            </a:pPr>
            <a:r>
              <a:rPr lang="en" sz="1100">
                <a:solidFill>
                  <a:schemeClr val="lt1"/>
                </a:solidFill>
                <a:latin typeface="Inter"/>
                <a:ea typeface="Inter"/>
                <a:cs typeface="Inter"/>
                <a:sym typeface="Inter"/>
              </a:rPr>
              <a:t>The </a:t>
            </a:r>
            <a:r>
              <a:rPr b="1" lang="en" sz="1100">
                <a:solidFill>
                  <a:schemeClr val="lt1"/>
                </a:solidFill>
                <a:latin typeface="Inter"/>
                <a:ea typeface="Inter"/>
                <a:cs typeface="Inter"/>
                <a:sym typeface="Inter"/>
              </a:rPr>
              <a:t>second functionality</a:t>
            </a:r>
            <a:r>
              <a:rPr lang="en" sz="1100">
                <a:solidFill>
                  <a:schemeClr val="lt1"/>
                </a:solidFill>
                <a:latin typeface="Inter"/>
                <a:ea typeface="Inter"/>
                <a:cs typeface="Inter"/>
                <a:sym typeface="Inter"/>
              </a:rPr>
              <a:t> of this tool is that </a:t>
            </a:r>
            <a:r>
              <a:rPr b="1" lang="en" sz="1100">
                <a:solidFill>
                  <a:schemeClr val="lt1"/>
                </a:solidFill>
                <a:latin typeface="Inter"/>
                <a:ea typeface="Inter"/>
                <a:cs typeface="Inter"/>
                <a:sym typeface="Inter"/>
              </a:rPr>
              <a:t>you can edit presentations through the online editor</a:t>
            </a:r>
            <a:r>
              <a:rPr lang="en" sz="1100">
                <a:solidFill>
                  <a:schemeClr val="lt1"/>
                </a:solidFill>
                <a:latin typeface="Inter"/>
                <a:ea typeface="Inter"/>
                <a:cs typeface="Inter"/>
                <a:sym typeface="Inter"/>
              </a:rPr>
              <a:t>. Create interactive resources easily, quickly and without the need for any software. Change everything or start from scratch</a:t>
            </a:r>
            <a:endParaRPr sz="1100">
              <a:solidFill>
                <a:schemeClr val="lt1"/>
              </a:solidFill>
              <a:latin typeface="Inter"/>
              <a:ea typeface="Inter"/>
              <a:cs typeface="Inter"/>
              <a:sym typeface="Inter"/>
            </a:endParaRPr>
          </a:p>
        </p:txBody>
      </p:sp>
      <p:sp>
        <p:nvSpPr>
          <p:cNvPr id="917" name="Google Shape;917;p52">
            <a:hlinkClick r:id="rId3"/>
          </p:cNvPr>
          <p:cNvSpPr/>
          <p:nvPr/>
        </p:nvSpPr>
        <p:spPr>
          <a:xfrm>
            <a:off x="1337488"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Generate AI Presentation</a:t>
            </a:r>
            <a:endParaRPr b="1" sz="1300" u="sng">
              <a:solidFill>
                <a:schemeClr val="dk1"/>
              </a:solidFill>
              <a:latin typeface="Inter"/>
              <a:ea typeface="Inter"/>
              <a:cs typeface="Inter"/>
              <a:sym typeface="Inter"/>
            </a:endParaRPr>
          </a:p>
        </p:txBody>
      </p:sp>
      <p:sp>
        <p:nvSpPr>
          <p:cNvPr id="918" name="Google Shape;918;p52">
            <a:hlinkClick r:id="rId4"/>
          </p:cNvPr>
          <p:cNvSpPr/>
          <p:nvPr/>
        </p:nvSpPr>
        <p:spPr>
          <a:xfrm>
            <a:off x="5009013" y="4202775"/>
            <a:ext cx="2797500" cy="405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u="sng">
                <a:solidFill>
                  <a:schemeClr val="dk1"/>
                </a:solidFill>
                <a:latin typeface="Inter"/>
                <a:ea typeface="Inter"/>
                <a:cs typeface="Inter"/>
                <a:sym typeface="Inter"/>
              </a:rPr>
              <a:t>Edit online</a:t>
            </a:r>
            <a:endParaRPr b="1" sz="1300" u="sng">
              <a:solidFill>
                <a:schemeClr val="dk1"/>
              </a:solidFill>
              <a:latin typeface="Inter"/>
              <a:ea typeface="Inter"/>
              <a:cs typeface="Inter"/>
              <a:sym typeface="Inter"/>
            </a:endParaRPr>
          </a:p>
        </p:txBody>
      </p:sp>
      <p:pic>
        <p:nvPicPr>
          <p:cNvPr id="919" name="Google Shape;919;p52"/>
          <p:cNvPicPr preferRelativeResize="0"/>
          <p:nvPr/>
        </p:nvPicPr>
        <p:blipFill rotWithShape="1">
          <a:blip r:embed="rId5">
            <a:alphaModFix/>
          </a:blip>
          <a:srcRect b="23100" l="15471" r="10607" t="9884"/>
          <a:stretch/>
        </p:blipFill>
        <p:spPr>
          <a:xfrm>
            <a:off x="4518334" y="1364175"/>
            <a:ext cx="2985900" cy="1679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920" name="Google Shape;920;p52"/>
          <p:cNvPicPr preferRelativeResize="0"/>
          <p:nvPr/>
        </p:nvPicPr>
        <p:blipFill rotWithShape="1">
          <a:blip r:embed="rId6">
            <a:alphaModFix/>
          </a:blip>
          <a:srcRect b="58024" l="19756" r="0" t="20517"/>
          <a:stretch/>
        </p:blipFill>
        <p:spPr>
          <a:xfrm>
            <a:off x="1639766" y="1544530"/>
            <a:ext cx="1362600" cy="7668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921" name="Google Shape;921;p52"/>
          <p:cNvPicPr preferRelativeResize="0"/>
          <p:nvPr/>
        </p:nvPicPr>
        <p:blipFill rotWithShape="1">
          <a:blip r:embed="rId7">
            <a:alphaModFix/>
          </a:blip>
          <a:srcRect b="-1590" l="0" r="0" t="53087"/>
          <a:stretch/>
        </p:blipFill>
        <p:spPr>
          <a:xfrm>
            <a:off x="2339532" y="2209261"/>
            <a:ext cx="1551600" cy="872700"/>
          </a:xfrm>
          <a:prstGeom prst="roundRect">
            <a:avLst>
              <a:gd fmla="val 16667" name="adj"/>
            </a:avLst>
          </a:prstGeom>
          <a:noFill/>
          <a:ln>
            <a:noFill/>
          </a:ln>
          <a:effectLst>
            <a:outerShdw blurRad="114300" rotWithShape="0" algn="bl" dir="6900000" dist="9525">
              <a:schemeClr val="dk2">
                <a:alpha val="52999"/>
              </a:schemeClr>
            </a:outerShdw>
          </a:effectLst>
        </p:spPr>
      </p:pic>
      <p:pic>
        <p:nvPicPr>
          <p:cNvPr id="922" name="Google Shape;922;p52"/>
          <p:cNvPicPr preferRelativeResize="0"/>
          <p:nvPr/>
        </p:nvPicPr>
        <p:blipFill rotWithShape="1">
          <a:blip r:embed="rId8">
            <a:alphaModFix/>
          </a:blip>
          <a:srcRect b="15832" l="3891" r="3882" t="22370"/>
          <a:stretch/>
        </p:blipFill>
        <p:spPr>
          <a:xfrm>
            <a:off x="3274028" y="1544530"/>
            <a:ext cx="1648500" cy="927300"/>
          </a:xfrm>
          <a:prstGeom prst="roundRect">
            <a:avLst>
              <a:gd fmla="val 16667" name="adj"/>
            </a:avLst>
          </a:prstGeom>
          <a:noFill/>
          <a:ln>
            <a:noFill/>
          </a:ln>
          <a:effectLst>
            <a:outerShdw blurRad="114300" rotWithShape="0" algn="bl" dir="6900000" dist="9525">
              <a:schemeClr val="dk2">
                <a:alpha val="52999"/>
              </a:schemeClr>
            </a:outerShdw>
          </a:effectLst>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926" name="Shape 926"/>
        <p:cNvGrpSpPr/>
        <p:nvPr/>
      </p:nvGrpSpPr>
      <p:grpSpPr>
        <a:xfrm>
          <a:off x="0" y="0"/>
          <a:ext cx="0" cy="0"/>
          <a:chOff x="0" y="0"/>
          <a:chExt cx="0" cy="0"/>
        </a:xfrm>
      </p:grpSpPr>
      <p:sp>
        <p:nvSpPr>
          <p:cNvPr id="927" name="Google Shape;927;p53"/>
          <p:cNvSpPr/>
          <p:nvPr/>
        </p:nvSpPr>
        <p:spPr>
          <a:xfrm>
            <a:off x="2099009" y="3282468"/>
            <a:ext cx="1283100" cy="2193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28" name="Google Shape;928;p53"/>
          <p:cNvSpPr/>
          <p:nvPr/>
        </p:nvSpPr>
        <p:spPr>
          <a:xfrm>
            <a:off x="2102902" y="3284568"/>
            <a:ext cx="236100" cy="215100"/>
          </a:xfrm>
          <a:prstGeom prst="roundRect">
            <a:avLst>
              <a:gd fmla="val 16667" name="adj"/>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29" name="Google Shape;929;p53"/>
          <p:cNvSpPr/>
          <p:nvPr/>
        </p:nvSpPr>
        <p:spPr>
          <a:xfrm>
            <a:off x="8191833" y="4393685"/>
            <a:ext cx="160800" cy="2070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30" name="Google Shape;930;p53"/>
          <p:cNvSpPr/>
          <p:nvPr/>
        </p:nvSpPr>
        <p:spPr>
          <a:xfrm>
            <a:off x="8140083" y="3164975"/>
            <a:ext cx="264300" cy="207000"/>
          </a:xfrm>
          <a:prstGeom prst="chevron">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31" name="Google Shape;931;p53"/>
          <p:cNvSpPr/>
          <p:nvPr/>
        </p:nvSpPr>
        <p:spPr>
          <a:xfrm>
            <a:off x="7689945" y="1949083"/>
            <a:ext cx="243000" cy="199800"/>
          </a:xfrm>
          <a:prstGeom prst="rightArrow">
            <a:avLst>
              <a:gd fmla="val 25609" name="adj1"/>
              <a:gd fmla="val 5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932" name="Google Shape;932;p53"/>
          <p:cNvGrpSpPr/>
          <p:nvPr/>
        </p:nvGrpSpPr>
        <p:grpSpPr>
          <a:xfrm>
            <a:off x="6057249" y="2960428"/>
            <a:ext cx="547157" cy="635405"/>
            <a:chOff x="4727025" y="1332775"/>
            <a:chExt cx="59900" cy="69625"/>
          </a:xfrm>
        </p:grpSpPr>
        <p:sp>
          <p:nvSpPr>
            <p:cNvPr id="933" name="Google Shape;933;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53"/>
          <p:cNvGrpSpPr/>
          <p:nvPr/>
        </p:nvGrpSpPr>
        <p:grpSpPr>
          <a:xfrm>
            <a:off x="6828373" y="1960663"/>
            <a:ext cx="618887" cy="618883"/>
            <a:chOff x="4820425" y="1329900"/>
            <a:chExt cx="70175" cy="70350"/>
          </a:xfrm>
        </p:grpSpPr>
        <p:sp>
          <p:nvSpPr>
            <p:cNvPr id="936" name="Google Shape;936;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53"/>
          <p:cNvGrpSpPr/>
          <p:nvPr/>
        </p:nvGrpSpPr>
        <p:grpSpPr>
          <a:xfrm>
            <a:off x="5953936" y="1975259"/>
            <a:ext cx="664883" cy="609273"/>
            <a:chOff x="4903200" y="1331525"/>
            <a:chExt cx="73575" cy="67425"/>
          </a:xfrm>
        </p:grpSpPr>
        <p:sp>
          <p:nvSpPr>
            <p:cNvPr id="941" name="Google Shape;941;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chemeClr val="dk2"/>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942" name="Google Shape;942;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53"/>
          <p:cNvGrpSpPr/>
          <p:nvPr/>
        </p:nvGrpSpPr>
        <p:grpSpPr>
          <a:xfrm>
            <a:off x="6801402" y="2947166"/>
            <a:ext cx="672829" cy="632468"/>
            <a:chOff x="4815575" y="1416800"/>
            <a:chExt cx="73750" cy="71400"/>
          </a:xfrm>
        </p:grpSpPr>
        <p:sp>
          <p:nvSpPr>
            <p:cNvPr id="944" name="Google Shape;944;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 name="Google Shape;947;p53"/>
          <p:cNvGrpSpPr/>
          <p:nvPr/>
        </p:nvGrpSpPr>
        <p:grpSpPr>
          <a:xfrm>
            <a:off x="6017811" y="3967835"/>
            <a:ext cx="633900" cy="633900"/>
            <a:chOff x="5771961" y="3831737"/>
            <a:chExt cx="633900" cy="633900"/>
          </a:xfrm>
        </p:grpSpPr>
        <p:sp>
          <p:nvSpPr>
            <p:cNvPr id="948" name="Google Shape;948;p53"/>
            <p:cNvSpPr/>
            <p:nvPr/>
          </p:nvSpPr>
          <p:spPr>
            <a:xfrm flipH="1">
              <a:off x="5771961" y="3831737"/>
              <a:ext cx="633900" cy="633900"/>
            </a:xfrm>
            <a:prstGeom prst="blockArc">
              <a:avLst>
                <a:gd fmla="val 16275737" name="adj1"/>
                <a:gd fmla="val 15898772" name="adj2"/>
                <a:gd fmla="val 17257"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3"/>
            <p:cNvSpPr/>
            <p:nvPr/>
          </p:nvSpPr>
          <p:spPr>
            <a:xfrm>
              <a:off x="5805520" y="3832711"/>
              <a:ext cx="597190" cy="632197"/>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 name="Google Shape;950;p53"/>
          <p:cNvGrpSpPr/>
          <p:nvPr/>
        </p:nvGrpSpPr>
        <p:grpSpPr>
          <a:xfrm>
            <a:off x="6819423" y="3950890"/>
            <a:ext cx="636787" cy="649524"/>
            <a:chOff x="4818100" y="1507675"/>
            <a:chExt cx="71225" cy="71625"/>
          </a:xfrm>
        </p:grpSpPr>
        <p:sp>
          <p:nvSpPr>
            <p:cNvPr id="951" name="Google Shape;951;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 name="Google Shape;955;p53"/>
          <p:cNvGrpSpPr/>
          <p:nvPr/>
        </p:nvGrpSpPr>
        <p:grpSpPr>
          <a:xfrm>
            <a:off x="5184293" y="3944970"/>
            <a:ext cx="649520" cy="661559"/>
            <a:chOff x="4906800" y="1507500"/>
            <a:chExt cx="70350" cy="71075"/>
          </a:xfrm>
        </p:grpSpPr>
        <p:sp>
          <p:nvSpPr>
            <p:cNvPr id="956" name="Google Shape;956;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 name="Google Shape;961;p53"/>
          <p:cNvGrpSpPr/>
          <p:nvPr/>
        </p:nvGrpSpPr>
        <p:grpSpPr>
          <a:xfrm>
            <a:off x="5195217" y="1960672"/>
            <a:ext cx="627699" cy="627780"/>
            <a:chOff x="3736598" y="2170606"/>
            <a:chExt cx="404889" cy="404889"/>
          </a:xfrm>
        </p:grpSpPr>
        <p:sp>
          <p:nvSpPr>
            <p:cNvPr id="962" name="Google Shape;962;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53"/>
          <p:cNvGrpSpPr/>
          <p:nvPr/>
        </p:nvGrpSpPr>
        <p:grpSpPr>
          <a:xfrm>
            <a:off x="4348491" y="1960790"/>
            <a:ext cx="711386" cy="627545"/>
            <a:chOff x="3161917" y="2170682"/>
            <a:chExt cx="458870" cy="404737"/>
          </a:xfrm>
        </p:grpSpPr>
        <p:sp>
          <p:nvSpPr>
            <p:cNvPr id="967" name="Google Shape;967;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chemeClr val="lt1"/>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968" name="Google Shape;968;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53"/>
          <p:cNvGrpSpPr/>
          <p:nvPr/>
        </p:nvGrpSpPr>
        <p:grpSpPr>
          <a:xfrm>
            <a:off x="4382541" y="2970114"/>
            <a:ext cx="643364" cy="616032"/>
            <a:chOff x="3179914" y="2889488"/>
            <a:chExt cx="422876" cy="404911"/>
          </a:xfrm>
        </p:grpSpPr>
        <p:sp>
          <p:nvSpPr>
            <p:cNvPr id="971" name="Google Shape;971;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53"/>
          <p:cNvGrpSpPr/>
          <p:nvPr/>
        </p:nvGrpSpPr>
        <p:grpSpPr>
          <a:xfrm>
            <a:off x="5200057" y="2970064"/>
            <a:ext cx="637699" cy="616132"/>
            <a:chOff x="3729467" y="2889422"/>
            <a:chExt cx="419153" cy="404977"/>
          </a:xfrm>
        </p:grpSpPr>
        <p:sp>
          <p:nvSpPr>
            <p:cNvPr id="978" name="Google Shape;978;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 name="Google Shape;985;p53"/>
          <p:cNvSpPr/>
          <p:nvPr/>
        </p:nvSpPr>
        <p:spPr>
          <a:xfrm>
            <a:off x="8131280" y="1977517"/>
            <a:ext cx="281906" cy="142932"/>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3"/>
          <p:cNvSpPr/>
          <p:nvPr/>
        </p:nvSpPr>
        <p:spPr>
          <a:xfrm>
            <a:off x="8144658" y="3770920"/>
            <a:ext cx="255150" cy="177554"/>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 name="Google Shape;987;p53"/>
          <p:cNvGrpSpPr/>
          <p:nvPr/>
        </p:nvGrpSpPr>
        <p:grpSpPr>
          <a:xfrm>
            <a:off x="7684888" y="2251259"/>
            <a:ext cx="253114" cy="215138"/>
            <a:chOff x="4660325" y="1866850"/>
            <a:chExt cx="68350" cy="58100"/>
          </a:xfrm>
        </p:grpSpPr>
        <p:sp>
          <p:nvSpPr>
            <p:cNvPr id="988" name="Google Shape;988;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53"/>
          <p:cNvGrpSpPr/>
          <p:nvPr/>
        </p:nvGrpSpPr>
        <p:grpSpPr>
          <a:xfrm>
            <a:off x="8148685" y="2290371"/>
            <a:ext cx="247096" cy="136915"/>
            <a:chOff x="4791775" y="1877500"/>
            <a:chExt cx="66725" cy="36975"/>
          </a:xfrm>
        </p:grpSpPr>
        <p:sp>
          <p:nvSpPr>
            <p:cNvPr id="991" name="Google Shape;991;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53"/>
          <p:cNvGrpSpPr/>
          <p:nvPr/>
        </p:nvGrpSpPr>
        <p:grpSpPr>
          <a:xfrm>
            <a:off x="8162017" y="3518149"/>
            <a:ext cx="220433" cy="136915"/>
            <a:chOff x="4923925" y="1877500"/>
            <a:chExt cx="59525" cy="36975"/>
          </a:xfrm>
        </p:grpSpPr>
        <p:sp>
          <p:nvSpPr>
            <p:cNvPr id="994" name="Google Shape;994;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 name="Google Shape;996;p53"/>
          <p:cNvGrpSpPr/>
          <p:nvPr/>
        </p:nvGrpSpPr>
        <p:grpSpPr>
          <a:xfrm>
            <a:off x="7703914" y="3491072"/>
            <a:ext cx="215063" cy="191070"/>
            <a:chOff x="5058450" y="1870100"/>
            <a:chExt cx="58075" cy="51600"/>
          </a:xfrm>
        </p:grpSpPr>
        <p:sp>
          <p:nvSpPr>
            <p:cNvPr id="997" name="Google Shape;997;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53"/>
          <p:cNvGrpSpPr/>
          <p:nvPr/>
        </p:nvGrpSpPr>
        <p:grpSpPr>
          <a:xfrm>
            <a:off x="7716273" y="3171274"/>
            <a:ext cx="190344" cy="194402"/>
            <a:chOff x="4676550" y="2160575"/>
            <a:chExt cx="51400" cy="52500"/>
          </a:xfrm>
        </p:grpSpPr>
        <p:sp>
          <p:nvSpPr>
            <p:cNvPr id="1000" name="Google Shape;1000;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 name="Google Shape;1003;p53"/>
          <p:cNvSpPr/>
          <p:nvPr/>
        </p:nvSpPr>
        <p:spPr>
          <a:xfrm>
            <a:off x="7698544" y="3774160"/>
            <a:ext cx="225803" cy="171074"/>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 name="Google Shape;1004;p53"/>
          <p:cNvGrpSpPr/>
          <p:nvPr/>
        </p:nvGrpSpPr>
        <p:grpSpPr>
          <a:xfrm>
            <a:off x="8131604" y="4049152"/>
            <a:ext cx="281258" cy="243836"/>
            <a:chOff x="5037700" y="2430325"/>
            <a:chExt cx="75950" cy="65850"/>
          </a:xfrm>
        </p:grpSpPr>
        <p:sp>
          <p:nvSpPr>
            <p:cNvPr id="1005" name="Google Shape;1005;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53"/>
          <p:cNvGrpSpPr/>
          <p:nvPr/>
        </p:nvGrpSpPr>
        <p:grpSpPr>
          <a:xfrm>
            <a:off x="721961" y="1949359"/>
            <a:ext cx="2665005" cy="270860"/>
            <a:chOff x="6336019" y="3733725"/>
            <a:chExt cx="2566206" cy="351310"/>
          </a:xfrm>
        </p:grpSpPr>
        <p:sp>
          <p:nvSpPr>
            <p:cNvPr id="1008" name="Google Shape;1008;p53"/>
            <p:cNvSpPr/>
            <p:nvPr/>
          </p:nvSpPr>
          <p:spPr>
            <a:xfrm>
              <a:off x="6336019" y="3733735"/>
              <a:ext cx="1881300" cy="351300"/>
            </a:xfrm>
            <a:prstGeom prst="homePlate">
              <a:avLst>
                <a:gd fmla="val 50000" name="adj"/>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3"/>
            <p:cNvSpPr/>
            <p:nvPr/>
          </p:nvSpPr>
          <p:spPr>
            <a:xfrm>
              <a:off x="8098525" y="3733725"/>
              <a:ext cx="346500" cy="351300"/>
            </a:xfrm>
            <a:prstGeom prst="chevron">
              <a:avLst>
                <a:gd fmla="val 50000" name="adj"/>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3"/>
            <p:cNvSpPr/>
            <p:nvPr/>
          </p:nvSpPr>
          <p:spPr>
            <a:xfrm>
              <a:off x="8327125" y="3733725"/>
              <a:ext cx="346500" cy="351300"/>
            </a:xfrm>
            <a:prstGeom prst="chevron">
              <a:avLst>
                <a:gd fmla="val 50000" name="adj"/>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3"/>
            <p:cNvSpPr/>
            <p:nvPr/>
          </p:nvSpPr>
          <p:spPr>
            <a:xfrm>
              <a:off x="8555725" y="3733725"/>
              <a:ext cx="346500" cy="351300"/>
            </a:xfrm>
            <a:prstGeom prst="chevron">
              <a:avLst>
                <a:gd fmla="val 50000" name="adj"/>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012" name="Google Shape;1012;p53"/>
          <p:cNvSpPr/>
          <p:nvPr/>
        </p:nvSpPr>
        <p:spPr>
          <a:xfrm>
            <a:off x="2099075" y="4390775"/>
            <a:ext cx="1287900" cy="1983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 name="Google Shape;1013;p53"/>
          <p:cNvGrpSpPr/>
          <p:nvPr/>
        </p:nvGrpSpPr>
        <p:grpSpPr>
          <a:xfrm flipH="1">
            <a:off x="3575516" y="1954083"/>
            <a:ext cx="631989" cy="631989"/>
            <a:chOff x="5681300" y="2527788"/>
            <a:chExt cx="805800" cy="805800"/>
          </a:xfrm>
        </p:grpSpPr>
        <p:sp>
          <p:nvSpPr>
            <p:cNvPr id="1014" name="Google Shape;1014;p53"/>
            <p:cNvSpPr/>
            <p:nvPr/>
          </p:nvSpPr>
          <p:spPr>
            <a:xfrm>
              <a:off x="5681300" y="2527788"/>
              <a:ext cx="805800" cy="805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3"/>
            <p:cNvSpPr/>
            <p:nvPr/>
          </p:nvSpPr>
          <p:spPr>
            <a:xfrm>
              <a:off x="5681300" y="2527788"/>
              <a:ext cx="805800" cy="805800"/>
            </a:xfrm>
            <a:prstGeom prst="pie">
              <a:avLst>
                <a:gd fmla="val 0" name="adj1"/>
                <a:gd fmla="val 1620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53"/>
          <p:cNvGrpSpPr/>
          <p:nvPr/>
        </p:nvGrpSpPr>
        <p:grpSpPr>
          <a:xfrm flipH="1">
            <a:off x="3573551" y="3964578"/>
            <a:ext cx="633954" cy="633782"/>
            <a:chOff x="4049800" y="640400"/>
            <a:chExt cx="858900" cy="858900"/>
          </a:xfrm>
        </p:grpSpPr>
        <p:sp>
          <p:nvSpPr>
            <p:cNvPr id="1017" name="Google Shape;1017;p53"/>
            <p:cNvSpPr/>
            <p:nvPr/>
          </p:nvSpPr>
          <p:spPr>
            <a:xfrm>
              <a:off x="4049800" y="640400"/>
              <a:ext cx="858900" cy="858900"/>
            </a:xfrm>
            <a:prstGeom prst="donut">
              <a:avLst>
                <a:gd fmla="val 25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3"/>
            <p:cNvSpPr/>
            <p:nvPr/>
          </p:nvSpPr>
          <p:spPr>
            <a:xfrm>
              <a:off x="4049800" y="640400"/>
              <a:ext cx="858900" cy="858900"/>
            </a:xfrm>
            <a:prstGeom prst="blockArc">
              <a:avLst>
                <a:gd fmla="val 21598365" name="adj1"/>
                <a:gd fmla="val 16242758" name="adj2"/>
                <a:gd fmla="val 24993"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53"/>
          <p:cNvGrpSpPr/>
          <p:nvPr/>
        </p:nvGrpSpPr>
        <p:grpSpPr>
          <a:xfrm flipH="1">
            <a:off x="4280059" y="3853009"/>
            <a:ext cx="848259" cy="848355"/>
            <a:chOff x="5080188" y="927900"/>
            <a:chExt cx="961200" cy="961200"/>
          </a:xfrm>
        </p:grpSpPr>
        <p:sp>
          <p:nvSpPr>
            <p:cNvPr id="1020" name="Google Shape;1020;p53"/>
            <p:cNvSpPr/>
            <p:nvPr/>
          </p:nvSpPr>
          <p:spPr>
            <a:xfrm>
              <a:off x="5201900" y="1050116"/>
              <a:ext cx="716700" cy="716700"/>
            </a:xfrm>
            <a:prstGeom prst="donut">
              <a:avLst>
                <a:gd fmla="val 4716"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3"/>
            <p:cNvSpPr/>
            <p:nvPr/>
          </p:nvSpPr>
          <p:spPr>
            <a:xfrm>
              <a:off x="5269594" y="1117818"/>
              <a:ext cx="581100" cy="581100"/>
            </a:xfrm>
            <a:prstGeom prst="donut">
              <a:avLst>
                <a:gd fmla="val 581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3"/>
            <p:cNvSpPr/>
            <p:nvPr/>
          </p:nvSpPr>
          <p:spPr>
            <a:xfrm>
              <a:off x="5339279" y="1187526"/>
              <a:ext cx="441900" cy="441600"/>
            </a:xfrm>
            <a:prstGeom prst="donut">
              <a:avLst>
                <a:gd fmla="val 7648"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3"/>
            <p:cNvSpPr/>
            <p:nvPr/>
          </p:nvSpPr>
          <p:spPr>
            <a:xfrm>
              <a:off x="5414892" y="1263155"/>
              <a:ext cx="290700" cy="290700"/>
            </a:xfrm>
            <a:prstGeom prst="donut">
              <a:avLst>
                <a:gd fmla="val 10182"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3"/>
            <p:cNvSpPr/>
            <p:nvPr/>
          </p:nvSpPr>
          <p:spPr>
            <a:xfrm rot="-3809958">
              <a:off x="5202435" y="1050148"/>
              <a:ext cx="716705" cy="716705"/>
            </a:xfrm>
            <a:prstGeom prst="blockArc">
              <a:avLst>
                <a:gd fmla="val 5266439" name="adj1"/>
                <a:gd fmla="val 19995741" name="adj2"/>
                <a:gd fmla="val 4692"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3"/>
            <p:cNvSpPr/>
            <p:nvPr/>
          </p:nvSpPr>
          <p:spPr>
            <a:xfrm rot="-3906059">
              <a:off x="5269616" y="1117617"/>
              <a:ext cx="581445" cy="581445"/>
            </a:xfrm>
            <a:prstGeom prst="blockArc">
              <a:avLst>
                <a:gd fmla="val 3085776" name="adj1"/>
                <a:gd fmla="val 20100839" name="adj2"/>
                <a:gd fmla="val 5564"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3"/>
            <p:cNvSpPr/>
            <p:nvPr/>
          </p:nvSpPr>
          <p:spPr>
            <a:xfrm rot="-4222340">
              <a:off x="5339825" y="1187386"/>
              <a:ext cx="442087" cy="442087"/>
            </a:xfrm>
            <a:prstGeom prst="blockArc">
              <a:avLst>
                <a:gd fmla="val 8884448" name="adj1"/>
                <a:gd fmla="val 20414899" name="adj2"/>
                <a:gd fmla="val 7688"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3"/>
            <p:cNvSpPr/>
            <p:nvPr/>
          </p:nvSpPr>
          <p:spPr>
            <a:xfrm rot="-4538880">
              <a:off x="5414922" y="1262925"/>
              <a:ext cx="290465" cy="290465"/>
            </a:xfrm>
            <a:prstGeom prst="blockArc">
              <a:avLst>
                <a:gd fmla="val 6490304" name="adj1"/>
                <a:gd fmla="val 20700625" name="adj2"/>
                <a:gd fmla="val 10156"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 name="Google Shape;1028;p53"/>
          <p:cNvSpPr/>
          <p:nvPr/>
        </p:nvSpPr>
        <p:spPr>
          <a:xfrm>
            <a:off x="7721595" y="2575830"/>
            <a:ext cx="179700" cy="179700"/>
          </a:xfrm>
          <a:prstGeom prst="curvedRightArrow">
            <a:avLst>
              <a:gd fmla="val 25000" name="adj1"/>
              <a:gd fmla="val 50000" name="adj2"/>
              <a:gd fmla="val 2500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3"/>
          <p:cNvSpPr/>
          <p:nvPr/>
        </p:nvSpPr>
        <p:spPr>
          <a:xfrm flipH="1">
            <a:off x="8182383" y="2575830"/>
            <a:ext cx="179700" cy="179700"/>
          </a:xfrm>
          <a:prstGeom prst="curvedRightArrow">
            <a:avLst>
              <a:gd fmla="val 25000" name="adj1"/>
              <a:gd fmla="val 50000" name="adj2"/>
              <a:gd fmla="val 25000" name="adj3"/>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3"/>
          <p:cNvSpPr txBox="1"/>
          <p:nvPr/>
        </p:nvSpPr>
        <p:spPr>
          <a:xfrm>
            <a:off x="723350" y="1264175"/>
            <a:ext cx="7697100" cy="550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easily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resources without losing quality. To </a:t>
            </a:r>
            <a:r>
              <a:rPr b="1" lang="en" sz="1100">
                <a:solidFill>
                  <a:schemeClr val="lt1"/>
                </a:solidFill>
                <a:latin typeface="Inter"/>
                <a:ea typeface="Inter"/>
                <a:cs typeface="Inter"/>
                <a:sym typeface="Inter"/>
              </a:rPr>
              <a:t>change the color</a:t>
            </a:r>
            <a:r>
              <a:rPr lang="en" sz="1100">
                <a:solidFill>
                  <a:schemeClr val="lt1"/>
                </a:solidFill>
                <a:latin typeface="Inter"/>
                <a:ea typeface="Inter"/>
                <a:cs typeface="Inter"/>
                <a:sym typeface="Inter"/>
              </a:rPr>
              <a:t>, just ungroup the resource and click on the object you want to change. You can also look for more </a:t>
            </a:r>
            <a:r>
              <a:rPr b="1" lang="en" sz="1100" u="sng">
                <a:solidFill>
                  <a:schemeClr val="hlink"/>
                </a:solidFill>
                <a:latin typeface="Inter"/>
                <a:ea typeface="Inter"/>
                <a:cs typeface="Inter"/>
                <a:sym typeface="Inter"/>
                <a:hlinkClick r:id="rId3"/>
              </a:rPr>
              <a:t>infographics</a:t>
            </a:r>
            <a:r>
              <a:rPr b="1" lang="en" sz="1100">
                <a:solidFill>
                  <a:schemeClr val="dk2"/>
                </a:solidFill>
                <a:latin typeface="Inter"/>
                <a:ea typeface="Inter"/>
                <a:cs typeface="Inter"/>
                <a:sym typeface="Inter"/>
              </a:rPr>
              <a:t> </a:t>
            </a:r>
            <a:r>
              <a:rPr lang="en" sz="1100">
                <a:solidFill>
                  <a:schemeClr val="lt1"/>
                </a:solidFill>
                <a:latin typeface="Inter"/>
                <a:ea typeface="Inter"/>
                <a:cs typeface="Inter"/>
                <a:sym typeface="Inter"/>
              </a:rPr>
              <a:t>on Slidesgo</a:t>
            </a:r>
            <a:endParaRPr sz="1100">
              <a:solidFill>
                <a:schemeClr val="lt1"/>
              </a:solidFill>
              <a:latin typeface="Inter"/>
              <a:ea typeface="Inter"/>
              <a:cs typeface="Inter"/>
              <a:sym typeface="Inter"/>
            </a:endParaRPr>
          </a:p>
        </p:txBody>
      </p:sp>
      <p:sp>
        <p:nvSpPr>
          <p:cNvPr id="1031" name="Google Shape;1031;p53"/>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our editable graphic resources...</a:t>
            </a:r>
            <a:endParaRPr/>
          </a:p>
        </p:txBody>
      </p:sp>
      <p:grpSp>
        <p:nvGrpSpPr>
          <p:cNvPr id="1032" name="Google Shape;1032;p53"/>
          <p:cNvGrpSpPr/>
          <p:nvPr/>
        </p:nvGrpSpPr>
        <p:grpSpPr>
          <a:xfrm>
            <a:off x="3574205" y="2962074"/>
            <a:ext cx="633300" cy="632112"/>
            <a:chOff x="3309128" y="2874033"/>
            <a:chExt cx="633300" cy="632113"/>
          </a:xfrm>
        </p:grpSpPr>
        <p:grpSp>
          <p:nvGrpSpPr>
            <p:cNvPr id="1033" name="Google Shape;1033;p53"/>
            <p:cNvGrpSpPr/>
            <p:nvPr/>
          </p:nvGrpSpPr>
          <p:grpSpPr>
            <a:xfrm flipH="1">
              <a:off x="3310391" y="2874095"/>
              <a:ext cx="631989" cy="631989"/>
              <a:chOff x="5681300" y="2527788"/>
              <a:chExt cx="805800" cy="805800"/>
            </a:xfrm>
          </p:grpSpPr>
          <p:sp>
            <p:nvSpPr>
              <p:cNvPr id="1034" name="Google Shape;1034;p53"/>
              <p:cNvSpPr/>
              <p:nvPr/>
            </p:nvSpPr>
            <p:spPr>
              <a:xfrm>
                <a:off x="5681300" y="2527788"/>
                <a:ext cx="805800" cy="8058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3"/>
              <p:cNvSpPr/>
              <p:nvPr/>
            </p:nvSpPr>
            <p:spPr>
              <a:xfrm>
                <a:off x="5681300" y="2527788"/>
                <a:ext cx="805800" cy="805800"/>
              </a:xfrm>
              <a:prstGeom prst="pie">
                <a:avLst>
                  <a:gd fmla="val 10752091" name="adj1"/>
                  <a:gd fmla="val 16200000" name="adj2"/>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 name="Google Shape;1036;p53"/>
            <p:cNvSpPr/>
            <p:nvPr/>
          </p:nvSpPr>
          <p:spPr>
            <a:xfrm flipH="1">
              <a:off x="3310328" y="2874045"/>
              <a:ext cx="632100" cy="632100"/>
            </a:xfrm>
            <a:prstGeom prst="pie">
              <a:avLst>
                <a:gd fmla="val 5390934" name="adj1"/>
                <a:gd fmla="val 10831396" name="adj2"/>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3"/>
            <p:cNvSpPr/>
            <p:nvPr/>
          </p:nvSpPr>
          <p:spPr>
            <a:xfrm flipH="1">
              <a:off x="3309128" y="2874033"/>
              <a:ext cx="632100" cy="632100"/>
            </a:xfrm>
            <a:prstGeom prst="pie">
              <a:avLst>
                <a:gd fmla="val 0" name="adj1"/>
                <a:gd fmla="val 5396727" name="adj2"/>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 name="Google Shape;1038;p53"/>
          <p:cNvSpPr/>
          <p:nvPr/>
        </p:nvSpPr>
        <p:spPr>
          <a:xfrm>
            <a:off x="7684845" y="2845178"/>
            <a:ext cx="253200" cy="207000"/>
          </a:xfrm>
          <a:prstGeom prst="stripedRightArrow">
            <a:avLst>
              <a:gd fmla="val 34775" name="adj1"/>
              <a:gd fmla="val 45411"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39" name="Google Shape;1039;p53"/>
          <p:cNvSpPr/>
          <p:nvPr/>
        </p:nvSpPr>
        <p:spPr>
          <a:xfrm>
            <a:off x="8131233" y="2845178"/>
            <a:ext cx="282000" cy="207000"/>
          </a:xfrm>
          <a:prstGeom prst="notchedRightArrow">
            <a:avLst>
              <a:gd fmla="val 5000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40" name="Google Shape;1040;p53"/>
          <p:cNvSpPr/>
          <p:nvPr/>
        </p:nvSpPr>
        <p:spPr>
          <a:xfrm>
            <a:off x="7679295" y="4067570"/>
            <a:ext cx="264300" cy="207000"/>
          </a:xfrm>
          <a:prstGeom prst="chevron">
            <a:avLst>
              <a:gd fmla="val 78131"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41" name="Google Shape;1041;p53"/>
          <p:cNvSpPr/>
          <p:nvPr/>
        </p:nvSpPr>
        <p:spPr>
          <a:xfrm>
            <a:off x="7689945" y="4397283"/>
            <a:ext cx="243000" cy="199800"/>
          </a:xfrm>
          <a:prstGeom prst="rightArrow">
            <a:avLst>
              <a:gd fmla="val 67726" name="adj1"/>
              <a:gd fmla="val 76469"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42" name="Google Shape;1042;p53"/>
          <p:cNvSpPr/>
          <p:nvPr/>
        </p:nvSpPr>
        <p:spPr>
          <a:xfrm flipH="1">
            <a:off x="729250" y="3642663"/>
            <a:ext cx="1275900" cy="482400"/>
          </a:xfrm>
          <a:prstGeom prst="wedgeRoundRectCallout">
            <a:avLst>
              <a:gd fmla="val -20828" name="adj1"/>
              <a:gd fmla="val 74256" name="adj2"/>
              <a:gd fmla="val 0"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043" name="Google Shape;1043;p53"/>
          <p:cNvGrpSpPr/>
          <p:nvPr/>
        </p:nvGrpSpPr>
        <p:grpSpPr>
          <a:xfrm>
            <a:off x="727325" y="3289926"/>
            <a:ext cx="1275785" cy="243900"/>
            <a:chOff x="727100" y="2805863"/>
            <a:chExt cx="1052975" cy="243900"/>
          </a:xfrm>
        </p:grpSpPr>
        <p:sp>
          <p:nvSpPr>
            <p:cNvPr id="1044" name="Google Shape;1044;p53"/>
            <p:cNvSpPr/>
            <p:nvPr/>
          </p:nvSpPr>
          <p:spPr>
            <a:xfrm>
              <a:off x="958075" y="2805863"/>
              <a:ext cx="822000" cy="243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45" name="Google Shape;1045;p53"/>
            <p:cNvSpPr/>
            <p:nvPr/>
          </p:nvSpPr>
          <p:spPr>
            <a:xfrm>
              <a:off x="727100" y="2805863"/>
              <a:ext cx="203700" cy="2439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046" name="Google Shape;1046;p53"/>
          <p:cNvGrpSpPr/>
          <p:nvPr/>
        </p:nvGrpSpPr>
        <p:grpSpPr>
          <a:xfrm>
            <a:off x="2098996" y="2365190"/>
            <a:ext cx="1283157" cy="280500"/>
            <a:chOff x="2098900" y="2390725"/>
            <a:chExt cx="1245300" cy="280500"/>
          </a:xfrm>
        </p:grpSpPr>
        <p:sp>
          <p:nvSpPr>
            <p:cNvPr id="1047" name="Google Shape;1047;p53"/>
            <p:cNvSpPr/>
            <p:nvPr/>
          </p:nvSpPr>
          <p:spPr>
            <a:xfrm>
              <a:off x="2098900" y="2390725"/>
              <a:ext cx="1245300" cy="28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48" name="Google Shape;1048;p53"/>
            <p:cNvSpPr/>
            <p:nvPr/>
          </p:nvSpPr>
          <p:spPr>
            <a:xfrm>
              <a:off x="2098900" y="2390725"/>
              <a:ext cx="355500" cy="280500"/>
            </a:xfrm>
            <a:prstGeom prst="homePlate">
              <a:avLst>
                <a:gd fmla="val 50000" name="adj"/>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049" name="Google Shape;1049;p53"/>
          <p:cNvGrpSpPr/>
          <p:nvPr/>
        </p:nvGrpSpPr>
        <p:grpSpPr>
          <a:xfrm>
            <a:off x="721950" y="2767089"/>
            <a:ext cx="1284825" cy="414000"/>
            <a:chOff x="721950" y="2306059"/>
            <a:chExt cx="1284825" cy="414000"/>
          </a:xfrm>
        </p:grpSpPr>
        <p:sp>
          <p:nvSpPr>
            <p:cNvPr id="1050" name="Google Shape;1050;p53"/>
            <p:cNvSpPr/>
            <p:nvPr/>
          </p:nvSpPr>
          <p:spPr>
            <a:xfrm>
              <a:off x="1073775" y="2368013"/>
              <a:ext cx="933000" cy="2901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51" name="Google Shape;1051;p53"/>
            <p:cNvSpPr/>
            <p:nvPr/>
          </p:nvSpPr>
          <p:spPr>
            <a:xfrm>
              <a:off x="721950" y="2306059"/>
              <a:ext cx="429900" cy="414000"/>
            </a:xfrm>
            <a:prstGeom prst="chevron">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052" name="Google Shape;1052;p53"/>
          <p:cNvGrpSpPr/>
          <p:nvPr/>
        </p:nvGrpSpPr>
        <p:grpSpPr>
          <a:xfrm>
            <a:off x="713229" y="2329056"/>
            <a:ext cx="1293618" cy="329196"/>
            <a:chOff x="713225" y="3210638"/>
            <a:chExt cx="1242550" cy="316200"/>
          </a:xfrm>
        </p:grpSpPr>
        <p:sp>
          <p:nvSpPr>
            <p:cNvPr id="1053" name="Google Shape;1053;p53"/>
            <p:cNvSpPr/>
            <p:nvPr/>
          </p:nvSpPr>
          <p:spPr>
            <a:xfrm>
              <a:off x="870075" y="3246788"/>
              <a:ext cx="1085700" cy="243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54" name="Google Shape;1054;p53"/>
            <p:cNvSpPr/>
            <p:nvPr/>
          </p:nvSpPr>
          <p:spPr>
            <a:xfrm>
              <a:off x="713225" y="3210638"/>
              <a:ext cx="320100" cy="31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055" name="Google Shape;1055;p53"/>
          <p:cNvGrpSpPr/>
          <p:nvPr/>
        </p:nvGrpSpPr>
        <p:grpSpPr>
          <a:xfrm>
            <a:off x="721985" y="4382375"/>
            <a:ext cx="1283160" cy="215100"/>
            <a:chOff x="721950" y="4382375"/>
            <a:chExt cx="1247725" cy="215100"/>
          </a:xfrm>
        </p:grpSpPr>
        <p:sp>
          <p:nvSpPr>
            <p:cNvPr id="1056" name="Google Shape;1056;p53"/>
            <p:cNvSpPr/>
            <p:nvPr/>
          </p:nvSpPr>
          <p:spPr>
            <a:xfrm>
              <a:off x="724375" y="4382375"/>
              <a:ext cx="1245300" cy="2151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57" name="Google Shape;1057;p53"/>
            <p:cNvSpPr/>
            <p:nvPr/>
          </p:nvSpPr>
          <p:spPr>
            <a:xfrm>
              <a:off x="721950" y="4386425"/>
              <a:ext cx="324600" cy="207000"/>
            </a:xfrm>
            <a:prstGeom prst="round1Rect">
              <a:avLst>
                <a:gd fmla="val 50000" name="adj"/>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058" name="Google Shape;1058;p53"/>
          <p:cNvGrpSpPr/>
          <p:nvPr/>
        </p:nvGrpSpPr>
        <p:grpSpPr>
          <a:xfrm>
            <a:off x="2098906" y="2790661"/>
            <a:ext cx="1283103" cy="344100"/>
            <a:chOff x="2098900" y="2843850"/>
            <a:chExt cx="1227850" cy="344100"/>
          </a:xfrm>
        </p:grpSpPr>
        <p:sp>
          <p:nvSpPr>
            <p:cNvPr id="1059" name="Google Shape;1059;p53"/>
            <p:cNvSpPr/>
            <p:nvPr/>
          </p:nvSpPr>
          <p:spPr>
            <a:xfrm>
              <a:off x="2130650" y="2870850"/>
              <a:ext cx="1196100" cy="290100"/>
            </a:xfrm>
            <a:prstGeom prst="homePlate">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60" name="Google Shape;1060;p53"/>
            <p:cNvSpPr/>
            <p:nvPr/>
          </p:nvSpPr>
          <p:spPr>
            <a:xfrm>
              <a:off x="2098900" y="2843850"/>
              <a:ext cx="729600" cy="3441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061" name="Google Shape;1061;p53"/>
          <p:cNvSpPr/>
          <p:nvPr/>
        </p:nvSpPr>
        <p:spPr>
          <a:xfrm flipH="1" rot="10800000">
            <a:off x="2101350" y="3644004"/>
            <a:ext cx="1283100" cy="601800"/>
          </a:xfrm>
          <a:prstGeom prst="upArrowCallout">
            <a:avLst>
              <a:gd fmla="val 25000" name="adj1"/>
              <a:gd fmla="val 23097" name="adj2"/>
              <a:gd fmla="val 12474" name="adj3"/>
              <a:gd fmla="val 68581" name="adj4"/>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 name="Shape 1065"/>
        <p:cNvGrpSpPr/>
        <p:nvPr/>
      </p:nvGrpSpPr>
      <p:grpSpPr>
        <a:xfrm>
          <a:off x="0" y="0"/>
          <a:ext cx="0" cy="0"/>
          <a:chOff x="0" y="0"/>
          <a:chExt cx="0" cy="0"/>
        </a:xfrm>
      </p:grpSpPr>
      <p:grpSp>
        <p:nvGrpSpPr>
          <p:cNvPr id="1066" name="Google Shape;1066;p54"/>
          <p:cNvGrpSpPr/>
          <p:nvPr/>
        </p:nvGrpSpPr>
        <p:grpSpPr>
          <a:xfrm>
            <a:off x="870168" y="539716"/>
            <a:ext cx="3548604" cy="1964364"/>
            <a:chOff x="2654821" y="2311071"/>
            <a:chExt cx="2279715" cy="1262120"/>
          </a:xfrm>
        </p:grpSpPr>
        <p:grpSp>
          <p:nvGrpSpPr>
            <p:cNvPr id="1067" name="Google Shape;1067;p54"/>
            <p:cNvGrpSpPr/>
            <p:nvPr/>
          </p:nvGrpSpPr>
          <p:grpSpPr>
            <a:xfrm>
              <a:off x="4034269" y="2840745"/>
              <a:ext cx="40212" cy="36437"/>
              <a:chOff x="4293400" y="2574725"/>
              <a:chExt cx="84425" cy="80100"/>
            </a:xfrm>
          </p:grpSpPr>
          <p:sp>
            <p:nvSpPr>
              <p:cNvPr id="1068" name="Google Shape;1068;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dk2"/>
              </a:solidFill>
              <a:ln>
                <a:noFill/>
              </a:ln>
            </p:spPr>
          </p:sp>
          <p:sp>
            <p:nvSpPr>
              <p:cNvPr id="1069" name="Google Shape;1069;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 name="Google Shape;1070;p54"/>
            <p:cNvGrpSpPr/>
            <p:nvPr/>
          </p:nvGrpSpPr>
          <p:grpSpPr>
            <a:xfrm>
              <a:off x="3894606" y="2334874"/>
              <a:ext cx="913198" cy="518984"/>
              <a:chOff x="4000175" y="1462675"/>
              <a:chExt cx="1917275" cy="1140875"/>
            </a:xfrm>
          </p:grpSpPr>
          <p:sp>
            <p:nvSpPr>
              <p:cNvPr id="1071" name="Google Shape;1071;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dk2"/>
              </a:solidFill>
              <a:ln>
                <a:noFill/>
              </a:ln>
            </p:spPr>
          </p:sp>
          <p:grpSp>
            <p:nvGrpSpPr>
              <p:cNvPr id="1072" name="Google Shape;1072;p54"/>
              <p:cNvGrpSpPr/>
              <p:nvPr/>
            </p:nvGrpSpPr>
            <p:grpSpPr>
              <a:xfrm>
                <a:off x="4000175" y="1462675"/>
                <a:ext cx="1917275" cy="1140875"/>
                <a:chOff x="4000175" y="1462675"/>
                <a:chExt cx="1917275" cy="1140875"/>
              </a:xfrm>
            </p:grpSpPr>
            <p:sp>
              <p:nvSpPr>
                <p:cNvPr id="1073" name="Google Shape;1073;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dk2"/>
                </a:solidFill>
                <a:ln>
                  <a:noFill/>
                </a:ln>
              </p:spPr>
            </p:sp>
            <p:sp>
              <p:nvSpPr>
                <p:cNvPr id="1074" name="Google Shape;1074;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078" name="Google Shape;1078;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9" name="Google Shape;1079;p54"/>
            <p:cNvGrpSpPr/>
            <p:nvPr/>
          </p:nvGrpSpPr>
          <p:grpSpPr>
            <a:xfrm>
              <a:off x="3875768" y="2846704"/>
              <a:ext cx="44796" cy="47366"/>
              <a:chOff x="3960625" y="2587825"/>
              <a:chExt cx="94050" cy="104125"/>
            </a:xfrm>
          </p:grpSpPr>
          <p:sp>
            <p:nvSpPr>
              <p:cNvPr id="1080" name="Google Shape;1080;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dk2"/>
              </a:solidFill>
              <a:ln>
                <a:noFill/>
              </a:ln>
            </p:spPr>
          </p:sp>
          <p:sp>
            <p:nvSpPr>
              <p:cNvPr id="1081" name="Google Shape;1081;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54"/>
            <p:cNvGrpSpPr/>
            <p:nvPr/>
          </p:nvGrpSpPr>
          <p:grpSpPr>
            <a:xfrm>
              <a:off x="3782759" y="2807162"/>
              <a:ext cx="82686" cy="85487"/>
              <a:chOff x="3765350" y="2500900"/>
              <a:chExt cx="173600" cy="187925"/>
            </a:xfrm>
          </p:grpSpPr>
          <p:sp>
            <p:nvSpPr>
              <p:cNvPr id="1083" name="Google Shape;1083;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dk2"/>
              </a:solidFill>
              <a:ln>
                <a:noFill/>
              </a:ln>
            </p:spPr>
          </p:sp>
          <p:sp>
            <p:nvSpPr>
              <p:cNvPr id="1084" name="Google Shape;1084;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 name="Google Shape;1089;p54"/>
            <p:cNvGrpSpPr/>
            <p:nvPr/>
          </p:nvGrpSpPr>
          <p:grpSpPr>
            <a:xfrm>
              <a:off x="3775674" y="2798496"/>
              <a:ext cx="40545" cy="23564"/>
              <a:chOff x="3750475" y="2481850"/>
              <a:chExt cx="85125" cy="51800"/>
            </a:xfrm>
          </p:grpSpPr>
          <p:sp>
            <p:nvSpPr>
              <p:cNvPr id="1090" name="Google Shape;1090;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dk2"/>
              </a:solidFill>
              <a:ln>
                <a:noFill/>
              </a:ln>
            </p:spPr>
          </p:sp>
        </p:grpSp>
        <p:grpSp>
          <p:nvGrpSpPr>
            <p:cNvPr id="1092" name="Google Shape;1092;p54"/>
            <p:cNvGrpSpPr/>
            <p:nvPr/>
          </p:nvGrpSpPr>
          <p:grpSpPr>
            <a:xfrm>
              <a:off x="3716946" y="2776024"/>
              <a:ext cx="81971" cy="76912"/>
              <a:chOff x="3627175" y="2432450"/>
              <a:chExt cx="172100" cy="169075"/>
            </a:xfrm>
          </p:grpSpPr>
          <p:sp>
            <p:nvSpPr>
              <p:cNvPr id="1093" name="Google Shape;1093;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dk2"/>
              </a:solidFill>
              <a:ln>
                <a:noFill/>
              </a:ln>
            </p:spPr>
          </p:sp>
          <p:sp>
            <p:nvSpPr>
              <p:cNvPr id="1095" name="Google Shape;1095;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dk2"/>
              </a:solidFill>
              <a:ln>
                <a:noFill/>
              </a:ln>
            </p:spPr>
          </p:sp>
        </p:grpSp>
        <p:grpSp>
          <p:nvGrpSpPr>
            <p:cNvPr id="1096" name="Google Shape;1096;p54"/>
            <p:cNvGrpSpPr/>
            <p:nvPr/>
          </p:nvGrpSpPr>
          <p:grpSpPr>
            <a:xfrm>
              <a:off x="3685682" y="2845624"/>
              <a:ext cx="29311" cy="45055"/>
              <a:chOff x="3561536" y="2585450"/>
              <a:chExt cx="61539" cy="99045"/>
            </a:xfrm>
          </p:grpSpPr>
          <p:sp>
            <p:nvSpPr>
              <p:cNvPr id="1097" name="Google Shape;1097;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dk2"/>
              </a:solidFill>
              <a:ln>
                <a:noFill/>
              </a:ln>
            </p:spPr>
          </p:sp>
        </p:grpSp>
        <p:grpSp>
          <p:nvGrpSpPr>
            <p:cNvPr id="1099" name="Google Shape;1099;p54"/>
            <p:cNvGrpSpPr/>
            <p:nvPr/>
          </p:nvGrpSpPr>
          <p:grpSpPr>
            <a:xfrm>
              <a:off x="3849905" y="2572252"/>
              <a:ext cx="74339" cy="119559"/>
              <a:chOff x="3906325" y="1984500"/>
              <a:chExt cx="156075" cy="262825"/>
            </a:xfrm>
          </p:grpSpPr>
          <p:sp>
            <p:nvSpPr>
              <p:cNvPr id="1100" name="Google Shape;1100;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dk2"/>
              </a:solidFill>
              <a:ln>
                <a:noFill/>
              </a:ln>
            </p:spPr>
          </p:sp>
          <p:sp>
            <p:nvSpPr>
              <p:cNvPr id="1101" name="Google Shape;1101;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54"/>
            <p:cNvGrpSpPr/>
            <p:nvPr/>
          </p:nvGrpSpPr>
          <p:grpSpPr>
            <a:xfrm>
              <a:off x="2654821" y="2414345"/>
              <a:ext cx="667570" cy="558731"/>
              <a:chOff x="1397225" y="1637375"/>
              <a:chExt cx="1401575" cy="1228250"/>
            </a:xfrm>
          </p:grpSpPr>
          <p:sp>
            <p:nvSpPr>
              <p:cNvPr id="1103" name="Google Shape;1103;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dk2"/>
              </a:solidFill>
              <a:ln>
                <a:noFill/>
              </a:ln>
            </p:spPr>
          </p:sp>
          <p:grpSp>
            <p:nvGrpSpPr>
              <p:cNvPr id="1104" name="Google Shape;1104;p54"/>
              <p:cNvGrpSpPr/>
              <p:nvPr/>
            </p:nvGrpSpPr>
            <p:grpSpPr>
              <a:xfrm>
                <a:off x="1397225" y="1637375"/>
                <a:ext cx="1398775" cy="1228250"/>
                <a:chOff x="1397225" y="1637375"/>
                <a:chExt cx="1398775" cy="1228250"/>
              </a:xfrm>
            </p:grpSpPr>
            <p:sp>
              <p:nvSpPr>
                <p:cNvPr id="1105" name="Google Shape;1105;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7" name="Google Shape;1107;p54"/>
            <p:cNvGrpSpPr/>
            <p:nvPr/>
          </p:nvGrpSpPr>
          <p:grpSpPr>
            <a:xfrm>
              <a:off x="3230417" y="3103734"/>
              <a:ext cx="282982" cy="280332"/>
              <a:chOff x="2605700" y="3152850"/>
              <a:chExt cx="594125" cy="616250"/>
            </a:xfrm>
          </p:grpSpPr>
          <p:sp>
            <p:nvSpPr>
              <p:cNvPr id="1108" name="Google Shape;1108;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2"/>
              </a:solidFill>
              <a:ln>
                <a:noFill/>
              </a:ln>
            </p:spPr>
          </p:sp>
          <p:sp>
            <p:nvSpPr>
              <p:cNvPr id="1109" name="Google Shape;1109;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10" name="Google Shape;1110;p54"/>
            <p:cNvGrpSpPr/>
            <p:nvPr/>
          </p:nvGrpSpPr>
          <p:grpSpPr>
            <a:xfrm>
              <a:off x="3265985" y="3226989"/>
              <a:ext cx="87151" cy="346202"/>
              <a:chOff x="2680375" y="3423800"/>
              <a:chExt cx="182975" cy="761050"/>
            </a:xfrm>
          </p:grpSpPr>
          <p:sp>
            <p:nvSpPr>
              <p:cNvPr id="1111" name="Google Shape;1111;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dk2"/>
              </a:solidFill>
              <a:ln>
                <a:noFill/>
              </a:ln>
            </p:spPr>
          </p:sp>
          <p:sp>
            <p:nvSpPr>
              <p:cNvPr id="1112" name="Google Shape;1112;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54"/>
            <p:cNvGrpSpPr/>
            <p:nvPr/>
          </p:nvGrpSpPr>
          <p:grpSpPr>
            <a:xfrm>
              <a:off x="3855466" y="3289811"/>
              <a:ext cx="112514" cy="94210"/>
              <a:chOff x="3918000" y="3561900"/>
              <a:chExt cx="236225" cy="207100"/>
            </a:xfrm>
          </p:grpSpPr>
          <p:sp>
            <p:nvSpPr>
              <p:cNvPr id="1114" name="Google Shape;1114;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dk2"/>
              </a:solidFill>
              <a:ln>
                <a:noFill/>
              </a:ln>
            </p:spPr>
          </p:sp>
          <p:sp>
            <p:nvSpPr>
              <p:cNvPr id="1115" name="Google Shape;1115;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 name="Google Shape;1116;p5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19" name="Google Shape;1119;p54"/>
            <p:cNvGrpSpPr/>
            <p:nvPr/>
          </p:nvGrpSpPr>
          <p:grpSpPr>
            <a:xfrm>
              <a:off x="2905224" y="2311071"/>
              <a:ext cx="596721" cy="528992"/>
              <a:chOff x="1922950" y="1410350"/>
              <a:chExt cx="1252825" cy="1162875"/>
            </a:xfrm>
          </p:grpSpPr>
          <p:sp>
            <p:nvSpPr>
              <p:cNvPr id="1120" name="Google Shape;1120;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136" name="Google Shape;1136;p5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156" name="Google Shape;1156;p5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57" name="Google Shape;1157;p5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 name="Google Shape;1158;p54"/>
            <p:cNvGrpSpPr/>
            <p:nvPr/>
          </p:nvGrpSpPr>
          <p:grpSpPr>
            <a:xfrm>
              <a:off x="3280929" y="3294542"/>
              <a:ext cx="109894" cy="272224"/>
              <a:chOff x="2711750" y="3572300"/>
              <a:chExt cx="230725" cy="598425"/>
            </a:xfrm>
          </p:grpSpPr>
          <p:sp>
            <p:nvSpPr>
              <p:cNvPr id="1159" name="Google Shape;1159;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 name="Google Shape;1161;p5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 name="Google Shape;1162;p54"/>
            <p:cNvGrpSpPr/>
            <p:nvPr/>
          </p:nvGrpSpPr>
          <p:grpSpPr>
            <a:xfrm>
              <a:off x="3790439" y="2408636"/>
              <a:ext cx="73017" cy="75684"/>
              <a:chOff x="3781475" y="1624825"/>
              <a:chExt cx="153300" cy="166375"/>
            </a:xfrm>
          </p:grpSpPr>
          <p:sp>
            <p:nvSpPr>
              <p:cNvPr id="1163" name="Google Shape;1163;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 name="Google Shape;1167;p5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 name="Google Shape;1174;p54"/>
            <p:cNvGrpSpPr/>
            <p:nvPr/>
          </p:nvGrpSpPr>
          <p:grpSpPr>
            <a:xfrm>
              <a:off x="4403342" y="3107749"/>
              <a:ext cx="316680" cy="101374"/>
              <a:chOff x="5068275" y="3161675"/>
              <a:chExt cx="664875" cy="222850"/>
            </a:xfrm>
          </p:grpSpPr>
          <p:sp>
            <p:nvSpPr>
              <p:cNvPr id="1175" name="Google Shape;1175;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 name="Google Shape;1179;p5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 name="Google Shape;1208;p54"/>
            <p:cNvGrpSpPr/>
            <p:nvPr/>
          </p:nvGrpSpPr>
          <p:grpSpPr>
            <a:xfrm>
              <a:off x="3697513" y="2707266"/>
              <a:ext cx="59549" cy="79733"/>
              <a:chOff x="3586375" y="2281300"/>
              <a:chExt cx="125025" cy="175275"/>
            </a:xfrm>
          </p:grpSpPr>
          <p:sp>
            <p:nvSpPr>
              <p:cNvPr id="1209" name="Google Shape;1209;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 name="Google Shape;1211;p5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 name="Google Shape;1212;p54"/>
            <p:cNvGrpSpPr/>
            <p:nvPr/>
          </p:nvGrpSpPr>
          <p:grpSpPr>
            <a:xfrm>
              <a:off x="4513224" y="3221724"/>
              <a:ext cx="274563" cy="280321"/>
              <a:chOff x="5298975" y="3412225"/>
              <a:chExt cx="576450" cy="616225"/>
            </a:xfrm>
          </p:grpSpPr>
          <p:sp>
            <p:nvSpPr>
              <p:cNvPr id="1213" name="Google Shape;1213;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14" name="Google Shape;1214;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54"/>
            <p:cNvGrpSpPr/>
            <p:nvPr/>
          </p:nvGrpSpPr>
          <p:grpSpPr>
            <a:xfrm>
              <a:off x="4824403" y="3421846"/>
              <a:ext cx="110132" cy="130647"/>
              <a:chOff x="5952300" y="3852150"/>
              <a:chExt cx="231225" cy="287200"/>
            </a:xfrm>
          </p:grpSpPr>
          <p:sp>
            <p:nvSpPr>
              <p:cNvPr id="1216" name="Google Shape;1216;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 name="Google Shape;1218;p5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4"/>
            <p:cNvSpPr/>
            <p:nvPr/>
          </p:nvSpPr>
          <p:spPr>
            <a:xfrm>
              <a:off x="4442708" y="2990191"/>
              <a:ext cx="762" cy="967"/>
            </a:xfrm>
            <a:custGeom>
              <a:rect b="b" l="l" r="r" t="t"/>
              <a:pathLst>
                <a:path extrusionOk="0" h="85" w="64">
                  <a:moveTo>
                    <a:pt x="63" y="85"/>
                  </a:moveTo>
                  <a:lnTo>
                    <a:pt x="1"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4"/>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 name="Google Shape;1226;p54"/>
            <p:cNvGrpSpPr/>
            <p:nvPr/>
          </p:nvGrpSpPr>
          <p:grpSpPr>
            <a:xfrm>
              <a:off x="4295710" y="3079670"/>
              <a:ext cx="14968" cy="27135"/>
              <a:chOff x="4842300" y="3099950"/>
              <a:chExt cx="31425" cy="59650"/>
            </a:xfrm>
          </p:grpSpPr>
          <p:sp>
            <p:nvSpPr>
              <p:cNvPr id="1227" name="Google Shape;1227;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 name="Google Shape;1231;p5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 name="Google Shape;1239;p54"/>
            <p:cNvGrpSpPr/>
            <p:nvPr/>
          </p:nvGrpSpPr>
          <p:grpSpPr>
            <a:xfrm>
              <a:off x="3831056" y="2816010"/>
              <a:ext cx="37378" cy="27612"/>
              <a:chOff x="3866750" y="2520350"/>
              <a:chExt cx="78475" cy="60700"/>
            </a:xfrm>
          </p:grpSpPr>
          <p:sp>
            <p:nvSpPr>
              <p:cNvPr id="1240" name="Google Shape;1240;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 name="Google Shape;1244;p5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61" name="Google Shape;1261;p5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73" name="Google Shape;1273;p5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 name="Google Shape;1286;p54"/>
            <p:cNvGrpSpPr/>
            <p:nvPr/>
          </p:nvGrpSpPr>
          <p:grpSpPr>
            <a:xfrm>
              <a:off x="3632736" y="3051591"/>
              <a:ext cx="63288" cy="45217"/>
              <a:chOff x="3450375" y="3038225"/>
              <a:chExt cx="132875" cy="99400"/>
            </a:xfrm>
          </p:grpSpPr>
          <p:sp>
            <p:nvSpPr>
              <p:cNvPr id="1287" name="Google Shape;1287;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 name="Google Shape;1289;p5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98" name="Google Shape;1298;p5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08" name="Google Shape;1308;p5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14" name="Google Shape;1314;p5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4"/>
            <p:cNvSpPr/>
            <p:nvPr/>
          </p:nvSpPr>
          <p:spPr>
            <a:xfrm>
              <a:off x="4036853" y="2853608"/>
              <a:ext cx="1250" cy="1205"/>
            </a:xfrm>
            <a:custGeom>
              <a:rect b="b" l="l" r="r" t="t"/>
              <a:pathLst>
                <a:path extrusionOk="0" fill="none" h="106" w="105">
                  <a:moveTo>
                    <a:pt x="105" y="105"/>
                  </a:moveTo>
                  <a:lnTo>
                    <a:pt x="0" y="1"/>
                  </a:lnTo>
                </a:path>
              </a:pathLst>
            </a:custGeom>
            <a:solidFill>
              <a:schemeClr val="dk2"/>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54"/>
          <p:cNvGrpSpPr/>
          <p:nvPr/>
        </p:nvGrpSpPr>
        <p:grpSpPr>
          <a:xfrm>
            <a:off x="4725312" y="544080"/>
            <a:ext cx="3548666" cy="1964268"/>
            <a:chOff x="233350" y="949250"/>
            <a:chExt cx="7137300" cy="3802300"/>
          </a:xfrm>
        </p:grpSpPr>
        <p:sp>
          <p:nvSpPr>
            <p:cNvPr id="1325" name="Google Shape;1325;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 name="Google Shape;1376;p54"/>
          <p:cNvGrpSpPr/>
          <p:nvPr/>
        </p:nvGrpSpPr>
        <p:grpSpPr>
          <a:xfrm>
            <a:off x="7726617" y="3097734"/>
            <a:ext cx="99863" cy="306916"/>
            <a:chOff x="7564426" y="3224343"/>
            <a:chExt cx="119985" cy="368801"/>
          </a:xfrm>
        </p:grpSpPr>
        <p:sp>
          <p:nvSpPr>
            <p:cNvPr id="1377" name="Google Shape;1377;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 name="Google Shape;1379;p54"/>
          <p:cNvGrpSpPr/>
          <p:nvPr/>
        </p:nvGrpSpPr>
        <p:grpSpPr>
          <a:xfrm>
            <a:off x="7307879" y="3097560"/>
            <a:ext cx="170315" cy="307316"/>
            <a:chOff x="8370831" y="3202002"/>
            <a:chExt cx="218129" cy="382376"/>
          </a:xfrm>
        </p:grpSpPr>
        <p:sp>
          <p:nvSpPr>
            <p:cNvPr id="1380" name="Google Shape;1380;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 name="Google Shape;1382;p54"/>
          <p:cNvGrpSpPr/>
          <p:nvPr/>
        </p:nvGrpSpPr>
        <p:grpSpPr>
          <a:xfrm>
            <a:off x="7627205" y="4023858"/>
            <a:ext cx="298688" cy="257800"/>
            <a:chOff x="6742064" y="3750480"/>
            <a:chExt cx="399315" cy="344560"/>
          </a:xfrm>
        </p:grpSpPr>
        <p:sp>
          <p:nvSpPr>
            <p:cNvPr id="1383" name="Google Shape;1383;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54"/>
          <p:cNvGrpSpPr/>
          <p:nvPr/>
        </p:nvGrpSpPr>
        <p:grpSpPr>
          <a:xfrm>
            <a:off x="8059131" y="3997448"/>
            <a:ext cx="198487" cy="309779"/>
            <a:chOff x="7248525" y="3739696"/>
            <a:chExt cx="230531" cy="359790"/>
          </a:xfrm>
        </p:grpSpPr>
        <p:sp>
          <p:nvSpPr>
            <p:cNvPr id="1386" name="Google Shape;1386;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54"/>
          <p:cNvGrpSpPr/>
          <p:nvPr/>
        </p:nvGrpSpPr>
        <p:grpSpPr>
          <a:xfrm>
            <a:off x="6933534" y="3097701"/>
            <a:ext cx="179433" cy="306927"/>
            <a:chOff x="7601242" y="3729267"/>
            <a:chExt cx="222566" cy="380803"/>
          </a:xfrm>
        </p:grpSpPr>
        <p:sp>
          <p:nvSpPr>
            <p:cNvPr id="1389" name="Google Shape;1389;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 name="Google Shape;1391;p54"/>
          <p:cNvSpPr/>
          <p:nvPr/>
        </p:nvSpPr>
        <p:spPr>
          <a:xfrm>
            <a:off x="8038933" y="3097656"/>
            <a:ext cx="238882" cy="306902"/>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1392" name="Google Shape;1392;p54"/>
          <p:cNvGrpSpPr/>
          <p:nvPr/>
        </p:nvGrpSpPr>
        <p:grpSpPr>
          <a:xfrm>
            <a:off x="7668940" y="3547538"/>
            <a:ext cx="215217" cy="306930"/>
            <a:chOff x="8304647" y="3738687"/>
            <a:chExt cx="225076" cy="320956"/>
          </a:xfrm>
        </p:grpSpPr>
        <p:sp>
          <p:nvSpPr>
            <p:cNvPr id="1393" name="Google Shape;1393;p5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 name="Google Shape;1396;p54"/>
          <p:cNvGrpSpPr/>
          <p:nvPr/>
        </p:nvGrpSpPr>
        <p:grpSpPr>
          <a:xfrm>
            <a:off x="8059123" y="3547538"/>
            <a:ext cx="198502" cy="306930"/>
            <a:chOff x="8615101" y="3738687"/>
            <a:chExt cx="207573" cy="320956"/>
          </a:xfrm>
        </p:grpSpPr>
        <p:sp>
          <p:nvSpPr>
            <p:cNvPr id="1397" name="Google Shape;1397;p5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 name="Google Shape;1400;p54"/>
          <p:cNvSpPr/>
          <p:nvPr/>
        </p:nvSpPr>
        <p:spPr>
          <a:xfrm>
            <a:off x="6903801" y="3544361"/>
            <a:ext cx="238899" cy="310107"/>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 name="Google Shape;1401;p54"/>
          <p:cNvGrpSpPr/>
          <p:nvPr/>
        </p:nvGrpSpPr>
        <p:grpSpPr>
          <a:xfrm>
            <a:off x="4746786" y="3701808"/>
            <a:ext cx="921718" cy="845049"/>
            <a:chOff x="6015419" y="3716859"/>
            <a:chExt cx="557671" cy="511283"/>
          </a:xfrm>
        </p:grpSpPr>
        <p:sp>
          <p:nvSpPr>
            <p:cNvPr id="1402" name="Google Shape;1402;p5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 name="Google Shape;1403;p54"/>
            <p:cNvGrpSpPr/>
            <p:nvPr/>
          </p:nvGrpSpPr>
          <p:grpSpPr>
            <a:xfrm>
              <a:off x="6036094" y="3716980"/>
              <a:ext cx="529860" cy="510468"/>
              <a:chOff x="6036094" y="3716980"/>
              <a:chExt cx="529860" cy="510468"/>
            </a:xfrm>
          </p:grpSpPr>
          <p:sp>
            <p:nvSpPr>
              <p:cNvPr id="1404" name="Google Shape;1404;p5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4" name="Google Shape;1414;p54"/>
          <p:cNvGrpSpPr/>
          <p:nvPr/>
        </p:nvGrpSpPr>
        <p:grpSpPr>
          <a:xfrm>
            <a:off x="5786208" y="2709006"/>
            <a:ext cx="952512" cy="846021"/>
            <a:chOff x="6644304" y="3073628"/>
            <a:chExt cx="576302" cy="511871"/>
          </a:xfrm>
        </p:grpSpPr>
        <p:sp>
          <p:nvSpPr>
            <p:cNvPr id="1415" name="Google Shape;1415;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 name="Google Shape;1416;p54"/>
            <p:cNvGrpSpPr/>
            <p:nvPr/>
          </p:nvGrpSpPr>
          <p:grpSpPr>
            <a:xfrm>
              <a:off x="6712169" y="3085440"/>
              <a:ext cx="481622" cy="494913"/>
              <a:chOff x="6712169" y="3085440"/>
              <a:chExt cx="481622" cy="494913"/>
            </a:xfrm>
          </p:grpSpPr>
          <p:sp>
            <p:nvSpPr>
              <p:cNvPr id="1417" name="Google Shape;1417;p5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2" name="Google Shape;1422;p5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 name="Google Shape;1425;p54"/>
          <p:cNvGrpSpPr/>
          <p:nvPr/>
        </p:nvGrpSpPr>
        <p:grpSpPr>
          <a:xfrm>
            <a:off x="5799155" y="3701417"/>
            <a:ext cx="926610" cy="845163"/>
            <a:chOff x="6652137" y="3716623"/>
            <a:chExt cx="560631" cy="511352"/>
          </a:xfrm>
        </p:grpSpPr>
        <p:sp>
          <p:nvSpPr>
            <p:cNvPr id="1426" name="Google Shape;1426;p54"/>
            <p:cNvSpPr/>
            <p:nvPr/>
          </p:nvSpPr>
          <p:spPr>
            <a:xfrm>
              <a:off x="6652137"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 name="Google Shape;1427;p54"/>
            <p:cNvGrpSpPr/>
            <p:nvPr/>
          </p:nvGrpSpPr>
          <p:grpSpPr>
            <a:xfrm>
              <a:off x="6669657" y="3716715"/>
              <a:ext cx="466779" cy="464290"/>
              <a:chOff x="6669657" y="3716715"/>
              <a:chExt cx="466779" cy="464290"/>
            </a:xfrm>
          </p:grpSpPr>
          <p:sp>
            <p:nvSpPr>
              <p:cNvPr id="1428" name="Google Shape;1428;p5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41" name="Google Shape;1441;p54"/>
          <p:cNvSpPr/>
          <p:nvPr/>
        </p:nvSpPr>
        <p:spPr>
          <a:xfrm>
            <a:off x="6917186" y="4045315"/>
            <a:ext cx="212129" cy="21435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4"/>
          <p:cNvSpPr/>
          <p:nvPr/>
        </p:nvSpPr>
        <p:spPr>
          <a:xfrm flipH="1">
            <a:off x="7287114" y="3547128"/>
            <a:ext cx="211845" cy="307340"/>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 name="Google Shape;1443;p54"/>
          <p:cNvGrpSpPr/>
          <p:nvPr/>
        </p:nvGrpSpPr>
        <p:grpSpPr>
          <a:xfrm>
            <a:off x="4721468" y="2713339"/>
            <a:ext cx="971633" cy="846850"/>
            <a:chOff x="6000100" y="3076250"/>
            <a:chExt cx="587871" cy="512373"/>
          </a:xfrm>
        </p:grpSpPr>
        <p:sp>
          <p:nvSpPr>
            <p:cNvPr id="1444" name="Google Shape;1444;p5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 name="Google Shape;1445;p54"/>
            <p:cNvGrpSpPr/>
            <p:nvPr/>
          </p:nvGrpSpPr>
          <p:grpSpPr>
            <a:xfrm>
              <a:off x="6031360" y="3076713"/>
              <a:ext cx="539107" cy="480965"/>
              <a:chOff x="6031360" y="3076713"/>
              <a:chExt cx="539107" cy="480965"/>
            </a:xfrm>
          </p:grpSpPr>
          <p:sp>
            <p:nvSpPr>
              <p:cNvPr id="1446" name="Google Shape;1446;p5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3" name="Google Shape;1453;p54"/>
          <p:cNvGrpSpPr/>
          <p:nvPr/>
        </p:nvGrpSpPr>
        <p:grpSpPr>
          <a:xfrm>
            <a:off x="870086" y="2643886"/>
            <a:ext cx="3548850" cy="1964628"/>
            <a:chOff x="238125" y="732525"/>
            <a:chExt cx="7130500" cy="4241425"/>
          </a:xfrm>
        </p:grpSpPr>
        <p:sp>
          <p:nvSpPr>
            <p:cNvPr id="1454" name="Google Shape;1454;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 name="Google Shape;1568;p54"/>
          <p:cNvGrpSpPr/>
          <p:nvPr/>
        </p:nvGrpSpPr>
        <p:grpSpPr>
          <a:xfrm>
            <a:off x="7287063" y="4046391"/>
            <a:ext cx="211977" cy="211977"/>
            <a:chOff x="7810319" y="3921168"/>
            <a:chExt cx="216657" cy="216657"/>
          </a:xfrm>
        </p:grpSpPr>
        <p:grpSp>
          <p:nvGrpSpPr>
            <p:cNvPr id="1569" name="Google Shape;1569;p54"/>
            <p:cNvGrpSpPr/>
            <p:nvPr/>
          </p:nvGrpSpPr>
          <p:grpSpPr>
            <a:xfrm>
              <a:off x="7810319" y="3921168"/>
              <a:ext cx="216657" cy="216657"/>
              <a:chOff x="7592387" y="4175808"/>
              <a:chExt cx="275400" cy="275400"/>
            </a:xfrm>
          </p:grpSpPr>
          <p:sp>
            <p:nvSpPr>
              <p:cNvPr id="1570" name="Google Shape;1570;p54"/>
              <p:cNvSpPr/>
              <p:nvPr/>
            </p:nvSpPr>
            <p:spPr>
              <a:xfrm>
                <a:off x="7592387" y="4175808"/>
                <a:ext cx="275400" cy="275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4"/>
              <p:cNvSpPr/>
              <p:nvPr/>
            </p:nvSpPr>
            <p:spPr>
              <a:xfrm>
                <a:off x="7629620" y="4213049"/>
                <a:ext cx="201000" cy="201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 name="Google Shape;1572;p54"/>
            <p:cNvSpPr/>
            <p:nvPr/>
          </p:nvSpPr>
          <p:spPr>
            <a:xfrm>
              <a:off x="7882502" y="3992680"/>
              <a:ext cx="73800" cy="73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6" name="Shape 1576"/>
        <p:cNvGrpSpPr/>
        <p:nvPr/>
      </p:nvGrpSpPr>
      <p:grpSpPr>
        <a:xfrm>
          <a:off x="0" y="0"/>
          <a:ext cx="0" cy="0"/>
          <a:chOff x="0" y="0"/>
          <a:chExt cx="0" cy="0"/>
        </a:xfrm>
      </p:grpSpPr>
      <p:grpSp>
        <p:nvGrpSpPr>
          <p:cNvPr id="1577" name="Google Shape;1577;p55"/>
          <p:cNvGrpSpPr/>
          <p:nvPr/>
        </p:nvGrpSpPr>
        <p:grpSpPr>
          <a:xfrm>
            <a:off x="3415025" y="563200"/>
            <a:ext cx="1595286" cy="154800"/>
            <a:chOff x="3415025" y="563200"/>
            <a:chExt cx="1595286" cy="154800"/>
          </a:xfrm>
        </p:grpSpPr>
        <p:sp>
          <p:nvSpPr>
            <p:cNvPr id="1578" name="Google Shape;1578;p55"/>
            <p:cNvSpPr/>
            <p:nvPr/>
          </p:nvSpPr>
          <p:spPr>
            <a:xfrm>
              <a:off x="3415025" y="563200"/>
              <a:ext cx="381000" cy="154800"/>
            </a:xfrm>
            <a:prstGeom prst="chevron">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chemeClr val="lt1"/>
                </a:solidFill>
                <a:latin typeface="Inter"/>
                <a:ea typeface="Inter"/>
                <a:cs typeface="Inter"/>
                <a:sym typeface="Inter"/>
              </a:endParaRPr>
            </a:p>
          </p:txBody>
        </p:sp>
        <p:sp>
          <p:nvSpPr>
            <p:cNvPr id="1579" name="Google Shape;1579;p55"/>
            <p:cNvSpPr/>
            <p:nvPr/>
          </p:nvSpPr>
          <p:spPr>
            <a:xfrm>
              <a:off x="3718596" y="563200"/>
              <a:ext cx="381000" cy="154800"/>
            </a:xfrm>
            <a:prstGeom prst="chevron">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chemeClr val="lt1"/>
                </a:solidFill>
                <a:latin typeface="Inter"/>
                <a:ea typeface="Inter"/>
                <a:cs typeface="Inter"/>
                <a:sym typeface="Inter"/>
              </a:endParaRPr>
            </a:p>
          </p:txBody>
        </p:sp>
        <p:sp>
          <p:nvSpPr>
            <p:cNvPr id="1580" name="Google Shape;1580;p55"/>
            <p:cNvSpPr/>
            <p:nvPr/>
          </p:nvSpPr>
          <p:spPr>
            <a:xfrm>
              <a:off x="4022168" y="563200"/>
              <a:ext cx="381000" cy="154800"/>
            </a:xfrm>
            <a:prstGeom prst="chevron">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chemeClr val="lt1"/>
                </a:solidFill>
                <a:latin typeface="Inter"/>
                <a:ea typeface="Inter"/>
                <a:cs typeface="Inter"/>
                <a:sym typeface="Inter"/>
              </a:endParaRPr>
            </a:p>
          </p:txBody>
        </p:sp>
        <p:sp>
          <p:nvSpPr>
            <p:cNvPr id="1581" name="Google Shape;1581;p55"/>
            <p:cNvSpPr/>
            <p:nvPr/>
          </p:nvSpPr>
          <p:spPr>
            <a:xfrm>
              <a:off x="4325739" y="563200"/>
              <a:ext cx="381000" cy="154800"/>
            </a:xfrm>
            <a:prstGeom prst="chevron">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chemeClr val="lt1"/>
                </a:solidFill>
                <a:latin typeface="Inter"/>
                <a:ea typeface="Inter"/>
                <a:cs typeface="Inter"/>
                <a:sym typeface="Inter"/>
              </a:endParaRPr>
            </a:p>
          </p:txBody>
        </p:sp>
        <p:sp>
          <p:nvSpPr>
            <p:cNvPr id="1582" name="Google Shape;1582;p55"/>
            <p:cNvSpPr/>
            <p:nvPr/>
          </p:nvSpPr>
          <p:spPr>
            <a:xfrm>
              <a:off x="4629311" y="563200"/>
              <a:ext cx="381000" cy="154800"/>
            </a:xfrm>
            <a:prstGeom prst="chevron">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1000">
                <a:solidFill>
                  <a:schemeClr val="lt1"/>
                </a:solidFill>
                <a:latin typeface="Inter"/>
                <a:ea typeface="Inter"/>
                <a:cs typeface="Inter"/>
                <a:sym typeface="Inter"/>
              </a:endParaRPr>
            </a:p>
          </p:txBody>
        </p:sp>
      </p:grpSp>
      <p:grpSp>
        <p:nvGrpSpPr>
          <p:cNvPr id="1583" name="Google Shape;1583;p55"/>
          <p:cNvGrpSpPr/>
          <p:nvPr/>
        </p:nvGrpSpPr>
        <p:grpSpPr>
          <a:xfrm>
            <a:off x="6848306" y="2172844"/>
            <a:ext cx="1572551" cy="372635"/>
            <a:chOff x="3417981" y="2143776"/>
            <a:chExt cx="1652186" cy="391506"/>
          </a:xfrm>
        </p:grpSpPr>
        <p:grpSp>
          <p:nvGrpSpPr>
            <p:cNvPr id="1584" name="Google Shape;1584;p55"/>
            <p:cNvGrpSpPr/>
            <p:nvPr/>
          </p:nvGrpSpPr>
          <p:grpSpPr>
            <a:xfrm>
              <a:off x="3417981" y="2143776"/>
              <a:ext cx="502587" cy="318177"/>
              <a:chOff x="3417981" y="2143776"/>
              <a:chExt cx="502587" cy="318177"/>
            </a:xfrm>
          </p:grpSpPr>
          <p:cxnSp>
            <p:nvCxnSpPr>
              <p:cNvPr id="1585" name="Google Shape;1585;p55"/>
              <p:cNvCxnSpPr>
                <a:endCxn id="1586" idx="2"/>
              </p:cNvCxnSpPr>
              <p:nvPr/>
            </p:nvCxnSpPr>
            <p:spPr>
              <a:xfrm>
                <a:off x="3651468" y="2345269"/>
                <a:ext cx="269100" cy="0"/>
              </a:xfrm>
              <a:prstGeom prst="straightConnector1">
                <a:avLst/>
              </a:prstGeom>
              <a:noFill/>
              <a:ln cap="flat" cmpd="sng" w="19050">
                <a:solidFill>
                  <a:schemeClr val="dk2"/>
                </a:solidFill>
                <a:prstDash val="solid"/>
                <a:round/>
                <a:headEnd len="med" w="med" type="none"/>
                <a:tailEnd len="med" w="med" type="none"/>
              </a:ln>
            </p:spPr>
          </p:cxnSp>
          <p:cxnSp>
            <p:nvCxnSpPr>
              <p:cNvPr id="1587" name="Google Shape;1587;p55"/>
              <p:cNvCxnSpPr>
                <a:stCxn id="1588" idx="0"/>
              </p:cNvCxnSpPr>
              <p:nvPr/>
            </p:nvCxnSpPr>
            <p:spPr>
              <a:xfrm rot="10800000">
                <a:off x="3534651" y="2143776"/>
                <a:ext cx="0" cy="114600"/>
              </a:xfrm>
              <a:prstGeom prst="straightConnector1">
                <a:avLst/>
              </a:prstGeom>
              <a:noFill/>
              <a:ln cap="flat" cmpd="sng" w="19050">
                <a:solidFill>
                  <a:schemeClr val="lt1"/>
                </a:solidFill>
                <a:prstDash val="solid"/>
                <a:round/>
                <a:headEnd len="med" w="med" type="none"/>
                <a:tailEnd len="med" w="med" type="none"/>
              </a:ln>
            </p:spPr>
          </p:cxnSp>
          <p:sp>
            <p:nvSpPr>
              <p:cNvPr id="1589" name="Google Shape;1589;p55"/>
              <p:cNvSpPr/>
              <p:nvPr/>
            </p:nvSpPr>
            <p:spPr>
              <a:xfrm>
                <a:off x="3417981" y="2228553"/>
                <a:ext cx="233400" cy="233400"/>
              </a:xfrm>
              <a:prstGeom prst="ellipse">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5"/>
              <p:cNvSpPr/>
              <p:nvPr/>
            </p:nvSpPr>
            <p:spPr>
              <a:xfrm>
                <a:off x="3447801" y="2258376"/>
                <a:ext cx="173700" cy="17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 name="Google Shape;1590;p55"/>
            <p:cNvGrpSpPr/>
            <p:nvPr/>
          </p:nvGrpSpPr>
          <p:grpSpPr>
            <a:xfrm>
              <a:off x="3890753" y="2228450"/>
              <a:ext cx="502800" cy="306832"/>
              <a:chOff x="3890753" y="2228450"/>
              <a:chExt cx="502800" cy="306832"/>
            </a:xfrm>
          </p:grpSpPr>
          <p:cxnSp>
            <p:nvCxnSpPr>
              <p:cNvPr id="1591" name="Google Shape;1591;p55"/>
              <p:cNvCxnSpPr>
                <a:stCxn id="1592" idx="6"/>
                <a:endCxn id="1593" idx="2"/>
              </p:cNvCxnSpPr>
              <p:nvPr/>
            </p:nvCxnSpPr>
            <p:spPr>
              <a:xfrm>
                <a:off x="4124453" y="2345300"/>
                <a:ext cx="269100" cy="0"/>
              </a:xfrm>
              <a:prstGeom prst="straightConnector1">
                <a:avLst/>
              </a:prstGeom>
              <a:noFill/>
              <a:ln cap="flat" cmpd="sng" w="19050">
                <a:solidFill>
                  <a:schemeClr val="lt2"/>
                </a:solidFill>
                <a:prstDash val="solid"/>
                <a:round/>
                <a:headEnd len="med" w="med" type="none"/>
                <a:tailEnd len="med" w="med" type="none"/>
              </a:ln>
            </p:spPr>
          </p:cxnSp>
          <p:cxnSp>
            <p:nvCxnSpPr>
              <p:cNvPr id="1594" name="Google Shape;1594;p55"/>
              <p:cNvCxnSpPr/>
              <p:nvPr/>
            </p:nvCxnSpPr>
            <p:spPr>
              <a:xfrm>
                <a:off x="4007365" y="2432082"/>
                <a:ext cx="0" cy="103200"/>
              </a:xfrm>
              <a:prstGeom prst="straightConnector1">
                <a:avLst/>
              </a:prstGeom>
              <a:noFill/>
              <a:ln cap="flat" cmpd="sng" w="19050">
                <a:solidFill>
                  <a:schemeClr val="dk2"/>
                </a:solidFill>
                <a:prstDash val="solid"/>
                <a:round/>
                <a:headEnd len="med" w="med" type="none"/>
                <a:tailEnd len="med" w="med" type="none"/>
              </a:ln>
            </p:spPr>
          </p:cxnSp>
          <p:sp>
            <p:nvSpPr>
              <p:cNvPr id="1592" name="Google Shape;1592;p55"/>
              <p:cNvSpPr/>
              <p:nvPr/>
            </p:nvSpPr>
            <p:spPr>
              <a:xfrm>
                <a:off x="3890753" y="2228450"/>
                <a:ext cx="233700" cy="233700"/>
              </a:xfrm>
              <a:prstGeom prst="ellipse">
                <a:avLst/>
              </a:prstGeom>
              <a:noFill/>
              <a:ln cap="flat" cmpd="sng" w="28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5"/>
              <p:cNvSpPr/>
              <p:nvPr/>
            </p:nvSpPr>
            <p:spPr>
              <a:xfrm>
                <a:off x="3920568" y="2258269"/>
                <a:ext cx="174000" cy="174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 name="Google Shape;1595;p55"/>
            <p:cNvGrpSpPr/>
            <p:nvPr/>
          </p:nvGrpSpPr>
          <p:grpSpPr>
            <a:xfrm>
              <a:off x="4363849" y="2143776"/>
              <a:ext cx="502800" cy="318177"/>
              <a:chOff x="4363849" y="2143776"/>
              <a:chExt cx="502800" cy="318177"/>
            </a:xfrm>
          </p:grpSpPr>
          <p:cxnSp>
            <p:nvCxnSpPr>
              <p:cNvPr id="1596" name="Google Shape;1596;p55"/>
              <p:cNvCxnSpPr>
                <a:stCxn id="1597" idx="6"/>
                <a:endCxn id="1598" idx="2"/>
              </p:cNvCxnSpPr>
              <p:nvPr/>
            </p:nvCxnSpPr>
            <p:spPr>
              <a:xfrm>
                <a:off x="4597249" y="2345253"/>
                <a:ext cx="269400" cy="0"/>
              </a:xfrm>
              <a:prstGeom prst="straightConnector1">
                <a:avLst/>
              </a:prstGeom>
              <a:noFill/>
              <a:ln cap="flat" cmpd="sng" w="19050">
                <a:solidFill>
                  <a:schemeClr val="accent1"/>
                </a:solidFill>
                <a:prstDash val="solid"/>
                <a:round/>
                <a:headEnd len="med" w="med" type="none"/>
                <a:tailEnd len="med" w="med" type="none"/>
              </a:ln>
            </p:spPr>
          </p:cxnSp>
          <p:cxnSp>
            <p:nvCxnSpPr>
              <p:cNvPr id="1599" name="Google Shape;1599;p55"/>
              <p:cNvCxnSpPr>
                <a:stCxn id="1593" idx="0"/>
              </p:cNvCxnSpPr>
              <p:nvPr/>
            </p:nvCxnSpPr>
            <p:spPr>
              <a:xfrm rot="10800000">
                <a:off x="4480518" y="2143776"/>
                <a:ext cx="0" cy="114600"/>
              </a:xfrm>
              <a:prstGeom prst="straightConnector1">
                <a:avLst/>
              </a:prstGeom>
              <a:noFill/>
              <a:ln cap="flat" cmpd="sng" w="19050">
                <a:solidFill>
                  <a:schemeClr val="lt2"/>
                </a:solidFill>
                <a:prstDash val="solid"/>
                <a:round/>
                <a:headEnd len="med" w="med" type="none"/>
                <a:tailEnd len="med" w="med" type="none"/>
              </a:ln>
            </p:spPr>
          </p:cxnSp>
          <p:sp>
            <p:nvSpPr>
              <p:cNvPr id="1597" name="Google Shape;1597;p55"/>
              <p:cNvSpPr/>
              <p:nvPr/>
            </p:nvSpPr>
            <p:spPr>
              <a:xfrm>
                <a:off x="4363849" y="2228553"/>
                <a:ext cx="233400" cy="2334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5"/>
              <p:cNvSpPr/>
              <p:nvPr/>
            </p:nvSpPr>
            <p:spPr>
              <a:xfrm>
                <a:off x="4393668" y="2258376"/>
                <a:ext cx="173700" cy="17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 name="Google Shape;1600;p55"/>
            <p:cNvGrpSpPr/>
            <p:nvPr/>
          </p:nvGrpSpPr>
          <p:grpSpPr>
            <a:xfrm>
              <a:off x="4836768" y="2228553"/>
              <a:ext cx="233400" cy="306563"/>
              <a:chOff x="4836768" y="2228553"/>
              <a:chExt cx="233400" cy="306563"/>
            </a:xfrm>
          </p:grpSpPr>
          <p:cxnSp>
            <p:nvCxnSpPr>
              <p:cNvPr id="1601" name="Google Shape;1601;p55"/>
              <p:cNvCxnSpPr/>
              <p:nvPr/>
            </p:nvCxnSpPr>
            <p:spPr>
              <a:xfrm>
                <a:off x="4953531" y="2432216"/>
                <a:ext cx="0" cy="102900"/>
              </a:xfrm>
              <a:prstGeom prst="straightConnector1">
                <a:avLst/>
              </a:prstGeom>
              <a:noFill/>
              <a:ln cap="flat" cmpd="sng" w="19050">
                <a:solidFill>
                  <a:schemeClr val="accent1"/>
                </a:solidFill>
                <a:prstDash val="solid"/>
                <a:round/>
                <a:headEnd len="med" w="med" type="none"/>
                <a:tailEnd len="med" w="med" type="none"/>
              </a:ln>
            </p:spPr>
          </p:cxnSp>
          <p:sp>
            <p:nvSpPr>
              <p:cNvPr id="1602" name="Google Shape;1602;p55"/>
              <p:cNvSpPr/>
              <p:nvPr/>
            </p:nvSpPr>
            <p:spPr>
              <a:xfrm>
                <a:off x="4836768" y="2228553"/>
                <a:ext cx="233400" cy="233400"/>
              </a:xfrm>
              <a:prstGeom prst="ellipse">
                <a:avLst/>
              </a:prstGeom>
              <a:no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5"/>
              <p:cNvSpPr/>
              <p:nvPr/>
            </p:nvSpPr>
            <p:spPr>
              <a:xfrm>
                <a:off x="4866587" y="2258376"/>
                <a:ext cx="173700" cy="17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3" name="Google Shape;1603;p55"/>
          <p:cNvGrpSpPr/>
          <p:nvPr/>
        </p:nvGrpSpPr>
        <p:grpSpPr>
          <a:xfrm>
            <a:off x="6838789" y="1191994"/>
            <a:ext cx="1581844" cy="732818"/>
            <a:chOff x="634175" y="2986275"/>
            <a:chExt cx="3147949" cy="1458344"/>
          </a:xfrm>
        </p:grpSpPr>
        <p:cxnSp>
          <p:nvCxnSpPr>
            <p:cNvPr id="1604" name="Google Shape;1604;p55"/>
            <p:cNvCxnSpPr>
              <a:stCxn id="1605" idx="4"/>
              <a:endCxn id="1606" idx="0"/>
            </p:cNvCxnSpPr>
            <p:nvPr/>
          </p:nvCxnSpPr>
          <p:spPr>
            <a:xfrm>
              <a:off x="929975" y="3577875"/>
              <a:ext cx="591300" cy="275100"/>
            </a:xfrm>
            <a:prstGeom prst="straightConnector1">
              <a:avLst/>
            </a:prstGeom>
            <a:noFill/>
            <a:ln cap="flat" cmpd="sng" w="19050">
              <a:solidFill>
                <a:schemeClr val="lt1"/>
              </a:solidFill>
              <a:prstDash val="solid"/>
              <a:round/>
              <a:headEnd len="med" w="med" type="none"/>
              <a:tailEnd len="med" w="med" type="none"/>
            </a:ln>
          </p:spPr>
        </p:cxnSp>
        <p:cxnSp>
          <p:nvCxnSpPr>
            <p:cNvPr id="1607" name="Google Shape;1607;p55"/>
            <p:cNvCxnSpPr>
              <a:stCxn id="1606" idx="0"/>
              <a:endCxn id="1608" idx="4"/>
            </p:cNvCxnSpPr>
            <p:nvPr/>
          </p:nvCxnSpPr>
          <p:spPr>
            <a:xfrm flipH="1" rot="10800000">
              <a:off x="1521366" y="3577919"/>
              <a:ext cx="686700" cy="275100"/>
            </a:xfrm>
            <a:prstGeom prst="straightConnector1">
              <a:avLst/>
            </a:prstGeom>
            <a:noFill/>
            <a:ln cap="flat" cmpd="sng" w="19050">
              <a:solidFill>
                <a:schemeClr val="dk2"/>
              </a:solidFill>
              <a:prstDash val="solid"/>
              <a:round/>
              <a:headEnd len="med" w="med" type="none"/>
              <a:tailEnd len="med" w="med" type="none"/>
            </a:ln>
          </p:spPr>
        </p:cxnSp>
        <p:cxnSp>
          <p:nvCxnSpPr>
            <p:cNvPr id="1609" name="Google Shape;1609;p55"/>
            <p:cNvCxnSpPr>
              <a:stCxn id="1608" idx="4"/>
              <a:endCxn id="1610" idx="0"/>
            </p:cNvCxnSpPr>
            <p:nvPr/>
          </p:nvCxnSpPr>
          <p:spPr>
            <a:xfrm>
              <a:off x="2208152" y="3577875"/>
              <a:ext cx="686700" cy="275100"/>
            </a:xfrm>
            <a:prstGeom prst="straightConnector1">
              <a:avLst/>
            </a:prstGeom>
            <a:noFill/>
            <a:ln cap="flat" cmpd="sng" w="19050">
              <a:solidFill>
                <a:schemeClr val="lt2"/>
              </a:solidFill>
              <a:prstDash val="solid"/>
              <a:round/>
              <a:headEnd len="med" w="med" type="none"/>
              <a:tailEnd len="med" w="med" type="none"/>
            </a:ln>
          </p:spPr>
        </p:cxnSp>
        <p:cxnSp>
          <p:nvCxnSpPr>
            <p:cNvPr id="1611" name="Google Shape;1611;p55"/>
            <p:cNvCxnSpPr>
              <a:stCxn id="1610" idx="0"/>
              <a:endCxn id="1612" idx="4"/>
            </p:cNvCxnSpPr>
            <p:nvPr/>
          </p:nvCxnSpPr>
          <p:spPr>
            <a:xfrm flipH="1" rot="10800000">
              <a:off x="2894933" y="3577918"/>
              <a:ext cx="591300" cy="275100"/>
            </a:xfrm>
            <a:prstGeom prst="straightConnector1">
              <a:avLst/>
            </a:prstGeom>
            <a:noFill/>
            <a:ln cap="flat" cmpd="sng" w="19050">
              <a:solidFill>
                <a:schemeClr val="accent1"/>
              </a:solidFill>
              <a:prstDash val="solid"/>
              <a:round/>
              <a:headEnd len="med" w="med" type="none"/>
              <a:tailEnd len="med" w="med" type="none"/>
            </a:ln>
          </p:spPr>
        </p:cxnSp>
        <p:sp>
          <p:nvSpPr>
            <p:cNvPr id="1612" name="Google Shape;1612;p55"/>
            <p:cNvSpPr/>
            <p:nvPr/>
          </p:nvSpPr>
          <p:spPr>
            <a:xfrm>
              <a:off x="3190524" y="2986275"/>
              <a:ext cx="591600" cy="591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608" name="Google Shape;1608;p55"/>
            <p:cNvSpPr/>
            <p:nvPr/>
          </p:nvSpPr>
          <p:spPr>
            <a:xfrm>
              <a:off x="1912352" y="2986275"/>
              <a:ext cx="591600" cy="5916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605" name="Google Shape;1605;p55"/>
            <p:cNvSpPr/>
            <p:nvPr/>
          </p:nvSpPr>
          <p:spPr>
            <a:xfrm>
              <a:off x="634175" y="2986275"/>
              <a:ext cx="591600" cy="591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610" name="Google Shape;1610;p55"/>
            <p:cNvSpPr/>
            <p:nvPr/>
          </p:nvSpPr>
          <p:spPr>
            <a:xfrm>
              <a:off x="2599133" y="3853018"/>
              <a:ext cx="591600" cy="5916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606" name="Google Shape;1606;p55"/>
            <p:cNvSpPr/>
            <p:nvPr/>
          </p:nvSpPr>
          <p:spPr>
            <a:xfrm>
              <a:off x="1225566" y="3853019"/>
              <a:ext cx="591600" cy="5916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613" name="Google Shape;1613;p55"/>
          <p:cNvGrpSpPr/>
          <p:nvPr/>
        </p:nvGrpSpPr>
        <p:grpSpPr>
          <a:xfrm>
            <a:off x="5238046" y="537481"/>
            <a:ext cx="1415678" cy="2044436"/>
            <a:chOff x="5267818" y="537481"/>
            <a:chExt cx="1415678" cy="2044436"/>
          </a:xfrm>
        </p:grpSpPr>
        <p:sp>
          <p:nvSpPr>
            <p:cNvPr id="1614" name="Google Shape;1614;p55"/>
            <p:cNvSpPr/>
            <p:nvPr/>
          </p:nvSpPr>
          <p:spPr>
            <a:xfrm>
              <a:off x="5267818" y="537481"/>
              <a:ext cx="424500" cy="424500"/>
            </a:xfrm>
            <a:prstGeom prst="flowChartConnector">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5"/>
            <p:cNvSpPr/>
            <p:nvPr/>
          </p:nvSpPr>
          <p:spPr>
            <a:xfrm>
              <a:off x="6258996" y="537481"/>
              <a:ext cx="424500" cy="424500"/>
            </a:xfrm>
            <a:prstGeom prst="flowChartConnector">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5"/>
            <p:cNvSpPr/>
            <p:nvPr/>
          </p:nvSpPr>
          <p:spPr>
            <a:xfrm>
              <a:off x="6258996" y="1347449"/>
              <a:ext cx="424500" cy="424500"/>
            </a:xfrm>
            <a:prstGeom prst="flowChartConnector">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7" name="Google Shape;1617;p55"/>
            <p:cNvCxnSpPr>
              <a:stCxn id="1614" idx="6"/>
              <a:endCxn id="1615" idx="2"/>
            </p:cNvCxnSpPr>
            <p:nvPr/>
          </p:nvCxnSpPr>
          <p:spPr>
            <a:xfrm>
              <a:off x="5692318" y="749731"/>
              <a:ext cx="566700" cy="600"/>
            </a:xfrm>
            <a:prstGeom prst="bentConnector3">
              <a:avLst>
                <a:gd fmla="val 49998" name="adj1"/>
              </a:avLst>
            </a:prstGeom>
            <a:noFill/>
            <a:ln cap="flat" cmpd="sng" w="19050">
              <a:solidFill>
                <a:schemeClr val="lt1"/>
              </a:solidFill>
              <a:prstDash val="solid"/>
              <a:round/>
              <a:headEnd len="med" w="med" type="none"/>
              <a:tailEnd len="med" w="med" type="none"/>
            </a:ln>
          </p:spPr>
        </p:cxnSp>
        <p:cxnSp>
          <p:nvCxnSpPr>
            <p:cNvPr id="1618" name="Google Shape;1618;p55"/>
            <p:cNvCxnSpPr>
              <a:stCxn id="1615" idx="4"/>
              <a:endCxn id="1619" idx="0"/>
            </p:cNvCxnSpPr>
            <p:nvPr/>
          </p:nvCxnSpPr>
          <p:spPr>
            <a:xfrm rot="5400000">
              <a:off x="5782896" y="659131"/>
              <a:ext cx="385500" cy="991200"/>
            </a:xfrm>
            <a:prstGeom prst="bentConnector3">
              <a:avLst>
                <a:gd fmla="val 49996" name="adj1"/>
              </a:avLst>
            </a:prstGeom>
            <a:noFill/>
            <a:ln cap="flat" cmpd="sng" w="19050">
              <a:solidFill>
                <a:schemeClr val="dk2"/>
              </a:solidFill>
              <a:prstDash val="solid"/>
              <a:round/>
              <a:headEnd len="med" w="med" type="none"/>
              <a:tailEnd len="med" w="med" type="none"/>
            </a:ln>
          </p:spPr>
        </p:cxnSp>
        <p:cxnSp>
          <p:nvCxnSpPr>
            <p:cNvPr id="1620" name="Google Shape;1620;p55"/>
            <p:cNvCxnSpPr>
              <a:stCxn id="1619" idx="6"/>
              <a:endCxn id="1616" idx="2"/>
            </p:cNvCxnSpPr>
            <p:nvPr/>
          </p:nvCxnSpPr>
          <p:spPr>
            <a:xfrm>
              <a:off x="5692318" y="1559699"/>
              <a:ext cx="566700" cy="600"/>
            </a:xfrm>
            <a:prstGeom prst="bentConnector3">
              <a:avLst>
                <a:gd fmla="val 49998" name="adj1"/>
              </a:avLst>
            </a:prstGeom>
            <a:noFill/>
            <a:ln cap="flat" cmpd="sng" w="19050">
              <a:solidFill>
                <a:schemeClr val="lt2"/>
              </a:solidFill>
              <a:prstDash val="solid"/>
              <a:round/>
              <a:headEnd len="med" w="med" type="none"/>
              <a:tailEnd len="med" w="med" type="none"/>
            </a:ln>
          </p:spPr>
        </p:cxnSp>
        <p:cxnSp>
          <p:nvCxnSpPr>
            <p:cNvPr id="1621" name="Google Shape;1621;p55"/>
            <p:cNvCxnSpPr>
              <a:stCxn id="1616" idx="4"/>
              <a:endCxn id="1622" idx="0"/>
            </p:cNvCxnSpPr>
            <p:nvPr/>
          </p:nvCxnSpPr>
          <p:spPr>
            <a:xfrm rot="5400000">
              <a:off x="5782896" y="1469099"/>
              <a:ext cx="385500" cy="991200"/>
            </a:xfrm>
            <a:prstGeom prst="bentConnector3">
              <a:avLst>
                <a:gd fmla="val 49996" name="adj1"/>
              </a:avLst>
            </a:prstGeom>
            <a:noFill/>
            <a:ln cap="flat" cmpd="sng" w="19050">
              <a:solidFill>
                <a:schemeClr val="accent1"/>
              </a:solidFill>
              <a:prstDash val="solid"/>
              <a:round/>
              <a:headEnd len="med" w="med" type="none"/>
              <a:tailEnd len="med" w="med" type="none"/>
            </a:ln>
          </p:spPr>
        </p:cxnSp>
        <p:sp>
          <p:nvSpPr>
            <p:cNvPr id="1619" name="Google Shape;1619;p55"/>
            <p:cNvSpPr/>
            <p:nvPr/>
          </p:nvSpPr>
          <p:spPr>
            <a:xfrm>
              <a:off x="5267818" y="1347449"/>
              <a:ext cx="424500" cy="424500"/>
            </a:xfrm>
            <a:prstGeom prst="flowChartConnector">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5"/>
            <p:cNvSpPr/>
            <p:nvPr/>
          </p:nvSpPr>
          <p:spPr>
            <a:xfrm>
              <a:off x="5267818" y="2157418"/>
              <a:ext cx="424500" cy="424500"/>
            </a:xfrm>
            <a:prstGeom prst="flowChartConnector">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5"/>
            <p:cNvSpPr/>
            <p:nvPr/>
          </p:nvSpPr>
          <p:spPr>
            <a:xfrm>
              <a:off x="6258996" y="2157418"/>
              <a:ext cx="424500" cy="424500"/>
            </a:xfrm>
            <a:prstGeom prst="flowChartConnector">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4" name="Google Shape;1624;p55"/>
            <p:cNvCxnSpPr>
              <a:endCxn id="1623" idx="2"/>
            </p:cNvCxnSpPr>
            <p:nvPr/>
          </p:nvCxnSpPr>
          <p:spPr>
            <a:xfrm>
              <a:off x="5691996" y="2369068"/>
              <a:ext cx="567000" cy="600"/>
            </a:xfrm>
            <a:prstGeom prst="bentConnector3">
              <a:avLst>
                <a:gd fmla="val 50000" name="adj1"/>
              </a:avLst>
            </a:prstGeom>
            <a:noFill/>
            <a:ln cap="flat" cmpd="sng" w="19050">
              <a:solidFill>
                <a:schemeClr val="lt1"/>
              </a:solidFill>
              <a:prstDash val="solid"/>
              <a:round/>
              <a:headEnd len="med" w="med" type="none"/>
              <a:tailEnd len="med" w="med" type="none"/>
            </a:ln>
          </p:spPr>
        </p:cxnSp>
      </p:grpSp>
      <p:grpSp>
        <p:nvGrpSpPr>
          <p:cNvPr id="1625" name="Google Shape;1625;p55"/>
          <p:cNvGrpSpPr/>
          <p:nvPr/>
        </p:nvGrpSpPr>
        <p:grpSpPr>
          <a:xfrm>
            <a:off x="5238286" y="2931807"/>
            <a:ext cx="1415438" cy="653529"/>
            <a:chOff x="1187400" y="2464355"/>
            <a:chExt cx="6769193" cy="2306846"/>
          </a:xfrm>
        </p:grpSpPr>
        <p:sp>
          <p:nvSpPr>
            <p:cNvPr id="1626" name="Google Shape;1626;p55"/>
            <p:cNvSpPr/>
            <p:nvPr/>
          </p:nvSpPr>
          <p:spPr>
            <a:xfrm>
              <a:off x="3802943" y="2464355"/>
              <a:ext cx="1538100" cy="442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27" name="Google Shape;1627;p55"/>
            <p:cNvSpPr/>
            <p:nvPr/>
          </p:nvSpPr>
          <p:spPr>
            <a:xfrm>
              <a:off x="5573240" y="3314381"/>
              <a:ext cx="1538100" cy="442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628" name="Google Shape;1628;p55"/>
            <p:cNvSpPr/>
            <p:nvPr/>
          </p:nvSpPr>
          <p:spPr>
            <a:xfrm>
              <a:off x="2032647" y="3314381"/>
              <a:ext cx="1538100" cy="442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629" name="Google Shape;1629;p55"/>
            <p:cNvSpPr/>
            <p:nvPr/>
          </p:nvSpPr>
          <p:spPr>
            <a:xfrm>
              <a:off x="1187400" y="4328701"/>
              <a:ext cx="1538100" cy="442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630" name="Google Shape;1630;p55"/>
            <p:cNvSpPr/>
            <p:nvPr/>
          </p:nvSpPr>
          <p:spPr>
            <a:xfrm>
              <a:off x="2877893" y="4328701"/>
              <a:ext cx="1538100" cy="442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631" name="Google Shape;1631;p55"/>
            <p:cNvSpPr/>
            <p:nvPr/>
          </p:nvSpPr>
          <p:spPr>
            <a:xfrm>
              <a:off x="4728000" y="4328701"/>
              <a:ext cx="1538100" cy="442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632" name="Google Shape;1632;p55"/>
            <p:cNvSpPr/>
            <p:nvPr/>
          </p:nvSpPr>
          <p:spPr>
            <a:xfrm>
              <a:off x="6418493" y="4328701"/>
              <a:ext cx="1538100" cy="442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633" name="Google Shape;1633;p55"/>
            <p:cNvCxnSpPr>
              <a:stCxn id="1626" idx="2"/>
              <a:endCxn id="1627" idx="0"/>
            </p:cNvCxnSpPr>
            <p:nvPr/>
          </p:nvCxnSpPr>
          <p:spPr>
            <a:xfrm flipH="1" rot="-5400000">
              <a:off x="5253443" y="2225405"/>
              <a:ext cx="407400" cy="1770300"/>
            </a:xfrm>
            <a:prstGeom prst="bentConnector3">
              <a:avLst>
                <a:gd fmla="val 50015" name="adj1"/>
              </a:avLst>
            </a:prstGeom>
            <a:noFill/>
            <a:ln cap="flat" cmpd="sng" w="19050">
              <a:solidFill>
                <a:schemeClr val="dk2"/>
              </a:solidFill>
              <a:prstDash val="solid"/>
              <a:round/>
              <a:headEnd len="sm" w="sm" type="none"/>
              <a:tailEnd len="sm" w="sm" type="none"/>
            </a:ln>
          </p:spPr>
        </p:cxnSp>
        <p:cxnSp>
          <p:nvCxnSpPr>
            <p:cNvPr id="1634" name="Google Shape;1634;p55"/>
            <p:cNvCxnSpPr>
              <a:stCxn id="1628" idx="0"/>
              <a:endCxn id="1626" idx="2"/>
            </p:cNvCxnSpPr>
            <p:nvPr/>
          </p:nvCxnSpPr>
          <p:spPr>
            <a:xfrm rot="-5400000">
              <a:off x="3483147" y="2225531"/>
              <a:ext cx="407400" cy="1770300"/>
            </a:xfrm>
            <a:prstGeom prst="bentConnector3">
              <a:avLst>
                <a:gd fmla="val 50015" name="adj1"/>
              </a:avLst>
            </a:prstGeom>
            <a:noFill/>
            <a:ln cap="flat" cmpd="sng" w="19050">
              <a:solidFill>
                <a:schemeClr val="dk2"/>
              </a:solidFill>
              <a:prstDash val="solid"/>
              <a:round/>
              <a:headEnd len="sm" w="sm" type="none"/>
              <a:tailEnd len="sm" w="sm" type="none"/>
            </a:ln>
          </p:spPr>
        </p:cxnSp>
        <p:cxnSp>
          <p:nvCxnSpPr>
            <p:cNvPr id="1635" name="Google Shape;1635;p55"/>
            <p:cNvCxnSpPr>
              <a:stCxn id="1628" idx="2"/>
              <a:endCxn id="1630" idx="0"/>
            </p:cNvCxnSpPr>
            <p:nvPr/>
          </p:nvCxnSpPr>
          <p:spPr>
            <a:xfrm flipH="1" rot="-5400000">
              <a:off x="2938347" y="3620231"/>
              <a:ext cx="571800" cy="845100"/>
            </a:xfrm>
            <a:prstGeom prst="bentConnector3">
              <a:avLst>
                <a:gd fmla="val 50002" name="adj1"/>
              </a:avLst>
            </a:prstGeom>
            <a:noFill/>
            <a:ln cap="flat" cmpd="sng" w="19050">
              <a:solidFill>
                <a:schemeClr val="lt2"/>
              </a:solidFill>
              <a:prstDash val="solid"/>
              <a:round/>
              <a:headEnd len="sm" w="sm" type="none"/>
              <a:tailEnd len="sm" w="sm" type="none"/>
            </a:ln>
          </p:spPr>
        </p:cxnSp>
        <p:cxnSp>
          <p:nvCxnSpPr>
            <p:cNvPr id="1636" name="Google Shape;1636;p55"/>
            <p:cNvCxnSpPr>
              <a:stCxn id="1629" idx="0"/>
              <a:endCxn id="1628" idx="2"/>
            </p:cNvCxnSpPr>
            <p:nvPr/>
          </p:nvCxnSpPr>
          <p:spPr>
            <a:xfrm rot="-5400000">
              <a:off x="2093100" y="3620251"/>
              <a:ext cx="571800" cy="845100"/>
            </a:xfrm>
            <a:prstGeom prst="bentConnector3">
              <a:avLst>
                <a:gd fmla="val 50002" name="adj1"/>
              </a:avLst>
            </a:prstGeom>
            <a:noFill/>
            <a:ln cap="flat" cmpd="sng" w="19050">
              <a:solidFill>
                <a:schemeClr val="lt2"/>
              </a:solidFill>
              <a:prstDash val="solid"/>
              <a:round/>
              <a:headEnd len="sm" w="sm" type="none"/>
              <a:tailEnd len="sm" w="sm" type="none"/>
            </a:ln>
          </p:spPr>
        </p:cxnSp>
        <p:cxnSp>
          <p:nvCxnSpPr>
            <p:cNvPr id="1637" name="Google Shape;1637;p55"/>
            <p:cNvCxnSpPr>
              <a:stCxn id="1627" idx="2"/>
              <a:endCxn id="1632" idx="0"/>
            </p:cNvCxnSpPr>
            <p:nvPr/>
          </p:nvCxnSpPr>
          <p:spPr>
            <a:xfrm flipH="1" rot="-5400000">
              <a:off x="6479090" y="3620081"/>
              <a:ext cx="571800" cy="845400"/>
            </a:xfrm>
            <a:prstGeom prst="bentConnector3">
              <a:avLst>
                <a:gd fmla="val 50002" name="adj1"/>
              </a:avLst>
            </a:prstGeom>
            <a:noFill/>
            <a:ln cap="flat" cmpd="sng" w="19050">
              <a:solidFill>
                <a:schemeClr val="lt2"/>
              </a:solidFill>
              <a:prstDash val="solid"/>
              <a:round/>
              <a:headEnd len="sm" w="sm" type="none"/>
              <a:tailEnd len="sm" w="sm" type="none"/>
            </a:ln>
          </p:spPr>
        </p:cxnSp>
        <p:cxnSp>
          <p:nvCxnSpPr>
            <p:cNvPr id="1638" name="Google Shape;1638;p55"/>
            <p:cNvCxnSpPr>
              <a:stCxn id="1631" idx="0"/>
              <a:endCxn id="1627" idx="2"/>
            </p:cNvCxnSpPr>
            <p:nvPr/>
          </p:nvCxnSpPr>
          <p:spPr>
            <a:xfrm rot="-5400000">
              <a:off x="5633700" y="3620251"/>
              <a:ext cx="571800" cy="845100"/>
            </a:xfrm>
            <a:prstGeom prst="bentConnector3">
              <a:avLst>
                <a:gd fmla="val 50002" name="adj1"/>
              </a:avLst>
            </a:prstGeom>
            <a:noFill/>
            <a:ln cap="flat" cmpd="sng" w="19050">
              <a:solidFill>
                <a:schemeClr val="lt2"/>
              </a:solidFill>
              <a:prstDash val="solid"/>
              <a:round/>
              <a:headEnd len="sm" w="sm" type="none"/>
              <a:tailEnd len="sm" w="sm" type="none"/>
            </a:ln>
          </p:spPr>
        </p:cxnSp>
      </p:grpSp>
      <p:grpSp>
        <p:nvGrpSpPr>
          <p:cNvPr id="1639" name="Google Shape;1639;p55"/>
          <p:cNvGrpSpPr/>
          <p:nvPr/>
        </p:nvGrpSpPr>
        <p:grpSpPr>
          <a:xfrm>
            <a:off x="722344" y="537474"/>
            <a:ext cx="2507605" cy="206262"/>
            <a:chOff x="725394" y="969857"/>
            <a:chExt cx="2507605" cy="206262"/>
          </a:xfrm>
        </p:grpSpPr>
        <p:grpSp>
          <p:nvGrpSpPr>
            <p:cNvPr id="1640" name="Google Shape;1640;p55"/>
            <p:cNvGrpSpPr/>
            <p:nvPr/>
          </p:nvGrpSpPr>
          <p:grpSpPr>
            <a:xfrm>
              <a:off x="725394" y="969857"/>
              <a:ext cx="609022" cy="123212"/>
              <a:chOff x="881025" y="2800065"/>
              <a:chExt cx="2009975" cy="412910"/>
            </a:xfrm>
          </p:grpSpPr>
          <p:sp>
            <p:nvSpPr>
              <p:cNvPr id="1641" name="Google Shape;1641;p55"/>
              <p:cNvSpPr/>
              <p:nvPr/>
            </p:nvSpPr>
            <p:spPr>
              <a:xfrm>
                <a:off x="932600" y="3079475"/>
                <a:ext cx="1958400" cy="1335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2" name="Google Shape;1642;p55"/>
              <p:cNvGrpSpPr/>
              <p:nvPr/>
            </p:nvGrpSpPr>
            <p:grpSpPr>
              <a:xfrm>
                <a:off x="881025" y="2800065"/>
                <a:ext cx="92400" cy="346200"/>
                <a:chOff x="845575" y="2563700"/>
                <a:chExt cx="92400" cy="346200"/>
              </a:xfrm>
            </p:grpSpPr>
            <p:cxnSp>
              <p:nvCxnSpPr>
                <p:cNvPr id="1643" name="Google Shape;1643;p55"/>
                <p:cNvCxnSpPr>
                  <a:stCxn id="1644" idx="4"/>
                  <a:endCxn id="1641" idx="1"/>
                </p:cNvCxnSpPr>
                <p:nvPr/>
              </p:nvCxnSpPr>
              <p:spPr>
                <a:xfrm>
                  <a:off x="891775" y="2656100"/>
                  <a:ext cx="5400" cy="253800"/>
                </a:xfrm>
                <a:prstGeom prst="straightConnector1">
                  <a:avLst/>
                </a:prstGeom>
                <a:noFill/>
                <a:ln cap="flat" cmpd="sng" w="19050">
                  <a:solidFill>
                    <a:schemeClr val="lt1"/>
                  </a:solidFill>
                  <a:prstDash val="solid"/>
                  <a:round/>
                  <a:headEnd len="sm" w="sm" type="none"/>
                  <a:tailEnd len="sm" w="sm" type="none"/>
                </a:ln>
              </p:spPr>
            </p:cxnSp>
            <p:sp>
              <p:nvSpPr>
                <p:cNvPr id="1644" name="Google Shape;1644;p55"/>
                <p:cNvSpPr/>
                <p:nvPr/>
              </p:nvSpPr>
              <p:spPr>
                <a:xfrm>
                  <a:off x="845575" y="2563700"/>
                  <a:ext cx="92400" cy="924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5" name="Google Shape;1645;p55"/>
            <p:cNvGrpSpPr/>
            <p:nvPr/>
          </p:nvGrpSpPr>
          <p:grpSpPr>
            <a:xfrm>
              <a:off x="1321712" y="1053233"/>
              <a:ext cx="606085" cy="122886"/>
              <a:chOff x="2849073" y="3079475"/>
              <a:chExt cx="2000279" cy="411817"/>
            </a:xfrm>
          </p:grpSpPr>
          <p:sp>
            <p:nvSpPr>
              <p:cNvPr id="1646" name="Google Shape;1646;p55"/>
              <p:cNvSpPr/>
              <p:nvPr/>
            </p:nvSpPr>
            <p:spPr>
              <a:xfrm>
                <a:off x="2890952" y="3079475"/>
                <a:ext cx="1958400" cy="1335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7" name="Google Shape;1647;p55"/>
              <p:cNvGrpSpPr/>
              <p:nvPr/>
            </p:nvGrpSpPr>
            <p:grpSpPr>
              <a:xfrm rot="10800000">
                <a:off x="2849073" y="3146292"/>
                <a:ext cx="92400" cy="345000"/>
                <a:chOff x="2070100" y="2563700"/>
                <a:chExt cx="92400" cy="345000"/>
              </a:xfrm>
            </p:grpSpPr>
            <p:cxnSp>
              <p:nvCxnSpPr>
                <p:cNvPr id="1648" name="Google Shape;1648;p55"/>
                <p:cNvCxnSpPr>
                  <a:stCxn id="1649" idx="4"/>
                  <a:endCxn id="1646" idx="1"/>
                </p:cNvCxnSpPr>
                <p:nvPr/>
              </p:nvCxnSpPr>
              <p:spPr>
                <a:xfrm>
                  <a:off x="2116300" y="2656100"/>
                  <a:ext cx="4200" cy="252600"/>
                </a:xfrm>
                <a:prstGeom prst="straightConnector1">
                  <a:avLst/>
                </a:prstGeom>
                <a:noFill/>
                <a:ln cap="flat" cmpd="sng" w="19050">
                  <a:solidFill>
                    <a:schemeClr val="dk2"/>
                  </a:solidFill>
                  <a:prstDash val="solid"/>
                  <a:round/>
                  <a:headEnd len="sm" w="sm" type="none"/>
                  <a:tailEnd len="sm" w="sm" type="none"/>
                </a:ln>
              </p:spPr>
            </p:cxnSp>
            <p:sp>
              <p:nvSpPr>
                <p:cNvPr id="1649" name="Google Shape;1649;p55"/>
                <p:cNvSpPr/>
                <p:nvPr/>
              </p:nvSpPr>
              <p:spPr>
                <a:xfrm>
                  <a:off x="2070100" y="2563700"/>
                  <a:ext cx="92400" cy="924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0" name="Google Shape;1650;p55"/>
            <p:cNvGrpSpPr/>
            <p:nvPr/>
          </p:nvGrpSpPr>
          <p:grpSpPr>
            <a:xfrm>
              <a:off x="1915363" y="969857"/>
              <a:ext cx="605814" cy="123212"/>
              <a:chOff x="4808316" y="2800065"/>
              <a:chExt cx="1999386" cy="412910"/>
            </a:xfrm>
          </p:grpSpPr>
          <p:sp>
            <p:nvSpPr>
              <p:cNvPr id="1651" name="Google Shape;1651;p55"/>
              <p:cNvSpPr/>
              <p:nvPr/>
            </p:nvSpPr>
            <p:spPr>
              <a:xfrm>
                <a:off x="4849302" y="3079475"/>
                <a:ext cx="1958400" cy="1335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2" name="Google Shape;1652;p55"/>
              <p:cNvGrpSpPr/>
              <p:nvPr/>
            </p:nvGrpSpPr>
            <p:grpSpPr>
              <a:xfrm>
                <a:off x="4808316" y="2800065"/>
                <a:ext cx="92400" cy="346200"/>
                <a:chOff x="845575" y="2563700"/>
                <a:chExt cx="92400" cy="346200"/>
              </a:xfrm>
            </p:grpSpPr>
            <p:cxnSp>
              <p:nvCxnSpPr>
                <p:cNvPr id="1653" name="Google Shape;1653;p55"/>
                <p:cNvCxnSpPr>
                  <a:stCxn id="1654" idx="4"/>
                  <a:endCxn id="1646" idx="3"/>
                </p:cNvCxnSpPr>
                <p:nvPr/>
              </p:nvCxnSpPr>
              <p:spPr>
                <a:xfrm flipH="1">
                  <a:off x="886675" y="2656100"/>
                  <a:ext cx="5100" cy="253800"/>
                </a:xfrm>
                <a:prstGeom prst="straightConnector1">
                  <a:avLst/>
                </a:prstGeom>
                <a:noFill/>
                <a:ln cap="flat" cmpd="sng" w="19050">
                  <a:solidFill>
                    <a:schemeClr val="lt2"/>
                  </a:solidFill>
                  <a:prstDash val="solid"/>
                  <a:round/>
                  <a:headEnd len="sm" w="sm" type="none"/>
                  <a:tailEnd len="sm" w="sm" type="none"/>
                </a:ln>
              </p:spPr>
            </p:cxnSp>
            <p:sp>
              <p:nvSpPr>
                <p:cNvPr id="1654" name="Google Shape;1654;p55"/>
                <p:cNvSpPr/>
                <p:nvPr/>
              </p:nvSpPr>
              <p:spPr>
                <a:xfrm>
                  <a:off x="845575" y="2563700"/>
                  <a:ext cx="92400" cy="924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5" name="Google Shape;1655;p55"/>
            <p:cNvGrpSpPr/>
            <p:nvPr/>
          </p:nvGrpSpPr>
          <p:grpSpPr>
            <a:xfrm>
              <a:off x="2506734" y="1053233"/>
              <a:ext cx="726265" cy="122886"/>
              <a:chOff x="6760035" y="3079475"/>
              <a:chExt cx="2396914" cy="411817"/>
            </a:xfrm>
          </p:grpSpPr>
          <p:sp>
            <p:nvSpPr>
              <p:cNvPr id="1656" name="Google Shape;1656;p55"/>
              <p:cNvSpPr/>
              <p:nvPr/>
            </p:nvSpPr>
            <p:spPr>
              <a:xfrm>
                <a:off x="6807650" y="3079475"/>
                <a:ext cx="2349300" cy="1335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7" name="Google Shape;1657;p55"/>
              <p:cNvGrpSpPr/>
              <p:nvPr/>
            </p:nvGrpSpPr>
            <p:grpSpPr>
              <a:xfrm rot="10800000">
                <a:off x="6760035" y="3146292"/>
                <a:ext cx="92400" cy="345000"/>
                <a:chOff x="2070100" y="2563700"/>
                <a:chExt cx="92400" cy="345000"/>
              </a:xfrm>
            </p:grpSpPr>
            <p:cxnSp>
              <p:nvCxnSpPr>
                <p:cNvPr id="1658" name="Google Shape;1658;p55"/>
                <p:cNvCxnSpPr>
                  <a:stCxn id="1659" idx="4"/>
                  <a:endCxn id="1656" idx="1"/>
                </p:cNvCxnSpPr>
                <p:nvPr/>
              </p:nvCxnSpPr>
              <p:spPr>
                <a:xfrm flipH="1">
                  <a:off x="2114800" y="2656100"/>
                  <a:ext cx="1500" cy="252600"/>
                </a:xfrm>
                <a:prstGeom prst="straightConnector1">
                  <a:avLst/>
                </a:prstGeom>
                <a:noFill/>
                <a:ln cap="flat" cmpd="sng" w="19050">
                  <a:solidFill>
                    <a:schemeClr val="accent1"/>
                  </a:solidFill>
                  <a:prstDash val="solid"/>
                  <a:round/>
                  <a:headEnd len="sm" w="sm" type="none"/>
                  <a:tailEnd len="sm" w="sm" type="none"/>
                </a:ln>
              </p:spPr>
            </p:cxnSp>
            <p:sp>
              <p:nvSpPr>
                <p:cNvPr id="1659" name="Google Shape;1659;p55"/>
                <p:cNvSpPr/>
                <p:nvPr/>
              </p:nvSpPr>
              <p:spPr>
                <a:xfrm>
                  <a:off x="2070100" y="2563700"/>
                  <a:ext cx="92400" cy="924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60" name="Google Shape;1660;p55"/>
          <p:cNvGrpSpPr/>
          <p:nvPr/>
        </p:nvGrpSpPr>
        <p:grpSpPr>
          <a:xfrm>
            <a:off x="721175" y="1053226"/>
            <a:ext cx="1086848" cy="754219"/>
            <a:chOff x="724225" y="1019530"/>
            <a:chExt cx="1086848" cy="754219"/>
          </a:xfrm>
        </p:grpSpPr>
        <p:sp>
          <p:nvSpPr>
            <p:cNvPr id="1661" name="Google Shape;1661;p55"/>
            <p:cNvSpPr/>
            <p:nvPr/>
          </p:nvSpPr>
          <p:spPr>
            <a:xfrm>
              <a:off x="1733973" y="1019530"/>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2" name="Google Shape;1662;p55"/>
            <p:cNvSpPr/>
            <p:nvPr/>
          </p:nvSpPr>
          <p:spPr>
            <a:xfrm>
              <a:off x="1733973" y="1211791"/>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3" name="Google Shape;1663;p55"/>
            <p:cNvSpPr/>
            <p:nvPr/>
          </p:nvSpPr>
          <p:spPr>
            <a:xfrm>
              <a:off x="1733973" y="1470943"/>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4" name="Google Shape;1664;p55"/>
            <p:cNvSpPr/>
            <p:nvPr/>
          </p:nvSpPr>
          <p:spPr>
            <a:xfrm>
              <a:off x="1733973" y="1696649"/>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5" name="Google Shape;1665;p55"/>
            <p:cNvSpPr/>
            <p:nvPr/>
          </p:nvSpPr>
          <p:spPr>
            <a:xfrm>
              <a:off x="1244849" y="1571196"/>
              <a:ext cx="102300" cy="10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6" name="Google Shape;1666;p55"/>
            <p:cNvSpPr/>
            <p:nvPr/>
          </p:nvSpPr>
          <p:spPr>
            <a:xfrm>
              <a:off x="1244850" y="1103061"/>
              <a:ext cx="102300" cy="10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7" name="Google Shape;1667;p55"/>
            <p:cNvSpPr/>
            <p:nvPr/>
          </p:nvSpPr>
          <p:spPr>
            <a:xfrm>
              <a:off x="724225" y="1328956"/>
              <a:ext cx="133800" cy="13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8" name="Google Shape;1668;p55"/>
            <p:cNvSpPr/>
            <p:nvPr/>
          </p:nvSpPr>
          <p:spPr>
            <a:xfrm rot="5400000">
              <a:off x="1663025" y="1039030"/>
              <a:ext cx="44100" cy="381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69" name="Google Shape;1669;p55"/>
            <p:cNvSpPr/>
            <p:nvPr/>
          </p:nvSpPr>
          <p:spPr>
            <a:xfrm rot="5400000">
              <a:off x="1663025" y="1231291"/>
              <a:ext cx="44100" cy="381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0" name="Google Shape;1670;p55"/>
            <p:cNvSpPr/>
            <p:nvPr/>
          </p:nvSpPr>
          <p:spPr>
            <a:xfrm rot="5400000">
              <a:off x="1663025" y="1490453"/>
              <a:ext cx="44100" cy="381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1" name="Google Shape;1671;p55"/>
            <p:cNvSpPr/>
            <p:nvPr/>
          </p:nvSpPr>
          <p:spPr>
            <a:xfrm rot="5400000">
              <a:off x="1663025" y="1716149"/>
              <a:ext cx="44100" cy="381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72" name="Google Shape;1672;p55"/>
            <p:cNvCxnSpPr>
              <a:stCxn id="1667" idx="6"/>
              <a:endCxn id="1673" idx="3"/>
            </p:cNvCxnSpPr>
            <p:nvPr/>
          </p:nvCxnSpPr>
          <p:spPr>
            <a:xfrm flipH="1" rot="10800000">
              <a:off x="858025" y="1154356"/>
              <a:ext cx="318000" cy="241500"/>
            </a:xfrm>
            <a:prstGeom prst="curvedConnector3">
              <a:avLst>
                <a:gd fmla="val 49976" name="adj1"/>
              </a:avLst>
            </a:prstGeom>
            <a:noFill/>
            <a:ln cap="flat" cmpd="sng" w="19050">
              <a:solidFill>
                <a:schemeClr val="dk2"/>
              </a:solidFill>
              <a:prstDash val="solid"/>
              <a:round/>
              <a:headEnd len="med" w="med" type="none"/>
              <a:tailEnd len="med" w="med" type="none"/>
            </a:ln>
          </p:spPr>
        </p:cxnSp>
        <p:cxnSp>
          <p:nvCxnSpPr>
            <p:cNvPr id="1674" name="Google Shape;1674;p55"/>
            <p:cNvCxnSpPr>
              <a:stCxn id="1667" idx="6"/>
              <a:endCxn id="1675" idx="3"/>
            </p:cNvCxnSpPr>
            <p:nvPr/>
          </p:nvCxnSpPr>
          <p:spPr>
            <a:xfrm>
              <a:off x="858025" y="1395856"/>
              <a:ext cx="318000" cy="226500"/>
            </a:xfrm>
            <a:prstGeom prst="curvedConnector3">
              <a:avLst>
                <a:gd fmla="val 49976" name="adj1"/>
              </a:avLst>
            </a:prstGeom>
            <a:noFill/>
            <a:ln cap="flat" cmpd="sng" w="19050">
              <a:solidFill>
                <a:schemeClr val="dk2"/>
              </a:solidFill>
              <a:prstDash val="solid"/>
              <a:round/>
              <a:headEnd len="med" w="med" type="none"/>
              <a:tailEnd len="med" w="med" type="none"/>
            </a:ln>
          </p:spPr>
        </p:cxnSp>
        <p:sp>
          <p:nvSpPr>
            <p:cNvPr id="1675" name="Google Shape;1675;p55"/>
            <p:cNvSpPr/>
            <p:nvPr/>
          </p:nvSpPr>
          <p:spPr>
            <a:xfrm rot="5400000">
              <a:off x="1172875" y="1603296"/>
              <a:ext cx="44100" cy="381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73" name="Google Shape;1673;p55"/>
            <p:cNvSpPr/>
            <p:nvPr/>
          </p:nvSpPr>
          <p:spPr>
            <a:xfrm rot="5400000">
              <a:off x="1172875" y="1135162"/>
              <a:ext cx="44100" cy="381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76" name="Google Shape;1676;p55"/>
            <p:cNvCxnSpPr>
              <a:stCxn id="1666" idx="6"/>
              <a:endCxn id="1668" idx="3"/>
            </p:cNvCxnSpPr>
            <p:nvPr/>
          </p:nvCxnSpPr>
          <p:spPr>
            <a:xfrm flipH="1" rot="10800000">
              <a:off x="1347150" y="1058211"/>
              <a:ext cx="318900" cy="96000"/>
            </a:xfrm>
            <a:prstGeom prst="curvedConnector3">
              <a:avLst>
                <a:gd fmla="val 49996" name="adj1"/>
              </a:avLst>
            </a:prstGeom>
            <a:noFill/>
            <a:ln cap="flat" cmpd="sng" w="19050">
              <a:solidFill>
                <a:schemeClr val="lt2"/>
              </a:solidFill>
              <a:prstDash val="solid"/>
              <a:round/>
              <a:headEnd len="med" w="med" type="none"/>
              <a:tailEnd len="med" w="med" type="none"/>
            </a:ln>
          </p:spPr>
        </p:cxnSp>
        <p:cxnSp>
          <p:nvCxnSpPr>
            <p:cNvPr id="1677" name="Google Shape;1677;p55"/>
            <p:cNvCxnSpPr>
              <a:stCxn id="1666" idx="6"/>
              <a:endCxn id="1669" idx="3"/>
            </p:cNvCxnSpPr>
            <p:nvPr/>
          </p:nvCxnSpPr>
          <p:spPr>
            <a:xfrm>
              <a:off x="1347150" y="1154211"/>
              <a:ext cx="318900" cy="96000"/>
            </a:xfrm>
            <a:prstGeom prst="curvedConnector3">
              <a:avLst>
                <a:gd fmla="val 49996" name="adj1"/>
              </a:avLst>
            </a:prstGeom>
            <a:noFill/>
            <a:ln cap="flat" cmpd="sng" w="19050">
              <a:solidFill>
                <a:schemeClr val="lt2"/>
              </a:solidFill>
              <a:prstDash val="solid"/>
              <a:round/>
              <a:headEnd len="med" w="med" type="none"/>
              <a:tailEnd len="med" w="med" type="none"/>
            </a:ln>
          </p:spPr>
        </p:cxnSp>
        <p:cxnSp>
          <p:nvCxnSpPr>
            <p:cNvPr id="1678" name="Google Shape;1678;p55"/>
            <p:cNvCxnSpPr>
              <a:stCxn id="1665" idx="6"/>
              <a:endCxn id="1670" idx="3"/>
            </p:cNvCxnSpPr>
            <p:nvPr/>
          </p:nvCxnSpPr>
          <p:spPr>
            <a:xfrm flipH="1" rot="10800000">
              <a:off x="1347149" y="1509546"/>
              <a:ext cx="318900" cy="112800"/>
            </a:xfrm>
            <a:prstGeom prst="curvedConnector3">
              <a:avLst>
                <a:gd fmla="val 49996" name="adj1"/>
              </a:avLst>
            </a:prstGeom>
            <a:noFill/>
            <a:ln cap="flat" cmpd="sng" w="19050">
              <a:solidFill>
                <a:schemeClr val="lt2"/>
              </a:solidFill>
              <a:prstDash val="solid"/>
              <a:round/>
              <a:headEnd len="med" w="med" type="none"/>
              <a:tailEnd len="med" w="med" type="none"/>
            </a:ln>
          </p:spPr>
        </p:cxnSp>
        <p:cxnSp>
          <p:nvCxnSpPr>
            <p:cNvPr id="1679" name="Google Shape;1679;p55"/>
            <p:cNvCxnSpPr>
              <a:stCxn id="1665" idx="6"/>
              <a:endCxn id="1671" idx="3"/>
            </p:cNvCxnSpPr>
            <p:nvPr/>
          </p:nvCxnSpPr>
          <p:spPr>
            <a:xfrm>
              <a:off x="1347149" y="1622346"/>
              <a:ext cx="318900" cy="112800"/>
            </a:xfrm>
            <a:prstGeom prst="curvedConnector3">
              <a:avLst>
                <a:gd fmla="val 49996" name="adj1"/>
              </a:avLst>
            </a:prstGeom>
            <a:noFill/>
            <a:ln cap="flat" cmpd="sng" w="19050">
              <a:solidFill>
                <a:schemeClr val="lt2"/>
              </a:solidFill>
              <a:prstDash val="solid"/>
              <a:round/>
              <a:headEnd len="med" w="med" type="none"/>
              <a:tailEnd len="med" w="med" type="none"/>
            </a:ln>
          </p:spPr>
        </p:cxnSp>
      </p:grpSp>
      <p:grpSp>
        <p:nvGrpSpPr>
          <p:cNvPr id="1680" name="Google Shape;1680;p55"/>
          <p:cNvGrpSpPr/>
          <p:nvPr/>
        </p:nvGrpSpPr>
        <p:grpSpPr>
          <a:xfrm>
            <a:off x="2140050" y="1054267"/>
            <a:ext cx="1086848" cy="752138"/>
            <a:chOff x="2143100" y="1328013"/>
            <a:chExt cx="1086848" cy="752138"/>
          </a:xfrm>
        </p:grpSpPr>
        <p:sp>
          <p:nvSpPr>
            <p:cNvPr id="1681" name="Google Shape;1681;p55"/>
            <p:cNvSpPr/>
            <p:nvPr/>
          </p:nvSpPr>
          <p:spPr>
            <a:xfrm>
              <a:off x="3152848" y="1340613"/>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2" name="Google Shape;1682;p55"/>
            <p:cNvSpPr/>
            <p:nvPr/>
          </p:nvSpPr>
          <p:spPr>
            <a:xfrm>
              <a:off x="3152848" y="1557221"/>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3" name="Google Shape;1683;p55"/>
            <p:cNvSpPr/>
            <p:nvPr/>
          </p:nvSpPr>
          <p:spPr>
            <a:xfrm>
              <a:off x="3152848" y="1773829"/>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4" name="Google Shape;1684;p55"/>
            <p:cNvSpPr/>
            <p:nvPr/>
          </p:nvSpPr>
          <p:spPr>
            <a:xfrm>
              <a:off x="3152848" y="1990438"/>
              <a:ext cx="77100" cy="77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5" name="Google Shape;1685;p55"/>
            <p:cNvSpPr/>
            <p:nvPr/>
          </p:nvSpPr>
          <p:spPr>
            <a:xfrm>
              <a:off x="2477249" y="1977850"/>
              <a:ext cx="102300" cy="10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6" name="Google Shape;1686;p55"/>
            <p:cNvSpPr/>
            <p:nvPr/>
          </p:nvSpPr>
          <p:spPr>
            <a:xfrm>
              <a:off x="2477250" y="1328013"/>
              <a:ext cx="102300" cy="102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687" name="Google Shape;1687;p55"/>
            <p:cNvSpPr/>
            <p:nvPr/>
          </p:nvSpPr>
          <p:spPr>
            <a:xfrm>
              <a:off x="2143177" y="1641385"/>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5"/>
            <p:cNvSpPr/>
            <p:nvPr/>
          </p:nvSpPr>
          <p:spPr>
            <a:xfrm>
              <a:off x="2143100" y="1641919"/>
              <a:ext cx="133800" cy="133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689" name="Google Shape;1689;p55"/>
            <p:cNvCxnSpPr>
              <a:stCxn id="1688" idx="0"/>
              <a:endCxn id="1686" idx="2"/>
            </p:cNvCxnSpPr>
            <p:nvPr/>
          </p:nvCxnSpPr>
          <p:spPr>
            <a:xfrm rot="-5400000">
              <a:off x="2212250" y="1376869"/>
              <a:ext cx="262800" cy="267300"/>
            </a:xfrm>
            <a:prstGeom prst="bentConnector2">
              <a:avLst/>
            </a:prstGeom>
            <a:noFill/>
            <a:ln cap="flat" cmpd="sng" w="19050">
              <a:solidFill>
                <a:schemeClr val="dk2"/>
              </a:solidFill>
              <a:prstDash val="solid"/>
              <a:round/>
              <a:headEnd len="med" w="med" type="none"/>
              <a:tailEnd len="med" w="med" type="none"/>
            </a:ln>
          </p:spPr>
        </p:cxnSp>
        <p:cxnSp>
          <p:nvCxnSpPr>
            <p:cNvPr id="1690" name="Google Shape;1690;p55"/>
            <p:cNvCxnSpPr>
              <a:stCxn id="1688" idx="4"/>
              <a:endCxn id="1685" idx="2"/>
            </p:cNvCxnSpPr>
            <p:nvPr/>
          </p:nvCxnSpPr>
          <p:spPr>
            <a:xfrm flipH="1" rot="-5400000">
              <a:off x="2217050" y="1768669"/>
              <a:ext cx="253200" cy="267300"/>
            </a:xfrm>
            <a:prstGeom prst="bentConnector2">
              <a:avLst/>
            </a:prstGeom>
            <a:noFill/>
            <a:ln cap="flat" cmpd="sng" w="19050">
              <a:solidFill>
                <a:schemeClr val="dk2"/>
              </a:solidFill>
              <a:prstDash val="solid"/>
              <a:round/>
              <a:headEnd len="med" w="med" type="none"/>
              <a:tailEnd len="med" w="med" type="none"/>
            </a:ln>
          </p:spPr>
        </p:cxnSp>
        <p:cxnSp>
          <p:nvCxnSpPr>
            <p:cNvPr id="1691" name="Google Shape;1691;p55"/>
            <p:cNvCxnSpPr>
              <a:stCxn id="1685" idx="6"/>
              <a:endCxn id="1684" idx="2"/>
            </p:cNvCxnSpPr>
            <p:nvPr/>
          </p:nvCxnSpPr>
          <p:spPr>
            <a:xfrm>
              <a:off x="2579549" y="2029000"/>
              <a:ext cx="573300" cy="600"/>
            </a:xfrm>
            <a:prstGeom prst="bentConnector3">
              <a:avLst>
                <a:gd fmla="val 50000" name="adj1"/>
              </a:avLst>
            </a:prstGeom>
            <a:noFill/>
            <a:ln cap="flat" cmpd="sng" w="19050">
              <a:solidFill>
                <a:schemeClr val="lt2"/>
              </a:solidFill>
              <a:prstDash val="solid"/>
              <a:round/>
              <a:headEnd len="med" w="med" type="none"/>
              <a:tailEnd len="med" w="med" type="none"/>
            </a:ln>
          </p:spPr>
        </p:cxnSp>
        <p:cxnSp>
          <p:nvCxnSpPr>
            <p:cNvPr id="1692" name="Google Shape;1692;p55"/>
            <p:cNvCxnSpPr>
              <a:stCxn id="1685" idx="6"/>
              <a:endCxn id="1683" idx="2"/>
            </p:cNvCxnSpPr>
            <p:nvPr/>
          </p:nvCxnSpPr>
          <p:spPr>
            <a:xfrm flipH="1" rot="10800000">
              <a:off x="2579549" y="1812400"/>
              <a:ext cx="573300" cy="216600"/>
            </a:xfrm>
            <a:prstGeom prst="bentConnector3">
              <a:avLst>
                <a:gd fmla="val 50000" name="adj1"/>
              </a:avLst>
            </a:prstGeom>
            <a:noFill/>
            <a:ln cap="flat" cmpd="sng" w="19050">
              <a:solidFill>
                <a:schemeClr val="lt2"/>
              </a:solidFill>
              <a:prstDash val="solid"/>
              <a:round/>
              <a:headEnd len="med" w="med" type="none"/>
              <a:tailEnd len="med" w="med" type="none"/>
            </a:ln>
          </p:spPr>
        </p:cxnSp>
        <p:cxnSp>
          <p:nvCxnSpPr>
            <p:cNvPr id="1693" name="Google Shape;1693;p55"/>
            <p:cNvCxnSpPr>
              <a:stCxn id="1686" idx="6"/>
              <a:endCxn id="1682" idx="2"/>
            </p:cNvCxnSpPr>
            <p:nvPr/>
          </p:nvCxnSpPr>
          <p:spPr>
            <a:xfrm>
              <a:off x="2579550" y="1379163"/>
              <a:ext cx="573300" cy="216600"/>
            </a:xfrm>
            <a:prstGeom prst="bentConnector3">
              <a:avLst>
                <a:gd fmla="val 50000" name="adj1"/>
              </a:avLst>
            </a:prstGeom>
            <a:noFill/>
            <a:ln cap="flat" cmpd="sng" w="19050">
              <a:solidFill>
                <a:schemeClr val="lt2"/>
              </a:solidFill>
              <a:prstDash val="solid"/>
              <a:round/>
              <a:headEnd len="med" w="med" type="none"/>
              <a:tailEnd len="med" w="med" type="none"/>
            </a:ln>
          </p:spPr>
        </p:cxnSp>
        <p:cxnSp>
          <p:nvCxnSpPr>
            <p:cNvPr id="1694" name="Google Shape;1694;p55"/>
            <p:cNvCxnSpPr>
              <a:stCxn id="1686" idx="6"/>
              <a:endCxn id="1681" idx="2"/>
            </p:cNvCxnSpPr>
            <p:nvPr/>
          </p:nvCxnSpPr>
          <p:spPr>
            <a:xfrm>
              <a:off x="2579550" y="1379163"/>
              <a:ext cx="573300" cy="600"/>
            </a:xfrm>
            <a:prstGeom prst="bentConnector3">
              <a:avLst>
                <a:gd fmla="val 50000" name="adj1"/>
              </a:avLst>
            </a:prstGeom>
            <a:noFill/>
            <a:ln cap="flat" cmpd="sng" w="19050">
              <a:solidFill>
                <a:schemeClr val="lt2"/>
              </a:solidFill>
              <a:prstDash val="solid"/>
              <a:round/>
              <a:headEnd len="med" w="med" type="none"/>
              <a:tailEnd len="med" w="med" type="none"/>
            </a:ln>
          </p:spPr>
        </p:cxnSp>
      </p:grpSp>
      <p:grpSp>
        <p:nvGrpSpPr>
          <p:cNvPr id="1695" name="Google Shape;1695;p55"/>
          <p:cNvGrpSpPr/>
          <p:nvPr/>
        </p:nvGrpSpPr>
        <p:grpSpPr>
          <a:xfrm>
            <a:off x="3448271" y="1051252"/>
            <a:ext cx="1572470" cy="758168"/>
            <a:chOff x="3406121" y="972084"/>
            <a:chExt cx="1572470" cy="758168"/>
          </a:xfrm>
        </p:grpSpPr>
        <p:grpSp>
          <p:nvGrpSpPr>
            <p:cNvPr id="1696" name="Google Shape;1696;p55"/>
            <p:cNvGrpSpPr/>
            <p:nvPr/>
          </p:nvGrpSpPr>
          <p:grpSpPr>
            <a:xfrm>
              <a:off x="3406121" y="972084"/>
              <a:ext cx="408247" cy="496945"/>
              <a:chOff x="3406121" y="1290134"/>
              <a:chExt cx="408247" cy="496945"/>
            </a:xfrm>
          </p:grpSpPr>
          <p:cxnSp>
            <p:nvCxnSpPr>
              <p:cNvPr id="1697" name="Google Shape;1697;p55"/>
              <p:cNvCxnSpPr>
                <a:stCxn id="1698" idx="6"/>
                <a:endCxn id="1699" idx="2"/>
              </p:cNvCxnSpPr>
              <p:nvPr/>
            </p:nvCxnSpPr>
            <p:spPr>
              <a:xfrm>
                <a:off x="3607721" y="1686278"/>
                <a:ext cx="185700" cy="0"/>
              </a:xfrm>
              <a:prstGeom prst="straightConnector1">
                <a:avLst/>
              </a:prstGeom>
              <a:noFill/>
              <a:ln cap="flat" cmpd="sng" w="19050">
                <a:solidFill>
                  <a:schemeClr val="lt1"/>
                </a:solidFill>
                <a:prstDash val="solid"/>
                <a:round/>
                <a:headEnd len="med" w="med" type="none"/>
                <a:tailEnd len="med" w="med" type="none"/>
              </a:ln>
            </p:spPr>
          </p:cxnSp>
          <p:cxnSp>
            <p:nvCxnSpPr>
              <p:cNvPr id="1700" name="Google Shape;1700;p55"/>
              <p:cNvCxnSpPr>
                <a:stCxn id="1698" idx="0"/>
                <a:endCxn id="1701" idx="1"/>
              </p:cNvCxnSpPr>
              <p:nvPr/>
            </p:nvCxnSpPr>
            <p:spPr>
              <a:xfrm rot="10800000">
                <a:off x="3506921" y="1343678"/>
                <a:ext cx="0" cy="241800"/>
              </a:xfrm>
              <a:prstGeom prst="straightConnector1">
                <a:avLst/>
              </a:prstGeom>
              <a:noFill/>
              <a:ln cap="flat" cmpd="sng" w="19050">
                <a:solidFill>
                  <a:schemeClr val="lt1"/>
                </a:solidFill>
                <a:prstDash val="solid"/>
                <a:round/>
                <a:headEnd len="med" w="med" type="none"/>
                <a:tailEnd len="med" w="med" type="none"/>
              </a:ln>
            </p:spPr>
          </p:cxnSp>
          <p:sp>
            <p:nvSpPr>
              <p:cNvPr id="1701" name="Google Shape;1701;p55"/>
              <p:cNvSpPr/>
              <p:nvPr/>
            </p:nvSpPr>
            <p:spPr>
              <a:xfrm>
                <a:off x="3506869" y="1290134"/>
                <a:ext cx="307500" cy="1071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5"/>
              <p:cNvSpPr/>
              <p:nvPr/>
            </p:nvSpPr>
            <p:spPr>
              <a:xfrm>
                <a:off x="3406121" y="1585478"/>
                <a:ext cx="201600" cy="201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702" name="Google Shape;1702;p55"/>
            <p:cNvCxnSpPr>
              <a:stCxn id="1703" idx="1"/>
              <a:endCxn id="1704" idx="4"/>
            </p:cNvCxnSpPr>
            <p:nvPr/>
          </p:nvCxnSpPr>
          <p:spPr>
            <a:xfrm rot="10800000">
              <a:off x="4668929" y="1468927"/>
              <a:ext cx="0" cy="191400"/>
            </a:xfrm>
            <a:prstGeom prst="straightConnector1">
              <a:avLst/>
            </a:prstGeom>
            <a:noFill/>
            <a:ln cap="flat" cmpd="sng" w="19050">
              <a:solidFill>
                <a:schemeClr val="accent1"/>
              </a:solidFill>
              <a:prstDash val="solid"/>
              <a:round/>
              <a:headEnd len="med" w="med" type="none"/>
              <a:tailEnd len="med" w="med" type="none"/>
            </a:ln>
          </p:spPr>
        </p:cxnSp>
        <p:grpSp>
          <p:nvGrpSpPr>
            <p:cNvPr id="1705" name="Google Shape;1705;p55"/>
            <p:cNvGrpSpPr/>
            <p:nvPr/>
          </p:nvGrpSpPr>
          <p:grpSpPr>
            <a:xfrm>
              <a:off x="3793478" y="1267428"/>
              <a:ext cx="408275" cy="462823"/>
              <a:chOff x="3793478" y="1585478"/>
              <a:chExt cx="408275" cy="462823"/>
            </a:xfrm>
          </p:grpSpPr>
          <p:cxnSp>
            <p:nvCxnSpPr>
              <p:cNvPr id="1706" name="Google Shape;1706;p55"/>
              <p:cNvCxnSpPr>
                <a:stCxn id="1707" idx="1"/>
                <a:endCxn id="1699" idx="4"/>
              </p:cNvCxnSpPr>
              <p:nvPr/>
            </p:nvCxnSpPr>
            <p:spPr>
              <a:xfrm rot="10800000">
                <a:off x="3894253" y="1787152"/>
                <a:ext cx="0" cy="207600"/>
              </a:xfrm>
              <a:prstGeom prst="straightConnector1">
                <a:avLst/>
              </a:prstGeom>
              <a:noFill/>
              <a:ln cap="flat" cmpd="sng" w="19050">
                <a:solidFill>
                  <a:schemeClr val="dk2"/>
                </a:solidFill>
                <a:prstDash val="solid"/>
                <a:round/>
                <a:headEnd len="med" w="med" type="none"/>
                <a:tailEnd len="med" w="med" type="none"/>
              </a:ln>
            </p:spPr>
          </p:cxnSp>
          <p:sp>
            <p:nvSpPr>
              <p:cNvPr id="1707" name="Google Shape;1707;p55"/>
              <p:cNvSpPr/>
              <p:nvPr/>
            </p:nvSpPr>
            <p:spPr>
              <a:xfrm>
                <a:off x="3894253" y="1941202"/>
                <a:ext cx="307500" cy="107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5"/>
              <p:cNvSpPr/>
              <p:nvPr/>
            </p:nvSpPr>
            <p:spPr>
              <a:xfrm>
                <a:off x="3793478" y="1585478"/>
                <a:ext cx="201600" cy="201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08" name="Google Shape;1708;p55"/>
              <p:cNvCxnSpPr>
                <a:stCxn id="1699" idx="6"/>
                <a:endCxn id="1709" idx="2"/>
              </p:cNvCxnSpPr>
              <p:nvPr/>
            </p:nvCxnSpPr>
            <p:spPr>
              <a:xfrm>
                <a:off x="3995078" y="1686278"/>
                <a:ext cx="185700" cy="600"/>
              </a:xfrm>
              <a:prstGeom prst="bentConnector3">
                <a:avLst>
                  <a:gd fmla="val 50015" name="adj1"/>
                </a:avLst>
              </a:prstGeom>
              <a:noFill/>
              <a:ln cap="flat" cmpd="sng" w="19050">
                <a:solidFill>
                  <a:schemeClr val="dk2"/>
                </a:solidFill>
                <a:prstDash val="solid"/>
                <a:round/>
                <a:headEnd len="med" w="med" type="none"/>
                <a:tailEnd len="med" w="med" type="none"/>
              </a:ln>
            </p:spPr>
          </p:cxnSp>
        </p:grpSp>
        <p:grpSp>
          <p:nvGrpSpPr>
            <p:cNvPr id="1710" name="Google Shape;1710;p55"/>
            <p:cNvGrpSpPr/>
            <p:nvPr/>
          </p:nvGrpSpPr>
          <p:grpSpPr>
            <a:xfrm>
              <a:off x="4180835" y="972084"/>
              <a:ext cx="408283" cy="496945"/>
              <a:chOff x="4180835" y="1290134"/>
              <a:chExt cx="408283" cy="496945"/>
            </a:xfrm>
          </p:grpSpPr>
          <p:cxnSp>
            <p:nvCxnSpPr>
              <p:cNvPr id="1711" name="Google Shape;1711;p55"/>
              <p:cNvCxnSpPr>
                <a:stCxn id="1709" idx="0"/>
                <a:endCxn id="1712" idx="1"/>
              </p:cNvCxnSpPr>
              <p:nvPr/>
            </p:nvCxnSpPr>
            <p:spPr>
              <a:xfrm rot="10800000">
                <a:off x="4281635" y="1343678"/>
                <a:ext cx="0" cy="241800"/>
              </a:xfrm>
              <a:prstGeom prst="straightConnector1">
                <a:avLst/>
              </a:prstGeom>
              <a:noFill/>
              <a:ln cap="flat" cmpd="sng" w="19050">
                <a:solidFill>
                  <a:schemeClr val="lt2"/>
                </a:solidFill>
                <a:prstDash val="solid"/>
                <a:round/>
                <a:headEnd len="med" w="med" type="none"/>
                <a:tailEnd len="med" w="med" type="none"/>
              </a:ln>
            </p:spPr>
          </p:cxnSp>
          <p:sp>
            <p:nvSpPr>
              <p:cNvPr id="1712" name="Google Shape;1712;p55"/>
              <p:cNvSpPr/>
              <p:nvPr/>
            </p:nvSpPr>
            <p:spPr>
              <a:xfrm>
                <a:off x="4281617" y="1290134"/>
                <a:ext cx="307500" cy="1071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5"/>
              <p:cNvSpPr/>
              <p:nvPr/>
            </p:nvSpPr>
            <p:spPr>
              <a:xfrm>
                <a:off x="4180835" y="1585478"/>
                <a:ext cx="201600" cy="201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13" name="Google Shape;1713;p55"/>
              <p:cNvCxnSpPr>
                <a:stCxn id="1709" idx="6"/>
                <a:endCxn id="1704" idx="2"/>
              </p:cNvCxnSpPr>
              <p:nvPr/>
            </p:nvCxnSpPr>
            <p:spPr>
              <a:xfrm>
                <a:off x="4382435" y="1686278"/>
                <a:ext cx="185700" cy="0"/>
              </a:xfrm>
              <a:prstGeom prst="straightConnector1">
                <a:avLst/>
              </a:prstGeom>
              <a:noFill/>
              <a:ln cap="flat" cmpd="sng" w="19050">
                <a:solidFill>
                  <a:schemeClr val="lt2"/>
                </a:solidFill>
                <a:prstDash val="solid"/>
                <a:round/>
                <a:headEnd len="med" w="med" type="none"/>
                <a:tailEnd len="med" w="med" type="none"/>
              </a:ln>
            </p:spPr>
          </p:cxnSp>
        </p:grpSp>
        <p:grpSp>
          <p:nvGrpSpPr>
            <p:cNvPr id="1714" name="Google Shape;1714;p55"/>
            <p:cNvGrpSpPr/>
            <p:nvPr/>
          </p:nvGrpSpPr>
          <p:grpSpPr>
            <a:xfrm>
              <a:off x="4568191" y="1267428"/>
              <a:ext cx="410400" cy="446448"/>
              <a:chOff x="4568191" y="1585478"/>
              <a:chExt cx="410400" cy="446448"/>
            </a:xfrm>
          </p:grpSpPr>
          <p:sp>
            <p:nvSpPr>
              <p:cNvPr id="1703" name="Google Shape;1703;p55"/>
              <p:cNvSpPr/>
              <p:nvPr/>
            </p:nvSpPr>
            <p:spPr>
              <a:xfrm>
                <a:off x="4668929" y="1924827"/>
                <a:ext cx="307500" cy="1071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5"/>
              <p:cNvSpPr/>
              <p:nvPr/>
            </p:nvSpPr>
            <p:spPr>
              <a:xfrm>
                <a:off x="4568191" y="1585478"/>
                <a:ext cx="201600" cy="201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15" name="Google Shape;1715;p55"/>
              <p:cNvCxnSpPr>
                <a:stCxn id="1704" idx="6"/>
              </p:cNvCxnSpPr>
              <p:nvPr/>
            </p:nvCxnSpPr>
            <p:spPr>
              <a:xfrm>
                <a:off x="4769791" y="1686278"/>
                <a:ext cx="208800" cy="0"/>
              </a:xfrm>
              <a:prstGeom prst="straightConnector1">
                <a:avLst/>
              </a:prstGeom>
              <a:noFill/>
              <a:ln cap="flat" cmpd="sng" w="19050">
                <a:solidFill>
                  <a:schemeClr val="accent1"/>
                </a:solidFill>
                <a:prstDash val="solid"/>
                <a:round/>
                <a:headEnd len="med" w="med" type="none"/>
                <a:tailEnd len="med" w="med" type="triangle"/>
              </a:ln>
            </p:spPr>
          </p:cxnSp>
        </p:grpSp>
      </p:grpSp>
      <p:grpSp>
        <p:nvGrpSpPr>
          <p:cNvPr id="1716" name="Google Shape;1716;p55"/>
          <p:cNvGrpSpPr/>
          <p:nvPr/>
        </p:nvGrpSpPr>
        <p:grpSpPr>
          <a:xfrm>
            <a:off x="6848925" y="563127"/>
            <a:ext cx="1581844" cy="380835"/>
            <a:chOff x="6848925" y="1387771"/>
            <a:chExt cx="1581844" cy="380835"/>
          </a:xfrm>
        </p:grpSpPr>
        <p:sp>
          <p:nvSpPr>
            <p:cNvPr id="1717" name="Google Shape;1717;p55"/>
            <p:cNvSpPr/>
            <p:nvPr/>
          </p:nvSpPr>
          <p:spPr>
            <a:xfrm>
              <a:off x="6848925" y="1387771"/>
              <a:ext cx="267600" cy="231900"/>
            </a:xfrm>
            <a:prstGeom prst="hexagon">
              <a:avLst>
                <a:gd fmla="val 25000" name="adj"/>
                <a:gd fmla="val 115470" name="vf"/>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18" name="Google Shape;1718;p55"/>
            <p:cNvSpPr/>
            <p:nvPr/>
          </p:nvSpPr>
          <p:spPr>
            <a:xfrm>
              <a:off x="7177486" y="1536707"/>
              <a:ext cx="267600" cy="231900"/>
            </a:xfrm>
            <a:prstGeom prst="hexagon">
              <a:avLst>
                <a:gd fmla="val 25000" name="adj"/>
                <a:gd fmla="val 115470" name="vf"/>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19" name="Google Shape;1719;p55"/>
            <p:cNvCxnSpPr>
              <a:stCxn id="1717" idx="0"/>
              <a:endCxn id="1718" idx="3"/>
            </p:cNvCxnSpPr>
            <p:nvPr/>
          </p:nvCxnSpPr>
          <p:spPr>
            <a:xfrm>
              <a:off x="7116525" y="1503721"/>
              <a:ext cx="60900" cy="148800"/>
            </a:xfrm>
            <a:prstGeom prst="bentConnector3">
              <a:avLst>
                <a:gd fmla="val 50050" name="adj1"/>
              </a:avLst>
            </a:prstGeom>
            <a:noFill/>
            <a:ln cap="flat" cmpd="sng" w="19050">
              <a:solidFill>
                <a:schemeClr val="lt1"/>
              </a:solidFill>
              <a:prstDash val="solid"/>
              <a:round/>
              <a:headEnd len="med" w="med" type="none"/>
              <a:tailEnd len="med" w="med" type="none"/>
            </a:ln>
          </p:spPr>
        </p:cxnSp>
        <p:sp>
          <p:nvSpPr>
            <p:cNvPr id="1720" name="Google Shape;1720;p55"/>
            <p:cNvSpPr/>
            <p:nvPr/>
          </p:nvSpPr>
          <p:spPr>
            <a:xfrm>
              <a:off x="7506047" y="1387771"/>
              <a:ext cx="267600" cy="231900"/>
            </a:xfrm>
            <a:prstGeom prst="hexagon">
              <a:avLst>
                <a:gd fmla="val 25000" name="adj"/>
                <a:gd fmla="val 115470" name="vf"/>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21" name="Google Shape;1721;p55"/>
            <p:cNvSpPr/>
            <p:nvPr/>
          </p:nvSpPr>
          <p:spPr>
            <a:xfrm>
              <a:off x="8163169" y="1387771"/>
              <a:ext cx="267600" cy="231900"/>
            </a:xfrm>
            <a:prstGeom prst="hexagon">
              <a:avLst>
                <a:gd fmla="val 25000" name="adj"/>
                <a:gd fmla="val 115470"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22" name="Google Shape;1722;p55"/>
            <p:cNvSpPr/>
            <p:nvPr/>
          </p:nvSpPr>
          <p:spPr>
            <a:xfrm>
              <a:off x="7834608" y="1536707"/>
              <a:ext cx="267600" cy="231900"/>
            </a:xfrm>
            <a:prstGeom prst="hexagon">
              <a:avLst>
                <a:gd fmla="val 25000" name="adj"/>
                <a:gd fmla="val 115470" name="vf"/>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23" name="Google Shape;1723;p55"/>
            <p:cNvCxnSpPr>
              <a:stCxn id="1718" idx="0"/>
              <a:endCxn id="1720" idx="3"/>
            </p:cNvCxnSpPr>
            <p:nvPr/>
          </p:nvCxnSpPr>
          <p:spPr>
            <a:xfrm flipH="1" rot="10800000">
              <a:off x="7445086" y="1503857"/>
              <a:ext cx="60900" cy="148800"/>
            </a:xfrm>
            <a:prstGeom prst="bentConnector3">
              <a:avLst>
                <a:gd fmla="val 50050" name="adj1"/>
              </a:avLst>
            </a:prstGeom>
            <a:noFill/>
            <a:ln cap="flat" cmpd="sng" w="19050">
              <a:solidFill>
                <a:schemeClr val="dk2"/>
              </a:solidFill>
              <a:prstDash val="solid"/>
              <a:round/>
              <a:headEnd len="med" w="med" type="none"/>
              <a:tailEnd len="med" w="med" type="none"/>
            </a:ln>
          </p:spPr>
        </p:cxnSp>
        <p:cxnSp>
          <p:nvCxnSpPr>
            <p:cNvPr id="1724" name="Google Shape;1724;p55"/>
            <p:cNvCxnSpPr>
              <a:stCxn id="1720" idx="0"/>
              <a:endCxn id="1722" idx="3"/>
            </p:cNvCxnSpPr>
            <p:nvPr/>
          </p:nvCxnSpPr>
          <p:spPr>
            <a:xfrm>
              <a:off x="7773647" y="1503721"/>
              <a:ext cx="60900" cy="148800"/>
            </a:xfrm>
            <a:prstGeom prst="bentConnector3">
              <a:avLst>
                <a:gd fmla="val 50050" name="adj1"/>
              </a:avLst>
            </a:prstGeom>
            <a:noFill/>
            <a:ln cap="flat" cmpd="sng" w="19050">
              <a:solidFill>
                <a:schemeClr val="lt2"/>
              </a:solidFill>
              <a:prstDash val="solid"/>
              <a:round/>
              <a:headEnd len="med" w="med" type="none"/>
              <a:tailEnd len="med" w="med" type="none"/>
            </a:ln>
          </p:spPr>
        </p:cxnSp>
        <p:cxnSp>
          <p:nvCxnSpPr>
            <p:cNvPr id="1725" name="Google Shape;1725;p55"/>
            <p:cNvCxnSpPr>
              <a:stCxn id="1722" idx="0"/>
              <a:endCxn id="1721" idx="3"/>
            </p:cNvCxnSpPr>
            <p:nvPr/>
          </p:nvCxnSpPr>
          <p:spPr>
            <a:xfrm flipH="1" rot="10800000">
              <a:off x="8102208" y="1503857"/>
              <a:ext cx="60900" cy="148800"/>
            </a:xfrm>
            <a:prstGeom prst="bentConnector3">
              <a:avLst>
                <a:gd fmla="val 50050" name="adj1"/>
              </a:avLst>
            </a:prstGeom>
            <a:noFill/>
            <a:ln cap="flat" cmpd="sng" w="19050">
              <a:solidFill>
                <a:schemeClr val="accent1"/>
              </a:solidFill>
              <a:prstDash val="solid"/>
              <a:round/>
              <a:headEnd len="med" w="med" type="none"/>
              <a:tailEnd len="med" w="med" type="none"/>
            </a:ln>
          </p:spPr>
        </p:cxnSp>
      </p:grpSp>
      <p:grpSp>
        <p:nvGrpSpPr>
          <p:cNvPr id="1726" name="Google Shape;1726;p55"/>
          <p:cNvGrpSpPr/>
          <p:nvPr/>
        </p:nvGrpSpPr>
        <p:grpSpPr>
          <a:xfrm>
            <a:off x="3465691" y="2116927"/>
            <a:ext cx="1572426" cy="1468410"/>
            <a:chOff x="2219300" y="2070193"/>
            <a:chExt cx="1009000" cy="942255"/>
          </a:xfrm>
        </p:grpSpPr>
        <p:sp>
          <p:nvSpPr>
            <p:cNvPr id="1727" name="Google Shape;1727;p55"/>
            <p:cNvSpPr/>
            <p:nvPr/>
          </p:nvSpPr>
          <p:spPr>
            <a:xfrm>
              <a:off x="2476897" y="2448592"/>
              <a:ext cx="493800" cy="2124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28" name="Google Shape;1728;p55"/>
            <p:cNvSpPr/>
            <p:nvPr/>
          </p:nvSpPr>
          <p:spPr>
            <a:xfrm>
              <a:off x="2219300" y="2070193"/>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29" name="Google Shape;1729;p55"/>
            <p:cNvSpPr/>
            <p:nvPr/>
          </p:nvSpPr>
          <p:spPr>
            <a:xfrm>
              <a:off x="2607850" y="2070193"/>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30" name="Google Shape;1730;p55"/>
            <p:cNvSpPr/>
            <p:nvPr/>
          </p:nvSpPr>
          <p:spPr>
            <a:xfrm>
              <a:off x="2996400" y="2070193"/>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31" name="Google Shape;1731;p55"/>
            <p:cNvSpPr/>
            <p:nvPr/>
          </p:nvSpPr>
          <p:spPr>
            <a:xfrm>
              <a:off x="2219300" y="2780547"/>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32" name="Google Shape;1732;p55"/>
            <p:cNvSpPr/>
            <p:nvPr/>
          </p:nvSpPr>
          <p:spPr>
            <a:xfrm>
              <a:off x="2607850" y="2780547"/>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33" name="Google Shape;1733;p55"/>
            <p:cNvSpPr/>
            <p:nvPr/>
          </p:nvSpPr>
          <p:spPr>
            <a:xfrm>
              <a:off x="2996400" y="2780547"/>
              <a:ext cx="231900" cy="231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734" name="Google Shape;1734;p55"/>
            <p:cNvCxnSpPr>
              <a:stCxn id="1731" idx="0"/>
              <a:endCxn id="1727" idx="2"/>
            </p:cNvCxnSpPr>
            <p:nvPr/>
          </p:nvCxnSpPr>
          <p:spPr>
            <a:xfrm rot="-5400000">
              <a:off x="2469650" y="2526447"/>
              <a:ext cx="119700" cy="388500"/>
            </a:xfrm>
            <a:prstGeom prst="curvedConnector3">
              <a:avLst>
                <a:gd fmla="val 49940" name="adj1"/>
              </a:avLst>
            </a:prstGeom>
            <a:noFill/>
            <a:ln cap="flat" cmpd="sng" w="19050">
              <a:solidFill>
                <a:schemeClr val="lt2"/>
              </a:solidFill>
              <a:prstDash val="solid"/>
              <a:round/>
              <a:headEnd len="med" w="med" type="none"/>
              <a:tailEnd len="med" w="med" type="none"/>
            </a:ln>
          </p:spPr>
        </p:cxnSp>
        <p:cxnSp>
          <p:nvCxnSpPr>
            <p:cNvPr id="1735" name="Google Shape;1735;p55"/>
            <p:cNvCxnSpPr>
              <a:stCxn id="1732" idx="0"/>
              <a:endCxn id="1727" idx="2"/>
            </p:cNvCxnSpPr>
            <p:nvPr/>
          </p:nvCxnSpPr>
          <p:spPr>
            <a:xfrm rot="-5400000">
              <a:off x="2664100" y="2720547"/>
              <a:ext cx="119700" cy="300"/>
            </a:xfrm>
            <a:prstGeom prst="curvedConnector3">
              <a:avLst>
                <a:gd fmla="val 49940" name="adj1"/>
              </a:avLst>
            </a:prstGeom>
            <a:noFill/>
            <a:ln cap="flat" cmpd="sng" w="19050">
              <a:solidFill>
                <a:schemeClr val="lt2"/>
              </a:solidFill>
              <a:prstDash val="solid"/>
              <a:round/>
              <a:headEnd len="med" w="med" type="none"/>
              <a:tailEnd len="med" w="med" type="none"/>
            </a:ln>
          </p:spPr>
        </p:cxnSp>
        <p:cxnSp>
          <p:nvCxnSpPr>
            <p:cNvPr id="1736" name="Google Shape;1736;p55"/>
            <p:cNvCxnSpPr>
              <a:stCxn id="1733" idx="0"/>
              <a:endCxn id="1727" idx="2"/>
            </p:cNvCxnSpPr>
            <p:nvPr/>
          </p:nvCxnSpPr>
          <p:spPr>
            <a:xfrm flipH="1" rot="5400000">
              <a:off x="2858250" y="2526447"/>
              <a:ext cx="119700" cy="388500"/>
            </a:xfrm>
            <a:prstGeom prst="curvedConnector3">
              <a:avLst>
                <a:gd fmla="val 49940" name="adj1"/>
              </a:avLst>
            </a:prstGeom>
            <a:noFill/>
            <a:ln cap="flat" cmpd="sng" w="19050">
              <a:solidFill>
                <a:schemeClr val="lt2"/>
              </a:solidFill>
              <a:prstDash val="solid"/>
              <a:round/>
              <a:headEnd len="med" w="med" type="none"/>
              <a:tailEnd len="med" w="med" type="none"/>
            </a:ln>
          </p:spPr>
        </p:cxnSp>
        <p:cxnSp>
          <p:nvCxnSpPr>
            <p:cNvPr id="1737" name="Google Shape;1737;p55"/>
            <p:cNvCxnSpPr>
              <a:stCxn id="1728" idx="2"/>
              <a:endCxn id="1727" idx="0"/>
            </p:cNvCxnSpPr>
            <p:nvPr/>
          </p:nvCxnSpPr>
          <p:spPr>
            <a:xfrm flipH="1" rot="-5400000">
              <a:off x="2456300" y="2181043"/>
              <a:ext cx="146400" cy="388500"/>
            </a:xfrm>
            <a:prstGeom prst="curvedConnector3">
              <a:avLst>
                <a:gd fmla="val 50034" name="adj1"/>
              </a:avLst>
            </a:prstGeom>
            <a:noFill/>
            <a:ln cap="flat" cmpd="sng" w="19050">
              <a:solidFill>
                <a:schemeClr val="lt2"/>
              </a:solidFill>
              <a:prstDash val="solid"/>
              <a:round/>
              <a:headEnd len="med" w="med" type="none"/>
              <a:tailEnd len="med" w="med" type="none"/>
            </a:ln>
          </p:spPr>
        </p:cxnSp>
        <p:cxnSp>
          <p:nvCxnSpPr>
            <p:cNvPr id="1738" name="Google Shape;1738;p55"/>
            <p:cNvCxnSpPr>
              <a:stCxn id="1729" idx="2"/>
              <a:endCxn id="1727" idx="0"/>
            </p:cNvCxnSpPr>
            <p:nvPr/>
          </p:nvCxnSpPr>
          <p:spPr>
            <a:xfrm flipH="1" rot="-5400000">
              <a:off x="2650750" y="2375143"/>
              <a:ext cx="146400" cy="300"/>
            </a:xfrm>
            <a:prstGeom prst="curvedConnector3">
              <a:avLst>
                <a:gd fmla="val 50034" name="adj1"/>
              </a:avLst>
            </a:prstGeom>
            <a:noFill/>
            <a:ln cap="flat" cmpd="sng" w="19050">
              <a:solidFill>
                <a:schemeClr val="lt2"/>
              </a:solidFill>
              <a:prstDash val="solid"/>
              <a:round/>
              <a:headEnd len="med" w="med" type="none"/>
              <a:tailEnd len="med" w="med" type="none"/>
            </a:ln>
          </p:spPr>
        </p:cxnSp>
        <p:cxnSp>
          <p:nvCxnSpPr>
            <p:cNvPr id="1739" name="Google Shape;1739;p55"/>
            <p:cNvCxnSpPr>
              <a:stCxn id="1730" idx="2"/>
              <a:endCxn id="1727" idx="0"/>
            </p:cNvCxnSpPr>
            <p:nvPr/>
          </p:nvCxnSpPr>
          <p:spPr>
            <a:xfrm rot="5400000">
              <a:off x="2844900" y="2181043"/>
              <a:ext cx="146400" cy="388500"/>
            </a:xfrm>
            <a:prstGeom prst="curvedConnector3">
              <a:avLst>
                <a:gd fmla="val 50034" name="adj1"/>
              </a:avLst>
            </a:prstGeom>
            <a:noFill/>
            <a:ln cap="flat" cmpd="sng" w="19050">
              <a:solidFill>
                <a:schemeClr val="lt2"/>
              </a:solidFill>
              <a:prstDash val="solid"/>
              <a:round/>
              <a:headEnd len="med" w="med" type="none"/>
              <a:tailEnd len="med" w="med" type="none"/>
            </a:ln>
          </p:spPr>
        </p:cxnSp>
      </p:grpSp>
      <p:grpSp>
        <p:nvGrpSpPr>
          <p:cNvPr id="1740" name="Google Shape;1740;p55"/>
          <p:cNvGrpSpPr/>
          <p:nvPr/>
        </p:nvGrpSpPr>
        <p:grpSpPr>
          <a:xfrm>
            <a:off x="6833476" y="2793506"/>
            <a:ext cx="1592486" cy="250093"/>
            <a:chOff x="6833476" y="2830651"/>
            <a:chExt cx="1592486" cy="250093"/>
          </a:xfrm>
        </p:grpSpPr>
        <p:sp>
          <p:nvSpPr>
            <p:cNvPr id="1741" name="Google Shape;1741;p55"/>
            <p:cNvSpPr/>
            <p:nvPr/>
          </p:nvSpPr>
          <p:spPr>
            <a:xfrm>
              <a:off x="6833476" y="2830651"/>
              <a:ext cx="173700" cy="17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5"/>
            <p:cNvSpPr/>
            <p:nvPr/>
          </p:nvSpPr>
          <p:spPr>
            <a:xfrm>
              <a:off x="7306243" y="2906744"/>
              <a:ext cx="174000" cy="174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5"/>
            <p:cNvSpPr/>
            <p:nvPr/>
          </p:nvSpPr>
          <p:spPr>
            <a:xfrm>
              <a:off x="7779343" y="2830651"/>
              <a:ext cx="173700" cy="17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5"/>
            <p:cNvSpPr/>
            <p:nvPr/>
          </p:nvSpPr>
          <p:spPr>
            <a:xfrm>
              <a:off x="8252262" y="2906851"/>
              <a:ext cx="173700" cy="17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45" name="Google Shape;1745;p55"/>
            <p:cNvCxnSpPr>
              <a:stCxn id="1741" idx="6"/>
              <a:endCxn id="1742" idx="2"/>
            </p:cNvCxnSpPr>
            <p:nvPr/>
          </p:nvCxnSpPr>
          <p:spPr>
            <a:xfrm>
              <a:off x="7007176" y="2917501"/>
              <a:ext cx="299100" cy="76200"/>
            </a:xfrm>
            <a:prstGeom prst="curvedConnector3">
              <a:avLst>
                <a:gd fmla="val 49994" name="adj1"/>
              </a:avLst>
            </a:prstGeom>
            <a:noFill/>
            <a:ln cap="flat" cmpd="sng" w="19050">
              <a:solidFill>
                <a:schemeClr val="lt1"/>
              </a:solidFill>
              <a:prstDash val="solid"/>
              <a:round/>
              <a:headEnd len="med" w="med" type="none"/>
              <a:tailEnd len="med" w="med" type="none"/>
            </a:ln>
          </p:spPr>
        </p:cxnSp>
        <p:cxnSp>
          <p:nvCxnSpPr>
            <p:cNvPr id="1746" name="Google Shape;1746;p55"/>
            <p:cNvCxnSpPr>
              <a:stCxn id="1742" idx="6"/>
              <a:endCxn id="1743" idx="2"/>
            </p:cNvCxnSpPr>
            <p:nvPr/>
          </p:nvCxnSpPr>
          <p:spPr>
            <a:xfrm flipH="1" rot="10800000">
              <a:off x="7480243" y="2917544"/>
              <a:ext cx="299100" cy="76200"/>
            </a:xfrm>
            <a:prstGeom prst="curvedConnector3">
              <a:avLst>
                <a:gd fmla="val 50000" name="adj1"/>
              </a:avLst>
            </a:prstGeom>
            <a:noFill/>
            <a:ln cap="flat" cmpd="sng" w="19050">
              <a:solidFill>
                <a:schemeClr val="dk2"/>
              </a:solidFill>
              <a:prstDash val="solid"/>
              <a:round/>
              <a:headEnd len="med" w="med" type="none"/>
              <a:tailEnd len="med" w="med" type="none"/>
            </a:ln>
          </p:spPr>
        </p:cxnSp>
        <p:cxnSp>
          <p:nvCxnSpPr>
            <p:cNvPr id="1747" name="Google Shape;1747;p55"/>
            <p:cNvCxnSpPr>
              <a:stCxn id="1743" idx="6"/>
              <a:endCxn id="1744" idx="2"/>
            </p:cNvCxnSpPr>
            <p:nvPr/>
          </p:nvCxnSpPr>
          <p:spPr>
            <a:xfrm>
              <a:off x="7953043" y="2917501"/>
              <a:ext cx="299100" cy="76200"/>
            </a:xfrm>
            <a:prstGeom prst="curvedConnector3">
              <a:avLst>
                <a:gd fmla="val 50020" name="adj1"/>
              </a:avLst>
            </a:prstGeom>
            <a:noFill/>
            <a:ln cap="flat" cmpd="sng" w="19050">
              <a:solidFill>
                <a:schemeClr val="lt2"/>
              </a:solidFill>
              <a:prstDash val="solid"/>
              <a:round/>
              <a:headEnd len="med" w="med" type="none"/>
              <a:tailEnd len="med" w="med" type="none"/>
            </a:ln>
          </p:spPr>
        </p:cxnSp>
      </p:grpSp>
      <p:grpSp>
        <p:nvGrpSpPr>
          <p:cNvPr id="1748" name="Google Shape;1748;p55"/>
          <p:cNvGrpSpPr/>
          <p:nvPr/>
        </p:nvGrpSpPr>
        <p:grpSpPr>
          <a:xfrm>
            <a:off x="722334" y="2116997"/>
            <a:ext cx="2507630" cy="1468266"/>
            <a:chOff x="722459" y="2026426"/>
            <a:chExt cx="2507630" cy="1468266"/>
          </a:xfrm>
        </p:grpSpPr>
        <p:sp>
          <p:nvSpPr>
            <p:cNvPr id="1749" name="Google Shape;1749;p55"/>
            <p:cNvSpPr/>
            <p:nvPr/>
          </p:nvSpPr>
          <p:spPr>
            <a:xfrm>
              <a:off x="1610539" y="2397143"/>
              <a:ext cx="726600" cy="726600"/>
            </a:xfrm>
            <a:prstGeom prst="ellipse">
              <a:avLst/>
            </a:prstGeom>
            <a:noFill/>
            <a:ln cap="flat" cmpd="sng" w="285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grpSp>
          <p:nvGrpSpPr>
            <p:cNvPr id="1750" name="Google Shape;1750;p55"/>
            <p:cNvGrpSpPr/>
            <p:nvPr/>
          </p:nvGrpSpPr>
          <p:grpSpPr>
            <a:xfrm>
              <a:off x="1729857" y="2506271"/>
              <a:ext cx="488119" cy="508407"/>
              <a:chOff x="-165066" y="3843615"/>
              <a:chExt cx="221259" cy="230455"/>
            </a:xfrm>
          </p:grpSpPr>
          <p:sp>
            <p:nvSpPr>
              <p:cNvPr id="1751" name="Google Shape;1751;p5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5"/>
              <p:cNvSpPr/>
              <p:nvPr/>
            </p:nvSpPr>
            <p:spPr>
              <a:xfrm>
                <a:off x="-113855" y="3879078"/>
                <a:ext cx="8986" cy="21785"/>
              </a:xfrm>
              <a:custGeom>
                <a:rect b="b" l="l" r="r" t="t"/>
                <a:pathLst>
                  <a:path extrusionOk="0" fill="none" h="1862" w="768">
                    <a:moveTo>
                      <a:pt x="1" y="1"/>
                    </a:moveTo>
                    <a:cubicBezTo>
                      <a:pt x="1" y="1"/>
                      <a:pt x="1" y="1056"/>
                      <a:pt x="768" y="1861"/>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5"/>
              <p:cNvSpPr/>
              <p:nvPr/>
            </p:nvSpPr>
            <p:spPr>
              <a:xfrm>
                <a:off x="-49692" y="3906105"/>
                <a:ext cx="41804" cy="52708"/>
              </a:xfrm>
              <a:custGeom>
                <a:rect b="b" l="l" r="r" t="t"/>
                <a:pathLst>
                  <a:path extrusionOk="0" fill="none" h="4505" w="3573">
                    <a:moveTo>
                      <a:pt x="1" y="1"/>
                    </a:moveTo>
                    <a:cubicBezTo>
                      <a:pt x="1" y="1"/>
                      <a:pt x="3572" y="221"/>
                      <a:pt x="2573" y="4504"/>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5"/>
              <p:cNvSpPr/>
              <p:nvPr/>
            </p:nvSpPr>
            <p:spPr>
              <a:xfrm>
                <a:off x="-4003" y="3879078"/>
                <a:ext cx="8986" cy="21785"/>
              </a:xfrm>
              <a:custGeom>
                <a:rect b="b" l="l" r="r" t="t"/>
                <a:pathLst>
                  <a:path extrusionOk="0" fill="none" h="1862" w="768">
                    <a:moveTo>
                      <a:pt x="767" y="1"/>
                    </a:moveTo>
                    <a:cubicBezTo>
                      <a:pt x="767" y="1"/>
                      <a:pt x="767" y="1056"/>
                      <a:pt x="1" y="1861"/>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5"/>
              <p:cNvSpPr/>
              <p:nvPr/>
            </p:nvSpPr>
            <p:spPr>
              <a:xfrm>
                <a:off x="688" y="4015429"/>
                <a:ext cx="12472" cy="32374"/>
              </a:xfrm>
              <a:custGeom>
                <a:rect b="b" l="l" r="r" t="t"/>
                <a:pathLst>
                  <a:path extrusionOk="0" fill="none" h="2767" w="1066">
                    <a:moveTo>
                      <a:pt x="1" y="0"/>
                    </a:moveTo>
                    <a:cubicBezTo>
                      <a:pt x="1" y="0"/>
                      <a:pt x="1065" y="1146"/>
                      <a:pt x="363" y="276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5"/>
              <p:cNvSpPr/>
              <p:nvPr/>
            </p:nvSpPr>
            <p:spPr>
              <a:xfrm>
                <a:off x="-17517" y="3941357"/>
                <a:ext cx="32000" cy="17913"/>
              </a:xfrm>
              <a:custGeom>
                <a:rect b="b" l="l" r="r" t="t"/>
                <a:pathLst>
                  <a:path extrusionOk="0" fill="none" h="1531" w="2735">
                    <a:moveTo>
                      <a:pt x="1" y="0"/>
                    </a:moveTo>
                    <a:cubicBezTo>
                      <a:pt x="1" y="0"/>
                      <a:pt x="1651" y="1530"/>
                      <a:pt x="2734" y="0"/>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solidFill>
                <a:schemeClr val="accent3"/>
              </a:solidFill>
              <a:ln cap="rnd" cmpd="sng" w="8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1" name="Google Shape;1771;p55"/>
            <p:cNvSpPr/>
            <p:nvPr/>
          </p:nvSpPr>
          <p:spPr>
            <a:xfrm>
              <a:off x="1233059" y="2026426"/>
              <a:ext cx="488100" cy="285000"/>
            </a:xfrm>
            <a:prstGeom prst="roundRect">
              <a:avLst>
                <a:gd fmla="val 2974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772" name="Google Shape;1772;p55"/>
            <p:cNvSpPr/>
            <p:nvPr/>
          </p:nvSpPr>
          <p:spPr>
            <a:xfrm>
              <a:off x="1176682" y="3209693"/>
              <a:ext cx="488100" cy="285000"/>
            </a:xfrm>
            <a:prstGeom prst="roundRect">
              <a:avLst>
                <a:gd fmla="val 2974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773" name="Google Shape;1773;p55"/>
            <p:cNvSpPr/>
            <p:nvPr/>
          </p:nvSpPr>
          <p:spPr>
            <a:xfrm>
              <a:off x="894422" y="2815271"/>
              <a:ext cx="488100" cy="285000"/>
            </a:xfrm>
            <a:prstGeom prst="roundRect">
              <a:avLst>
                <a:gd fmla="val 2974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774" name="Google Shape;1774;p55"/>
            <p:cNvSpPr/>
            <p:nvPr/>
          </p:nvSpPr>
          <p:spPr>
            <a:xfrm>
              <a:off x="894422" y="2420848"/>
              <a:ext cx="488100" cy="285000"/>
            </a:xfrm>
            <a:prstGeom prst="roundRect">
              <a:avLst>
                <a:gd fmla="val 2974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775" name="Google Shape;1775;p55"/>
            <p:cNvSpPr/>
            <p:nvPr/>
          </p:nvSpPr>
          <p:spPr>
            <a:xfrm>
              <a:off x="1776211" y="2384783"/>
              <a:ext cx="90900" cy="90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76" name="Google Shape;1776;p55"/>
            <p:cNvSpPr/>
            <p:nvPr/>
          </p:nvSpPr>
          <p:spPr>
            <a:xfrm>
              <a:off x="1776211" y="3045153"/>
              <a:ext cx="90900" cy="90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77" name="Google Shape;1777;p55"/>
            <p:cNvSpPr/>
            <p:nvPr/>
          </p:nvSpPr>
          <p:spPr>
            <a:xfrm>
              <a:off x="2080600" y="2384783"/>
              <a:ext cx="90900" cy="90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78" name="Google Shape;1778;p55"/>
            <p:cNvSpPr/>
            <p:nvPr/>
          </p:nvSpPr>
          <p:spPr>
            <a:xfrm>
              <a:off x="2080600" y="3045153"/>
              <a:ext cx="90900" cy="90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79" name="Google Shape;1779;p55"/>
            <p:cNvSpPr/>
            <p:nvPr/>
          </p:nvSpPr>
          <p:spPr>
            <a:xfrm>
              <a:off x="1566251" y="2714968"/>
              <a:ext cx="90900" cy="90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0" name="Google Shape;1780;p55"/>
            <p:cNvSpPr/>
            <p:nvPr/>
          </p:nvSpPr>
          <p:spPr>
            <a:xfrm>
              <a:off x="2290478" y="2714968"/>
              <a:ext cx="90900" cy="90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781" name="Google Shape;1781;p55"/>
            <p:cNvSpPr/>
            <p:nvPr/>
          </p:nvSpPr>
          <p:spPr>
            <a:xfrm flipH="1">
              <a:off x="2226589" y="2026426"/>
              <a:ext cx="488100" cy="285000"/>
            </a:xfrm>
            <a:prstGeom prst="roundRect">
              <a:avLst>
                <a:gd fmla="val 2974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782" name="Google Shape;1782;p55"/>
            <p:cNvSpPr/>
            <p:nvPr/>
          </p:nvSpPr>
          <p:spPr>
            <a:xfrm flipH="1">
              <a:off x="2282966" y="3209693"/>
              <a:ext cx="488100" cy="285000"/>
            </a:xfrm>
            <a:prstGeom prst="roundRect">
              <a:avLst>
                <a:gd fmla="val 2974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783" name="Google Shape;1783;p55"/>
            <p:cNvSpPr/>
            <p:nvPr/>
          </p:nvSpPr>
          <p:spPr>
            <a:xfrm flipH="1">
              <a:off x="2565227" y="2815271"/>
              <a:ext cx="488100" cy="285000"/>
            </a:xfrm>
            <a:prstGeom prst="roundRect">
              <a:avLst>
                <a:gd fmla="val 2974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784" name="Google Shape;1784;p55"/>
            <p:cNvSpPr/>
            <p:nvPr/>
          </p:nvSpPr>
          <p:spPr>
            <a:xfrm flipH="1">
              <a:off x="2565227" y="2420848"/>
              <a:ext cx="488100" cy="285000"/>
            </a:xfrm>
            <a:prstGeom prst="roundRect">
              <a:avLst>
                <a:gd fmla="val 2974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785" name="Google Shape;1785;p55"/>
            <p:cNvCxnSpPr>
              <a:stCxn id="1771" idx="3"/>
              <a:endCxn id="1775" idx="0"/>
            </p:cNvCxnSpPr>
            <p:nvPr/>
          </p:nvCxnSpPr>
          <p:spPr>
            <a:xfrm>
              <a:off x="1721159" y="2168926"/>
              <a:ext cx="100500" cy="216000"/>
            </a:xfrm>
            <a:prstGeom prst="bentConnector2">
              <a:avLst/>
            </a:prstGeom>
            <a:noFill/>
            <a:ln cap="flat" cmpd="sng" w="19050">
              <a:solidFill>
                <a:schemeClr val="lt1"/>
              </a:solidFill>
              <a:prstDash val="solid"/>
              <a:round/>
              <a:headEnd len="med" w="med" type="none"/>
              <a:tailEnd len="med" w="med" type="none"/>
            </a:ln>
          </p:spPr>
        </p:cxnSp>
        <p:cxnSp>
          <p:nvCxnSpPr>
            <p:cNvPr id="1786" name="Google Shape;1786;p55"/>
            <p:cNvCxnSpPr>
              <a:stCxn id="1777" idx="0"/>
              <a:endCxn id="1781" idx="3"/>
            </p:cNvCxnSpPr>
            <p:nvPr/>
          </p:nvCxnSpPr>
          <p:spPr>
            <a:xfrm rot="-5400000">
              <a:off x="2068300" y="2226533"/>
              <a:ext cx="216000" cy="100500"/>
            </a:xfrm>
            <a:prstGeom prst="bentConnector2">
              <a:avLst/>
            </a:prstGeom>
            <a:noFill/>
            <a:ln cap="flat" cmpd="sng" w="19050">
              <a:solidFill>
                <a:schemeClr val="lt2"/>
              </a:solidFill>
              <a:prstDash val="solid"/>
              <a:round/>
              <a:headEnd len="med" w="med" type="none"/>
              <a:tailEnd len="med" w="med" type="none"/>
            </a:ln>
          </p:spPr>
        </p:cxnSp>
        <p:cxnSp>
          <p:nvCxnSpPr>
            <p:cNvPr id="1787" name="Google Shape;1787;p55"/>
            <p:cNvCxnSpPr>
              <a:stCxn id="1779" idx="2"/>
              <a:endCxn id="1774" idx="3"/>
            </p:cNvCxnSpPr>
            <p:nvPr/>
          </p:nvCxnSpPr>
          <p:spPr>
            <a:xfrm rot="10800000">
              <a:off x="1382651" y="2563318"/>
              <a:ext cx="183600" cy="197100"/>
            </a:xfrm>
            <a:prstGeom prst="bentConnector3">
              <a:avLst>
                <a:gd fmla="val 50035" name="adj1"/>
              </a:avLst>
            </a:prstGeom>
            <a:noFill/>
            <a:ln cap="flat" cmpd="sng" w="19050">
              <a:solidFill>
                <a:schemeClr val="dk2"/>
              </a:solidFill>
              <a:prstDash val="solid"/>
              <a:round/>
              <a:headEnd len="med" w="med" type="none"/>
              <a:tailEnd len="med" w="med" type="none"/>
            </a:ln>
          </p:spPr>
        </p:cxnSp>
        <p:cxnSp>
          <p:nvCxnSpPr>
            <p:cNvPr id="1788" name="Google Shape;1788;p55"/>
            <p:cNvCxnSpPr>
              <a:stCxn id="1779" idx="2"/>
              <a:endCxn id="1773" idx="3"/>
            </p:cNvCxnSpPr>
            <p:nvPr/>
          </p:nvCxnSpPr>
          <p:spPr>
            <a:xfrm flipH="1">
              <a:off x="1382651" y="2760418"/>
              <a:ext cx="183600" cy="197400"/>
            </a:xfrm>
            <a:prstGeom prst="bentConnector3">
              <a:avLst>
                <a:gd fmla="val 50035" name="adj1"/>
              </a:avLst>
            </a:prstGeom>
            <a:noFill/>
            <a:ln cap="flat" cmpd="sng" w="19050">
              <a:solidFill>
                <a:schemeClr val="dk2"/>
              </a:solidFill>
              <a:prstDash val="solid"/>
              <a:round/>
              <a:headEnd len="med" w="med" type="none"/>
              <a:tailEnd len="med" w="med" type="none"/>
            </a:ln>
          </p:spPr>
        </p:cxnSp>
        <p:cxnSp>
          <p:nvCxnSpPr>
            <p:cNvPr id="1789" name="Google Shape;1789;p55"/>
            <p:cNvCxnSpPr>
              <a:stCxn id="1776" idx="4"/>
              <a:endCxn id="1772" idx="3"/>
            </p:cNvCxnSpPr>
            <p:nvPr/>
          </p:nvCxnSpPr>
          <p:spPr>
            <a:xfrm rot="5400000">
              <a:off x="1635211" y="3165603"/>
              <a:ext cx="216000" cy="156900"/>
            </a:xfrm>
            <a:prstGeom prst="bentConnector2">
              <a:avLst/>
            </a:prstGeom>
            <a:noFill/>
            <a:ln cap="flat" cmpd="sng" w="19050">
              <a:solidFill>
                <a:schemeClr val="lt2"/>
              </a:solidFill>
              <a:prstDash val="solid"/>
              <a:round/>
              <a:headEnd len="med" w="med" type="none"/>
              <a:tailEnd len="med" w="med" type="none"/>
            </a:ln>
          </p:spPr>
        </p:cxnSp>
        <p:cxnSp>
          <p:nvCxnSpPr>
            <p:cNvPr id="1790" name="Google Shape;1790;p55"/>
            <p:cNvCxnSpPr>
              <a:stCxn id="1780" idx="6"/>
              <a:endCxn id="1784" idx="3"/>
            </p:cNvCxnSpPr>
            <p:nvPr/>
          </p:nvCxnSpPr>
          <p:spPr>
            <a:xfrm flipH="1" rot="10800000">
              <a:off x="2381378" y="2563318"/>
              <a:ext cx="183900" cy="197100"/>
            </a:xfrm>
            <a:prstGeom prst="bentConnector3">
              <a:avLst>
                <a:gd fmla="val 49986" name="adj1"/>
              </a:avLst>
            </a:prstGeom>
            <a:noFill/>
            <a:ln cap="flat" cmpd="sng" w="19050">
              <a:solidFill>
                <a:schemeClr val="dk2"/>
              </a:solidFill>
              <a:prstDash val="solid"/>
              <a:round/>
              <a:headEnd len="med" w="med" type="none"/>
              <a:tailEnd len="med" w="med" type="none"/>
            </a:ln>
          </p:spPr>
        </p:cxnSp>
        <p:cxnSp>
          <p:nvCxnSpPr>
            <p:cNvPr id="1791" name="Google Shape;1791;p55"/>
            <p:cNvCxnSpPr>
              <a:stCxn id="1780" idx="6"/>
              <a:endCxn id="1783" idx="3"/>
            </p:cNvCxnSpPr>
            <p:nvPr/>
          </p:nvCxnSpPr>
          <p:spPr>
            <a:xfrm>
              <a:off x="2381378" y="2760418"/>
              <a:ext cx="183900" cy="197400"/>
            </a:xfrm>
            <a:prstGeom prst="bentConnector3">
              <a:avLst>
                <a:gd fmla="val 49986" name="adj1"/>
              </a:avLst>
            </a:prstGeom>
            <a:noFill/>
            <a:ln cap="flat" cmpd="sng" w="19050">
              <a:solidFill>
                <a:schemeClr val="dk2"/>
              </a:solidFill>
              <a:prstDash val="solid"/>
              <a:round/>
              <a:headEnd len="med" w="med" type="none"/>
              <a:tailEnd len="med" w="med" type="none"/>
            </a:ln>
          </p:spPr>
        </p:cxnSp>
        <p:cxnSp>
          <p:nvCxnSpPr>
            <p:cNvPr id="1792" name="Google Shape;1792;p55"/>
            <p:cNvCxnSpPr>
              <a:stCxn id="1778" idx="4"/>
              <a:endCxn id="1782" idx="3"/>
            </p:cNvCxnSpPr>
            <p:nvPr/>
          </p:nvCxnSpPr>
          <p:spPr>
            <a:xfrm flipH="1" rot="-5400000">
              <a:off x="2096500" y="3165603"/>
              <a:ext cx="216000" cy="156900"/>
            </a:xfrm>
            <a:prstGeom prst="bentConnector2">
              <a:avLst/>
            </a:prstGeom>
            <a:noFill/>
            <a:ln cap="flat" cmpd="sng" w="19050">
              <a:solidFill>
                <a:schemeClr val="lt1"/>
              </a:solidFill>
              <a:prstDash val="solid"/>
              <a:round/>
              <a:headEnd len="med" w="med" type="none"/>
              <a:tailEnd len="med" w="med" type="none"/>
            </a:ln>
          </p:spPr>
        </p:cxnSp>
        <p:cxnSp>
          <p:nvCxnSpPr>
            <p:cNvPr id="1793" name="Google Shape;1793;p55"/>
            <p:cNvCxnSpPr>
              <a:stCxn id="1771" idx="1"/>
            </p:cNvCxnSpPr>
            <p:nvPr/>
          </p:nvCxnSpPr>
          <p:spPr>
            <a:xfrm rot="10800000">
              <a:off x="722459" y="2168926"/>
              <a:ext cx="510600" cy="0"/>
            </a:xfrm>
            <a:prstGeom prst="straightConnector1">
              <a:avLst/>
            </a:prstGeom>
            <a:noFill/>
            <a:ln cap="flat" cmpd="sng" w="19050">
              <a:solidFill>
                <a:schemeClr val="lt1"/>
              </a:solidFill>
              <a:prstDash val="solid"/>
              <a:round/>
              <a:headEnd len="med" w="med" type="none"/>
              <a:tailEnd len="med" w="med" type="oval"/>
            </a:ln>
          </p:spPr>
        </p:cxnSp>
        <p:cxnSp>
          <p:nvCxnSpPr>
            <p:cNvPr id="1794" name="Google Shape;1794;p55"/>
            <p:cNvCxnSpPr>
              <a:stCxn id="1774" idx="1"/>
            </p:cNvCxnSpPr>
            <p:nvPr/>
          </p:nvCxnSpPr>
          <p:spPr>
            <a:xfrm rot="10800000">
              <a:off x="722522" y="2563348"/>
              <a:ext cx="171900" cy="0"/>
            </a:xfrm>
            <a:prstGeom prst="straightConnector1">
              <a:avLst/>
            </a:prstGeom>
            <a:noFill/>
            <a:ln cap="flat" cmpd="sng" w="19050">
              <a:solidFill>
                <a:schemeClr val="dk2"/>
              </a:solidFill>
              <a:prstDash val="solid"/>
              <a:round/>
              <a:headEnd len="med" w="med" type="none"/>
              <a:tailEnd len="med" w="med" type="oval"/>
            </a:ln>
          </p:spPr>
        </p:cxnSp>
        <p:cxnSp>
          <p:nvCxnSpPr>
            <p:cNvPr id="1795" name="Google Shape;1795;p55"/>
            <p:cNvCxnSpPr>
              <a:stCxn id="1773" idx="1"/>
            </p:cNvCxnSpPr>
            <p:nvPr/>
          </p:nvCxnSpPr>
          <p:spPr>
            <a:xfrm rot="10800000">
              <a:off x="722522" y="2957771"/>
              <a:ext cx="171900" cy="0"/>
            </a:xfrm>
            <a:prstGeom prst="straightConnector1">
              <a:avLst/>
            </a:prstGeom>
            <a:noFill/>
            <a:ln cap="flat" cmpd="sng" w="19050">
              <a:solidFill>
                <a:schemeClr val="dk2"/>
              </a:solidFill>
              <a:prstDash val="solid"/>
              <a:round/>
              <a:headEnd len="med" w="med" type="none"/>
              <a:tailEnd len="med" w="med" type="oval"/>
            </a:ln>
          </p:spPr>
        </p:cxnSp>
        <p:cxnSp>
          <p:nvCxnSpPr>
            <p:cNvPr id="1796" name="Google Shape;1796;p55"/>
            <p:cNvCxnSpPr>
              <a:stCxn id="1772" idx="1"/>
            </p:cNvCxnSpPr>
            <p:nvPr/>
          </p:nvCxnSpPr>
          <p:spPr>
            <a:xfrm rot="10800000">
              <a:off x="722482" y="3352193"/>
              <a:ext cx="454200" cy="0"/>
            </a:xfrm>
            <a:prstGeom prst="straightConnector1">
              <a:avLst/>
            </a:prstGeom>
            <a:noFill/>
            <a:ln cap="flat" cmpd="sng" w="19050">
              <a:solidFill>
                <a:schemeClr val="lt2"/>
              </a:solidFill>
              <a:prstDash val="solid"/>
              <a:round/>
              <a:headEnd len="med" w="med" type="none"/>
              <a:tailEnd len="med" w="med" type="oval"/>
            </a:ln>
          </p:spPr>
        </p:cxnSp>
        <p:cxnSp>
          <p:nvCxnSpPr>
            <p:cNvPr id="1797" name="Google Shape;1797;p55"/>
            <p:cNvCxnSpPr>
              <a:stCxn id="1782" idx="1"/>
            </p:cNvCxnSpPr>
            <p:nvPr/>
          </p:nvCxnSpPr>
          <p:spPr>
            <a:xfrm>
              <a:off x="2771066" y="3352193"/>
              <a:ext cx="458700" cy="0"/>
            </a:xfrm>
            <a:prstGeom prst="straightConnector1">
              <a:avLst/>
            </a:prstGeom>
            <a:noFill/>
            <a:ln cap="flat" cmpd="sng" w="19050">
              <a:solidFill>
                <a:schemeClr val="lt1"/>
              </a:solidFill>
              <a:prstDash val="solid"/>
              <a:round/>
              <a:headEnd len="med" w="med" type="none"/>
              <a:tailEnd len="med" w="med" type="oval"/>
            </a:ln>
          </p:spPr>
        </p:cxnSp>
        <p:cxnSp>
          <p:nvCxnSpPr>
            <p:cNvPr id="1798" name="Google Shape;1798;p55"/>
            <p:cNvCxnSpPr>
              <a:stCxn id="1783" idx="1"/>
            </p:cNvCxnSpPr>
            <p:nvPr/>
          </p:nvCxnSpPr>
          <p:spPr>
            <a:xfrm>
              <a:off x="3053327" y="2957771"/>
              <a:ext cx="176400" cy="0"/>
            </a:xfrm>
            <a:prstGeom prst="straightConnector1">
              <a:avLst/>
            </a:prstGeom>
            <a:noFill/>
            <a:ln cap="flat" cmpd="sng" w="19050">
              <a:solidFill>
                <a:schemeClr val="dk2"/>
              </a:solidFill>
              <a:prstDash val="solid"/>
              <a:round/>
              <a:headEnd len="med" w="med" type="none"/>
              <a:tailEnd len="med" w="med" type="oval"/>
            </a:ln>
          </p:spPr>
        </p:cxnSp>
        <p:cxnSp>
          <p:nvCxnSpPr>
            <p:cNvPr id="1799" name="Google Shape;1799;p55"/>
            <p:cNvCxnSpPr>
              <a:stCxn id="1784" idx="1"/>
            </p:cNvCxnSpPr>
            <p:nvPr/>
          </p:nvCxnSpPr>
          <p:spPr>
            <a:xfrm>
              <a:off x="3053327" y="2563348"/>
              <a:ext cx="176400" cy="0"/>
            </a:xfrm>
            <a:prstGeom prst="straightConnector1">
              <a:avLst/>
            </a:prstGeom>
            <a:noFill/>
            <a:ln cap="flat" cmpd="sng" w="19050">
              <a:solidFill>
                <a:schemeClr val="dk2"/>
              </a:solidFill>
              <a:prstDash val="solid"/>
              <a:round/>
              <a:headEnd len="med" w="med" type="none"/>
              <a:tailEnd len="med" w="med" type="oval"/>
            </a:ln>
          </p:spPr>
        </p:cxnSp>
        <p:cxnSp>
          <p:nvCxnSpPr>
            <p:cNvPr id="1800" name="Google Shape;1800;p55"/>
            <p:cNvCxnSpPr>
              <a:stCxn id="1781" idx="1"/>
            </p:cNvCxnSpPr>
            <p:nvPr/>
          </p:nvCxnSpPr>
          <p:spPr>
            <a:xfrm>
              <a:off x="2714689" y="2168926"/>
              <a:ext cx="515400" cy="0"/>
            </a:xfrm>
            <a:prstGeom prst="straightConnector1">
              <a:avLst/>
            </a:prstGeom>
            <a:noFill/>
            <a:ln cap="flat" cmpd="sng" w="19050">
              <a:solidFill>
                <a:schemeClr val="lt2"/>
              </a:solidFill>
              <a:prstDash val="solid"/>
              <a:round/>
              <a:headEnd len="med" w="med" type="none"/>
              <a:tailEnd len="med" w="med" type="oval"/>
            </a:ln>
          </p:spPr>
        </p:cxnSp>
      </p:grpSp>
      <p:grpSp>
        <p:nvGrpSpPr>
          <p:cNvPr id="1801" name="Google Shape;1801;p55"/>
          <p:cNvGrpSpPr/>
          <p:nvPr/>
        </p:nvGrpSpPr>
        <p:grpSpPr>
          <a:xfrm>
            <a:off x="6833413" y="3291630"/>
            <a:ext cx="1592347" cy="1317003"/>
            <a:chOff x="6833413" y="3291630"/>
            <a:chExt cx="1592347" cy="1317003"/>
          </a:xfrm>
        </p:grpSpPr>
        <p:cxnSp>
          <p:nvCxnSpPr>
            <p:cNvPr id="1802" name="Google Shape;1802;p55"/>
            <p:cNvCxnSpPr>
              <a:stCxn id="1803" idx="4"/>
              <a:endCxn id="1804" idx="4"/>
            </p:cNvCxnSpPr>
            <p:nvPr/>
          </p:nvCxnSpPr>
          <p:spPr>
            <a:xfrm>
              <a:off x="7931660" y="3495899"/>
              <a:ext cx="374400" cy="207900"/>
            </a:xfrm>
            <a:prstGeom prst="bentConnector2">
              <a:avLst/>
            </a:prstGeom>
            <a:noFill/>
            <a:ln cap="flat" cmpd="sng" w="19050">
              <a:solidFill>
                <a:schemeClr val="lt1"/>
              </a:solidFill>
              <a:prstDash val="solid"/>
              <a:round/>
              <a:headEnd len="med" w="med" type="none"/>
              <a:tailEnd len="med" w="med" type="none"/>
            </a:ln>
          </p:spPr>
        </p:cxnSp>
        <p:cxnSp>
          <p:nvCxnSpPr>
            <p:cNvPr id="1805" name="Google Shape;1805;p55"/>
            <p:cNvCxnSpPr>
              <a:stCxn id="1804" idx="2"/>
              <a:endCxn id="1806" idx="5"/>
            </p:cNvCxnSpPr>
            <p:nvPr/>
          </p:nvCxnSpPr>
          <p:spPr>
            <a:xfrm rot="5400000">
              <a:off x="7803740" y="3490277"/>
              <a:ext cx="157200" cy="847500"/>
            </a:xfrm>
            <a:prstGeom prst="bentConnector2">
              <a:avLst/>
            </a:prstGeom>
            <a:noFill/>
            <a:ln cap="flat" cmpd="sng" w="19050">
              <a:solidFill>
                <a:schemeClr val="lt1"/>
              </a:solidFill>
              <a:prstDash val="solid"/>
              <a:round/>
              <a:headEnd len="med" w="med" type="none"/>
              <a:tailEnd len="med" w="med" type="none"/>
            </a:ln>
          </p:spPr>
        </p:cxnSp>
        <p:cxnSp>
          <p:nvCxnSpPr>
            <p:cNvPr id="1807" name="Google Shape;1807;p55"/>
            <p:cNvCxnSpPr>
              <a:stCxn id="1806" idx="1"/>
              <a:endCxn id="1808" idx="4"/>
            </p:cNvCxnSpPr>
            <p:nvPr/>
          </p:nvCxnSpPr>
          <p:spPr>
            <a:xfrm flipH="1">
              <a:off x="6952496" y="3992740"/>
              <a:ext cx="374400" cy="148500"/>
            </a:xfrm>
            <a:prstGeom prst="bentConnector2">
              <a:avLst/>
            </a:prstGeom>
            <a:noFill/>
            <a:ln cap="flat" cmpd="sng" w="19050">
              <a:solidFill>
                <a:schemeClr val="lt1"/>
              </a:solidFill>
              <a:prstDash val="solid"/>
              <a:round/>
              <a:headEnd len="med" w="med" type="none"/>
              <a:tailEnd len="med" w="med" type="none"/>
            </a:ln>
          </p:spPr>
        </p:cxnSp>
        <p:cxnSp>
          <p:nvCxnSpPr>
            <p:cNvPr id="1809" name="Google Shape;1809;p55"/>
            <p:cNvCxnSpPr>
              <a:stCxn id="1808" idx="2"/>
              <a:endCxn id="1810" idx="2"/>
            </p:cNvCxnSpPr>
            <p:nvPr/>
          </p:nvCxnSpPr>
          <p:spPr>
            <a:xfrm flipH="1" rot="-5400000">
              <a:off x="7267766" y="3957529"/>
              <a:ext cx="216900" cy="847500"/>
            </a:xfrm>
            <a:prstGeom prst="bentConnector2">
              <a:avLst/>
            </a:prstGeom>
            <a:noFill/>
            <a:ln cap="flat" cmpd="sng" w="19050">
              <a:solidFill>
                <a:schemeClr val="lt1"/>
              </a:solidFill>
              <a:prstDash val="solid"/>
              <a:round/>
              <a:headEnd len="med" w="med" type="none"/>
              <a:tailEnd len="med" w="med" type="none"/>
            </a:ln>
          </p:spPr>
        </p:cxnSp>
        <p:cxnSp>
          <p:nvCxnSpPr>
            <p:cNvPr id="1811" name="Google Shape;1811;p55"/>
            <p:cNvCxnSpPr>
              <a:stCxn id="1803" idx="2"/>
            </p:cNvCxnSpPr>
            <p:nvPr/>
          </p:nvCxnSpPr>
          <p:spPr>
            <a:xfrm flipH="1">
              <a:off x="6840041" y="3495899"/>
              <a:ext cx="960000" cy="600"/>
            </a:xfrm>
            <a:prstGeom prst="bentConnector3">
              <a:avLst>
                <a:gd fmla="val 50000" name="adj1"/>
              </a:avLst>
            </a:prstGeom>
            <a:noFill/>
            <a:ln cap="flat" cmpd="sng" w="19050">
              <a:solidFill>
                <a:schemeClr val="lt1"/>
              </a:solidFill>
              <a:prstDash val="solid"/>
              <a:round/>
              <a:headEnd len="med" w="med" type="none"/>
              <a:tailEnd len="med" w="med" type="none"/>
            </a:ln>
          </p:spPr>
        </p:cxnSp>
        <p:cxnSp>
          <p:nvCxnSpPr>
            <p:cNvPr id="1812" name="Google Shape;1812;p55"/>
            <p:cNvCxnSpPr>
              <a:stCxn id="1810" idx="4"/>
            </p:cNvCxnSpPr>
            <p:nvPr/>
          </p:nvCxnSpPr>
          <p:spPr>
            <a:xfrm>
              <a:off x="7931660" y="4489580"/>
              <a:ext cx="494100" cy="600"/>
            </a:xfrm>
            <a:prstGeom prst="bentConnector3">
              <a:avLst>
                <a:gd fmla="val 50000" name="adj1"/>
              </a:avLst>
            </a:prstGeom>
            <a:noFill/>
            <a:ln cap="flat" cmpd="sng" w="19050">
              <a:solidFill>
                <a:schemeClr val="lt1"/>
              </a:solidFill>
              <a:prstDash val="solid"/>
              <a:round/>
              <a:headEnd len="med" w="med" type="none"/>
              <a:tailEnd len="med" w="med" type="none"/>
            </a:ln>
          </p:spPr>
        </p:cxnSp>
        <p:grpSp>
          <p:nvGrpSpPr>
            <p:cNvPr id="1813" name="Google Shape;1813;p55"/>
            <p:cNvGrpSpPr/>
            <p:nvPr/>
          </p:nvGrpSpPr>
          <p:grpSpPr>
            <a:xfrm>
              <a:off x="7800041" y="3291630"/>
              <a:ext cx="131619" cy="323322"/>
              <a:chOff x="7779692" y="3248738"/>
              <a:chExt cx="135900" cy="333838"/>
            </a:xfrm>
          </p:grpSpPr>
          <p:sp>
            <p:nvSpPr>
              <p:cNvPr id="1803" name="Google Shape;1803;p55"/>
              <p:cNvSpPr/>
              <p:nvPr/>
            </p:nvSpPr>
            <p:spPr>
              <a:xfrm rot="5400000">
                <a:off x="7769192" y="3436176"/>
                <a:ext cx="156900" cy="135900"/>
              </a:xfrm>
              <a:prstGeom prst="hexagon">
                <a:avLst>
                  <a:gd fmla="val 25000" name="adj"/>
                  <a:gd fmla="val 115470" name="vf"/>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4" name="Google Shape;1814;p55"/>
              <p:cNvSpPr/>
              <p:nvPr/>
            </p:nvSpPr>
            <p:spPr>
              <a:xfrm>
                <a:off x="7802200" y="3248738"/>
                <a:ext cx="90900" cy="90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15" name="Google Shape;1815;p55"/>
            <p:cNvGrpSpPr/>
            <p:nvPr/>
          </p:nvGrpSpPr>
          <p:grpSpPr>
            <a:xfrm>
              <a:off x="8110878" y="3703808"/>
              <a:ext cx="314266" cy="131619"/>
              <a:chOff x="8100638" y="3674321"/>
              <a:chExt cx="324487" cy="135900"/>
            </a:xfrm>
          </p:grpSpPr>
          <p:sp>
            <p:nvSpPr>
              <p:cNvPr id="1804" name="Google Shape;1804;p55"/>
              <p:cNvSpPr/>
              <p:nvPr/>
            </p:nvSpPr>
            <p:spPr>
              <a:xfrm>
                <a:off x="8268225" y="3674321"/>
                <a:ext cx="156900" cy="135900"/>
              </a:xfrm>
              <a:prstGeom prst="hexagon">
                <a:avLst>
                  <a:gd fmla="val 25000" name="adj"/>
                  <a:gd fmla="val 115470" name="vf"/>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16" name="Google Shape;1816;p55"/>
              <p:cNvSpPr/>
              <p:nvPr/>
            </p:nvSpPr>
            <p:spPr>
              <a:xfrm>
                <a:off x="8100638" y="3696808"/>
                <a:ext cx="90900" cy="90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17" name="Google Shape;1817;p55"/>
              <p:cNvCxnSpPr>
                <a:stCxn id="1816" idx="6"/>
                <a:endCxn id="1804" idx="3"/>
              </p:cNvCxnSpPr>
              <p:nvPr/>
            </p:nvCxnSpPr>
            <p:spPr>
              <a:xfrm>
                <a:off x="8191538" y="3742258"/>
                <a:ext cx="76800" cy="0"/>
              </a:xfrm>
              <a:prstGeom prst="straightConnector1">
                <a:avLst/>
              </a:prstGeom>
              <a:noFill/>
              <a:ln cap="flat" cmpd="sng" w="19050">
                <a:solidFill>
                  <a:schemeClr val="dk2"/>
                </a:solidFill>
                <a:prstDash val="solid"/>
                <a:round/>
                <a:headEnd len="med" w="med" type="none"/>
                <a:tailEnd len="med" w="med" type="none"/>
              </a:ln>
            </p:spPr>
          </p:cxnSp>
        </p:grpSp>
        <p:cxnSp>
          <p:nvCxnSpPr>
            <p:cNvPr id="1818" name="Google Shape;1818;p55"/>
            <p:cNvCxnSpPr>
              <a:stCxn id="1814" idx="4"/>
              <a:endCxn id="1803" idx="3"/>
            </p:cNvCxnSpPr>
            <p:nvPr/>
          </p:nvCxnSpPr>
          <p:spPr>
            <a:xfrm>
              <a:off x="7865859" y="3379667"/>
              <a:ext cx="0" cy="83400"/>
            </a:xfrm>
            <a:prstGeom prst="straightConnector1">
              <a:avLst/>
            </a:prstGeom>
            <a:noFill/>
            <a:ln cap="flat" cmpd="sng" w="19050">
              <a:solidFill>
                <a:schemeClr val="lt1"/>
              </a:solidFill>
              <a:prstDash val="solid"/>
              <a:round/>
              <a:headEnd len="med" w="med" type="none"/>
              <a:tailEnd len="med" w="med" type="none"/>
            </a:ln>
          </p:spPr>
        </p:cxnSp>
        <p:grpSp>
          <p:nvGrpSpPr>
            <p:cNvPr id="1819" name="Google Shape;1819;p55"/>
            <p:cNvGrpSpPr/>
            <p:nvPr/>
          </p:nvGrpSpPr>
          <p:grpSpPr>
            <a:xfrm>
              <a:off x="6833413" y="4141209"/>
              <a:ext cx="311850" cy="131619"/>
              <a:chOff x="6781625" y="4125949"/>
              <a:chExt cx="321993" cy="135900"/>
            </a:xfrm>
          </p:grpSpPr>
          <p:sp>
            <p:nvSpPr>
              <p:cNvPr id="1808" name="Google Shape;1808;p55"/>
              <p:cNvSpPr/>
              <p:nvPr/>
            </p:nvSpPr>
            <p:spPr>
              <a:xfrm flipH="1">
                <a:off x="6781625" y="4125949"/>
                <a:ext cx="156900" cy="135900"/>
              </a:xfrm>
              <a:prstGeom prst="hexagon">
                <a:avLst>
                  <a:gd fmla="val 25000" name="adj"/>
                  <a:gd fmla="val 115470" name="vf"/>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0" name="Google Shape;1820;p55"/>
              <p:cNvSpPr/>
              <p:nvPr/>
            </p:nvSpPr>
            <p:spPr>
              <a:xfrm>
                <a:off x="7012718" y="4148449"/>
                <a:ext cx="90900" cy="90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1" name="Google Shape;1821;p55"/>
              <p:cNvCxnSpPr>
                <a:stCxn id="1820" idx="2"/>
                <a:endCxn id="1808" idx="3"/>
              </p:cNvCxnSpPr>
              <p:nvPr/>
            </p:nvCxnSpPr>
            <p:spPr>
              <a:xfrm rot="10800000">
                <a:off x="6938618" y="4193899"/>
                <a:ext cx="74100" cy="0"/>
              </a:xfrm>
              <a:prstGeom prst="straightConnector1">
                <a:avLst/>
              </a:prstGeom>
              <a:noFill/>
              <a:ln cap="flat" cmpd="sng" w="19050">
                <a:solidFill>
                  <a:schemeClr val="accent1"/>
                </a:solidFill>
                <a:prstDash val="solid"/>
                <a:round/>
                <a:headEnd len="med" w="med" type="none"/>
                <a:tailEnd len="med" w="med" type="none"/>
              </a:ln>
            </p:spPr>
          </p:cxnSp>
        </p:grpSp>
        <p:grpSp>
          <p:nvGrpSpPr>
            <p:cNvPr id="1822" name="Google Shape;1822;p55"/>
            <p:cNvGrpSpPr/>
            <p:nvPr/>
          </p:nvGrpSpPr>
          <p:grpSpPr>
            <a:xfrm>
              <a:off x="7326896" y="3795891"/>
              <a:ext cx="131619" cy="315901"/>
              <a:chOff x="7291158" y="3769400"/>
              <a:chExt cx="135900" cy="326176"/>
            </a:xfrm>
          </p:grpSpPr>
          <p:sp>
            <p:nvSpPr>
              <p:cNvPr id="1806" name="Google Shape;1806;p55"/>
              <p:cNvSpPr/>
              <p:nvPr/>
            </p:nvSpPr>
            <p:spPr>
              <a:xfrm flipH="1" rot="5400000">
                <a:off x="7280658" y="3949176"/>
                <a:ext cx="156900" cy="135900"/>
              </a:xfrm>
              <a:prstGeom prst="hexagon">
                <a:avLst>
                  <a:gd fmla="val 25000" name="adj"/>
                  <a:gd fmla="val 115470" name="vf"/>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3" name="Google Shape;1823;p55"/>
              <p:cNvSpPr/>
              <p:nvPr/>
            </p:nvSpPr>
            <p:spPr>
              <a:xfrm>
                <a:off x="7313650" y="3769400"/>
                <a:ext cx="90900" cy="90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4" name="Google Shape;1824;p55"/>
              <p:cNvCxnSpPr>
                <a:stCxn id="1823" idx="4"/>
                <a:endCxn id="1806" idx="0"/>
              </p:cNvCxnSpPr>
              <p:nvPr/>
            </p:nvCxnSpPr>
            <p:spPr>
              <a:xfrm>
                <a:off x="7359100" y="3860300"/>
                <a:ext cx="0" cy="78300"/>
              </a:xfrm>
              <a:prstGeom prst="straightConnector1">
                <a:avLst/>
              </a:prstGeom>
              <a:noFill/>
              <a:ln cap="flat" cmpd="sng" w="19050">
                <a:solidFill>
                  <a:schemeClr val="lt2"/>
                </a:solidFill>
                <a:prstDash val="solid"/>
                <a:round/>
                <a:headEnd len="med" w="med" type="none"/>
                <a:tailEnd len="med" w="med" type="none"/>
              </a:ln>
            </p:spPr>
          </p:cxnSp>
        </p:grpSp>
        <p:grpSp>
          <p:nvGrpSpPr>
            <p:cNvPr id="1825" name="Google Shape;1825;p55"/>
            <p:cNvGrpSpPr/>
            <p:nvPr/>
          </p:nvGrpSpPr>
          <p:grpSpPr>
            <a:xfrm>
              <a:off x="7800041" y="4285069"/>
              <a:ext cx="131619" cy="323564"/>
              <a:chOff x="7779692" y="4274488"/>
              <a:chExt cx="135900" cy="334088"/>
            </a:xfrm>
          </p:grpSpPr>
          <p:sp>
            <p:nvSpPr>
              <p:cNvPr id="1810" name="Google Shape;1810;p55"/>
              <p:cNvSpPr/>
              <p:nvPr/>
            </p:nvSpPr>
            <p:spPr>
              <a:xfrm rot="5400000">
                <a:off x="7769192" y="4462176"/>
                <a:ext cx="156900" cy="135900"/>
              </a:xfrm>
              <a:prstGeom prst="hexagon">
                <a:avLst>
                  <a:gd fmla="val 25000" name="adj"/>
                  <a:gd fmla="val 115470" name="vf"/>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26" name="Google Shape;1826;p55"/>
              <p:cNvSpPr/>
              <p:nvPr/>
            </p:nvSpPr>
            <p:spPr>
              <a:xfrm>
                <a:off x="7802200" y="4274488"/>
                <a:ext cx="90900" cy="90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27" name="Google Shape;1827;p55"/>
              <p:cNvCxnSpPr>
                <a:stCxn id="1826" idx="4"/>
                <a:endCxn id="1810" idx="3"/>
              </p:cNvCxnSpPr>
              <p:nvPr/>
            </p:nvCxnSpPr>
            <p:spPr>
              <a:xfrm>
                <a:off x="7847650" y="4365388"/>
                <a:ext cx="0" cy="86400"/>
              </a:xfrm>
              <a:prstGeom prst="straightConnector1">
                <a:avLst/>
              </a:prstGeom>
              <a:noFill/>
              <a:ln cap="flat" cmpd="sng" w="19050">
                <a:solidFill>
                  <a:schemeClr val="lt1"/>
                </a:solidFill>
                <a:prstDash val="solid"/>
                <a:round/>
                <a:headEnd len="med" w="med" type="none"/>
                <a:tailEnd len="med" w="med" type="none"/>
              </a:ln>
            </p:spPr>
          </p:cxnSp>
        </p:grpSp>
      </p:grpSp>
      <p:grpSp>
        <p:nvGrpSpPr>
          <p:cNvPr id="1828" name="Google Shape;1828;p55"/>
          <p:cNvGrpSpPr/>
          <p:nvPr/>
        </p:nvGrpSpPr>
        <p:grpSpPr>
          <a:xfrm>
            <a:off x="713193" y="3716026"/>
            <a:ext cx="1944428" cy="892553"/>
            <a:chOff x="713193" y="3675176"/>
            <a:chExt cx="1944428" cy="892553"/>
          </a:xfrm>
        </p:grpSpPr>
        <p:grpSp>
          <p:nvGrpSpPr>
            <p:cNvPr id="1829" name="Google Shape;1829;p55"/>
            <p:cNvGrpSpPr/>
            <p:nvPr/>
          </p:nvGrpSpPr>
          <p:grpSpPr>
            <a:xfrm>
              <a:off x="713193" y="3903673"/>
              <a:ext cx="377379" cy="664057"/>
              <a:chOff x="713180" y="3914338"/>
              <a:chExt cx="394500" cy="694257"/>
            </a:xfrm>
          </p:grpSpPr>
          <p:sp>
            <p:nvSpPr>
              <p:cNvPr id="1830" name="Google Shape;1830;p55"/>
              <p:cNvSpPr/>
              <p:nvPr/>
            </p:nvSpPr>
            <p:spPr>
              <a:xfrm rot="5400000">
                <a:off x="682730" y="3944788"/>
                <a:ext cx="455400" cy="394500"/>
              </a:xfrm>
              <a:prstGeom prst="hexagon">
                <a:avLst>
                  <a:gd fmla="val 30376" name="adj"/>
                  <a:gd fmla="val 115470" name="vf"/>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1" name="Google Shape;1831;p55"/>
              <p:cNvSpPr/>
              <p:nvPr/>
            </p:nvSpPr>
            <p:spPr>
              <a:xfrm flipH="1">
                <a:off x="854061" y="4492495"/>
                <a:ext cx="112800" cy="1161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32" name="Google Shape;1832;p55"/>
              <p:cNvCxnSpPr>
                <a:stCxn id="1830" idx="0"/>
                <a:endCxn id="1831" idx="0"/>
              </p:cNvCxnSpPr>
              <p:nvPr/>
            </p:nvCxnSpPr>
            <p:spPr>
              <a:xfrm>
                <a:off x="910430" y="4369738"/>
                <a:ext cx="0" cy="122700"/>
              </a:xfrm>
              <a:prstGeom prst="straightConnector1">
                <a:avLst/>
              </a:prstGeom>
              <a:noFill/>
              <a:ln cap="flat" cmpd="sng" w="19050">
                <a:solidFill>
                  <a:schemeClr val="lt1"/>
                </a:solidFill>
                <a:prstDash val="solid"/>
                <a:round/>
                <a:headEnd len="med" w="med" type="none"/>
                <a:tailEnd len="med" w="med" type="none"/>
              </a:ln>
            </p:spPr>
          </p:cxnSp>
        </p:grpSp>
        <p:grpSp>
          <p:nvGrpSpPr>
            <p:cNvPr id="1833" name="Google Shape;1833;p55"/>
            <p:cNvGrpSpPr/>
            <p:nvPr/>
          </p:nvGrpSpPr>
          <p:grpSpPr>
            <a:xfrm>
              <a:off x="1104955" y="3675176"/>
              <a:ext cx="377379" cy="664087"/>
              <a:chOff x="1122716" y="3675450"/>
              <a:chExt cx="394500" cy="694288"/>
            </a:xfrm>
          </p:grpSpPr>
          <p:sp>
            <p:nvSpPr>
              <p:cNvPr id="1834" name="Google Shape;1834;p55"/>
              <p:cNvSpPr/>
              <p:nvPr/>
            </p:nvSpPr>
            <p:spPr>
              <a:xfrm rot="5400000">
                <a:off x="1092266" y="3944788"/>
                <a:ext cx="455400" cy="394500"/>
              </a:xfrm>
              <a:prstGeom prst="hexagon">
                <a:avLst>
                  <a:gd fmla="val 30376" name="adj"/>
                  <a:gd fmla="val 115470" name="vf"/>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5" name="Google Shape;1835;p55"/>
              <p:cNvSpPr/>
              <p:nvPr/>
            </p:nvSpPr>
            <p:spPr>
              <a:xfrm>
                <a:off x="1263598" y="3675450"/>
                <a:ext cx="112800" cy="1161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36" name="Google Shape;1836;p55"/>
              <p:cNvCxnSpPr>
                <a:stCxn id="1834" idx="3"/>
                <a:endCxn id="1835" idx="2"/>
              </p:cNvCxnSpPr>
              <p:nvPr/>
            </p:nvCxnSpPr>
            <p:spPr>
              <a:xfrm rot="10800000">
                <a:off x="1319966" y="3791638"/>
                <a:ext cx="0" cy="122700"/>
              </a:xfrm>
              <a:prstGeom prst="straightConnector1">
                <a:avLst/>
              </a:prstGeom>
              <a:noFill/>
              <a:ln cap="flat" cmpd="sng" w="19050">
                <a:solidFill>
                  <a:schemeClr val="dk2"/>
                </a:solidFill>
                <a:prstDash val="solid"/>
                <a:round/>
                <a:headEnd len="med" w="med" type="none"/>
                <a:tailEnd len="med" w="med" type="none"/>
              </a:ln>
            </p:spPr>
          </p:cxnSp>
        </p:grpSp>
        <p:grpSp>
          <p:nvGrpSpPr>
            <p:cNvPr id="1837" name="Google Shape;1837;p55"/>
            <p:cNvGrpSpPr/>
            <p:nvPr/>
          </p:nvGrpSpPr>
          <p:grpSpPr>
            <a:xfrm>
              <a:off x="1496718" y="3903673"/>
              <a:ext cx="377379" cy="664057"/>
              <a:chOff x="1532253" y="3914338"/>
              <a:chExt cx="394500" cy="694257"/>
            </a:xfrm>
          </p:grpSpPr>
          <p:sp>
            <p:nvSpPr>
              <p:cNvPr id="1838" name="Google Shape;1838;p55"/>
              <p:cNvSpPr/>
              <p:nvPr/>
            </p:nvSpPr>
            <p:spPr>
              <a:xfrm rot="5400000">
                <a:off x="1501803" y="3944788"/>
                <a:ext cx="455400" cy="394500"/>
              </a:xfrm>
              <a:prstGeom prst="hexagon">
                <a:avLst>
                  <a:gd fmla="val 30376" name="adj"/>
                  <a:gd fmla="val 115470" name="vf"/>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39" name="Google Shape;1839;p55"/>
              <p:cNvSpPr/>
              <p:nvPr/>
            </p:nvSpPr>
            <p:spPr>
              <a:xfrm flipH="1">
                <a:off x="1673134" y="4492495"/>
                <a:ext cx="112800" cy="1161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40" name="Google Shape;1840;p55"/>
              <p:cNvCxnSpPr>
                <a:stCxn id="1838" idx="0"/>
                <a:endCxn id="1839" idx="0"/>
              </p:cNvCxnSpPr>
              <p:nvPr/>
            </p:nvCxnSpPr>
            <p:spPr>
              <a:xfrm>
                <a:off x="1729503" y="4369738"/>
                <a:ext cx="0" cy="122700"/>
              </a:xfrm>
              <a:prstGeom prst="straightConnector1">
                <a:avLst/>
              </a:prstGeom>
              <a:noFill/>
              <a:ln cap="flat" cmpd="sng" w="19050">
                <a:solidFill>
                  <a:schemeClr val="lt2"/>
                </a:solidFill>
                <a:prstDash val="solid"/>
                <a:round/>
                <a:headEnd len="med" w="med" type="none"/>
                <a:tailEnd len="med" w="med" type="none"/>
              </a:ln>
            </p:spPr>
          </p:cxnSp>
        </p:grpSp>
        <p:grpSp>
          <p:nvGrpSpPr>
            <p:cNvPr id="1841" name="Google Shape;1841;p55"/>
            <p:cNvGrpSpPr/>
            <p:nvPr/>
          </p:nvGrpSpPr>
          <p:grpSpPr>
            <a:xfrm>
              <a:off x="1888480" y="3675176"/>
              <a:ext cx="377379" cy="664087"/>
              <a:chOff x="1941789" y="3675450"/>
              <a:chExt cx="394500" cy="694288"/>
            </a:xfrm>
          </p:grpSpPr>
          <p:sp>
            <p:nvSpPr>
              <p:cNvPr id="1842" name="Google Shape;1842;p55"/>
              <p:cNvSpPr/>
              <p:nvPr/>
            </p:nvSpPr>
            <p:spPr>
              <a:xfrm rot="5400000">
                <a:off x="1911339" y="3944788"/>
                <a:ext cx="455400" cy="394500"/>
              </a:xfrm>
              <a:prstGeom prst="hexagon">
                <a:avLst>
                  <a:gd fmla="val 30376" name="adj"/>
                  <a:gd fmla="val 115470" name="vf"/>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3" name="Google Shape;1843;p55"/>
              <p:cNvSpPr/>
              <p:nvPr/>
            </p:nvSpPr>
            <p:spPr>
              <a:xfrm>
                <a:off x="2082670" y="3675450"/>
                <a:ext cx="112800" cy="1161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44" name="Google Shape;1844;p55"/>
              <p:cNvCxnSpPr>
                <a:stCxn id="1842" idx="3"/>
                <a:endCxn id="1843" idx="2"/>
              </p:cNvCxnSpPr>
              <p:nvPr/>
            </p:nvCxnSpPr>
            <p:spPr>
              <a:xfrm rot="10800000">
                <a:off x="2139039" y="3791638"/>
                <a:ext cx="0" cy="122700"/>
              </a:xfrm>
              <a:prstGeom prst="straightConnector1">
                <a:avLst/>
              </a:prstGeom>
              <a:noFill/>
              <a:ln cap="flat" cmpd="sng" w="19050">
                <a:solidFill>
                  <a:schemeClr val="accent1"/>
                </a:solidFill>
                <a:prstDash val="solid"/>
                <a:round/>
                <a:headEnd len="med" w="med" type="none"/>
                <a:tailEnd len="med" w="med" type="none"/>
              </a:ln>
            </p:spPr>
          </p:cxnSp>
        </p:grpSp>
        <p:grpSp>
          <p:nvGrpSpPr>
            <p:cNvPr id="1845" name="Google Shape;1845;p55"/>
            <p:cNvGrpSpPr/>
            <p:nvPr/>
          </p:nvGrpSpPr>
          <p:grpSpPr>
            <a:xfrm>
              <a:off x="2280242" y="3903673"/>
              <a:ext cx="377379" cy="664057"/>
              <a:chOff x="2351325" y="3914338"/>
              <a:chExt cx="394500" cy="694257"/>
            </a:xfrm>
          </p:grpSpPr>
          <p:sp>
            <p:nvSpPr>
              <p:cNvPr id="1846" name="Google Shape;1846;p55"/>
              <p:cNvSpPr/>
              <p:nvPr/>
            </p:nvSpPr>
            <p:spPr>
              <a:xfrm rot="5400000">
                <a:off x="2320875" y="3944788"/>
                <a:ext cx="455400" cy="394500"/>
              </a:xfrm>
              <a:prstGeom prst="hexagon">
                <a:avLst>
                  <a:gd fmla="val 30376" name="adj"/>
                  <a:gd fmla="val 115470" name="vf"/>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47" name="Google Shape;1847;p55"/>
              <p:cNvSpPr/>
              <p:nvPr/>
            </p:nvSpPr>
            <p:spPr>
              <a:xfrm flipH="1">
                <a:off x="2492206" y="4492495"/>
                <a:ext cx="112800" cy="1161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48" name="Google Shape;1848;p55"/>
              <p:cNvCxnSpPr>
                <a:stCxn id="1846" idx="0"/>
                <a:endCxn id="1847" idx="0"/>
              </p:cNvCxnSpPr>
              <p:nvPr/>
            </p:nvCxnSpPr>
            <p:spPr>
              <a:xfrm>
                <a:off x="2548575" y="4369738"/>
                <a:ext cx="0" cy="122700"/>
              </a:xfrm>
              <a:prstGeom prst="straightConnector1">
                <a:avLst/>
              </a:prstGeom>
              <a:noFill/>
              <a:ln cap="flat" cmpd="sng" w="19050">
                <a:solidFill>
                  <a:schemeClr val="lt1"/>
                </a:solidFill>
                <a:prstDash val="solid"/>
                <a:round/>
                <a:headEnd len="med" w="med" type="none"/>
                <a:tailEnd len="med" w="med" type="none"/>
              </a:ln>
            </p:spPr>
          </p:cxnSp>
        </p:grpSp>
      </p:grpSp>
      <p:grpSp>
        <p:nvGrpSpPr>
          <p:cNvPr id="1849" name="Google Shape;1849;p55"/>
          <p:cNvGrpSpPr/>
          <p:nvPr/>
        </p:nvGrpSpPr>
        <p:grpSpPr>
          <a:xfrm>
            <a:off x="2800877" y="3965048"/>
            <a:ext cx="2157850" cy="394500"/>
            <a:chOff x="2746254" y="3914348"/>
            <a:chExt cx="2157850" cy="394500"/>
          </a:xfrm>
        </p:grpSpPr>
        <p:sp>
          <p:nvSpPr>
            <p:cNvPr id="1850" name="Google Shape;1850;p55"/>
            <p:cNvSpPr/>
            <p:nvPr/>
          </p:nvSpPr>
          <p:spPr>
            <a:xfrm>
              <a:off x="4818604" y="4068699"/>
              <a:ext cx="85500" cy="8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851" name="Google Shape;1851;p55"/>
            <p:cNvGrpSpPr/>
            <p:nvPr/>
          </p:nvGrpSpPr>
          <p:grpSpPr>
            <a:xfrm>
              <a:off x="2746254" y="3914348"/>
              <a:ext cx="2115087" cy="394500"/>
              <a:chOff x="2746254" y="3914348"/>
              <a:chExt cx="2115087" cy="394500"/>
            </a:xfrm>
          </p:grpSpPr>
          <p:grpSp>
            <p:nvGrpSpPr>
              <p:cNvPr id="1852" name="Google Shape;1852;p55"/>
              <p:cNvGrpSpPr/>
              <p:nvPr/>
            </p:nvGrpSpPr>
            <p:grpSpPr>
              <a:xfrm>
                <a:off x="2850789" y="3914348"/>
                <a:ext cx="394500" cy="394500"/>
                <a:chOff x="2850789" y="3914348"/>
                <a:chExt cx="394500" cy="394500"/>
              </a:xfrm>
            </p:grpSpPr>
            <p:sp>
              <p:nvSpPr>
                <p:cNvPr id="1853" name="Google Shape;1853;p55"/>
                <p:cNvSpPr/>
                <p:nvPr/>
              </p:nvSpPr>
              <p:spPr>
                <a:xfrm>
                  <a:off x="2850789" y="3914348"/>
                  <a:ext cx="394500" cy="3945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4" name="Google Shape;1854;p55"/>
                <p:cNvSpPr/>
                <p:nvPr/>
              </p:nvSpPr>
              <p:spPr>
                <a:xfrm>
                  <a:off x="2850789" y="3914348"/>
                  <a:ext cx="394500" cy="394500"/>
                </a:xfrm>
                <a:prstGeom prst="ellipse">
                  <a:avLst/>
                </a:prstGeom>
                <a:solidFill>
                  <a:schemeClr val="l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55" name="Google Shape;1855;p55"/>
              <p:cNvGrpSpPr/>
              <p:nvPr/>
            </p:nvGrpSpPr>
            <p:grpSpPr>
              <a:xfrm>
                <a:off x="3368872" y="3914348"/>
                <a:ext cx="394500" cy="394500"/>
                <a:chOff x="3368872" y="3914348"/>
                <a:chExt cx="394500" cy="394500"/>
              </a:xfrm>
            </p:grpSpPr>
            <p:sp>
              <p:nvSpPr>
                <p:cNvPr id="1856" name="Google Shape;1856;p55"/>
                <p:cNvSpPr/>
                <p:nvPr/>
              </p:nvSpPr>
              <p:spPr>
                <a:xfrm>
                  <a:off x="3368872" y="3914348"/>
                  <a:ext cx="394500" cy="394500"/>
                </a:xfrm>
                <a:prstGeom prst="roundRect">
                  <a:avLst>
                    <a:gd fmla="val 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57" name="Google Shape;1857;p55"/>
                <p:cNvSpPr/>
                <p:nvPr/>
              </p:nvSpPr>
              <p:spPr>
                <a:xfrm>
                  <a:off x="3368872" y="3914348"/>
                  <a:ext cx="394500" cy="394500"/>
                </a:xfrm>
                <a:prstGeom prst="ellipse">
                  <a:avLst/>
                </a:prstGeom>
                <a:solidFill>
                  <a:schemeClr val="dk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58" name="Google Shape;1858;p55"/>
              <p:cNvGrpSpPr/>
              <p:nvPr/>
            </p:nvGrpSpPr>
            <p:grpSpPr>
              <a:xfrm>
                <a:off x="3886955" y="3914348"/>
                <a:ext cx="394500" cy="394500"/>
                <a:chOff x="3886955" y="3914348"/>
                <a:chExt cx="394500" cy="394500"/>
              </a:xfrm>
            </p:grpSpPr>
            <p:sp>
              <p:nvSpPr>
                <p:cNvPr id="1859" name="Google Shape;1859;p55"/>
                <p:cNvSpPr/>
                <p:nvPr/>
              </p:nvSpPr>
              <p:spPr>
                <a:xfrm>
                  <a:off x="3886955" y="3914348"/>
                  <a:ext cx="394500" cy="394500"/>
                </a:xfrm>
                <a:prstGeom prst="roundRect">
                  <a:avLst>
                    <a:gd fmla="val 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0" name="Google Shape;1860;p55"/>
                <p:cNvSpPr/>
                <p:nvPr/>
              </p:nvSpPr>
              <p:spPr>
                <a:xfrm>
                  <a:off x="3886955" y="3914348"/>
                  <a:ext cx="394500" cy="394500"/>
                </a:xfrm>
                <a:prstGeom prst="ellipse">
                  <a:avLst/>
                </a:pr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61" name="Google Shape;1861;p55"/>
              <p:cNvGrpSpPr/>
              <p:nvPr/>
            </p:nvGrpSpPr>
            <p:grpSpPr>
              <a:xfrm>
                <a:off x="4405039" y="3914348"/>
                <a:ext cx="394500" cy="394500"/>
                <a:chOff x="4405039" y="3914348"/>
                <a:chExt cx="394500" cy="394500"/>
              </a:xfrm>
            </p:grpSpPr>
            <p:sp>
              <p:nvSpPr>
                <p:cNvPr id="1862" name="Google Shape;1862;p55"/>
                <p:cNvSpPr/>
                <p:nvPr/>
              </p:nvSpPr>
              <p:spPr>
                <a:xfrm>
                  <a:off x="4405039" y="3914348"/>
                  <a:ext cx="394500" cy="394500"/>
                </a:xfrm>
                <a:prstGeom prst="roundRect">
                  <a:avLst>
                    <a:gd fmla="val 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3" name="Google Shape;1863;p55"/>
                <p:cNvSpPr/>
                <p:nvPr/>
              </p:nvSpPr>
              <p:spPr>
                <a:xfrm>
                  <a:off x="4405039" y="3914348"/>
                  <a:ext cx="394500" cy="394500"/>
                </a:xfrm>
                <a:prstGeom prst="ellipse">
                  <a:avLst/>
                </a:prstGeom>
                <a:solidFill>
                  <a:schemeClr val="accent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864" name="Google Shape;1864;p55"/>
              <p:cNvSpPr/>
              <p:nvPr/>
            </p:nvSpPr>
            <p:spPr>
              <a:xfrm>
                <a:off x="3264329" y="4068699"/>
                <a:ext cx="85500" cy="85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5" name="Google Shape;1865;p55"/>
              <p:cNvSpPr/>
              <p:nvPr/>
            </p:nvSpPr>
            <p:spPr>
              <a:xfrm>
                <a:off x="3782404" y="4068699"/>
                <a:ext cx="85500" cy="85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6" name="Google Shape;1866;p55"/>
              <p:cNvSpPr/>
              <p:nvPr/>
            </p:nvSpPr>
            <p:spPr>
              <a:xfrm>
                <a:off x="4300491" y="4068699"/>
                <a:ext cx="85500" cy="85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67" name="Google Shape;1867;p55"/>
              <p:cNvSpPr/>
              <p:nvPr/>
            </p:nvSpPr>
            <p:spPr>
              <a:xfrm>
                <a:off x="2746254" y="4068699"/>
                <a:ext cx="85500" cy="85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68" name="Google Shape;1868;p55"/>
              <p:cNvCxnSpPr>
                <a:stCxn id="1867" idx="0"/>
                <a:endCxn id="1864" idx="0"/>
              </p:cNvCxnSpPr>
              <p:nvPr/>
            </p:nvCxnSpPr>
            <p:spPr>
              <a:xfrm flipH="1" rot="-5400000">
                <a:off x="3047754" y="3809949"/>
                <a:ext cx="600" cy="518100"/>
              </a:xfrm>
              <a:prstGeom prst="curvedConnector3">
                <a:avLst>
                  <a:gd fmla="val -39687500" name="adj1"/>
                </a:avLst>
              </a:prstGeom>
              <a:noFill/>
              <a:ln cap="flat" cmpd="sng" w="19050">
                <a:solidFill>
                  <a:schemeClr val="lt1"/>
                </a:solidFill>
                <a:prstDash val="solid"/>
                <a:round/>
                <a:headEnd len="med" w="med" type="none"/>
                <a:tailEnd len="med" w="med" type="none"/>
              </a:ln>
            </p:spPr>
          </p:cxnSp>
          <p:cxnSp>
            <p:nvCxnSpPr>
              <p:cNvPr id="1869" name="Google Shape;1869;p55"/>
              <p:cNvCxnSpPr>
                <a:stCxn id="1864" idx="4"/>
                <a:endCxn id="1865" idx="4"/>
              </p:cNvCxnSpPr>
              <p:nvPr/>
            </p:nvCxnSpPr>
            <p:spPr>
              <a:xfrm flipH="1" rot="-5400000">
                <a:off x="3565829" y="3895749"/>
                <a:ext cx="600" cy="518100"/>
              </a:xfrm>
              <a:prstGeom prst="curvedConnector3">
                <a:avLst>
                  <a:gd fmla="val 39687500" name="adj1"/>
                </a:avLst>
              </a:prstGeom>
              <a:noFill/>
              <a:ln cap="flat" cmpd="sng" w="19050">
                <a:solidFill>
                  <a:schemeClr val="dk2"/>
                </a:solidFill>
                <a:prstDash val="solid"/>
                <a:round/>
                <a:headEnd len="med" w="med" type="none"/>
                <a:tailEnd len="med" w="med" type="none"/>
              </a:ln>
            </p:spPr>
          </p:cxnSp>
          <p:cxnSp>
            <p:nvCxnSpPr>
              <p:cNvPr id="1870" name="Google Shape;1870;p55"/>
              <p:cNvCxnSpPr>
                <a:stCxn id="1865" idx="0"/>
                <a:endCxn id="1866" idx="0"/>
              </p:cNvCxnSpPr>
              <p:nvPr/>
            </p:nvCxnSpPr>
            <p:spPr>
              <a:xfrm flipH="1" rot="-5400000">
                <a:off x="4083904" y="3809949"/>
                <a:ext cx="600" cy="518100"/>
              </a:xfrm>
              <a:prstGeom prst="curvedConnector3">
                <a:avLst>
                  <a:gd fmla="val -39687500" name="adj1"/>
                </a:avLst>
              </a:prstGeom>
              <a:noFill/>
              <a:ln cap="flat" cmpd="sng" w="19050">
                <a:solidFill>
                  <a:schemeClr val="lt2"/>
                </a:solidFill>
                <a:prstDash val="solid"/>
                <a:round/>
                <a:headEnd len="med" w="med" type="none"/>
                <a:tailEnd len="med" w="med" type="none"/>
              </a:ln>
            </p:spPr>
          </p:cxnSp>
          <p:cxnSp>
            <p:nvCxnSpPr>
              <p:cNvPr id="1871" name="Google Shape;1871;p55"/>
              <p:cNvCxnSpPr>
                <a:stCxn id="1866" idx="4"/>
                <a:endCxn id="1850" idx="4"/>
              </p:cNvCxnSpPr>
              <p:nvPr/>
            </p:nvCxnSpPr>
            <p:spPr>
              <a:xfrm flipH="1" rot="-5400000">
                <a:off x="4601991" y="3895749"/>
                <a:ext cx="600" cy="518100"/>
              </a:xfrm>
              <a:prstGeom prst="curvedConnector3">
                <a:avLst>
                  <a:gd fmla="val 39687500" name="adj1"/>
                </a:avLst>
              </a:prstGeom>
              <a:noFill/>
              <a:ln cap="flat" cmpd="sng" w="19050">
                <a:solidFill>
                  <a:schemeClr val="accent1"/>
                </a:solidFill>
                <a:prstDash val="solid"/>
                <a:round/>
                <a:headEnd len="med" w="med" type="none"/>
                <a:tailEnd len="med" w="med" type="none"/>
              </a:ln>
            </p:spPr>
          </p:cxnSp>
        </p:grpSp>
      </p:grpSp>
      <p:grpSp>
        <p:nvGrpSpPr>
          <p:cNvPr id="1872" name="Google Shape;1872;p55"/>
          <p:cNvGrpSpPr/>
          <p:nvPr/>
        </p:nvGrpSpPr>
        <p:grpSpPr>
          <a:xfrm>
            <a:off x="5103624" y="3935226"/>
            <a:ext cx="1533103" cy="673350"/>
            <a:chOff x="5103624" y="3935226"/>
            <a:chExt cx="1533103" cy="673350"/>
          </a:xfrm>
        </p:grpSpPr>
        <p:grpSp>
          <p:nvGrpSpPr>
            <p:cNvPr id="1873" name="Google Shape;1873;p55"/>
            <p:cNvGrpSpPr/>
            <p:nvPr/>
          </p:nvGrpSpPr>
          <p:grpSpPr>
            <a:xfrm>
              <a:off x="6125827" y="3935226"/>
              <a:ext cx="510900" cy="673350"/>
              <a:chOff x="6119344" y="3856251"/>
              <a:chExt cx="510900" cy="673350"/>
            </a:xfrm>
          </p:grpSpPr>
          <p:sp>
            <p:nvSpPr>
              <p:cNvPr id="1874" name="Google Shape;1874;p55"/>
              <p:cNvSpPr/>
              <p:nvPr/>
            </p:nvSpPr>
            <p:spPr>
              <a:xfrm>
                <a:off x="6119344" y="3856251"/>
                <a:ext cx="510900" cy="510900"/>
              </a:xfrm>
              <a:prstGeom prst="arc">
                <a:avLst>
                  <a:gd fmla="val 10788183" name="adj1"/>
                  <a:gd fmla="val 534887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75" name="Google Shape;1875;p55"/>
              <p:cNvCxnSpPr>
                <a:stCxn id="1874" idx="1"/>
              </p:cNvCxnSpPr>
              <p:nvPr/>
            </p:nvCxnSpPr>
            <p:spPr>
              <a:xfrm>
                <a:off x="6374794" y="4111701"/>
                <a:ext cx="0" cy="417900"/>
              </a:xfrm>
              <a:prstGeom prst="straightConnector1">
                <a:avLst/>
              </a:prstGeom>
              <a:noFill/>
              <a:ln cap="flat" cmpd="sng" w="19050">
                <a:solidFill>
                  <a:schemeClr val="accent1"/>
                </a:solidFill>
                <a:prstDash val="solid"/>
                <a:round/>
                <a:headEnd len="med" w="med" type="none"/>
                <a:tailEnd len="med" w="med" type="oval"/>
              </a:ln>
            </p:spPr>
          </p:cxnSp>
          <p:sp>
            <p:nvSpPr>
              <p:cNvPr id="1876" name="Google Shape;1876;p55"/>
              <p:cNvSpPr/>
              <p:nvPr/>
            </p:nvSpPr>
            <p:spPr>
              <a:xfrm>
                <a:off x="6177532" y="3914348"/>
                <a:ext cx="394500" cy="394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77" name="Google Shape;1877;p55"/>
            <p:cNvGrpSpPr/>
            <p:nvPr/>
          </p:nvGrpSpPr>
          <p:grpSpPr>
            <a:xfrm>
              <a:off x="5614720" y="3935226"/>
              <a:ext cx="510900" cy="673350"/>
              <a:chOff x="5606594" y="3856251"/>
              <a:chExt cx="510900" cy="673350"/>
            </a:xfrm>
          </p:grpSpPr>
          <p:sp>
            <p:nvSpPr>
              <p:cNvPr id="1878" name="Google Shape;1878;p55"/>
              <p:cNvSpPr/>
              <p:nvPr/>
            </p:nvSpPr>
            <p:spPr>
              <a:xfrm>
                <a:off x="5606594" y="3856251"/>
                <a:ext cx="510900" cy="510900"/>
              </a:xfrm>
              <a:prstGeom prst="arc">
                <a:avLst>
                  <a:gd fmla="val 10788183" name="adj1"/>
                  <a:gd fmla="val 5348878"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79" name="Google Shape;1879;p55"/>
              <p:cNvCxnSpPr>
                <a:stCxn id="1878" idx="1"/>
              </p:cNvCxnSpPr>
              <p:nvPr/>
            </p:nvCxnSpPr>
            <p:spPr>
              <a:xfrm>
                <a:off x="5862044" y="4111701"/>
                <a:ext cx="0" cy="417900"/>
              </a:xfrm>
              <a:prstGeom prst="straightConnector1">
                <a:avLst/>
              </a:prstGeom>
              <a:noFill/>
              <a:ln cap="flat" cmpd="sng" w="19050">
                <a:solidFill>
                  <a:schemeClr val="lt2"/>
                </a:solidFill>
                <a:prstDash val="solid"/>
                <a:round/>
                <a:headEnd len="med" w="med" type="none"/>
                <a:tailEnd len="med" w="med" type="oval"/>
              </a:ln>
            </p:spPr>
          </p:cxnSp>
          <p:sp>
            <p:nvSpPr>
              <p:cNvPr id="1880" name="Google Shape;1880;p55"/>
              <p:cNvSpPr/>
              <p:nvPr/>
            </p:nvSpPr>
            <p:spPr>
              <a:xfrm>
                <a:off x="5664782" y="3914348"/>
                <a:ext cx="394500" cy="394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881" name="Google Shape;1881;p55"/>
            <p:cNvGrpSpPr/>
            <p:nvPr/>
          </p:nvGrpSpPr>
          <p:grpSpPr>
            <a:xfrm>
              <a:off x="5103624" y="3935226"/>
              <a:ext cx="510900" cy="673350"/>
              <a:chOff x="5093856" y="3856251"/>
              <a:chExt cx="510900" cy="673350"/>
            </a:xfrm>
          </p:grpSpPr>
          <p:sp>
            <p:nvSpPr>
              <p:cNvPr id="1882" name="Google Shape;1882;p55"/>
              <p:cNvSpPr/>
              <p:nvPr/>
            </p:nvSpPr>
            <p:spPr>
              <a:xfrm>
                <a:off x="5093856" y="3856251"/>
                <a:ext cx="510900" cy="510900"/>
              </a:xfrm>
              <a:prstGeom prst="arc">
                <a:avLst>
                  <a:gd fmla="val 10788183" name="adj1"/>
                  <a:gd fmla="val 5348878"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883" name="Google Shape;1883;p55"/>
              <p:cNvCxnSpPr>
                <a:stCxn id="1882" idx="1"/>
              </p:cNvCxnSpPr>
              <p:nvPr/>
            </p:nvCxnSpPr>
            <p:spPr>
              <a:xfrm>
                <a:off x="5349306" y="4111701"/>
                <a:ext cx="0" cy="417900"/>
              </a:xfrm>
              <a:prstGeom prst="straightConnector1">
                <a:avLst/>
              </a:prstGeom>
              <a:noFill/>
              <a:ln cap="flat" cmpd="sng" w="19050">
                <a:solidFill>
                  <a:schemeClr val="dk2"/>
                </a:solidFill>
                <a:prstDash val="solid"/>
                <a:round/>
                <a:headEnd len="med" w="med" type="none"/>
                <a:tailEnd len="med" w="med" type="oval"/>
              </a:ln>
            </p:spPr>
          </p:cxnSp>
          <p:sp>
            <p:nvSpPr>
              <p:cNvPr id="1884" name="Google Shape;1884;p55"/>
              <p:cNvSpPr/>
              <p:nvPr/>
            </p:nvSpPr>
            <p:spPr>
              <a:xfrm>
                <a:off x="5152045" y="3914348"/>
                <a:ext cx="394500" cy="394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8" name="Shape 1888"/>
        <p:cNvGrpSpPr/>
        <p:nvPr/>
      </p:nvGrpSpPr>
      <p:grpSpPr>
        <a:xfrm>
          <a:off x="0" y="0"/>
          <a:ext cx="0" cy="0"/>
          <a:chOff x="0" y="0"/>
          <a:chExt cx="0" cy="0"/>
        </a:xfrm>
      </p:grpSpPr>
      <p:graphicFrame>
        <p:nvGraphicFramePr>
          <p:cNvPr id="1889" name="Google Shape;1889;p56"/>
          <p:cNvGraphicFramePr/>
          <p:nvPr/>
        </p:nvGraphicFramePr>
        <p:xfrm>
          <a:off x="3372638" y="2034494"/>
          <a:ext cx="3000000" cy="3000000"/>
        </p:xfrm>
        <a:graphic>
          <a:graphicData uri="http://schemas.openxmlformats.org/drawingml/2006/table">
            <a:tbl>
              <a:tblPr>
                <a:noFill/>
                <a:tableStyleId>{9FCC73C7-DF51-45A4-80C2-EC5B0D7D7037}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890" name="Google Shape;1890;p56"/>
          <p:cNvGraphicFramePr/>
          <p:nvPr/>
        </p:nvGraphicFramePr>
        <p:xfrm>
          <a:off x="712575" y="649450"/>
          <a:ext cx="3000000" cy="3000000"/>
        </p:xfrm>
        <a:graphic>
          <a:graphicData uri="http://schemas.openxmlformats.org/drawingml/2006/table">
            <a:tbl>
              <a:tblPr>
                <a:noFill/>
                <a:tableStyleId>{9FCC73C7-DF51-45A4-80C2-EC5B0D7D7037}</a:tableStyleId>
              </a:tblPr>
              <a:tblGrid>
                <a:gridCol w="399075"/>
                <a:gridCol w="399075"/>
                <a:gridCol w="399075"/>
                <a:gridCol w="399075"/>
                <a:gridCol w="399075"/>
                <a:gridCol w="399075"/>
              </a:tblGrid>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r h="26862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sp>
        <p:nvSpPr>
          <p:cNvPr id="1891" name="Google Shape;1891;p56"/>
          <p:cNvSpPr/>
          <p:nvPr/>
        </p:nvSpPr>
        <p:spPr>
          <a:xfrm>
            <a:off x="1510725" y="1112313"/>
            <a:ext cx="798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92" name="Google Shape;1892;p56"/>
          <p:cNvSpPr/>
          <p:nvPr/>
        </p:nvSpPr>
        <p:spPr>
          <a:xfrm>
            <a:off x="2309025" y="138093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93" name="Google Shape;1893;p56"/>
          <p:cNvSpPr/>
          <p:nvPr/>
        </p:nvSpPr>
        <p:spPr>
          <a:xfrm>
            <a:off x="2308725" y="1649563"/>
            <a:ext cx="7983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aphicFrame>
        <p:nvGraphicFramePr>
          <p:cNvPr id="1894" name="Google Shape;1894;p56"/>
          <p:cNvGraphicFramePr/>
          <p:nvPr/>
        </p:nvGraphicFramePr>
        <p:xfrm>
          <a:off x="3372638" y="649450"/>
          <a:ext cx="3000000" cy="3000000"/>
        </p:xfrm>
        <a:graphic>
          <a:graphicData uri="http://schemas.openxmlformats.org/drawingml/2006/table">
            <a:tbl>
              <a:tblPr>
                <a:noFill/>
                <a:tableStyleId>{9FCC73C7-DF51-45A4-80C2-EC5B0D7D7037}</a:tableStyleId>
              </a:tblPr>
              <a:tblGrid>
                <a:gridCol w="399075"/>
                <a:gridCol w="401025"/>
                <a:gridCol w="39712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aphicFrame>
        <p:nvGraphicFramePr>
          <p:cNvPr id="1895" name="Google Shape;1895;p56"/>
          <p:cNvGraphicFramePr/>
          <p:nvPr/>
        </p:nvGraphicFramePr>
        <p:xfrm>
          <a:off x="6032700" y="649450"/>
          <a:ext cx="3000000" cy="3000000"/>
        </p:xfrm>
        <a:graphic>
          <a:graphicData uri="http://schemas.openxmlformats.org/drawingml/2006/table">
            <a:tbl>
              <a:tblPr>
                <a:noFill/>
                <a:tableStyleId>{9FCC73C7-DF51-45A4-80C2-EC5B0D7D7037}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bl>
          </a:graphicData>
        </a:graphic>
      </p:graphicFrame>
      <p:graphicFrame>
        <p:nvGraphicFramePr>
          <p:cNvPr id="1896" name="Google Shape;1896;p56"/>
          <p:cNvGraphicFramePr/>
          <p:nvPr/>
        </p:nvGraphicFramePr>
        <p:xfrm>
          <a:off x="718250" y="2034506"/>
          <a:ext cx="3000000" cy="3000000"/>
        </p:xfrm>
        <a:graphic>
          <a:graphicData uri="http://schemas.openxmlformats.org/drawingml/2006/table">
            <a:tbl>
              <a:tblPr>
                <a:noFill/>
                <a:tableStyleId>{9FCC73C7-DF51-45A4-80C2-EC5B0D7D7037}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highlight>
                          <a:schemeClr val="dk1"/>
                        </a:highlight>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pSp>
        <p:nvGrpSpPr>
          <p:cNvPr id="1897" name="Google Shape;1897;p56"/>
          <p:cNvGrpSpPr/>
          <p:nvPr/>
        </p:nvGrpSpPr>
        <p:grpSpPr>
          <a:xfrm>
            <a:off x="3771725" y="2383156"/>
            <a:ext cx="1995300" cy="74400"/>
            <a:chOff x="3771725" y="2273200"/>
            <a:chExt cx="1995300" cy="74400"/>
          </a:xfrm>
        </p:grpSpPr>
        <p:sp>
          <p:nvSpPr>
            <p:cNvPr id="1898" name="Google Shape;1898;p56"/>
            <p:cNvSpPr/>
            <p:nvPr/>
          </p:nvSpPr>
          <p:spPr>
            <a:xfrm>
              <a:off x="3771725" y="2273200"/>
              <a:ext cx="19953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899" name="Google Shape;1899;p56"/>
            <p:cNvSpPr/>
            <p:nvPr/>
          </p:nvSpPr>
          <p:spPr>
            <a:xfrm>
              <a:off x="3771725" y="2273200"/>
              <a:ext cx="46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00" name="Google Shape;1900;p56"/>
          <p:cNvGrpSpPr/>
          <p:nvPr/>
        </p:nvGrpSpPr>
        <p:grpSpPr>
          <a:xfrm>
            <a:off x="3771725" y="2644506"/>
            <a:ext cx="1995300" cy="74400"/>
            <a:chOff x="3771725" y="2534550"/>
            <a:chExt cx="1995300" cy="74400"/>
          </a:xfrm>
        </p:grpSpPr>
        <p:sp>
          <p:nvSpPr>
            <p:cNvPr id="1901" name="Google Shape;1901;p56"/>
            <p:cNvSpPr/>
            <p:nvPr/>
          </p:nvSpPr>
          <p:spPr>
            <a:xfrm>
              <a:off x="3771725" y="2534550"/>
              <a:ext cx="19953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02" name="Google Shape;1902;p56"/>
            <p:cNvSpPr/>
            <p:nvPr/>
          </p:nvSpPr>
          <p:spPr>
            <a:xfrm>
              <a:off x="3771725" y="2534550"/>
              <a:ext cx="798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03" name="Google Shape;1903;p56"/>
          <p:cNvGrpSpPr/>
          <p:nvPr/>
        </p:nvGrpSpPr>
        <p:grpSpPr>
          <a:xfrm>
            <a:off x="3771725" y="2905856"/>
            <a:ext cx="1995300" cy="74400"/>
            <a:chOff x="3771725" y="2795900"/>
            <a:chExt cx="1995300" cy="74400"/>
          </a:xfrm>
        </p:grpSpPr>
        <p:sp>
          <p:nvSpPr>
            <p:cNvPr id="1904" name="Google Shape;1904;p56"/>
            <p:cNvSpPr/>
            <p:nvPr/>
          </p:nvSpPr>
          <p:spPr>
            <a:xfrm>
              <a:off x="3771725" y="2795900"/>
              <a:ext cx="19953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05" name="Google Shape;1905;p56"/>
            <p:cNvSpPr/>
            <p:nvPr/>
          </p:nvSpPr>
          <p:spPr>
            <a:xfrm>
              <a:off x="3771725" y="2795900"/>
              <a:ext cx="1630500" cy="74400"/>
            </a:xfrm>
            <a:prstGeom prst="rect">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aphicFrame>
        <p:nvGraphicFramePr>
          <p:cNvPr id="1906" name="Google Shape;1906;p56"/>
          <p:cNvGraphicFramePr/>
          <p:nvPr/>
        </p:nvGraphicFramePr>
        <p:xfrm>
          <a:off x="6027038" y="2034494"/>
          <a:ext cx="3000000" cy="3000000"/>
        </p:xfrm>
        <a:graphic>
          <a:graphicData uri="http://schemas.openxmlformats.org/drawingml/2006/table">
            <a:tbl>
              <a:tblPr>
                <a:noFill/>
                <a:tableStyleId>{9FCC73C7-DF51-45A4-80C2-EC5B0D7D7037}</a:tableStyleId>
              </a:tblPr>
              <a:tblGrid>
                <a:gridCol w="411725"/>
                <a:gridCol w="386425"/>
                <a:gridCol w="399075"/>
                <a:gridCol w="399075"/>
                <a:gridCol w="399075"/>
                <a:gridCol w="391250"/>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ctr">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dk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accent3"/>
                      </a:solidFill>
                      <a:prstDash val="dot"/>
                      <a:round/>
                      <a:headEnd len="sm" w="sm" type="none"/>
                      <a:tailEnd len="sm" w="sm" type="none"/>
                    </a:lnB>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accent3"/>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accent3"/>
                      </a:solidFill>
                      <a:prstDash val="dot"/>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r>
            </a:tbl>
          </a:graphicData>
        </a:graphic>
      </p:graphicFrame>
      <p:graphicFrame>
        <p:nvGraphicFramePr>
          <p:cNvPr id="1907" name="Google Shape;1907;p56"/>
          <p:cNvGraphicFramePr/>
          <p:nvPr/>
        </p:nvGraphicFramePr>
        <p:xfrm>
          <a:off x="722138" y="3419550"/>
          <a:ext cx="3000000" cy="3000000"/>
        </p:xfrm>
        <a:graphic>
          <a:graphicData uri="http://schemas.openxmlformats.org/drawingml/2006/table">
            <a:tbl>
              <a:tblPr>
                <a:noFill/>
                <a:tableStyleId>{9FCC73C7-DF51-45A4-80C2-EC5B0D7D7037}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lt1"/>
                    </a:solidFill>
                  </a:tcPr>
                </a:tc>
              </a:tr>
              <a:tr h="274975">
                <a:tc>
                  <a:txBody>
                    <a:bodyPr/>
                    <a:lstStyle/>
                    <a:p>
                      <a:pPr indent="0" lvl="0" marL="0" rtl="0" algn="l">
                        <a:spcBef>
                          <a:spcPts val="0"/>
                        </a:spcBef>
                        <a:spcAft>
                          <a:spcPts val="0"/>
                        </a:spcAft>
                        <a:buNone/>
                      </a:pPr>
                      <a:r>
                        <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Yes</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No</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bl>
          </a:graphicData>
        </a:graphic>
      </p:graphicFrame>
      <p:graphicFrame>
        <p:nvGraphicFramePr>
          <p:cNvPr id="1908" name="Google Shape;1908;p56"/>
          <p:cNvGraphicFramePr/>
          <p:nvPr/>
        </p:nvGraphicFramePr>
        <p:xfrm>
          <a:off x="3374600" y="3419550"/>
          <a:ext cx="3000000" cy="3000000"/>
        </p:xfrm>
        <a:graphic>
          <a:graphicData uri="http://schemas.openxmlformats.org/drawingml/2006/table">
            <a:tbl>
              <a:tblPr>
                <a:noFill/>
                <a:tableStyleId>{9FCC73C7-DF51-45A4-80C2-EC5B0D7D7037}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4975">
                <a:tc>
                  <a:txBody>
                    <a:bodyPr/>
                    <a:lstStyle/>
                    <a:p>
                      <a:pPr indent="0" lvl="0" marL="0" rtl="0" algn="l">
                        <a:spcBef>
                          <a:spcPts val="0"/>
                        </a:spcBef>
                        <a:spcAft>
                          <a:spcPts val="0"/>
                        </a:spcAft>
                        <a:buNone/>
                      </a:pPr>
                      <a:r>
                        <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graphicFrame>
        <p:nvGraphicFramePr>
          <p:cNvPr id="1909" name="Google Shape;1909;p56"/>
          <p:cNvGraphicFramePr/>
          <p:nvPr/>
        </p:nvGraphicFramePr>
        <p:xfrm>
          <a:off x="6027038" y="3419550"/>
          <a:ext cx="3000000" cy="3000000"/>
        </p:xfrm>
        <a:graphic>
          <a:graphicData uri="http://schemas.openxmlformats.org/drawingml/2006/table">
            <a:tbl>
              <a:tblPr>
                <a:noFill/>
                <a:tableStyleId>{9FCC73C7-DF51-45A4-80C2-EC5B0D7D7037}</a:tableStyleId>
              </a:tblPr>
              <a:tblGrid>
                <a:gridCol w="399075"/>
                <a:gridCol w="399075"/>
                <a:gridCol w="399075"/>
                <a:gridCol w="399075"/>
                <a:gridCol w="399075"/>
                <a:gridCol w="399075"/>
              </a:tblGrid>
              <a:tr h="249575">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Jan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Feb</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Mar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Apr</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Jun</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1</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2</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solidFill>
                      <a:schemeClr val="accent3"/>
                    </a:solidFill>
                  </a:tcPr>
                </a:tc>
              </a:tr>
              <a:tr h="274975">
                <a:tc>
                  <a:txBody>
                    <a:bodyPr/>
                    <a:lstStyle/>
                    <a:p>
                      <a:pPr indent="0" lvl="0" marL="0" rtl="0" algn="ctr">
                        <a:spcBef>
                          <a:spcPts val="0"/>
                        </a:spcBef>
                        <a:spcAft>
                          <a:spcPts val="0"/>
                        </a:spcAft>
                        <a:buNone/>
                      </a:pPr>
                      <a:r>
                        <a:rPr b="1" lang="en" sz="400">
                          <a:solidFill>
                            <a:schemeClr val="dk1"/>
                          </a:solidFill>
                          <a:latin typeface="Inter"/>
                          <a:ea typeface="Inter"/>
                          <a:cs typeface="Inter"/>
                          <a:sym typeface="Inter"/>
                        </a:rPr>
                        <a:t>Task 3</a:t>
                      </a:r>
                      <a:endParaRPr b="1"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cxnSp>
        <p:nvCxnSpPr>
          <p:cNvPr id="1910" name="Google Shape;1910;p56"/>
          <p:cNvCxnSpPr/>
          <p:nvPr/>
        </p:nvCxnSpPr>
        <p:spPr>
          <a:xfrm>
            <a:off x="6438775" y="3814488"/>
            <a:ext cx="1974900" cy="0"/>
          </a:xfrm>
          <a:prstGeom prst="straightConnector1">
            <a:avLst/>
          </a:prstGeom>
          <a:noFill/>
          <a:ln cap="flat" cmpd="sng" w="19050">
            <a:solidFill>
              <a:schemeClr val="lt1"/>
            </a:solidFill>
            <a:prstDash val="solid"/>
            <a:round/>
            <a:headEnd len="med" w="med" type="none"/>
            <a:tailEnd len="med" w="med" type="none"/>
          </a:ln>
        </p:spPr>
      </p:cxnSp>
      <p:cxnSp>
        <p:nvCxnSpPr>
          <p:cNvPr id="1911" name="Google Shape;1911;p56"/>
          <p:cNvCxnSpPr/>
          <p:nvPr/>
        </p:nvCxnSpPr>
        <p:spPr>
          <a:xfrm>
            <a:off x="6438775" y="4075138"/>
            <a:ext cx="1974900" cy="0"/>
          </a:xfrm>
          <a:prstGeom prst="straightConnector1">
            <a:avLst/>
          </a:prstGeom>
          <a:noFill/>
          <a:ln cap="flat" cmpd="sng" w="19050">
            <a:solidFill>
              <a:schemeClr val="dk2"/>
            </a:solidFill>
            <a:prstDash val="solid"/>
            <a:round/>
            <a:headEnd len="med" w="med" type="none"/>
            <a:tailEnd len="med" w="med" type="none"/>
          </a:ln>
        </p:spPr>
      </p:cxnSp>
      <p:cxnSp>
        <p:nvCxnSpPr>
          <p:cNvPr id="1912" name="Google Shape;1912;p56"/>
          <p:cNvCxnSpPr/>
          <p:nvPr/>
        </p:nvCxnSpPr>
        <p:spPr>
          <a:xfrm>
            <a:off x="6438775" y="4335788"/>
            <a:ext cx="1974900" cy="0"/>
          </a:xfrm>
          <a:prstGeom prst="straightConnector1">
            <a:avLst/>
          </a:prstGeom>
          <a:noFill/>
          <a:ln cap="flat" cmpd="sng" w="19050">
            <a:solidFill>
              <a:schemeClr val="lt2"/>
            </a:solidFill>
            <a:prstDash val="solid"/>
            <a:round/>
            <a:headEnd len="med" w="med" type="none"/>
            <a:tailEnd len="med" w="med" type="none"/>
          </a:ln>
        </p:spPr>
      </p:cxnSp>
      <p:sp>
        <p:nvSpPr>
          <p:cNvPr id="1913" name="Google Shape;1913;p56"/>
          <p:cNvSpPr/>
          <p:nvPr/>
        </p:nvSpPr>
        <p:spPr>
          <a:xfrm>
            <a:off x="643177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14" name="Google Shape;1914;p56"/>
          <p:cNvSpPr/>
          <p:nvPr/>
        </p:nvSpPr>
        <p:spPr>
          <a:xfrm>
            <a:off x="6830850"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15" name="Google Shape;1915;p56"/>
          <p:cNvSpPr/>
          <p:nvPr/>
        </p:nvSpPr>
        <p:spPr>
          <a:xfrm>
            <a:off x="7226725" y="3777288"/>
            <a:ext cx="3990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16" name="Google Shape;1916;p56"/>
          <p:cNvSpPr/>
          <p:nvPr/>
        </p:nvSpPr>
        <p:spPr>
          <a:xfrm>
            <a:off x="6431775" y="4037938"/>
            <a:ext cx="399000" cy="74400"/>
          </a:xfrm>
          <a:prstGeom prst="rect">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17" name="Google Shape;1917;p56"/>
          <p:cNvSpPr/>
          <p:nvPr/>
        </p:nvSpPr>
        <p:spPr>
          <a:xfrm>
            <a:off x="6830850"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18" name="Google Shape;1918;p56"/>
          <p:cNvSpPr/>
          <p:nvPr/>
        </p:nvSpPr>
        <p:spPr>
          <a:xfrm>
            <a:off x="7226725" y="4298588"/>
            <a:ext cx="399000" cy="744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19" name="Google Shape;1919;p56"/>
          <p:cNvSpPr/>
          <p:nvPr/>
        </p:nvSpPr>
        <p:spPr>
          <a:xfrm>
            <a:off x="1919375" y="843700"/>
            <a:ext cx="1187700" cy="744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3" name="Shape 1923"/>
        <p:cNvGrpSpPr/>
        <p:nvPr/>
      </p:nvGrpSpPr>
      <p:grpSpPr>
        <a:xfrm>
          <a:off x="0" y="0"/>
          <a:ext cx="0" cy="0"/>
          <a:chOff x="0" y="0"/>
          <a:chExt cx="0" cy="0"/>
        </a:xfrm>
      </p:grpSpPr>
      <p:grpSp>
        <p:nvGrpSpPr>
          <p:cNvPr id="1924" name="Google Shape;1924;p57"/>
          <p:cNvGrpSpPr/>
          <p:nvPr/>
        </p:nvGrpSpPr>
        <p:grpSpPr>
          <a:xfrm>
            <a:off x="4842026" y="534551"/>
            <a:ext cx="1039466" cy="1217093"/>
            <a:chOff x="4842026" y="534551"/>
            <a:chExt cx="1039466" cy="1217093"/>
          </a:xfrm>
        </p:grpSpPr>
        <p:grpSp>
          <p:nvGrpSpPr>
            <p:cNvPr id="1925" name="Google Shape;1925;p57"/>
            <p:cNvGrpSpPr/>
            <p:nvPr/>
          </p:nvGrpSpPr>
          <p:grpSpPr>
            <a:xfrm>
              <a:off x="4842026" y="534551"/>
              <a:ext cx="1039466" cy="1217093"/>
              <a:chOff x="5730743" y="656888"/>
              <a:chExt cx="812400" cy="951300"/>
            </a:xfrm>
          </p:grpSpPr>
          <p:grpSp>
            <p:nvGrpSpPr>
              <p:cNvPr id="1926" name="Google Shape;1926;p57"/>
              <p:cNvGrpSpPr/>
              <p:nvPr/>
            </p:nvGrpSpPr>
            <p:grpSpPr>
              <a:xfrm>
                <a:off x="5730743" y="726350"/>
                <a:ext cx="812400" cy="812400"/>
                <a:chOff x="5730743" y="726350"/>
                <a:chExt cx="812400" cy="812400"/>
              </a:xfrm>
            </p:grpSpPr>
            <p:sp>
              <p:nvSpPr>
                <p:cNvPr id="1927" name="Google Shape;1927;p57"/>
                <p:cNvSpPr/>
                <p:nvPr/>
              </p:nvSpPr>
              <p:spPr>
                <a:xfrm>
                  <a:off x="6136943" y="726350"/>
                  <a:ext cx="406200" cy="406200"/>
                </a:xfrm>
                <a:prstGeom prst="round2DiagRect">
                  <a:avLst>
                    <a:gd fmla="val 50000"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28" name="Google Shape;1928;p57"/>
                <p:cNvSpPr/>
                <p:nvPr/>
              </p:nvSpPr>
              <p:spPr>
                <a:xfrm flipH="1" rot="10800000">
                  <a:off x="6136943" y="1132550"/>
                  <a:ext cx="406200" cy="406200"/>
                </a:xfrm>
                <a:prstGeom prst="round2DiagRect">
                  <a:avLst>
                    <a:gd fmla="val 50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29" name="Google Shape;1929;p57"/>
                <p:cNvSpPr/>
                <p:nvPr/>
              </p:nvSpPr>
              <p:spPr>
                <a:xfrm flipH="1">
                  <a:off x="5730743" y="726350"/>
                  <a:ext cx="406200" cy="406200"/>
                </a:xfrm>
                <a:prstGeom prst="round2Diag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30" name="Google Shape;1930;p57"/>
                <p:cNvSpPr/>
                <p:nvPr/>
              </p:nvSpPr>
              <p:spPr>
                <a:xfrm rot="10800000">
                  <a:off x="5730743" y="1132550"/>
                  <a:ext cx="406200" cy="406200"/>
                </a:xfrm>
                <a:prstGeom prst="round2Diag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931" name="Google Shape;1931;p57"/>
              <p:cNvSpPr/>
              <p:nvPr/>
            </p:nvSpPr>
            <p:spPr>
              <a:xfrm>
                <a:off x="5973443" y="969050"/>
                <a:ext cx="327000" cy="3270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32" name="Google Shape;1932;p57"/>
              <p:cNvSpPr/>
              <p:nvPr/>
            </p:nvSpPr>
            <p:spPr>
              <a:xfrm>
                <a:off x="5799987" y="656888"/>
                <a:ext cx="147900" cy="14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33" name="Google Shape;1933;p57"/>
              <p:cNvSpPr/>
              <p:nvPr/>
            </p:nvSpPr>
            <p:spPr>
              <a:xfrm>
                <a:off x="5799987" y="1460288"/>
                <a:ext cx="147900" cy="1479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34" name="Google Shape;1934;p57"/>
              <p:cNvSpPr/>
              <p:nvPr/>
            </p:nvSpPr>
            <p:spPr>
              <a:xfrm>
                <a:off x="6326037" y="656888"/>
                <a:ext cx="147900" cy="1479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35" name="Google Shape;1935;p57"/>
              <p:cNvSpPr/>
              <p:nvPr/>
            </p:nvSpPr>
            <p:spPr>
              <a:xfrm>
                <a:off x="6326037" y="1460288"/>
                <a:ext cx="147900" cy="1479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936" name="Google Shape;1936;p57"/>
            <p:cNvSpPr/>
            <p:nvPr/>
          </p:nvSpPr>
          <p:spPr>
            <a:xfrm>
              <a:off x="5110626" y="892261"/>
              <a:ext cx="501900" cy="501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937" name="Google Shape;1937;p57"/>
          <p:cNvSpPr/>
          <p:nvPr/>
        </p:nvSpPr>
        <p:spPr>
          <a:xfrm flipH="1">
            <a:off x="3926963" y="3394775"/>
            <a:ext cx="496800" cy="509700"/>
          </a:xfrm>
          <a:prstGeom prst="wedgeRectCallout">
            <a:avLst>
              <a:gd fmla="val -20833" name="adj1"/>
              <a:gd fmla="val 625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938" name="Google Shape;1938;p57"/>
          <p:cNvGrpSpPr/>
          <p:nvPr/>
        </p:nvGrpSpPr>
        <p:grpSpPr>
          <a:xfrm>
            <a:off x="702941" y="2050687"/>
            <a:ext cx="1076771" cy="1049716"/>
            <a:chOff x="703000" y="2087175"/>
            <a:chExt cx="1002300" cy="977025"/>
          </a:xfrm>
        </p:grpSpPr>
        <p:sp>
          <p:nvSpPr>
            <p:cNvPr id="1939" name="Google Shape;1939;p57"/>
            <p:cNvSpPr/>
            <p:nvPr/>
          </p:nvSpPr>
          <p:spPr>
            <a:xfrm>
              <a:off x="868450" y="2087175"/>
              <a:ext cx="671400" cy="671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40" name="Google Shape;1940;p57"/>
            <p:cNvSpPr/>
            <p:nvPr/>
          </p:nvSpPr>
          <p:spPr>
            <a:xfrm>
              <a:off x="1033900" y="2392800"/>
              <a:ext cx="671400" cy="671400"/>
            </a:xfrm>
            <a:prstGeom prst="ellipse">
              <a:avLst/>
            </a:prstGeom>
            <a:solidFill>
              <a:srgbClr val="B07CC6">
                <a:alpha val="55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41" name="Google Shape;1941;p57"/>
            <p:cNvSpPr/>
            <p:nvPr/>
          </p:nvSpPr>
          <p:spPr>
            <a:xfrm>
              <a:off x="703000" y="2392800"/>
              <a:ext cx="671400" cy="671400"/>
            </a:xfrm>
            <a:prstGeom prst="ellipse">
              <a:avLst/>
            </a:prstGeom>
            <a:solidFill>
              <a:srgbClr val="503259">
                <a:alpha val="587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42" name="Google Shape;1942;p57"/>
          <p:cNvGrpSpPr/>
          <p:nvPr/>
        </p:nvGrpSpPr>
        <p:grpSpPr>
          <a:xfrm>
            <a:off x="1906805" y="2058326"/>
            <a:ext cx="688976" cy="1049885"/>
            <a:chOff x="1992126" y="2083056"/>
            <a:chExt cx="750600" cy="1143790"/>
          </a:xfrm>
        </p:grpSpPr>
        <p:grpSp>
          <p:nvGrpSpPr>
            <p:cNvPr id="1943" name="Google Shape;1943;p57"/>
            <p:cNvGrpSpPr/>
            <p:nvPr/>
          </p:nvGrpSpPr>
          <p:grpSpPr>
            <a:xfrm>
              <a:off x="1992126" y="2083056"/>
              <a:ext cx="750600" cy="1143661"/>
              <a:chOff x="1992126" y="2083056"/>
              <a:chExt cx="750600" cy="1143661"/>
            </a:xfrm>
          </p:grpSpPr>
          <p:sp>
            <p:nvSpPr>
              <p:cNvPr id="1944" name="Google Shape;1944;p57"/>
              <p:cNvSpPr/>
              <p:nvPr/>
            </p:nvSpPr>
            <p:spPr>
              <a:xfrm>
                <a:off x="1992126" y="2083056"/>
                <a:ext cx="750600" cy="750600"/>
              </a:xfrm>
              <a:prstGeom prst="ellipse">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945" name="Google Shape;1945;p57"/>
              <p:cNvCxnSpPr/>
              <p:nvPr/>
            </p:nvCxnSpPr>
            <p:spPr>
              <a:xfrm>
                <a:off x="1992126" y="2458418"/>
                <a:ext cx="0" cy="768300"/>
              </a:xfrm>
              <a:prstGeom prst="straightConnector1">
                <a:avLst/>
              </a:prstGeom>
              <a:noFill/>
              <a:ln cap="flat" cmpd="sng" w="19050">
                <a:solidFill>
                  <a:schemeClr val="lt1"/>
                </a:solidFill>
                <a:prstDash val="solid"/>
                <a:round/>
                <a:headEnd len="med" w="med" type="none"/>
                <a:tailEnd len="med" w="med" type="none"/>
              </a:ln>
            </p:spPr>
          </p:cxnSp>
        </p:grpSp>
        <p:grpSp>
          <p:nvGrpSpPr>
            <p:cNvPr id="1946" name="Google Shape;1946;p57"/>
            <p:cNvGrpSpPr/>
            <p:nvPr/>
          </p:nvGrpSpPr>
          <p:grpSpPr>
            <a:xfrm>
              <a:off x="2045161" y="2136120"/>
              <a:ext cx="644700" cy="1090586"/>
              <a:chOff x="2045161" y="2136120"/>
              <a:chExt cx="644700" cy="1090586"/>
            </a:xfrm>
          </p:grpSpPr>
          <p:sp>
            <p:nvSpPr>
              <p:cNvPr id="1947" name="Google Shape;1947;p57"/>
              <p:cNvSpPr/>
              <p:nvPr/>
            </p:nvSpPr>
            <p:spPr>
              <a:xfrm>
                <a:off x="2045161" y="2136120"/>
                <a:ext cx="644700" cy="6447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948" name="Google Shape;1948;p57"/>
              <p:cNvCxnSpPr>
                <a:stCxn id="1947" idx="3"/>
              </p:cNvCxnSpPr>
              <p:nvPr/>
            </p:nvCxnSpPr>
            <p:spPr>
              <a:xfrm>
                <a:off x="2139575" y="2686406"/>
                <a:ext cx="0" cy="540300"/>
              </a:xfrm>
              <a:prstGeom prst="straightConnector1">
                <a:avLst/>
              </a:prstGeom>
              <a:noFill/>
              <a:ln cap="flat" cmpd="sng" w="19050">
                <a:solidFill>
                  <a:schemeClr val="dk2"/>
                </a:solidFill>
                <a:prstDash val="solid"/>
                <a:round/>
                <a:headEnd len="med" w="med" type="none"/>
                <a:tailEnd len="med" w="med" type="none"/>
              </a:ln>
            </p:spPr>
          </p:cxnSp>
        </p:grpSp>
        <p:grpSp>
          <p:nvGrpSpPr>
            <p:cNvPr id="1949" name="Google Shape;1949;p57"/>
            <p:cNvGrpSpPr/>
            <p:nvPr/>
          </p:nvGrpSpPr>
          <p:grpSpPr>
            <a:xfrm>
              <a:off x="2101854" y="2192746"/>
              <a:ext cx="531300" cy="1034100"/>
              <a:chOff x="2101854" y="2192746"/>
              <a:chExt cx="531300" cy="1034100"/>
            </a:xfrm>
          </p:grpSpPr>
          <p:sp>
            <p:nvSpPr>
              <p:cNvPr id="1950" name="Google Shape;1950;p57"/>
              <p:cNvSpPr/>
              <p:nvPr/>
            </p:nvSpPr>
            <p:spPr>
              <a:xfrm>
                <a:off x="2101854" y="2192746"/>
                <a:ext cx="531300" cy="5313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951" name="Google Shape;1951;p57"/>
              <p:cNvCxnSpPr>
                <a:stCxn id="1950" idx="4"/>
              </p:cNvCxnSpPr>
              <p:nvPr/>
            </p:nvCxnSpPr>
            <p:spPr>
              <a:xfrm>
                <a:off x="2367504" y="2724046"/>
                <a:ext cx="0" cy="502800"/>
              </a:xfrm>
              <a:prstGeom prst="straightConnector1">
                <a:avLst/>
              </a:prstGeom>
              <a:noFill/>
              <a:ln cap="flat" cmpd="sng" w="19050">
                <a:solidFill>
                  <a:schemeClr val="lt2"/>
                </a:solidFill>
                <a:prstDash val="solid"/>
                <a:round/>
                <a:headEnd len="med" w="med" type="none"/>
                <a:tailEnd len="med" w="med" type="none"/>
              </a:ln>
            </p:spPr>
          </p:cxnSp>
        </p:grpSp>
        <p:grpSp>
          <p:nvGrpSpPr>
            <p:cNvPr id="1952" name="Google Shape;1952;p57"/>
            <p:cNvGrpSpPr/>
            <p:nvPr/>
          </p:nvGrpSpPr>
          <p:grpSpPr>
            <a:xfrm>
              <a:off x="2162890" y="2253859"/>
              <a:ext cx="409200" cy="972900"/>
              <a:chOff x="2162890" y="2253859"/>
              <a:chExt cx="409200" cy="972900"/>
            </a:xfrm>
          </p:grpSpPr>
          <p:sp>
            <p:nvSpPr>
              <p:cNvPr id="1953" name="Google Shape;1953;p57"/>
              <p:cNvSpPr/>
              <p:nvPr/>
            </p:nvSpPr>
            <p:spPr>
              <a:xfrm>
                <a:off x="2162890" y="2253859"/>
                <a:ext cx="409200" cy="4092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954" name="Google Shape;1954;p57"/>
              <p:cNvCxnSpPr>
                <a:stCxn id="1953" idx="6"/>
              </p:cNvCxnSpPr>
              <p:nvPr/>
            </p:nvCxnSpPr>
            <p:spPr>
              <a:xfrm>
                <a:off x="2572090" y="2458459"/>
                <a:ext cx="0" cy="768300"/>
              </a:xfrm>
              <a:prstGeom prst="straightConnector1">
                <a:avLst/>
              </a:prstGeom>
              <a:noFill/>
              <a:ln cap="flat" cmpd="sng" w="19050">
                <a:solidFill>
                  <a:schemeClr val="accent1"/>
                </a:solidFill>
                <a:prstDash val="solid"/>
                <a:round/>
                <a:headEnd len="med" w="med" type="none"/>
                <a:tailEnd len="med" w="med" type="none"/>
              </a:ln>
            </p:spPr>
          </p:cxnSp>
        </p:grpSp>
        <p:grpSp>
          <p:nvGrpSpPr>
            <p:cNvPr id="1955" name="Google Shape;1955;p57"/>
            <p:cNvGrpSpPr/>
            <p:nvPr/>
          </p:nvGrpSpPr>
          <p:grpSpPr>
            <a:xfrm>
              <a:off x="2212739" y="2303722"/>
              <a:ext cx="309600" cy="923060"/>
              <a:chOff x="2212739" y="2303722"/>
              <a:chExt cx="309600" cy="923060"/>
            </a:xfrm>
          </p:grpSpPr>
          <p:sp>
            <p:nvSpPr>
              <p:cNvPr id="1956" name="Google Shape;1956;p57"/>
              <p:cNvSpPr/>
              <p:nvPr/>
            </p:nvSpPr>
            <p:spPr>
              <a:xfrm>
                <a:off x="2212739" y="2303722"/>
                <a:ext cx="309600" cy="309600"/>
              </a:xfrm>
              <a:prstGeom prst="ellipse">
                <a:avLst/>
              </a:pr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1957" name="Google Shape;1957;p57"/>
              <p:cNvCxnSpPr>
                <a:stCxn id="1956" idx="5"/>
              </p:cNvCxnSpPr>
              <p:nvPr/>
            </p:nvCxnSpPr>
            <p:spPr>
              <a:xfrm>
                <a:off x="2476999" y="2567982"/>
                <a:ext cx="0" cy="658800"/>
              </a:xfrm>
              <a:prstGeom prst="straightConnector1">
                <a:avLst/>
              </a:prstGeom>
              <a:noFill/>
              <a:ln cap="flat" cmpd="sng" w="19050">
                <a:solidFill>
                  <a:schemeClr val="accent3"/>
                </a:solidFill>
                <a:prstDash val="solid"/>
                <a:round/>
                <a:headEnd len="med" w="med" type="none"/>
                <a:tailEnd len="med" w="med" type="none"/>
              </a:ln>
            </p:spPr>
          </p:cxnSp>
        </p:grpSp>
      </p:grpSp>
      <p:grpSp>
        <p:nvGrpSpPr>
          <p:cNvPr id="1958" name="Google Shape;1958;p57"/>
          <p:cNvGrpSpPr/>
          <p:nvPr/>
        </p:nvGrpSpPr>
        <p:grpSpPr>
          <a:xfrm>
            <a:off x="7677625" y="547580"/>
            <a:ext cx="753078" cy="752223"/>
            <a:chOff x="1186975" y="238125"/>
            <a:chExt cx="5244275" cy="5238325"/>
          </a:xfrm>
        </p:grpSpPr>
        <p:sp>
          <p:nvSpPr>
            <p:cNvPr id="1959" name="Google Shape;1959;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57"/>
          <p:cNvGrpSpPr/>
          <p:nvPr/>
        </p:nvGrpSpPr>
        <p:grpSpPr>
          <a:xfrm>
            <a:off x="702950" y="3398221"/>
            <a:ext cx="1292910" cy="430549"/>
            <a:chOff x="238125" y="1335475"/>
            <a:chExt cx="5418735" cy="3034175"/>
          </a:xfrm>
        </p:grpSpPr>
        <p:sp>
          <p:nvSpPr>
            <p:cNvPr id="1964" name="Google Shape;1964;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 name="Google Shape;1967;p57"/>
          <p:cNvGrpSpPr/>
          <p:nvPr/>
        </p:nvGrpSpPr>
        <p:grpSpPr>
          <a:xfrm>
            <a:off x="713215" y="551136"/>
            <a:ext cx="1590024" cy="1217116"/>
            <a:chOff x="688541" y="663825"/>
            <a:chExt cx="1287052" cy="985200"/>
          </a:xfrm>
        </p:grpSpPr>
        <p:grpSp>
          <p:nvGrpSpPr>
            <p:cNvPr id="1968" name="Google Shape;1968;p57"/>
            <p:cNvGrpSpPr/>
            <p:nvPr/>
          </p:nvGrpSpPr>
          <p:grpSpPr>
            <a:xfrm>
              <a:off x="855600" y="663825"/>
              <a:ext cx="1119992" cy="985200"/>
              <a:chOff x="855600" y="663825"/>
              <a:chExt cx="1119992" cy="985200"/>
            </a:xfrm>
          </p:grpSpPr>
          <p:grpSp>
            <p:nvGrpSpPr>
              <p:cNvPr id="1969" name="Google Shape;1969;p57"/>
              <p:cNvGrpSpPr/>
              <p:nvPr/>
            </p:nvGrpSpPr>
            <p:grpSpPr>
              <a:xfrm>
                <a:off x="855600" y="663825"/>
                <a:ext cx="1119992" cy="985200"/>
                <a:chOff x="855600" y="663825"/>
                <a:chExt cx="1119992" cy="985200"/>
              </a:xfrm>
            </p:grpSpPr>
            <p:sp>
              <p:nvSpPr>
                <p:cNvPr id="1970" name="Google Shape;1970;p57"/>
                <p:cNvSpPr/>
                <p:nvPr/>
              </p:nvSpPr>
              <p:spPr>
                <a:xfrm>
                  <a:off x="1249592" y="663825"/>
                  <a:ext cx="726000" cy="2349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71" name="Google Shape;1971;p57"/>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972" name="Google Shape;1972;p57"/>
              <p:cNvSpPr/>
              <p:nvPr/>
            </p:nvSpPr>
            <p:spPr>
              <a:xfrm>
                <a:off x="1765067" y="696725"/>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73" name="Google Shape;1973;p57"/>
            <p:cNvGrpSpPr/>
            <p:nvPr/>
          </p:nvGrpSpPr>
          <p:grpSpPr>
            <a:xfrm>
              <a:off x="688550" y="733463"/>
              <a:ext cx="1082650" cy="846000"/>
              <a:chOff x="688550" y="733463"/>
              <a:chExt cx="1082650" cy="846000"/>
            </a:xfrm>
          </p:grpSpPr>
          <p:grpSp>
            <p:nvGrpSpPr>
              <p:cNvPr id="1974" name="Google Shape;1974;p57"/>
              <p:cNvGrpSpPr/>
              <p:nvPr/>
            </p:nvGrpSpPr>
            <p:grpSpPr>
              <a:xfrm>
                <a:off x="688550" y="733463"/>
                <a:ext cx="1082650" cy="846000"/>
                <a:chOff x="688550" y="733463"/>
                <a:chExt cx="1082650" cy="846000"/>
              </a:xfrm>
            </p:grpSpPr>
            <p:sp>
              <p:nvSpPr>
                <p:cNvPr id="1975" name="Google Shape;1975;p57"/>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76" name="Google Shape;1976;p57"/>
                <p:cNvSpPr/>
                <p:nvPr/>
              </p:nvSpPr>
              <p:spPr>
                <a:xfrm>
                  <a:off x="688550" y="733475"/>
                  <a:ext cx="726000" cy="234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977" name="Google Shape;1977;p57"/>
              <p:cNvSpPr/>
              <p:nvPr/>
            </p:nvSpPr>
            <p:spPr>
              <a:xfrm>
                <a:off x="728636" y="764183"/>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78" name="Google Shape;1978;p57"/>
            <p:cNvGrpSpPr/>
            <p:nvPr/>
          </p:nvGrpSpPr>
          <p:grpSpPr>
            <a:xfrm>
              <a:off x="688541" y="807775"/>
              <a:ext cx="1008259" cy="697200"/>
              <a:chOff x="688541" y="807775"/>
              <a:chExt cx="1008259" cy="697200"/>
            </a:xfrm>
          </p:grpSpPr>
          <p:grpSp>
            <p:nvGrpSpPr>
              <p:cNvPr id="1979" name="Google Shape;1979;p57"/>
              <p:cNvGrpSpPr/>
              <p:nvPr/>
            </p:nvGrpSpPr>
            <p:grpSpPr>
              <a:xfrm>
                <a:off x="688541" y="807775"/>
                <a:ext cx="1008259" cy="697200"/>
                <a:chOff x="688541" y="807775"/>
                <a:chExt cx="1008259" cy="697200"/>
              </a:xfrm>
            </p:grpSpPr>
            <p:sp>
              <p:nvSpPr>
                <p:cNvPr id="1980" name="Google Shape;1980;p57"/>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81" name="Google Shape;1981;p57"/>
                <p:cNvSpPr/>
                <p:nvPr/>
              </p:nvSpPr>
              <p:spPr>
                <a:xfrm>
                  <a:off x="688541" y="1268927"/>
                  <a:ext cx="726000" cy="234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982" name="Google Shape;1982;p57"/>
              <p:cNvSpPr/>
              <p:nvPr/>
            </p:nvSpPr>
            <p:spPr>
              <a:xfrm>
                <a:off x="728636" y="1300541"/>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83" name="Google Shape;1983;p57"/>
            <p:cNvGrpSpPr/>
            <p:nvPr/>
          </p:nvGrpSpPr>
          <p:grpSpPr>
            <a:xfrm>
              <a:off x="1079700" y="887975"/>
              <a:ext cx="895892" cy="539681"/>
              <a:chOff x="1079700" y="887975"/>
              <a:chExt cx="895892" cy="539681"/>
            </a:xfrm>
          </p:grpSpPr>
          <p:grpSp>
            <p:nvGrpSpPr>
              <p:cNvPr id="1984" name="Google Shape;1984;p57"/>
              <p:cNvGrpSpPr/>
              <p:nvPr/>
            </p:nvGrpSpPr>
            <p:grpSpPr>
              <a:xfrm>
                <a:off x="1079700" y="887975"/>
                <a:ext cx="895892" cy="539681"/>
                <a:chOff x="1079700" y="887975"/>
                <a:chExt cx="895892" cy="539681"/>
              </a:xfrm>
            </p:grpSpPr>
            <p:sp>
              <p:nvSpPr>
                <p:cNvPr id="1985" name="Google Shape;1985;p57"/>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86" name="Google Shape;1986;p57"/>
                <p:cNvSpPr/>
                <p:nvPr/>
              </p:nvSpPr>
              <p:spPr>
                <a:xfrm>
                  <a:off x="1249592" y="1192756"/>
                  <a:ext cx="726000" cy="234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987" name="Google Shape;1987;p57"/>
              <p:cNvSpPr/>
              <p:nvPr/>
            </p:nvSpPr>
            <p:spPr>
              <a:xfrm>
                <a:off x="1765067" y="1226950"/>
                <a:ext cx="166500" cy="16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1988" name="Google Shape;1988;p57"/>
            <p:cNvSpPr/>
            <p:nvPr/>
          </p:nvSpPr>
          <p:spPr>
            <a:xfrm>
              <a:off x="1145118" y="953413"/>
              <a:ext cx="406200" cy="406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89" name="Google Shape;1989;p57"/>
          <p:cNvGrpSpPr/>
          <p:nvPr/>
        </p:nvGrpSpPr>
        <p:grpSpPr>
          <a:xfrm>
            <a:off x="2359674" y="539588"/>
            <a:ext cx="1119708" cy="1217144"/>
            <a:chOff x="2404275" y="663825"/>
            <a:chExt cx="906206" cy="985063"/>
          </a:xfrm>
        </p:grpSpPr>
        <p:cxnSp>
          <p:nvCxnSpPr>
            <p:cNvPr id="1990" name="Google Shape;1990;p57"/>
            <p:cNvCxnSpPr>
              <a:stCxn id="1991" idx="5"/>
              <a:endCxn id="1992" idx="1"/>
            </p:cNvCxnSpPr>
            <p:nvPr/>
          </p:nvCxnSpPr>
          <p:spPr>
            <a:xfrm>
              <a:off x="2961111" y="914258"/>
              <a:ext cx="99000" cy="138300"/>
            </a:xfrm>
            <a:prstGeom prst="straightConnector1">
              <a:avLst/>
            </a:prstGeom>
            <a:noFill/>
            <a:ln cap="flat" cmpd="sng" w="19050">
              <a:solidFill>
                <a:schemeClr val="lt1"/>
              </a:solidFill>
              <a:prstDash val="solid"/>
              <a:round/>
              <a:headEnd len="med" w="med" type="none"/>
              <a:tailEnd len="med" w="med" type="none"/>
            </a:ln>
          </p:spPr>
        </p:cxnSp>
        <p:cxnSp>
          <p:nvCxnSpPr>
            <p:cNvPr id="1993" name="Google Shape;1993;p57"/>
            <p:cNvCxnSpPr>
              <a:stCxn id="1992" idx="3"/>
              <a:endCxn id="1994" idx="7"/>
            </p:cNvCxnSpPr>
            <p:nvPr/>
          </p:nvCxnSpPr>
          <p:spPr>
            <a:xfrm flipH="1">
              <a:off x="2961048" y="1260089"/>
              <a:ext cx="99000" cy="138300"/>
            </a:xfrm>
            <a:prstGeom prst="straightConnector1">
              <a:avLst/>
            </a:prstGeom>
            <a:noFill/>
            <a:ln cap="flat" cmpd="sng" w="19050">
              <a:solidFill>
                <a:schemeClr val="dk2"/>
              </a:solidFill>
              <a:prstDash val="solid"/>
              <a:round/>
              <a:headEnd len="med" w="med" type="none"/>
              <a:tailEnd len="med" w="med" type="none"/>
            </a:ln>
          </p:spPr>
        </p:cxnSp>
        <p:cxnSp>
          <p:nvCxnSpPr>
            <p:cNvPr id="1995" name="Google Shape;1995;p57"/>
            <p:cNvCxnSpPr>
              <a:stCxn id="1994" idx="1"/>
              <a:endCxn id="1996" idx="5"/>
            </p:cNvCxnSpPr>
            <p:nvPr/>
          </p:nvCxnSpPr>
          <p:spPr>
            <a:xfrm rot="10800000">
              <a:off x="2654645" y="1260155"/>
              <a:ext cx="99000" cy="138300"/>
            </a:xfrm>
            <a:prstGeom prst="straightConnector1">
              <a:avLst/>
            </a:prstGeom>
            <a:noFill/>
            <a:ln cap="flat" cmpd="sng" w="19050">
              <a:solidFill>
                <a:schemeClr val="lt2"/>
              </a:solidFill>
              <a:prstDash val="solid"/>
              <a:round/>
              <a:headEnd len="med" w="med" type="none"/>
              <a:tailEnd len="med" w="med" type="none"/>
            </a:ln>
          </p:spPr>
        </p:cxnSp>
        <p:cxnSp>
          <p:nvCxnSpPr>
            <p:cNvPr id="1997" name="Google Shape;1997;p57"/>
            <p:cNvCxnSpPr>
              <a:stCxn id="1996" idx="7"/>
              <a:endCxn id="1991" idx="3"/>
            </p:cNvCxnSpPr>
            <p:nvPr/>
          </p:nvCxnSpPr>
          <p:spPr>
            <a:xfrm flipH="1" rot="10800000">
              <a:off x="2654708" y="914324"/>
              <a:ext cx="99000" cy="138300"/>
            </a:xfrm>
            <a:prstGeom prst="straightConnector1">
              <a:avLst/>
            </a:prstGeom>
            <a:noFill/>
            <a:ln cap="flat" cmpd="sng" w="19050">
              <a:solidFill>
                <a:schemeClr val="accent1"/>
              </a:solidFill>
              <a:prstDash val="solid"/>
              <a:round/>
              <a:headEnd len="med" w="med" type="none"/>
              <a:tailEnd len="med" w="med" type="none"/>
            </a:ln>
          </p:spPr>
        </p:cxnSp>
        <p:sp>
          <p:nvSpPr>
            <p:cNvPr id="1991" name="Google Shape;1991;p57"/>
            <p:cNvSpPr/>
            <p:nvPr/>
          </p:nvSpPr>
          <p:spPr>
            <a:xfrm>
              <a:off x="2710678" y="663825"/>
              <a:ext cx="293400" cy="293400"/>
            </a:xfrm>
            <a:prstGeom prst="ellipse">
              <a:avLst/>
            </a:prstGeom>
            <a:solidFill>
              <a:schemeClr val="dk1"/>
            </a:solid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96" name="Google Shape;1996;p57"/>
            <p:cNvSpPr/>
            <p:nvPr/>
          </p:nvSpPr>
          <p:spPr>
            <a:xfrm>
              <a:off x="2404275" y="1009656"/>
              <a:ext cx="293400" cy="293400"/>
            </a:xfrm>
            <a:prstGeom prst="ellipse">
              <a:avLst/>
            </a:prstGeom>
            <a:solidFill>
              <a:schemeClr val="dk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94" name="Google Shape;1994;p57"/>
            <p:cNvSpPr/>
            <p:nvPr/>
          </p:nvSpPr>
          <p:spPr>
            <a:xfrm>
              <a:off x="2710678" y="1355488"/>
              <a:ext cx="293400" cy="293400"/>
            </a:xfrm>
            <a:prstGeom prst="ellipse">
              <a:avLst/>
            </a:prstGeom>
            <a:solidFill>
              <a:schemeClr val="dk1"/>
            </a:solidFill>
            <a:ln cap="flat"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992" name="Google Shape;1992;p57"/>
            <p:cNvSpPr/>
            <p:nvPr/>
          </p:nvSpPr>
          <p:spPr>
            <a:xfrm>
              <a:off x="3017081" y="1009656"/>
              <a:ext cx="293400" cy="293400"/>
            </a:xfrm>
            <a:prstGeom prst="ellipse">
              <a:avLst/>
            </a:prstGeom>
            <a:solidFill>
              <a:schemeClr val="dk1"/>
            </a:solidFill>
            <a:ln cap="flat" cmpd="sng" w="381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1998" name="Google Shape;1998;p57"/>
          <p:cNvGrpSpPr/>
          <p:nvPr/>
        </p:nvGrpSpPr>
        <p:grpSpPr>
          <a:xfrm>
            <a:off x="3535817" y="533799"/>
            <a:ext cx="1249565" cy="1216897"/>
            <a:chOff x="4002252" y="539625"/>
            <a:chExt cx="1139490" cy="1109700"/>
          </a:xfrm>
        </p:grpSpPr>
        <p:sp>
          <p:nvSpPr>
            <p:cNvPr id="1999" name="Google Shape;1999;p57"/>
            <p:cNvSpPr/>
            <p:nvPr/>
          </p:nvSpPr>
          <p:spPr>
            <a:xfrm>
              <a:off x="4118850" y="663825"/>
              <a:ext cx="906300" cy="861300"/>
            </a:xfrm>
            <a:prstGeom prst="pentagon">
              <a:avLst>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00" name="Google Shape;2000;p57"/>
            <p:cNvSpPr/>
            <p:nvPr/>
          </p:nvSpPr>
          <p:spPr>
            <a:xfrm>
              <a:off x="4425291" y="539625"/>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01" name="Google Shape;2001;p57"/>
            <p:cNvSpPr/>
            <p:nvPr/>
          </p:nvSpPr>
          <p:spPr>
            <a:xfrm>
              <a:off x="484834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02" name="Google Shape;2002;p57"/>
            <p:cNvSpPr/>
            <p:nvPr/>
          </p:nvSpPr>
          <p:spPr>
            <a:xfrm>
              <a:off x="4002252" y="833050"/>
              <a:ext cx="293400" cy="293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03" name="Google Shape;2003;p57"/>
            <p:cNvSpPr/>
            <p:nvPr/>
          </p:nvSpPr>
          <p:spPr>
            <a:xfrm>
              <a:off x="4156253" y="1345613"/>
              <a:ext cx="293400" cy="293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04" name="Google Shape;2004;p57"/>
            <p:cNvSpPr/>
            <p:nvPr/>
          </p:nvSpPr>
          <p:spPr>
            <a:xfrm>
              <a:off x="4694328" y="1355925"/>
              <a:ext cx="293400" cy="293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05" name="Google Shape;2005;p57"/>
            <p:cNvCxnSpPr>
              <a:stCxn id="2002" idx="0"/>
              <a:endCxn id="2000" idx="2"/>
            </p:cNvCxnSpPr>
            <p:nvPr/>
          </p:nvCxnSpPr>
          <p:spPr>
            <a:xfrm rot="-5400000">
              <a:off x="4213752" y="621550"/>
              <a:ext cx="146700" cy="276300"/>
            </a:xfrm>
            <a:prstGeom prst="curvedConnector2">
              <a:avLst/>
            </a:prstGeom>
            <a:noFill/>
            <a:ln cap="flat" cmpd="sng" w="19050">
              <a:solidFill>
                <a:schemeClr val="dk2"/>
              </a:solidFill>
              <a:prstDash val="solid"/>
              <a:round/>
              <a:headEnd len="med" w="med" type="none"/>
              <a:tailEnd len="med" w="med" type="oval"/>
            </a:ln>
          </p:spPr>
        </p:cxnSp>
        <p:cxnSp>
          <p:nvCxnSpPr>
            <p:cNvPr id="2006" name="Google Shape;2006;p57"/>
            <p:cNvCxnSpPr>
              <a:stCxn id="2000" idx="6"/>
              <a:endCxn id="2001" idx="0"/>
            </p:cNvCxnSpPr>
            <p:nvPr/>
          </p:nvCxnSpPr>
          <p:spPr>
            <a:xfrm>
              <a:off x="4718691" y="686325"/>
              <a:ext cx="276300" cy="146700"/>
            </a:xfrm>
            <a:prstGeom prst="curvedConnector2">
              <a:avLst/>
            </a:prstGeom>
            <a:noFill/>
            <a:ln cap="flat" cmpd="sng" w="19050">
              <a:solidFill>
                <a:schemeClr val="lt1"/>
              </a:solidFill>
              <a:prstDash val="solid"/>
              <a:round/>
              <a:headEnd len="med" w="med" type="none"/>
              <a:tailEnd len="med" w="med" type="oval"/>
            </a:ln>
          </p:spPr>
        </p:cxnSp>
        <p:cxnSp>
          <p:nvCxnSpPr>
            <p:cNvPr id="2007" name="Google Shape;2007;p57"/>
            <p:cNvCxnSpPr>
              <a:stCxn id="2001" idx="5"/>
              <a:endCxn id="2004" idx="6"/>
            </p:cNvCxnSpPr>
            <p:nvPr/>
          </p:nvCxnSpPr>
          <p:spPr>
            <a:xfrm rot="5400000">
              <a:off x="4833725" y="1237533"/>
              <a:ext cx="419100" cy="111000"/>
            </a:xfrm>
            <a:prstGeom prst="curvedConnector2">
              <a:avLst/>
            </a:prstGeom>
            <a:noFill/>
            <a:ln cap="flat" cmpd="sng" w="19050">
              <a:solidFill>
                <a:schemeClr val="dk2"/>
              </a:solidFill>
              <a:prstDash val="solid"/>
              <a:round/>
              <a:headEnd len="med" w="med" type="none"/>
              <a:tailEnd len="med" w="med" type="oval"/>
            </a:ln>
          </p:spPr>
        </p:cxnSp>
        <p:cxnSp>
          <p:nvCxnSpPr>
            <p:cNvPr id="2008" name="Google Shape;2008;p57"/>
            <p:cNvCxnSpPr>
              <a:stCxn id="2004" idx="3"/>
              <a:endCxn id="2003" idx="5"/>
            </p:cNvCxnSpPr>
            <p:nvPr/>
          </p:nvCxnSpPr>
          <p:spPr>
            <a:xfrm flipH="1" rot="5400000">
              <a:off x="4566896" y="1435958"/>
              <a:ext cx="10200" cy="330600"/>
            </a:xfrm>
            <a:prstGeom prst="curvedConnector3">
              <a:avLst>
                <a:gd fmla="val -593612" name="adj1"/>
              </a:avLst>
            </a:prstGeom>
            <a:noFill/>
            <a:ln cap="flat" cmpd="sng" w="19050">
              <a:solidFill>
                <a:schemeClr val="lt2"/>
              </a:solidFill>
              <a:prstDash val="solid"/>
              <a:round/>
              <a:headEnd len="med" w="med" type="none"/>
              <a:tailEnd len="med" w="med" type="oval"/>
            </a:ln>
          </p:spPr>
        </p:cxnSp>
        <p:cxnSp>
          <p:nvCxnSpPr>
            <p:cNvPr id="2009" name="Google Shape;2009;p57"/>
            <p:cNvCxnSpPr>
              <a:stCxn id="2003" idx="2"/>
              <a:endCxn id="2002" idx="3"/>
            </p:cNvCxnSpPr>
            <p:nvPr/>
          </p:nvCxnSpPr>
          <p:spPr>
            <a:xfrm rot="10800000">
              <a:off x="4045253" y="1083413"/>
              <a:ext cx="111000" cy="408900"/>
            </a:xfrm>
            <a:prstGeom prst="curvedConnector2">
              <a:avLst/>
            </a:prstGeom>
            <a:noFill/>
            <a:ln cap="flat" cmpd="sng" w="19050">
              <a:solidFill>
                <a:schemeClr val="lt1"/>
              </a:solidFill>
              <a:prstDash val="solid"/>
              <a:round/>
              <a:headEnd len="med" w="med" type="none"/>
              <a:tailEnd len="med" w="med" type="oval"/>
            </a:ln>
          </p:spPr>
        </p:cxnSp>
      </p:grpSp>
      <p:grpSp>
        <p:nvGrpSpPr>
          <p:cNvPr id="2010" name="Google Shape;2010;p57"/>
          <p:cNvGrpSpPr/>
          <p:nvPr/>
        </p:nvGrpSpPr>
        <p:grpSpPr>
          <a:xfrm>
            <a:off x="5937690" y="534494"/>
            <a:ext cx="1683499" cy="1217116"/>
            <a:chOff x="6995517" y="647238"/>
            <a:chExt cx="1251300" cy="904650"/>
          </a:xfrm>
        </p:grpSpPr>
        <p:grpSp>
          <p:nvGrpSpPr>
            <p:cNvPr id="2011" name="Google Shape;2011;p57"/>
            <p:cNvGrpSpPr/>
            <p:nvPr/>
          </p:nvGrpSpPr>
          <p:grpSpPr>
            <a:xfrm>
              <a:off x="6995517" y="1027188"/>
              <a:ext cx="1251300" cy="524700"/>
              <a:chOff x="6995517" y="1027188"/>
              <a:chExt cx="1251300" cy="524700"/>
            </a:xfrm>
          </p:grpSpPr>
          <p:sp>
            <p:nvSpPr>
              <p:cNvPr id="2012" name="Google Shape;2012;p57"/>
              <p:cNvSpPr/>
              <p:nvPr/>
            </p:nvSpPr>
            <p:spPr>
              <a:xfrm>
                <a:off x="7001525" y="1027188"/>
                <a:ext cx="1053900" cy="5247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13" name="Google Shape;2013;p57"/>
              <p:cNvCxnSpPr/>
              <p:nvPr/>
            </p:nvCxnSpPr>
            <p:spPr>
              <a:xfrm flipH="1" rot="10800000">
                <a:off x="6995517" y="1287585"/>
                <a:ext cx="1251300" cy="1200"/>
              </a:xfrm>
              <a:prstGeom prst="straightConnector1">
                <a:avLst/>
              </a:prstGeom>
              <a:noFill/>
              <a:ln cap="flat" cmpd="sng" w="19050">
                <a:solidFill>
                  <a:schemeClr val="accent1"/>
                </a:solidFill>
                <a:prstDash val="solid"/>
                <a:round/>
                <a:headEnd len="med" w="med" type="none"/>
                <a:tailEnd len="med" w="med" type="oval"/>
              </a:ln>
            </p:spPr>
          </p:cxnSp>
        </p:grpSp>
        <p:grpSp>
          <p:nvGrpSpPr>
            <p:cNvPr id="2014" name="Google Shape;2014;p57"/>
            <p:cNvGrpSpPr/>
            <p:nvPr/>
          </p:nvGrpSpPr>
          <p:grpSpPr>
            <a:xfrm>
              <a:off x="7001525" y="900538"/>
              <a:ext cx="1245000" cy="524700"/>
              <a:chOff x="7001525" y="900538"/>
              <a:chExt cx="1245000" cy="524700"/>
            </a:xfrm>
          </p:grpSpPr>
          <p:sp>
            <p:nvSpPr>
              <p:cNvPr id="2015" name="Google Shape;2015;p57"/>
              <p:cNvSpPr/>
              <p:nvPr/>
            </p:nvSpPr>
            <p:spPr>
              <a:xfrm>
                <a:off x="7001525" y="900538"/>
                <a:ext cx="1053900" cy="524700"/>
              </a:xfrm>
              <a:prstGeom prst="diamond">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16" name="Google Shape;2016;p57"/>
              <p:cNvCxnSpPr>
                <a:stCxn id="2015" idx="1"/>
              </p:cNvCxnSpPr>
              <p:nvPr/>
            </p:nvCxnSpPr>
            <p:spPr>
              <a:xfrm flipH="1" rot="10800000">
                <a:off x="7001525" y="1159588"/>
                <a:ext cx="1245000" cy="3300"/>
              </a:xfrm>
              <a:prstGeom prst="straightConnector1">
                <a:avLst/>
              </a:prstGeom>
              <a:noFill/>
              <a:ln cap="flat" cmpd="sng" w="19050">
                <a:solidFill>
                  <a:schemeClr val="lt2"/>
                </a:solidFill>
                <a:prstDash val="solid"/>
                <a:round/>
                <a:headEnd len="med" w="med" type="none"/>
                <a:tailEnd len="med" w="med" type="oval"/>
              </a:ln>
            </p:spPr>
          </p:cxnSp>
        </p:grpSp>
        <p:grpSp>
          <p:nvGrpSpPr>
            <p:cNvPr id="2017" name="Google Shape;2017;p57"/>
            <p:cNvGrpSpPr/>
            <p:nvPr/>
          </p:nvGrpSpPr>
          <p:grpSpPr>
            <a:xfrm>
              <a:off x="7001525" y="773888"/>
              <a:ext cx="1245000" cy="524700"/>
              <a:chOff x="7001525" y="773888"/>
              <a:chExt cx="1245000" cy="524700"/>
            </a:xfrm>
          </p:grpSpPr>
          <p:sp>
            <p:nvSpPr>
              <p:cNvPr id="2018" name="Google Shape;2018;p57"/>
              <p:cNvSpPr/>
              <p:nvPr/>
            </p:nvSpPr>
            <p:spPr>
              <a:xfrm>
                <a:off x="7001525" y="773888"/>
                <a:ext cx="1053900" cy="524700"/>
              </a:xfrm>
              <a:prstGeom prst="diamon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19" name="Google Shape;2019;p57"/>
              <p:cNvCxnSpPr>
                <a:stCxn id="2018" idx="1"/>
              </p:cNvCxnSpPr>
              <p:nvPr/>
            </p:nvCxnSpPr>
            <p:spPr>
              <a:xfrm flipH="1" rot="10800000">
                <a:off x="7001525" y="1031438"/>
                <a:ext cx="1245000" cy="4800"/>
              </a:xfrm>
              <a:prstGeom prst="straightConnector1">
                <a:avLst/>
              </a:prstGeom>
              <a:noFill/>
              <a:ln cap="flat" cmpd="sng" w="19050">
                <a:solidFill>
                  <a:schemeClr val="dk2"/>
                </a:solidFill>
                <a:prstDash val="solid"/>
                <a:round/>
                <a:headEnd len="med" w="med" type="none"/>
                <a:tailEnd len="med" w="med" type="oval"/>
              </a:ln>
            </p:spPr>
          </p:cxnSp>
        </p:grpSp>
        <p:grpSp>
          <p:nvGrpSpPr>
            <p:cNvPr id="2020" name="Google Shape;2020;p57"/>
            <p:cNvGrpSpPr/>
            <p:nvPr/>
          </p:nvGrpSpPr>
          <p:grpSpPr>
            <a:xfrm>
              <a:off x="7001525" y="647238"/>
              <a:ext cx="1245000" cy="524700"/>
              <a:chOff x="7001525" y="647238"/>
              <a:chExt cx="1245000" cy="524700"/>
            </a:xfrm>
          </p:grpSpPr>
          <p:sp>
            <p:nvSpPr>
              <p:cNvPr id="2021" name="Google Shape;2021;p57"/>
              <p:cNvSpPr/>
              <p:nvPr/>
            </p:nvSpPr>
            <p:spPr>
              <a:xfrm>
                <a:off x="7001525" y="647238"/>
                <a:ext cx="1053900" cy="524700"/>
              </a:xfrm>
              <a:prstGeom prst="diamond">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22" name="Google Shape;2022;p57"/>
              <p:cNvCxnSpPr>
                <a:stCxn id="2021" idx="1"/>
              </p:cNvCxnSpPr>
              <p:nvPr/>
            </p:nvCxnSpPr>
            <p:spPr>
              <a:xfrm>
                <a:off x="7001525" y="909588"/>
                <a:ext cx="1245000" cy="0"/>
              </a:xfrm>
              <a:prstGeom prst="straightConnector1">
                <a:avLst/>
              </a:prstGeom>
              <a:noFill/>
              <a:ln cap="flat" cmpd="sng" w="19050">
                <a:solidFill>
                  <a:schemeClr val="lt1"/>
                </a:solidFill>
                <a:prstDash val="solid"/>
                <a:round/>
                <a:headEnd len="med" w="med" type="none"/>
                <a:tailEnd len="med" w="med" type="oval"/>
              </a:ln>
            </p:spPr>
          </p:cxnSp>
        </p:grpSp>
      </p:grpSp>
      <p:grpSp>
        <p:nvGrpSpPr>
          <p:cNvPr id="2023" name="Google Shape;2023;p57"/>
          <p:cNvGrpSpPr/>
          <p:nvPr/>
        </p:nvGrpSpPr>
        <p:grpSpPr>
          <a:xfrm>
            <a:off x="2722986" y="2040746"/>
            <a:ext cx="1076798" cy="1053164"/>
            <a:chOff x="2829888" y="2087062"/>
            <a:chExt cx="992075" cy="970300"/>
          </a:xfrm>
        </p:grpSpPr>
        <p:grpSp>
          <p:nvGrpSpPr>
            <p:cNvPr id="2024" name="Google Shape;2024;p57"/>
            <p:cNvGrpSpPr/>
            <p:nvPr/>
          </p:nvGrpSpPr>
          <p:grpSpPr>
            <a:xfrm>
              <a:off x="2829888" y="2412087"/>
              <a:ext cx="449100" cy="293700"/>
              <a:chOff x="2829888" y="2412087"/>
              <a:chExt cx="449100" cy="293700"/>
            </a:xfrm>
          </p:grpSpPr>
          <p:sp>
            <p:nvSpPr>
              <p:cNvPr id="2025" name="Google Shape;2025;p57"/>
              <p:cNvSpPr/>
              <p:nvPr/>
            </p:nvSpPr>
            <p:spPr>
              <a:xfrm flipH="1">
                <a:off x="2984988" y="2412087"/>
                <a:ext cx="294000" cy="29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26" name="Google Shape;2026;p57"/>
              <p:cNvCxnSpPr>
                <a:stCxn id="2025" idx="6"/>
                <a:endCxn id="2027" idx="6"/>
              </p:cNvCxnSpPr>
              <p:nvPr/>
            </p:nvCxnSpPr>
            <p:spPr>
              <a:xfrm rot="10800000">
                <a:off x="2829888" y="2558937"/>
                <a:ext cx="155100" cy="0"/>
              </a:xfrm>
              <a:prstGeom prst="straightConnector1">
                <a:avLst/>
              </a:prstGeom>
              <a:noFill/>
              <a:ln cap="flat" cmpd="sng" w="19050">
                <a:solidFill>
                  <a:schemeClr val="accent3"/>
                </a:solidFill>
                <a:prstDash val="solid"/>
                <a:round/>
                <a:headEnd len="med" w="med" type="none"/>
                <a:tailEnd len="med" w="med" type="none"/>
              </a:ln>
            </p:spPr>
          </p:cxnSp>
        </p:grpSp>
        <p:grpSp>
          <p:nvGrpSpPr>
            <p:cNvPr id="2028" name="Google Shape;2028;p57"/>
            <p:cNvGrpSpPr/>
            <p:nvPr/>
          </p:nvGrpSpPr>
          <p:grpSpPr>
            <a:xfrm>
              <a:off x="3056019" y="2604662"/>
              <a:ext cx="294000" cy="452700"/>
              <a:chOff x="3056019" y="2604662"/>
              <a:chExt cx="294000" cy="452700"/>
            </a:xfrm>
          </p:grpSpPr>
          <p:sp>
            <p:nvSpPr>
              <p:cNvPr id="2029" name="Google Shape;2029;p57"/>
              <p:cNvSpPr/>
              <p:nvPr/>
            </p:nvSpPr>
            <p:spPr>
              <a:xfrm flipH="1">
                <a:off x="3056019" y="2604662"/>
                <a:ext cx="294000" cy="293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30" name="Google Shape;2030;p57"/>
              <p:cNvCxnSpPr>
                <a:stCxn id="2029" idx="4"/>
                <a:endCxn id="2031" idx="0"/>
              </p:cNvCxnSpPr>
              <p:nvPr/>
            </p:nvCxnSpPr>
            <p:spPr>
              <a:xfrm>
                <a:off x="3203019" y="2898362"/>
                <a:ext cx="0" cy="159000"/>
              </a:xfrm>
              <a:prstGeom prst="straightConnector1">
                <a:avLst/>
              </a:prstGeom>
              <a:noFill/>
              <a:ln cap="flat" cmpd="sng" w="19050">
                <a:solidFill>
                  <a:schemeClr val="accent1"/>
                </a:solidFill>
                <a:prstDash val="solid"/>
                <a:round/>
                <a:headEnd len="med" w="med" type="none"/>
                <a:tailEnd len="med" w="med" type="none"/>
              </a:ln>
            </p:spPr>
          </p:cxnSp>
        </p:grpSp>
        <p:grpSp>
          <p:nvGrpSpPr>
            <p:cNvPr id="2032" name="Google Shape;2032;p57"/>
            <p:cNvGrpSpPr/>
            <p:nvPr/>
          </p:nvGrpSpPr>
          <p:grpSpPr>
            <a:xfrm>
              <a:off x="3301813" y="2604662"/>
              <a:ext cx="294000" cy="452700"/>
              <a:chOff x="3301813" y="2604662"/>
              <a:chExt cx="294000" cy="452700"/>
            </a:xfrm>
          </p:grpSpPr>
          <p:sp>
            <p:nvSpPr>
              <p:cNvPr id="2033" name="Google Shape;2033;p57"/>
              <p:cNvSpPr/>
              <p:nvPr/>
            </p:nvSpPr>
            <p:spPr>
              <a:xfrm>
                <a:off x="3301813" y="2604662"/>
                <a:ext cx="294000" cy="293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34" name="Google Shape;2034;p57"/>
              <p:cNvCxnSpPr>
                <a:stCxn id="2033" idx="4"/>
                <a:endCxn id="2035" idx="0"/>
              </p:cNvCxnSpPr>
              <p:nvPr/>
            </p:nvCxnSpPr>
            <p:spPr>
              <a:xfrm>
                <a:off x="3448813" y="2898362"/>
                <a:ext cx="0" cy="159000"/>
              </a:xfrm>
              <a:prstGeom prst="straightConnector1">
                <a:avLst/>
              </a:prstGeom>
              <a:noFill/>
              <a:ln cap="flat" cmpd="sng" w="19050">
                <a:solidFill>
                  <a:schemeClr val="lt2"/>
                </a:solidFill>
                <a:prstDash val="solid"/>
                <a:round/>
                <a:headEnd len="med" w="med" type="none"/>
                <a:tailEnd len="med" w="med" type="none"/>
              </a:ln>
            </p:spPr>
          </p:cxnSp>
        </p:grpSp>
        <p:grpSp>
          <p:nvGrpSpPr>
            <p:cNvPr id="2036" name="Google Shape;2036;p57"/>
            <p:cNvGrpSpPr/>
            <p:nvPr/>
          </p:nvGrpSpPr>
          <p:grpSpPr>
            <a:xfrm>
              <a:off x="3372863" y="2412087"/>
              <a:ext cx="449100" cy="293700"/>
              <a:chOff x="3372863" y="2412087"/>
              <a:chExt cx="449100" cy="293700"/>
            </a:xfrm>
          </p:grpSpPr>
          <p:sp>
            <p:nvSpPr>
              <p:cNvPr id="2037" name="Google Shape;2037;p57"/>
              <p:cNvSpPr/>
              <p:nvPr/>
            </p:nvSpPr>
            <p:spPr>
              <a:xfrm>
                <a:off x="3372863" y="2412087"/>
                <a:ext cx="294000" cy="29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38" name="Google Shape;2038;p57"/>
              <p:cNvCxnSpPr>
                <a:stCxn id="2037" idx="6"/>
                <a:endCxn id="2039" idx="2"/>
              </p:cNvCxnSpPr>
              <p:nvPr/>
            </p:nvCxnSpPr>
            <p:spPr>
              <a:xfrm>
                <a:off x="3666863" y="2558937"/>
                <a:ext cx="155100" cy="0"/>
              </a:xfrm>
              <a:prstGeom prst="straightConnector1">
                <a:avLst/>
              </a:prstGeom>
              <a:noFill/>
              <a:ln cap="flat" cmpd="sng" w="19050">
                <a:solidFill>
                  <a:schemeClr val="dk2"/>
                </a:solidFill>
                <a:prstDash val="solid"/>
                <a:round/>
                <a:headEnd len="med" w="med" type="none"/>
                <a:tailEnd len="med" w="med" type="none"/>
              </a:ln>
            </p:spPr>
          </p:cxnSp>
        </p:grpSp>
        <p:grpSp>
          <p:nvGrpSpPr>
            <p:cNvPr id="2040" name="Google Shape;2040;p57"/>
            <p:cNvGrpSpPr/>
            <p:nvPr/>
          </p:nvGrpSpPr>
          <p:grpSpPr>
            <a:xfrm>
              <a:off x="3178916" y="2087062"/>
              <a:ext cx="294000" cy="451800"/>
              <a:chOff x="3178916" y="2087062"/>
              <a:chExt cx="294000" cy="451800"/>
            </a:xfrm>
          </p:grpSpPr>
          <p:sp>
            <p:nvSpPr>
              <p:cNvPr id="2041" name="Google Shape;2041;p57"/>
              <p:cNvSpPr/>
              <p:nvPr/>
            </p:nvSpPr>
            <p:spPr>
              <a:xfrm>
                <a:off x="3178916" y="2245162"/>
                <a:ext cx="294000" cy="293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42" name="Google Shape;2042;p57"/>
              <p:cNvCxnSpPr>
                <a:stCxn id="2041" idx="0"/>
                <a:endCxn id="2043" idx="4"/>
              </p:cNvCxnSpPr>
              <p:nvPr/>
            </p:nvCxnSpPr>
            <p:spPr>
              <a:xfrm rot="10800000">
                <a:off x="3325916" y="2087062"/>
                <a:ext cx="0" cy="158100"/>
              </a:xfrm>
              <a:prstGeom prst="straightConnector1">
                <a:avLst/>
              </a:prstGeom>
              <a:noFill/>
              <a:ln cap="flat" cmpd="sng" w="19050">
                <a:solidFill>
                  <a:schemeClr val="lt1"/>
                </a:solidFill>
                <a:prstDash val="solid"/>
                <a:round/>
                <a:headEnd len="med" w="med" type="none"/>
                <a:tailEnd len="med" w="med" type="none"/>
              </a:ln>
            </p:spPr>
          </p:cxnSp>
        </p:grpSp>
      </p:grpSp>
      <p:grpSp>
        <p:nvGrpSpPr>
          <p:cNvPr id="2044" name="Google Shape;2044;p57"/>
          <p:cNvGrpSpPr/>
          <p:nvPr/>
        </p:nvGrpSpPr>
        <p:grpSpPr>
          <a:xfrm>
            <a:off x="3926878" y="2054651"/>
            <a:ext cx="1039408" cy="1039406"/>
            <a:chOff x="4102175" y="2252050"/>
            <a:chExt cx="641412" cy="641411"/>
          </a:xfrm>
        </p:grpSpPr>
        <p:grpSp>
          <p:nvGrpSpPr>
            <p:cNvPr id="2045" name="Google Shape;2045;p57"/>
            <p:cNvGrpSpPr/>
            <p:nvPr/>
          </p:nvGrpSpPr>
          <p:grpSpPr>
            <a:xfrm>
              <a:off x="4102175" y="2252050"/>
              <a:ext cx="641412" cy="641400"/>
              <a:chOff x="5322600" y="2738950"/>
              <a:chExt cx="641412" cy="641400"/>
            </a:xfrm>
          </p:grpSpPr>
          <p:sp>
            <p:nvSpPr>
              <p:cNvPr id="2046" name="Google Shape;2046;p57"/>
              <p:cNvSpPr/>
              <p:nvPr/>
            </p:nvSpPr>
            <p:spPr>
              <a:xfrm>
                <a:off x="5322600" y="2738950"/>
                <a:ext cx="641400" cy="641400"/>
              </a:xfrm>
              <a:prstGeom prst="blockArc">
                <a:avLst>
                  <a:gd fmla="val 16197084" name="adj1"/>
                  <a:gd fmla="val 0" name="adj2"/>
                  <a:gd fmla="val 25000" name="adj3"/>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47" name="Google Shape;2047;p57"/>
              <p:cNvSpPr/>
              <p:nvPr/>
            </p:nvSpPr>
            <p:spPr>
              <a:xfrm>
                <a:off x="5810712" y="2738961"/>
                <a:ext cx="153300" cy="1533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048" name="Google Shape;2048;p57"/>
            <p:cNvGrpSpPr/>
            <p:nvPr/>
          </p:nvGrpSpPr>
          <p:grpSpPr>
            <a:xfrm>
              <a:off x="4102175" y="2252050"/>
              <a:ext cx="641400" cy="641400"/>
              <a:chOff x="5322600" y="2738950"/>
              <a:chExt cx="641400" cy="641400"/>
            </a:xfrm>
          </p:grpSpPr>
          <p:sp>
            <p:nvSpPr>
              <p:cNvPr id="2049" name="Google Shape;2049;p57"/>
              <p:cNvSpPr/>
              <p:nvPr/>
            </p:nvSpPr>
            <p:spPr>
              <a:xfrm flipH="1">
                <a:off x="5322600" y="2738950"/>
                <a:ext cx="641400" cy="641400"/>
              </a:xfrm>
              <a:prstGeom prst="blockArc">
                <a:avLst>
                  <a:gd fmla="val 16197084" name="adj1"/>
                  <a:gd fmla="val 0" name="adj2"/>
                  <a:gd fmla="val 25000" name="adj3"/>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50" name="Google Shape;2050;p57"/>
              <p:cNvSpPr/>
              <p:nvPr/>
            </p:nvSpPr>
            <p:spPr>
              <a:xfrm>
                <a:off x="5322612" y="2738961"/>
                <a:ext cx="153300" cy="1533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051" name="Google Shape;2051;p57"/>
            <p:cNvGrpSpPr/>
            <p:nvPr/>
          </p:nvGrpSpPr>
          <p:grpSpPr>
            <a:xfrm>
              <a:off x="4102175" y="2252050"/>
              <a:ext cx="641412" cy="641411"/>
              <a:chOff x="5322600" y="2738950"/>
              <a:chExt cx="641412" cy="641411"/>
            </a:xfrm>
          </p:grpSpPr>
          <p:sp>
            <p:nvSpPr>
              <p:cNvPr id="2052" name="Google Shape;2052;p57"/>
              <p:cNvSpPr/>
              <p:nvPr/>
            </p:nvSpPr>
            <p:spPr>
              <a:xfrm flipH="1" rot="10800000">
                <a:off x="5322600" y="2738950"/>
                <a:ext cx="641400" cy="641400"/>
              </a:xfrm>
              <a:prstGeom prst="blockArc">
                <a:avLst>
                  <a:gd fmla="val 16197084" name="adj1"/>
                  <a:gd fmla="val 0" name="adj2"/>
                  <a:gd fmla="val 25000" name="adj3"/>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53" name="Google Shape;2053;p57"/>
              <p:cNvSpPr/>
              <p:nvPr/>
            </p:nvSpPr>
            <p:spPr>
              <a:xfrm>
                <a:off x="5810712" y="3227061"/>
                <a:ext cx="153300" cy="153300"/>
              </a:xfrm>
              <a:prstGeom prst="ellipse">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054" name="Google Shape;2054;p57"/>
            <p:cNvGrpSpPr/>
            <p:nvPr/>
          </p:nvGrpSpPr>
          <p:grpSpPr>
            <a:xfrm>
              <a:off x="4102175" y="2252050"/>
              <a:ext cx="641400" cy="641411"/>
              <a:chOff x="5322600" y="2738950"/>
              <a:chExt cx="641400" cy="641411"/>
            </a:xfrm>
          </p:grpSpPr>
          <p:sp>
            <p:nvSpPr>
              <p:cNvPr id="2055" name="Google Shape;2055;p57"/>
              <p:cNvSpPr/>
              <p:nvPr/>
            </p:nvSpPr>
            <p:spPr>
              <a:xfrm rot="10800000">
                <a:off x="5322600" y="2738950"/>
                <a:ext cx="641400" cy="641400"/>
              </a:xfrm>
              <a:prstGeom prst="blockArc">
                <a:avLst>
                  <a:gd fmla="val 16197084" name="adj1"/>
                  <a:gd fmla="val 0" name="adj2"/>
                  <a:gd fmla="val 25000" name="adj3"/>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56" name="Google Shape;2056;p57"/>
              <p:cNvSpPr/>
              <p:nvPr/>
            </p:nvSpPr>
            <p:spPr>
              <a:xfrm>
                <a:off x="5322612" y="3227061"/>
                <a:ext cx="153300" cy="1533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2057" name="Google Shape;2057;p57"/>
          <p:cNvGrpSpPr/>
          <p:nvPr/>
        </p:nvGrpSpPr>
        <p:grpSpPr>
          <a:xfrm>
            <a:off x="5093379" y="2043560"/>
            <a:ext cx="1053080" cy="1053080"/>
            <a:chOff x="855600" y="663825"/>
            <a:chExt cx="985200" cy="985200"/>
          </a:xfrm>
        </p:grpSpPr>
        <p:sp>
          <p:nvSpPr>
            <p:cNvPr id="2058" name="Google Shape;2058;p57"/>
            <p:cNvSpPr/>
            <p:nvPr/>
          </p:nvSpPr>
          <p:spPr>
            <a:xfrm>
              <a:off x="855600" y="663825"/>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59" name="Google Shape;2059;p57"/>
            <p:cNvSpPr/>
            <p:nvPr/>
          </p:nvSpPr>
          <p:spPr>
            <a:xfrm>
              <a:off x="925200" y="733463"/>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60" name="Google Shape;2060;p57"/>
            <p:cNvSpPr/>
            <p:nvPr/>
          </p:nvSpPr>
          <p:spPr>
            <a:xfrm>
              <a:off x="999600" y="807775"/>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61" name="Google Shape;2061;p57"/>
            <p:cNvSpPr/>
            <p:nvPr/>
          </p:nvSpPr>
          <p:spPr>
            <a:xfrm>
              <a:off x="1079700" y="887975"/>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62" name="Google Shape;2062;p57"/>
            <p:cNvSpPr/>
            <p:nvPr/>
          </p:nvSpPr>
          <p:spPr>
            <a:xfrm>
              <a:off x="1145118" y="953413"/>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063" name="Google Shape;2063;p57"/>
          <p:cNvGrpSpPr/>
          <p:nvPr/>
        </p:nvGrpSpPr>
        <p:grpSpPr>
          <a:xfrm>
            <a:off x="6273552" y="2043576"/>
            <a:ext cx="1053080" cy="1053080"/>
            <a:chOff x="6548850" y="2086550"/>
            <a:chExt cx="985200" cy="985200"/>
          </a:xfrm>
        </p:grpSpPr>
        <p:sp>
          <p:nvSpPr>
            <p:cNvPr id="2064" name="Google Shape;2064;p57"/>
            <p:cNvSpPr/>
            <p:nvPr/>
          </p:nvSpPr>
          <p:spPr>
            <a:xfrm>
              <a:off x="6548850" y="2086550"/>
              <a:ext cx="985200" cy="985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65" name="Google Shape;2065;p57"/>
            <p:cNvSpPr/>
            <p:nvPr/>
          </p:nvSpPr>
          <p:spPr>
            <a:xfrm>
              <a:off x="6618450" y="2225750"/>
              <a:ext cx="846000" cy="846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66" name="Google Shape;2066;p57"/>
            <p:cNvSpPr/>
            <p:nvPr/>
          </p:nvSpPr>
          <p:spPr>
            <a:xfrm>
              <a:off x="6692850" y="2374550"/>
              <a:ext cx="697200" cy="697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67" name="Google Shape;2067;p57"/>
            <p:cNvSpPr/>
            <p:nvPr/>
          </p:nvSpPr>
          <p:spPr>
            <a:xfrm>
              <a:off x="6772950" y="2534750"/>
              <a:ext cx="537000" cy="537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68" name="Google Shape;2068;p57"/>
            <p:cNvSpPr/>
            <p:nvPr/>
          </p:nvSpPr>
          <p:spPr>
            <a:xfrm>
              <a:off x="6838368" y="2665550"/>
              <a:ext cx="406200" cy="406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069" name="Google Shape;2069;p57"/>
          <p:cNvGrpSpPr/>
          <p:nvPr/>
        </p:nvGrpSpPr>
        <p:grpSpPr>
          <a:xfrm>
            <a:off x="713226" y="3965261"/>
            <a:ext cx="1292928" cy="1292928"/>
            <a:chOff x="925400" y="4161775"/>
            <a:chExt cx="906300" cy="906300"/>
          </a:xfrm>
        </p:grpSpPr>
        <p:sp>
          <p:nvSpPr>
            <p:cNvPr id="2070" name="Google Shape;2070;p57"/>
            <p:cNvSpPr/>
            <p:nvPr/>
          </p:nvSpPr>
          <p:spPr>
            <a:xfrm>
              <a:off x="925400" y="4161775"/>
              <a:ext cx="906300" cy="906300"/>
            </a:xfrm>
            <a:prstGeom prst="blockArc">
              <a:avLst>
                <a:gd fmla="val 10800000" name="adj1"/>
                <a:gd fmla="val 73138" name="adj2"/>
                <a:gd fmla="val 14731"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71" name="Google Shape;2071;p57"/>
            <p:cNvSpPr/>
            <p:nvPr/>
          </p:nvSpPr>
          <p:spPr>
            <a:xfrm>
              <a:off x="1240375" y="4467964"/>
              <a:ext cx="294000" cy="294000"/>
            </a:xfrm>
            <a:prstGeom prst="arc">
              <a:avLst>
                <a:gd fmla="val 10825091"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72" name="Google Shape;2072;p57"/>
            <p:cNvCxnSpPr>
              <a:stCxn id="2073" idx="4"/>
              <a:endCxn id="2071" idx="1"/>
            </p:cNvCxnSpPr>
            <p:nvPr/>
          </p:nvCxnSpPr>
          <p:spPr>
            <a:xfrm>
              <a:off x="1387388" y="4384651"/>
              <a:ext cx="0" cy="230400"/>
            </a:xfrm>
            <a:prstGeom prst="straightConnector1">
              <a:avLst/>
            </a:prstGeom>
            <a:noFill/>
            <a:ln cap="flat" cmpd="sng" w="19050">
              <a:solidFill>
                <a:schemeClr val="accent1"/>
              </a:solidFill>
              <a:prstDash val="solid"/>
              <a:round/>
              <a:headEnd len="med" w="med" type="none"/>
              <a:tailEnd len="med" w="med" type="none"/>
            </a:ln>
          </p:spPr>
        </p:cxnSp>
        <p:sp>
          <p:nvSpPr>
            <p:cNvPr id="2073" name="Google Shape;2073;p57"/>
            <p:cNvSpPr/>
            <p:nvPr/>
          </p:nvSpPr>
          <p:spPr>
            <a:xfrm>
              <a:off x="1309838" y="4229551"/>
              <a:ext cx="155100" cy="155100"/>
            </a:xfrm>
            <a:prstGeom prst="ellipse">
              <a:avLst/>
            </a:pr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074" name="Google Shape;2074;p57"/>
          <p:cNvGrpSpPr/>
          <p:nvPr/>
        </p:nvGrpSpPr>
        <p:grpSpPr>
          <a:xfrm>
            <a:off x="6195637" y="3391776"/>
            <a:ext cx="2242003" cy="2025585"/>
            <a:chOff x="722669" y="3200400"/>
            <a:chExt cx="1311650" cy="1185038"/>
          </a:xfrm>
        </p:grpSpPr>
        <p:sp>
          <p:nvSpPr>
            <p:cNvPr id="2075" name="Google Shape;2075;p57"/>
            <p:cNvSpPr/>
            <p:nvPr/>
          </p:nvSpPr>
          <p:spPr>
            <a:xfrm rot="-5400000">
              <a:off x="894200" y="3416738"/>
              <a:ext cx="968700" cy="968700"/>
            </a:xfrm>
            <a:prstGeom prst="arc">
              <a:avLst>
                <a:gd fmla="val 16200000" name="adj1"/>
                <a:gd fmla="val 5481979" name="adj2"/>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76" name="Google Shape;2076;p57"/>
            <p:cNvSpPr/>
            <p:nvPr/>
          </p:nvSpPr>
          <p:spPr>
            <a:xfrm>
              <a:off x="957900" y="3480538"/>
              <a:ext cx="841200" cy="841200"/>
            </a:xfrm>
            <a:prstGeom prst="blockArc">
              <a:avLst>
                <a:gd fmla="val 10800000" name="adj1"/>
                <a:gd fmla="val 73138" name="adj2"/>
                <a:gd fmla="val 14731" name="adj3"/>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077" name="Google Shape;2077;p57"/>
            <p:cNvGrpSpPr/>
            <p:nvPr/>
          </p:nvGrpSpPr>
          <p:grpSpPr>
            <a:xfrm>
              <a:off x="1335344" y="3200400"/>
              <a:ext cx="86400" cy="255000"/>
              <a:chOff x="1335344" y="3200400"/>
              <a:chExt cx="86400" cy="255000"/>
            </a:xfrm>
          </p:grpSpPr>
          <p:sp>
            <p:nvSpPr>
              <p:cNvPr id="2078" name="Google Shape;2078;p57"/>
              <p:cNvSpPr/>
              <p:nvPr/>
            </p:nvSpPr>
            <p:spPr>
              <a:xfrm>
                <a:off x="1335344" y="3369000"/>
                <a:ext cx="86400" cy="86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79" name="Google Shape;2079;p57"/>
              <p:cNvCxnSpPr>
                <a:stCxn id="2078" idx="0"/>
                <a:endCxn id="2080" idx="4"/>
              </p:cNvCxnSpPr>
              <p:nvPr/>
            </p:nvCxnSpPr>
            <p:spPr>
              <a:xfrm rot="10800000">
                <a:off x="1378544" y="3200400"/>
                <a:ext cx="0" cy="168600"/>
              </a:xfrm>
              <a:prstGeom prst="straightConnector1">
                <a:avLst/>
              </a:prstGeom>
              <a:noFill/>
              <a:ln cap="flat" cmpd="sng" w="19050">
                <a:solidFill>
                  <a:schemeClr val="dk2"/>
                </a:solidFill>
                <a:prstDash val="solid"/>
                <a:round/>
                <a:headEnd len="med" w="med" type="none"/>
                <a:tailEnd len="med" w="med" type="none"/>
              </a:ln>
            </p:spPr>
          </p:cxnSp>
        </p:grpSp>
        <p:grpSp>
          <p:nvGrpSpPr>
            <p:cNvPr id="2081" name="Google Shape;2081;p57"/>
            <p:cNvGrpSpPr/>
            <p:nvPr/>
          </p:nvGrpSpPr>
          <p:grpSpPr>
            <a:xfrm>
              <a:off x="1613944" y="3325788"/>
              <a:ext cx="252600" cy="216000"/>
              <a:chOff x="1613944" y="3325788"/>
              <a:chExt cx="252600" cy="216000"/>
            </a:xfrm>
          </p:grpSpPr>
          <p:sp>
            <p:nvSpPr>
              <p:cNvPr id="2082" name="Google Shape;2082;p57"/>
              <p:cNvSpPr/>
              <p:nvPr/>
            </p:nvSpPr>
            <p:spPr>
              <a:xfrm>
                <a:off x="16139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83" name="Google Shape;2083;p57"/>
              <p:cNvCxnSpPr>
                <a:stCxn id="2082" idx="0"/>
                <a:endCxn id="2084" idx="2"/>
              </p:cNvCxnSpPr>
              <p:nvPr/>
            </p:nvCxnSpPr>
            <p:spPr>
              <a:xfrm rot="-5400000">
                <a:off x="16970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2085" name="Google Shape;2085;p57"/>
            <p:cNvGrpSpPr/>
            <p:nvPr/>
          </p:nvGrpSpPr>
          <p:grpSpPr>
            <a:xfrm>
              <a:off x="1780219" y="3669663"/>
              <a:ext cx="254100" cy="86400"/>
              <a:chOff x="1780219" y="3669663"/>
              <a:chExt cx="254100" cy="86400"/>
            </a:xfrm>
          </p:grpSpPr>
          <p:sp>
            <p:nvSpPr>
              <p:cNvPr id="2086" name="Google Shape;2086;p57"/>
              <p:cNvSpPr/>
              <p:nvPr/>
            </p:nvSpPr>
            <p:spPr>
              <a:xfrm>
                <a:off x="178021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87" name="Google Shape;2087;p57"/>
              <p:cNvCxnSpPr>
                <a:stCxn id="2086" idx="6"/>
                <a:endCxn id="2088" idx="2"/>
              </p:cNvCxnSpPr>
              <p:nvPr/>
            </p:nvCxnSpPr>
            <p:spPr>
              <a:xfrm>
                <a:off x="186661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nvGrpSpPr>
            <p:cNvPr id="2089" name="Google Shape;2089;p57"/>
            <p:cNvGrpSpPr/>
            <p:nvPr/>
          </p:nvGrpSpPr>
          <p:grpSpPr>
            <a:xfrm>
              <a:off x="890544" y="3325788"/>
              <a:ext cx="252600" cy="216000"/>
              <a:chOff x="890544" y="3325788"/>
              <a:chExt cx="252600" cy="216000"/>
            </a:xfrm>
          </p:grpSpPr>
          <p:sp>
            <p:nvSpPr>
              <p:cNvPr id="2090" name="Google Shape;2090;p57"/>
              <p:cNvSpPr/>
              <p:nvPr/>
            </p:nvSpPr>
            <p:spPr>
              <a:xfrm>
                <a:off x="1056744" y="3455388"/>
                <a:ext cx="86400" cy="864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91" name="Google Shape;2091;p57"/>
              <p:cNvCxnSpPr>
                <a:stCxn id="2090" idx="0"/>
                <a:endCxn id="2092" idx="6"/>
              </p:cNvCxnSpPr>
              <p:nvPr/>
            </p:nvCxnSpPr>
            <p:spPr>
              <a:xfrm flipH="1" rot="5400000">
                <a:off x="930444" y="3285888"/>
                <a:ext cx="129600" cy="209400"/>
              </a:xfrm>
              <a:prstGeom prst="bentConnector2">
                <a:avLst/>
              </a:prstGeom>
              <a:noFill/>
              <a:ln cap="flat" cmpd="sng" w="19050">
                <a:solidFill>
                  <a:schemeClr val="lt2"/>
                </a:solidFill>
                <a:prstDash val="solid"/>
                <a:round/>
                <a:headEnd len="med" w="med" type="none"/>
                <a:tailEnd len="med" w="med" type="none"/>
              </a:ln>
            </p:spPr>
          </p:cxnSp>
        </p:grpSp>
        <p:grpSp>
          <p:nvGrpSpPr>
            <p:cNvPr id="2093" name="Google Shape;2093;p57"/>
            <p:cNvGrpSpPr/>
            <p:nvPr/>
          </p:nvGrpSpPr>
          <p:grpSpPr>
            <a:xfrm>
              <a:off x="722669" y="3669663"/>
              <a:ext cx="254100" cy="86400"/>
              <a:chOff x="722669" y="3669663"/>
              <a:chExt cx="254100" cy="86400"/>
            </a:xfrm>
          </p:grpSpPr>
          <p:sp>
            <p:nvSpPr>
              <p:cNvPr id="2094" name="Google Shape;2094;p57"/>
              <p:cNvSpPr/>
              <p:nvPr/>
            </p:nvSpPr>
            <p:spPr>
              <a:xfrm>
                <a:off x="890369" y="3669663"/>
                <a:ext cx="86400" cy="86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095" name="Google Shape;2095;p57"/>
              <p:cNvCxnSpPr>
                <a:stCxn id="2094" idx="2"/>
                <a:endCxn id="2096" idx="6"/>
              </p:cNvCxnSpPr>
              <p:nvPr/>
            </p:nvCxnSpPr>
            <p:spPr>
              <a:xfrm flipH="1">
                <a:off x="722669" y="3712863"/>
                <a:ext cx="167700" cy="600"/>
              </a:xfrm>
              <a:prstGeom prst="bentConnector3">
                <a:avLst>
                  <a:gd fmla="val 50000" name="adj1"/>
                </a:avLst>
              </a:prstGeom>
              <a:noFill/>
              <a:ln cap="flat" cmpd="sng" w="19050">
                <a:solidFill>
                  <a:schemeClr val="accent1"/>
                </a:solidFill>
                <a:prstDash val="solid"/>
                <a:round/>
                <a:headEnd len="med" w="med" type="none"/>
                <a:tailEnd len="med" w="med" type="none"/>
              </a:ln>
            </p:spPr>
          </p:cxnSp>
        </p:grpSp>
      </p:grpSp>
      <p:sp>
        <p:nvSpPr>
          <p:cNvPr id="2097" name="Google Shape;2097;p57"/>
          <p:cNvSpPr/>
          <p:nvPr/>
        </p:nvSpPr>
        <p:spPr>
          <a:xfrm>
            <a:off x="3926960" y="4131597"/>
            <a:ext cx="496800" cy="430500"/>
          </a:xfrm>
          <a:prstGeom prst="wedgeRoundRectCallout">
            <a:avLst>
              <a:gd fmla="val -32241" name="adj1"/>
              <a:gd fmla="val 62646" name="adj2"/>
              <a:gd fmla="val 0"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098" name="Google Shape;2098;p57"/>
          <p:cNvSpPr/>
          <p:nvPr/>
        </p:nvSpPr>
        <p:spPr>
          <a:xfrm flipH="1" rot="5400000">
            <a:off x="2581507" y="3370312"/>
            <a:ext cx="770100" cy="1706100"/>
          </a:xfrm>
          <a:prstGeom prst="bentArrow">
            <a:avLst>
              <a:gd fmla="val 25000" name="adj1"/>
              <a:gd fmla="val 19775" name="adj2"/>
              <a:gd fmla="val 25000" name="adj3"/>
              <a:gd fmla="val 43750" name="adj4"/>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099" name="Google Shape;2099;p57"/>
          <p:cNvGrpSpPr/>
          <p:nvPr/>
        </p:nvGrpSpPr>
        <p:grpSpPr>
          <a:xfrm flipH="1" rot="10800000">
            <a:off x="2113506" y="3398186"/>
            <a:ext cx="1292879" cy="923569"/>
            <a:chOff x="2536980" y="3717383"/>
            <a:chExt cx="1249400" cy="892509"/>
          </a:xfrm>
        </p:grpSpPr>
        <p:grpSp>
          <p:nvGrpSpPr>
            <p:cNvPr id="2100" name="Google Shape;2100;p57"/>
            <p:cNvGrpSpPr/>
            <p:nvPr/>
          </p:nvGrpSpPr>
          <p:grpSpPr>
            <a:xfrm>
              <a:off x="3192380" y="4230092"/>
              <a:ext cx="594000" cy="379800"/>
              <a:chOff x="3192380" y="4230092"/>
              <a:chExt cx="594000" cy="379800"/>
            </a:xfrm>
          </p:grpSpPr>
          <p:sp>
            <p:nvSpPr>
              <p:cNvPr id="2101" name="Google Shape;2101;p57"/>
              <p:cNvSpPr/>
              <p:nvPr/>
            </p:nvSpPr>
            <p:spPr>
              <a:xfrm>
                <a:off x="3192380" y="4230092"/>
                <a:ext cx="439200" cy="379800"/>
              </a:xfrm>
              <a:prstGeom prst="triangle">
                <a:avLst>
                  <a:gd fmla="val 50000" name="adj"/>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102" name="Google Shape;2102;p57"/>
              <p:cNvCxnSpPr>
                <a:stCxn id="2101" idx="3"/>
              </p:cNvCxnSpPr>
              <p:nvPr/>
            </p:nvCxnSpPr>
            <p:spPr>
              <a:xfrm>
                <a:off x="3411980" y="4609892"/>
                <a:ext cx="374400" cy="0"/>
              </a:xfrm>
              <a:prstGeom prst="straightConnector1">
                <a:avLst/>
              </a:prstGeom>
              <a:noFill/>
              <a:ln cap="flat" cmpd="sng" w="19050">
                <a:solidFill>
                  <a:schemeClr val="accent1"/>
                </a:solidFill>
                <a:prstDash val="solid"/>
                <a:round/>
                <a:headEnd len="med" w="med" type="none"/>
                <a:tailEnd len="med" w="med" type="none"/>
              </a:ln>
            </p:spPr>
          </p:cxnSp>
        </p:grpSp>
        <p:grpSp>
          <p:nvGrpSpPr>
            <p:cNvPr id="2103" name="Google Shape;2103;p57"/>
            <p:cNvGrpSpPr/>
            <p:nvPr/>
          </p:nvGrpSpPr>
          <p:grpSpPr>
            <a:xfrm>
              <a:off x="2536980" y="4230092"/>
              <a:ext cx="585600" cy="379800"/>
              <a:chOff x="2536980" y="4230092"/>
              <a:chExt cx="585600" cy="379800"/>
            </a:xfrm>
          </p:grpSpPr>
          <p:sp>
            <p:nvSpPr>
              <p:cNvPr id="2104" name="Google Shape;2104;p57"/>
              <p:cNvSpPr/>
              <p:nvPr/>
            </p:nvSpPr>
            <p:spPr>
              <a:xfrm>
                <a:off x="2683380" y="4230092"/>
                <a:ext cx="439200" cy="379800"/>
              </a:xfrm>
              <a:prstGeom prst="triangle">
                <a:avLst>
                  <a:gd fmla="val 50000"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105" name="Google Shape;2105;p57"/>
              <p:cNvCxnSpPr>
                <a:endCxn id="2104" idx="3"/>
              </p:cNvCxnSpPr>
              <p:nvPr/>
            </p:nvCxnSpPr>
            <p:spPr>
              <a:xfrm>
                <a:off x="2536980" y="4609892"/>
                <a:ext cx="366000" cy="0"/>
              </a:xfrm>
              <a:prstGeom prst="straightConnector1">
                <a:avLst/>
              </a:prstGeom>
              <a:noFill/>
              <a:ln cap="flat" cmpd="sng" w="19050">
                <a:solidFill>
                  <a:schemeClr val="lt2"/>
                </a:solidFill>
                <a:prstDash val="solid"/>
                <a:round/>
                <a:headEnd len="med" w="med" type="none"/>
                <a:tailEnd len="med" w="med" type="none"/>
              </a:ln>
            </p:spPr>
          </p:cxnSp>
        </p:grpSp>
        <p:grpSp>
          <p:nvGrpSpPr>
            <p:cNvPr id="2106" name="Google Shape;2106;p57"/>
            <p:cNvGrpSpPr/>
            <p:nvPr/>
          </p:nvGrpSpPr>
          <p:grpSpPr>
            <a:xfrm>
              <a:off x="2942080" y="4160025"/>
              <a:ext cx="844200" cy="379800"/>
              <a:chOff x="2942080" y="4160025"/>
              <a:chExt cx="844200" cy="379800"/>
            </a:xfrm>
          </p:grpSpPr>
          <p:sp>
            <p:nvSpPr>
              <p:cNvPr id="2107" name="Google Shape;2107;p57"/>
              <p:cNvSpPr/>
              <p:nvPr/>
            </p:nvSpPr>
            <p:spPr>
              <a:xfrm flipH="1" rot="10800000">
                <a:off x="2942080" y="4160025"/>
                <a:ext cx="439200" cy="379800"/>
              </a:xfrm>
              <a:prstGeom prst="triangle">
                <a:avLst>
                  <a:gd fmla="val 50000"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108" name="Google Shape;2108;p57"/>
              <p:cNvCxnSpPr>
                <a:stCxn id="2107" idx="3"/>
              </p:cNvCxnSpPr>
              <p:nvPr/>
            </p:nvCxnSpPr>
            <p:spPr>
              <a:xfrm>
                <a:off x="3161680" y="4160025"/>
                <a:ext cx="624600" cy="0"/>
              </a:xfrm>
              <a:prstGeom prst="straightConnector1">
                <a:avLst/>
              </a:prstGeom>
              <a:noFill/>
              <a:ln cap="flat" cmpd="sng" w="19050">
                <a:solidFill>
                  <a:schemeClr val="dk2"/>
                </a:solidFill>
                <a:prstDash val="solid"/>
                <a:round/>
                <a:headEnd len="med" w="med" type="none"/>
                <a:tailEnd len="med" w="med" type="none"/>
              </a:ln>
            </p:spPr>
          </p:cxnSp>
        </p:grpSp>
        <p:grpSp>
          <p:nvGrpSpPr>
            <p:cNvPr id="2109" name="Google Shape;2109;p57"/>
            <p:cNvGrpSpPr/>
            <p:nvPr/>
          </p:nvGrpSpPr>
          <p:grpSpPr>
            <a:xfrm>
              <a:off x="2537080" y="3717383"/>
              <a:ext cx="844200" cy="379800"/>
              <a:chOff x="2537080" y="3717383"/>
              <a:chExt cx="844200" cy="379800"/>
            </a:xfrm>
          </p:grpSpPr>
          <p:sp>
            <p:nvSpPr>
              <p:cNvPr id="2110" name="Google Shape;2110;p57"/>
              <p:cNvSpPr/>
              <p:nvPr/>
            </p:nvSpPr>
            <p:spPr>
              <a:xfrm>
                <a:off x="2942080" y="3717383"/>
                <a:ext cx="439200" cy="379800"/>
              </a:xfrm>
              <a:prstGeom prst="triangle">
                <a:avLst>
                  <a:gd fmla="val 50000"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111" name="Google Shape;2111;p57"/>
              <p:cNvCxnSpPr>
                <a:endCxn id="2110" idx="3"/>
              </p:cNvCxnSpPr>
              <p:nvPr/>
            </p:nvCxnSpPr>
            <p:spPr>
              <a:xfrm>
                <a:off x="2537080" y="4097183"/>
                <a:ext cx="624600" cy="0"/>
              </a:xfrm>
              <a:prstGeom prst="straightConnector1">
                <a:avLst/>
              </a:prstGeom>
              <a:noFill/>
              <a:ln cap="flat" cmpd="sng" w="19050">
                <a:solidFill>
                  <a:schemeClr val="lt1"/>
                </a:solidFill>
                <a:prstDash val="solid"/>
                <a:round/>
                <a:headEnd len="med" w="med" type="none"/>
                <a:tailEnd len="med" w="med" type="none"/>
              </a:ln>
            </p:spPr>
          </p:cxnSp>
        </p:grpSp>
      </p:grpSp>
      <p:grpSp>
        <p:nvGrpSpPr>
          <p:cNvPr id="2112" name="Google Shape;2112;p57"/>
          <p:cNvGrpSpPr/>
          <p:nvPr/>
        </p:nvGrpSpPr>
        <p:grpSpPr>
          <a:xfrm>
            <a:off x="8134675" y="1463191"/>
            <a:ext cx="294000" cy="294000"/>
            <a:chOff x="2845025" y="3203566"/>
            <a:chExt cx="294000" cy="294000"/>
          </a:xfrm>
        </p:grpSpPr>
        <p:sp>
          <p:nvSpPr>
            <p:cNvPr id="2113" name="Google Shape;2113;p57"/>
            <p:cNvSpPr/>
            <p:nvPr/>
          </p:nvSpPr>
          <p:spPr>
            <a:xfrm flipH="1">
              <a:off x="2845025" y="3203566"/>
              <a:ext cx="294000" cy="294000"/>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14" name="Google Shape;2114;p57"/>
            <p:cNvSpPr/>
            <p:nvPr/>
          </p:nvSpPr>
          <p:spPr>
            <a:xfrm flipH="1" rot="10800000">
              <a:off x="28670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115" name="Google Shape;2115;p57"/>
          <p:cNvGrpSpPr/>
          <p:nvPr/>
        </p:nvGrpSpPr>
        <p:grpSpPr>
          <a:xfrm>
            <a:off x="7677625" y="1468816"/>
            <a:ext cx="294000" cy="294000"/>
            <a:chOff x="3139025" y="3203566"/>
            <a:chExt cx="294000" cy="294000"/>
          </a:xfrm>
        </p:grpSpPr>
        <p:sp>
          <p:nvSpPr>
            <p:cNvPr id="2116" name="Google Shape;2116;p57"/>
            <p:cNvSpPr/>
            <p:nvPr/>
          </p:nvSpPr>
          <p:spPr>
            <a:xfrm flipH="1">
              <a:off x="3139025" y="3203566"/>
              <a:ext cx="294000" cy="294000"/>
            </a:xfrm>
            <a:prstGeom prst="round2SameRect">
              <a:avLst>
                <a:gd fmla="val 0" name="adj1"/>
                <a:gd fmla="val 5000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17" name="Google Shape;2117;p57"/>
            <p:cNvSpPr/>
            <p:nvPr/>
          </p:nvSpPr>
          <p:spPr>
            <a:xfrm flipH="1" rot="10800000">
              <a:off x="3164625" y="3228925"/>
              <a:ext cx="103500" cy="102600"/>
            </a:xfrm>
            <a:prstGeom prst="triangle">
              <a:avLst>
                <a:gd fmla="val 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118" name="Google Shape;2118;p57"/>
          <p:cNvGrpSpPr/>
          <p:nvPr/>
        </p:nvGrpSpPr>
        <p:grpSpPr>
          <a:xfrm>
            <a:off x="4531113" y="3391755"/>
            <a:ext cx="1557172" cy="1217042"/>
            <a:chOff x="4119061" y="3203568"/>
            <a:chExt cx="1797912" cy="1405198"/>
          </a:xfrm>
        </p:grpSpPr>
        <p:grpSp>
          <p:nvGrpSpPr>
            <p:cNvPr id="2119" name="Google Shape;2119;p57"/>
            <p:cNvGrpSpPr/>
            <p:nvPr/>
          </p:nvGrpSpPr>
          <p:grpSpPr>
            <a:xfrm>
              <a:off x="4293061" y="3203568"/>
              <a:ext cx="1449912" cy="1405198"/>
              <a:chOff x="4293061" y="3203568"/>
              <a:chExt cx="1449912" cy="1405198"/>
            </a:xfrm>
          </p:grpSpPr>
          <p:grpSp>
            <p:nvGrpSpPr>
              <p:cNvPr id="2120" name="Google Shape;2120;p57"/>
              <p:cNvGrpSpPr/>
              <p:nvPr/>
            </p:nvGrpSpPr>
            <p:grpSpPr>
              <a:xfrm>
                <a:off x="4370871" y="3203568"/>
                <a:ext cx="1293846" cy="1405198"/>
                <a:chOff x="7734309" y="2063282"/>
                <a:chExt cx="570957" cy="620095"/>
              </a:xfrm>
            </p:grpSpPr>
            <p:grpSp>
              <p:nvGrpSpPr>
                <p:cNvPr id="2121" name="Google Shape;2121;p57"/>
                <p:cNvGrpSpPr/>
                <p:nvPr/>
              </p:nvGrpSpPr>
              <p:grpSpPr>
                <a:xfrm>
                  <a:off x="8031573" y="2063282"/>
                  <a:ext cx="273693" cy="620095"/>
                  <a:chOff x="8031573" y="2063282"/>
                  <a:chExt cx="273693" cy="620095"/>
                </a:xfrm>
              </p:grpSpPr>
              <p:sp>
                <p:nvSpPr>
                  <p:cNvPr id="2122" name="Google Shape;2122;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 name="Google Shape;2126;p57"/>
                <p:cNvGrpSpPr/>
                <p:nvPr/>
              </p:nvGrpSpPr>
              <p:grpSpPr>
                <a:xfrm flipH="1">
                  <a:off x="7734309" y="2063282"/>
                  <a:ext cx="273693" cy="620095"/>
                  <a:chOff x="8031573" y="2063282"/>
                  <a:chExt cx="273693" cy="620095"/>
                </a:xfrm>
              </p:grpSpPr>
              <p:sp>
                <p:nvSpPr>
                  <p:cNvPr id="2127" name="Google Shape;2127;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31" name="Google Shape;2131;p57"/>
              <p:cNvGrpSpPr/>
              <p:nvPr/>
            </p:nvGrpSpPr>
            <p:grpSpPr>
              <a:xfrm>
                <a:off x="4293061" y="3409734"/>
                <a:ext cx="1449912" cy="992320"/>
                <a:chOff x="4287819" y="3435027"/>
                <a:chExt cx="1229051" cy="841163"/>
              </a:xfrm>
            </p:grpSpPr>
            <p:grpSp>
              <p:nvGrpSpPr>
                <p:cNvPr id="2132" name="Google Shape;2132;p57"/>
                <p:cNvGrpSpPr/>
                <p:nvPr/>
              </p:nvGrpSpPr>
              <p:grpSpPr>
                <a:xfrm>
                  <a:off x="4287819" y="3435027"/>
                  <a:ext cx="223500" cy="841163"/>
                  <a:chOff x="4287819" y="3435027"/>
                  <a:chExt cx="223500" cy="841163"/>
                </a:xfrm>
              </p:grpSpPr>
              <p:sp>
                <p:nvSpPr>
                  <p:cNvPr id="2133" name="Google Shape;2133;p57"/>
                  <p:cNvSpPr/>
                  <p:nvPr/>
                </p:nvSpPr>
                <p:spPr>
                  <a:xfrm>
                    <a:off x="4364019"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34" name="Google Shape;2134;p57"/>
                  <p:cNvSpPr/>
                  <p:nvPr/>
                </p:nvSpPr>
                <p:spPr>
                  <a:xfrm>
                    <a:off x="4287819"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35" name="Google Shape;2135;p57"/>
                  <p:cNvSpPr/>
                  <p:nvPr/>
                </p:nvSpPr>
                <p:spPr>
                  <a:xfrm>
                    <a:off x="4324616"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2136" name="Google Shape;2136;p57"/>
                <p:cNvSpPr/>
                <p:nvPr/>
              </p:nvSpPr>
              <p:spPr>
                <a:xfrm>
                  <a:off x="5293371" y="3435027"/>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37" name="Google Shape;2137;p57"/>
                <p:cNvSpPr/>
                <p:nvPr/>
              </p:nvSpPr>
              <p:spPr>
                <a:xfrm>
                  <a:off x="5369571" y="3781958"/>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38" name="Google Shape;2138;p57"/>
                <p:cNvSpPr/>
                <p:nvPr/>
              </p:nvSpPr>
              <p:spPr>
                <a:xfrm>
                  <a:off x="5332774" y="4128890"/>
                  <a:ext cx="147300" cy="1473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cxnSp>
          <p:nvCxnSpPr>
            <p:cNvPr id="2139" name="Google Shape;2139;p57"/>
            <p:cNvCxnSpPr>
              <a:endCxn id="2133" idx="0"/>
            </p:cNvCxnSpPr>
            <p:nvPr/>
          </p:nvCxnSpPr>
          <p:spPr>
            <a:xfrm>
              <a:off x="4119140" y="3261234"/>
              <a:ext cx="350700" cy="148500"/>
            </a:xfrm>
            <a:prstGeom prst="bentConnector2">
              <a:avLst/>
            </a:prstGeom>
            <a:noFill/>
            <a:ln cap="flat" cmpd="sng" w="19050">
              <a:solidFill>
                <a:schemeClr val="dk2"/>
              </a:solidFill>
              <a:prstDash val="solid"/>
              <a:round/>
              <a:headEnd len="med" w="med" type="none"/>
              <a:tailEnd len="med" w="med" type="none"/>
            </a:ln>
          </p:spPr>
        </p:cxnSp>
        <p:cxnSp>
          <p:nvCxnSpPr>
            <p:cNvPr id="2140" name="Google Shape;2140;p57"/>
            <p:cNvCxnSpPr>
              <a:endCxn id="2134" idx="2"/>
            </p:cNvCxnSpPr>
            <p:nvPr/>
          </p:nvCxnSpPr>
          <p:spPr>
            <a:xfrm>
              <a:off x="4119061" y="39052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2141" name="Google Shape;2141;p57"/>
            <p:cNvCxnSpPr>
              <a:endCxn id="2135" idx="4"/>
            </p:cNvCxnSpPr>
            <p:nvPr/>
          </p:nvCxnSpPr>
          <p:spPr>
            <a:xfrm flipH="1" rot="10800000">
              <a:off x="4119456" y="4402054"/>
              <a:ext cx="303900" cy="147600"/>
            </a:xfrm>
            <a:prstGeom prst="bentConnector2">
              <a:avLst/>
            </a:prstGeom>
            <a:noFill/>
            <a:ln cap="flat" cmpd="sng" w="19050">
              <a:solidFill>
                <a:schemeClr val="dk2"/>
              </a:solidFill>
              <a:prstDash val="solid"/>
              <a:round/>
              <a:headEnd len="med" w="med" type="none"/>
              <a:tailEnd len="med" w="med" type="none"/>
            </a:ln>
          </p:spPr>
        </p:cxnSp>
        <p:cxnSp>
          <p:nvCxnSpPr>
            <p:cNvPr id="2142" name="Google Shape;2142;p57"/>
            <p:cNvCxnSpPr>
              <a:stCxn id="2136" idx="0"/>
            </p:cNvCxnSpPr>
            <p:nvPr/>
          </p:nvCxnSpPr>
          <p:spPr>
            <a:xfrm rot="-5400000">
              <a:off x="5667145" y="3160284"/>
              <a:ext cx="148500" cy="350400"/>
            </a:xfrm>
            <a:prstGeom prst="bentConnector2">
              <a:avLst/>
            </a:prstGeom>
            <a:noFill/>
            <a:ln cap="flat" cmpd="sng" w="19050">
              <a:solidFill>
                <a:schemeClr val="dk2"/>
              </a:solidFill>
              <a:prstDash val="solid"/>
              <a:round/>
              <a:headEnd len="med" w="med" type="none"/>
              <a:tailEnd len="med" w="med" type="none"/>
            </a:ln>
          </p:spPr>
        </p:cxnSp>
        <p:cxnSp>
          <p:nvCxnSpPr>
            <p:cNvPr id="2143" name="Google Shape;2143;p57"/>
            <p:cNvCxnSpPr>
              <a:stCxn id="2137" idx="6"/>
            </p:cNvCxnSpPr>
            <p:nvPr/>
          </p:nvCxnSpPr>
          <p:spPr>
            <a:xfrm>
              <a:off x="5742974" y="3905894"/>
              <a:ext cx="174000" cy="600"/>
            </a:xfrm>
            <a:prstGeom prst="bentConnector3">
              <a:avLst>
                <a:gd fmla="val 50000" name="adj1"/>
              </a:avLst>
            </a:prstGeom>
            <a:noFill/>
            <a:ln cap="flat" cmpd="sng" w="19050">
              <a:solidFill>
                <a:schemeClr val="dk2"/>
              </a:solidFill>
              <a:prstDash val="solid"/>
              <a:round/>
              <a:headEnd len="med" w="med" type="none"/>
              <a:tailEnd len="med" w="med" type="none"/>
            </a:ln>
          </p:spPr>
        </p:cxnSp>
        <p:cxnSp>
          <p:nvCxnSpPr>
            <p:cNvPr id="2144" name="Google Shape;2144;p57"/>
            <p:cNvCxnSpPr>
              <a:endCxn id="2138" idx="4"/>
            </p:cNvCxnSpPr>
            <p:nvPr/>
          </p:nvCxnSpPr>
          <p:spPr>
            <a:xfrm rot="10800000">
              <a:off x="5612679" y="4402054"/>
              <a:ext cx="303900" cy="147600"/>
            </a:xfrm>
            <a:prstGeom prst="bentConnector2">
              <a:avLst/>
            </a:prstGeom>
            <a:noFill/>
            <a:ln cap="flat" cmpd="sng" w="19050">
              <a:solidFill>
                <a:schemeClr val="dk2"/>
              </a:solidFill>
              <a:prstDash val="solid"/>
              <a:round/>
              <a:headEnd len="med" w="med" type="none"/>
              <a:tailEnd len="med" w="med" type="none"/>
            </a:ln>
          </p:spPr>
        </p:cxnSp>
      </p:grpSp>
      <p:grpSp>
        <p:nvGrpSpPr>
          <p:cNvPr id="2145" name="Google Shape;2145;p57"/>
          <p:cNvGrpSpPr/>
          <p:nvPr/>
        </p:nvGrpSpPr>
        <p:grpSpPr>
          <a:xfrm>
            <a:off x="7453725" y="2058438"/>
            <a:ext cx="461100" cy="1040700"/>
            <a:chOff x="7453725" y="2058438"/>
            <a:chExt cx="461100" cy="1040700"/>
          </a:xfrm>
        </p:grpSpPr>
        <p:sp>
          <p:nvSpPr>
            <p:cNvPr id="2146" name="Google Shape;2146;p57"/>
            <p:cNvSpPr/>
            <p:nvPr/>
          </p:nvSpPr>
          <p:spPr>
            <a:xfrm rot="5400000">
              <a:off x="7163925" y="2348238"/>
              <a:ext cx="1040700" cy="461100"/>
            </a:xfrm>
            <a:prstGeom prst="homePlate">
              <a:avLst>
                <a:gd fmla="val 39544"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47" name="Google Shape;2147;p57"/>
            <p:cNvSpPr/>
            <p:nvPr/>
          </p:nvSpPr>
          <p:spPr>
            <a:xfrm>
              <a:off x="7453725" y="2290325"/>
              <a:ext cx="461100" cy="1971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148" name="Google Shape;2148;p57"/>
          <p:cNvGrpSpPr/>
          <p:nvPr/>
        </p:nvGrpSpPr>
        <p:grpSpPr>
          <a:xfrm>
            <a:off x="7982555" y="2045950"/>
            <a:ext cx="458370" cy="1053166"/>
            <a:chOff x="7982885" y="2045956"/>
            <a:chExt cx="462300" cy="1053166"/>
          </a:xfrm>
        </p:grpSpPr>
        <p:grpSp>
          <p:nvGrpSpPr>
            <p:cNvPr id="2149" name="Google Shape;2149;p57"/>
            <p:cNvGrpSpPr/>
            <p:nvPr/>
          </p:nvGrpSpPr>
          <p:grpSpPr>
            <a:xfrm>
              <a:off x="7982885" y="2045956"/>
              <a:ext cx="462300" cy="1053166"/>
              <a:chOff x="7982885" y="2045956"/>
              <a:chExt cx="462300" cy="1053166"/>
            </a:xfrm>
          </p:grpSpPr>
          <p:sp>
            <p:nvSpPr>
              <p:cNvPr id="2150" name="Google Shape;2150;p57"/>
              <p:cNvSpPr/>
              <p:nvPr/>
            </p:nvSpPr>
            <p:spPr>
              <a:xfrm rot="5400000">
                <a:off x="7816225" y="2470772"/>
                <a:ext cx="795600" cy="461100"/>
              </a:xfrm>
              <a:prstGeom prst="homePlate">
                <a:avLst>
                  <a:gd fmla="val 39544"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51" name="Google Shape;2151;p57"/>
              <p:cNvSpPr/>
              <p:nvPr/>
            </p:nvSpPr>
            <p:spPr>
              <a:xfrm rot="10800000">
                <a:off x="7982885" y="2045956"/>
                <a:ext cx="462300" cy="871500"/>
              </a:xfrm>
              <a:prstGeom prst="round2SameRect">
                <a:avLst>
                  <a:gd fmla="val 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2152" name="Google Shape;2152;p57"/>
            <p:cNvSpPr/>
            <p:nvPr/>
          </p:nvSpPr>
          <p:spPr>
            <a:xfrm>
              <a:off x="8016175" y="2095025"/>
              <a:ext cx="395700" cy="395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6" name="Shape 2156"/>
        <p:cNvGrpSpPr/>
        <p:nvPr/>
      </p:nvGrpSpPr>
      <p:grpSpPr>
        <a:xfrm>
          <a:off x="0" y="0"/>
          <a:ext cx="0" cy="0"/>
          <a:chOff x="0" y="0"/>
          <a:chExt cx="0" cy="0"/>
        </a:xfrm>
      </p:grpSpPr>
      <p:graphicFrame>
        <p:nvGraphicFramePr>
          <p:cNvPr id="2157" name="Google Shape;2157;p58"/>
          <p:cNvGraphicFramePr/>
          <p:nvPr/>
        </p:nvGraphicFramePr>
        <p:xfrm>
          <a:off x="709825" y="538604"/>
          <a:ext cx="3000000" cy="3000000"/>
        </p:xfrm>
        <a:graphic>
          <a:graphicData uri="http://schemas.openxmlformats.org/drawingml/2006/table">
            <a:tbl>
              <a:tblPr>
                <a:noFill/>
                <a:tableStyleId>{9FCC73C7-DF51-45A4-80C2-EC5B0D7D7037}</a:tableStyleId>
              </a:tblPr>
              <a:tblGrid>
                <a:gridCol w="409100"/>
                <a:gridCol w="409100"/>
                <a:gridCol w="409100"/>
                <a:gridCol w="409100"/>
              </a:tblGrid>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l">
                        <a:spcBef>
                          <a:spcPts val="0"/>
                        </a:spcBef>
                        <a:spcAft>
                          <a:spcPts val="0"/>
                        </a:spcAft>
                        <a:buNone/>
                      </a:pPr>
                      <a:r>
                        <a:t/>
                      </a:r>
                      <a:endParaRPr sz="400">
                        <a:solidFill>
                          <a:schemeClr val="dk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1"/>
                    </a:solidFill>
                  </a:tcPr>
                </a:tc>
              </a:tr>
              <a:tr h="575">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6/10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8/10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7/10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b="1" lang="en" sz="400">
                          <a:solidFill>
                            <a:schemeClr val="lt1"/>
                          </a:solidFill>
                          <a:latin typeface="Inter"/>
                          <a:ea typeface="Inter"/>
                          <a:cs typeface="Inter"/>
                          <a:sym typeface="Inter"/>
                        </a:rPr>
                        <a:t>4/10</a:t>
                      </a:r>
                      <a:endParaRPr b="1" sz="400">
                        <a:solidFill>
                          <a:schemeClr val="lt1"/>
                        </a:solidFill>
                        <a:latin typeface="Inter"/>
                        <a:ea typeface="Inter"/>
                        <a:cs typeface="Inter"/>
                        <a:sym typeface="Int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r>
            </a:tbl>
          </a:graphicData>
        </a:graphic>
      </p:graphicFrame>
      <p:grpSp>
        <p:nvGrpSpPr>
          <p:cNvPr id="2158" name="Google Shape;2158;p58"/>
          <p:cNvGrpSpPr/>
          <p:nvPr/>
        </p:nvGrpSpPr>
        <p:grpSpPr>
          <a:xfrm>
            <a:off x="4513247" y="4395555"/>
            <a:ext cx="1633002" cy="187242"/>
            <a:chOff x="2601154" y="2445833"/>
            <a:chExt cx="1387546" cy="159138"/>
          </a:xfrm>
        </p:grpSpPr>
        <p:grpSp>
          <p:nvGrpSpPr>
            <p:cNvPr id="2159" name="Google Shape;2159;p58"/>
            <p:cNvGrpSpPr/>
            <p:nvPr/>
          </p:nvGrpSpPr>
          <p:grpSpPr>
            <a:xfrm>
              <a:off x="2601154" y="2445833"/>
              <a:ext cx="840328" cy="159138"/>
              <a:chOff x="2601154" y="2445833"/>
              <a:chExt cx="840328" cy="159138"/>
            </a:xfrm>
          </p:grpSpPr>
          <p:sp>
            <p:nvSpPr>
              <p:cNvPr id="2160" name="Google Shape;2160;p58"/>
              <p:cNvSpPr/>
              <p:nvPr/>
            </p:nvSpPr>
            <p:spPr>
              <a:xfrm>
                <a:off x="2601154" y="2445833"/>
                <a:ext cx="58584" cy="159138"/>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8"/>
              <p:cNvSpPr/>
              <p:nvPr/>
            </p:nvSpPr>
            <p:spPr>
              <a:xfrm>
                <a:off x="2679327" y="2445833"/>
                <a:ext cx="58584" cy="159138"/>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8"/>
              <p:cNvSpPr/>
              <p:nvPr/>
            </p:nvSpPr>
            <p:spPr>
              <a:xfrm>
                <a:off x="2757500" y="2445833"/>
                <a:ext cx="58584" cy="159138"/>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8"/>
              <p:cNvSpPr/>
              <p:nvPr/>
            </p:nvSpPr>
            <p:spPr>
              <a:xfrm>
                <a:off x="2835673" y="2445833"/>
                <a:ext cx="58590" cy="159138"/>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8"/>
              <p:cNvSpPr/>
              <p:nvPr/>
            </p:nvSpPr>
            <p:spPr>
              <a:xfrm>
                <a:off x="2913853" y="2445833"/>
                <a:ext cx="58584" cy="159079"/>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8"/>
              <p:cNvSpPr/>
              <p:nvPr/>
            </p:nvSpPr>
            <p:spPr>
              <a:xfrm>
                <a:off x="2992026" y="2445833"/>
                <a:ext cx="58584" cy="159138"/>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8"/>
              <p:cNvSpPr/>
              <p:nvPr/>
            </p:nvSpPr>
            <p:spPr>
              <a:xfrm>
                <a:off x="3070199" y="2445833"/>
                <a:ext cx="58584" cy="159138"/>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8"/>
              <p:cNvSpPr/>
              <p:nvPr/>
            </p:nvSpPr>
            <p:spPr>
              <a:xfrm>
                <a:off x="3148372" y="2445833"/>
                <a:ext cx="58590" cy="159138"/>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8"/>
              <p:cNvSpPr/>
              <p:nvPr/>
            </p:nvSpPr>
            <p:spPr>
              <a:xfrm>
                <a:off x="3226552" y="2445833"/>
                <a:ext cx="58584" cy="159079"/>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8"/>
              <p:cNvSpPr/>
              <p:nvPr/>
            </p:nvSpPr>
            <p:spPr>
              <a:xfrm>
                <a:off x="3304725" y="2445833"/>
                <a:ext cx="58584" cy="159138"/>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8"/>
              <p:cNvSpPr/>
              <p:nvPr/>
            </p:nvSpPr>
            <p:spPr>
              <a:xfrm>
                <a:off x="3382898" y="2445833"/>
                <a:ext cx="58584" cy="159079"/>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1" name="Google Shape;2171;p58"/>
            <p:cNvSpPr/>
            <p:nvPr/>
          </p:nvSpPr>
          <p:spPr>
            <a:xfrm>
              <a:off x="3461071" y="2445833"/>
              <a:ext cx="58584" cy="159138"/>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8"/>
            <p:cNvSpPr/>
            <p:nvPr/>
          </p:nvSpPr>
          <p:spPr>
            <a:xfrm>
              <a:off x="3539244" y="2445833"/>
              <a:ext cx="58584" cy="159138"/>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8"/>
            <p:cNvSpPr/>
            <p:nvPr/>
          </p:nvSpPr>
          <p:spPr>
            <a:xfrm>
              <a:off x="3617417" y="2445833"/>
              <a:ext cx="58584" cy="159138"/>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8"/>
            <p:cNvSpPr/>
            <p:nvPr/>
          </p:nvSpPr>
          <p:spPr>
            <a:xfrm>
              <a:off x="3695590" y="2445833"/>
              <a:ext cx="58584" cy="159138"/>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8"/>
            <p:cNvSpPr/>
            <p:nvPr/>
          </p:nvSpPr>
          <p:spPr>
            <a:xfrm>
              <a:off x="3773763" y="2445833"/>
              <a:ext cx="58584" cy="159138"/>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8"/>
            <p:cNvSpPr/>
            <p:nvPr/>
          </p:nvSpPr>
          <p:spPr>
            <a:xfrm>
              <a:off x="3851936" y="2445833"/>
              <a:ext cx="58584" cy="159079"/>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8"/>
            <p:cNvSpPr/>
            <p:nvPr/>
          </p:nvSpPr>
          <p:spPr>
            <a:xfrm>
              <a:off x="3930109" y="2445833"/>
              <a:ext cx="58590" cy="159138"/>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 name="Google Shape;2178;p58"/>
          <p:cNvGrpSpPr/>
          <p:nvPr/>
        </p:nvGrpSpPr>
        <p:grpSpPr>
          <a:xfrm>
            <a:off x="4509949" y="4106638"/>
            <a:ext cx="1636295" cy="178683"/>
            <a:chOff x="3558802" y="4011244"/>
            <a:chExt cx="1866000" cy="111600"/>
          </a:xfrm>
        </p:grpSpPr>
        <p:sp>
          <p:nvSpPr>
            <p:cNvPr id="2179" name="Google Shape;2179;p58"/>
            <p:cNvSpPr/>
            <p:nvPr/>
          </p:nvSpPr>
          <p:spPr>
            <a:xfrm flipH="1" rot="5400000">
              <a:off x="4436152" y="3134077"/>
              <a:ext cx="111300" cy="1866000"/>
            </a:xfrm>
            <a:prstGeom prst="round2SameRect">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8"/>
            <p:cNvSpPr/>
            <p:nvPr/>
          </p:nvSpPr>
          <p:spPr>
            <a:xfrm flipH="1" rot="5400000">
              <a:off x="4157232" y="3412894"/>
              <a:ext cx="111600" cy="1308300"/>
            </a:xfrm>
            <a:prstGeom prst="round2SameRect">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 name="Google Shape;2181;p58"/>
          <p:cNvGrpSpPr/>
          <p:nvPr/>
        </p:nvGrpSpPr>
        <p:grpSpPr>
          <a:xfrm>
            <a:off x="717059" y="4106373"/>
            <a:ext cx="1636097" cy="141596"/>
            <a:chOff x="2598024" y="2207461"/>
            <a:chExt cx="1383474" cy="119733"/>
          </a:xfrm>
        </p:grpSpPr>
        <p:sp>
          <p:nvSpPr>
            <p:cNvPr id="2182" name="Google Shape;2182;p58"/>
            <p:cNvSpPr/>
            <p:nvPr/>
          </p:nvSpPr>
          <p:spPr>
            <a:xfrm rot="-5400000">
              <a:off x="2778563"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8"/>
            <p:cNvSpPr/>
            <p:nvPr/>
          </p:nvSpPr>
          <p:spPr>
            <a:xfrm rot="-5400000">
              <a:off x="2959102"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8"/>
            <p:cNvSpPr/>
            <p:nvPr/>
          </p:nvSpPr>
          <p:spPr>
            <a:xfrm rot="-5400000">
              <a:off x="3139642"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8"/>
            <p:cNvSpPr/>
            <p:nvPr/>
          </p:nvSpPr>
          <p:spPr>
            <a:xfrm rot="-5400000">
              <a:off x="3320181"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8"/>
            <p:cNvSpPr/>
            <p:nvPr/>
          </p:nvSpPr>
          <p:spPr>
            <a:xfrm rot="-5400000">
              <a:off x="3500720" y="2207493"/>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8"/>
            <p:cNvSpPr/>
            <p:nvPr/>
          </p:nvSpPr>
          <p:spPr>
            <a:xfrm rot="-5400000">
              <a:off x="2598024" y="2207493"/>
              <a:ext cx="119700" cy="11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8"/>
            <p:cNvSpPr/>
            <p:nvPr/>
          </p:nvSpPr>
          <p:spPr>
            <a:xfrm rot="-5400000">
              <a:off x="3681259"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8"/>
            <p:cNvSpPr/>
            <p:nvPr/>
          </p:nvSpPr>
          <p:spPr>
            <a:xfrm rot="-5400000">
              <a:off x="3861798" y="2207461"/>
              <a:ext cx="119700" cy="119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58"/>
          <p:cNvGrpSpPr/>
          <p:nvPr/>
        </p:nvGrpSpPr>
        <p:grpSpPr>
          <a:xfrm>
            <a:off x="2615056" y="4378476"/>
            <a:ext cx="1636335" cy="229964"/>
            <a:chOff x="723300" y="4253549"/>
            <a:chExt cx="2276482" cy="324900"/>
          </a:xfrm>
        </p:grpSpPr>
        <p:sp>
          <p:nvSpPr>
            <p:cNvPr id="2191" name="Google Shape;2191;p58"/>
            <p:cNvSpPr/>
            <p:nvPr/>
          </p:nvSpPr>
          <p:spPr>
            <a:xfrm>
              <a:off x="723300"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8"/>
            <p:cNvSpPr/>
            <p:nvPr/>
          </p:nvSpPr>
          <p:spPr>
            <a:xfrm>
              <a:off x="1206995"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8"/>
            <p:cNvSpPr/>
            <p:nvPr/>
          </p:nvSpPr>
          <p:spPr>
            <a:xfrm>
              <a:off x="1690691"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8"/>
            <p:cNvSpPr/>
            <p:nvPr/>
          </p:nvSpPr>
          <p:spPr>
            <a:xfrm>
              <a:off x="2174386" y="4253549"/>
              <a:ext cx="341700" cy="324900"/>
            </a:xfrm>
            <a:prstGeom prst="star5">
              <a:avLst>
                <a:gd fmla="val 19098" name="adj"/>
                <a:gd fmla="val 105146" name="hf"/>
                <a:gd fmla="val 110557" name="vf"/>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8"/>
            <p:cNvSpPr/>
            <p:nvPr/>
          </p:nvSpPr>
          <p:spPr>
            <a:xfrm>
              <a:off x="2658082" y="4253549"/>
              <a:ext cx="341700" cy="324900"/>
            </a:xfrm>
            <a:prstGeom prst="star5">
              <a:avLst>
                <a:gd fmla="val 19098" name="adj"/>
                <a:gd fmla="val 105146" name="hf"/>
                <a:gd fmla="val 110557" name="vf"/>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 name="Google Shape;2196;p58"/>
          <p:cNvGrpSpPr/>
          <p:nvPr/>
        </p:nvGrpSpPr>
        <p:grpSpPr>
          <a:xfrm>
            <a:off x="2616017" y="4106810"/>
            <a:ext cx="1634508" cy="211915"/>
            <a:chOff x="705948" y="3788465"/>
            <a:chExt cx="2308953" cy="299400"/>
          </a:xfrm>
        </p:grpSpPr>
        <p:sp>
          <p:nvSpPr>
            <p:cNvPr id="2197" name="Google Shape;2197;p58"/>
            <p:cNvSpPr/>
            <p:nvPr/>
          </p:nvSpPr>
          <p:spPr>
            <a:xfrm>
              <a:off x="705948"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8"/>
            <p:cNvSpPr/>
            <p:nvPr/>
          </p:nvSpPr>
          <p:spPr>
            <a:xfrm>
              <a:off x="1209923"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8"/>
            <p:cNvSpPr/>
            <p:nvPr/>
          </p:nvSpPr>
          <p:spPr>
            <a:xfrm>
              <a:off x="1713905" y="3788465"/>
              <a:ext cx="335400" cy="299400"/>
            </a:xfrm>
            <a:prstGeom prst="hear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8"/>
            <p:cNvSpPr/>
            <p:nvPr/>
          </p:nvSpPr>
          <p:spPr>
            <a:xfrm>
              <a:off x="2189639"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8"/>
            <p:cNvSpPr/>
            <p:nvPr/>
          </p:nvSpPr>
          <p:spPr>
            <a:xfrm>
              <a:off x="2679500" y="3788465"/>
              <a:ext cx="335400" cy="299400"/>
            </a:xfrm>
            <a:prstGeom prst="hear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58"/>
          <p:cNvGrpSpPr/>
          <p:nvPr/>
        </p:nvGrpSpPr>
        <p:grpSpPr>
          <a:xfrm>
            <a:off x="717063" y="4466290"/>
            <a:ext cx="1636137" cy="142321"/>
            <a:chOff x="717063" y="4466290"/>
            <a:chExt cx="1636137" cy="142321"/>
          </a:xfrm>
        </p:grpSpPr>
        <p:grpSp>
          <p:nvGrpSpPr>
            <p:cNvPr id="2203" name="Google Shape;2203;p58"/>
            <p:cNvGrpSpPr/>
            <p:nvPr/>
          </p:nvGrpSpPr>
          <p:grpSpPr>
            <a:xfrm>
              <a:off x="717063" y="4466290"/>
              <a:ext cx="1636137" cy="0"/>
              <a:chOff x="5224975" y="2962250"/>
              <a:chExt cx="1544400" cy="0"/>
            </a:xfrm>
          </p:grpSpPr>
          <p:cxnSp>
            <p:nvCxnSpPr>
              <p:cNvPr id="2204" name="Google Shape;2204;p58"/>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2205" name="Google Shape;2205;p58"/>
              <p:cNvCxnSpPr/>
              <p:nvPr/>
            </p:nvCxnSpPr>
            <p:spPr>
              <a:xfrm>
                <a:off x="5225150" y="2962250"/>
                <a:ext cx="453300" cy="0"/>
              </a:xfrm>
              <a:prstGeom prst="straightConnector1">
                <a:avLst/>
              </a:prstGeom>
              <a:noFill/>
              <a:ln cap="flat" cmpd="sng" w="19050">
                <a:solidFill>
                  <a:schemeClr val="accent1"/>
                </a:solidFill>
                <a:prstDash val="solid"/>
                <a:round/>
                <a:headEnd len="med" w="med" type="none"/>
                <a:tailEnd len="med" w="med" type="oval"/>
              </a:ln>
            </p:spPr>
          </p:cxnSp>
        </p:grpSp>
        <p:grpSp>
          <p:nvGrpSpPr>
            <p:cNvPr id="2206" name="Google Shape;2206;p58"/>
            <p:cNvGrpSpPr/>
            <p:nvPr/>
          </p:nvGrpSpPr>
          <p:grpSpPr>
            <a:xfrm>
              <a:off x="717063" y="4608612"/>
              <a:ext cx="1636137" cy="0"/>
              <a:chOff x="5224975" y="2962250"/>
              <a:chExt cx="1544400" cy="0"/>
            </a:xfrm>
          </p:grpSpPr>
          <p:cxnSp>
            <p:nvCxnSpPr>
              <p:cNvPr id="2207" name="Google Shape;2207;p58"/>
              <p:cNvCxnSpPr/>
              <p:nvPr/>
            </p:nvCxnSpPr>
            <p:spPr>
              <a:xfrm>
                <a:off x="5224975" y="2962250"/>
                <a:ext cx="1544400" cy="0"/>
              </a:xfrm>
              <a:prstGeom prst="straightConnector1">
                <a:avLst/>
              </a:prstGeom>
              <a:noFill/>
              <a:ln cap="flat" cmpd="sng" w="19050">
                <a:solidFill>
                  <a:schemeClr val="lt1"/>
                </a:solidFill>
                <a:prstDash val="solid"/>
                <a:round/>
                <a:headEnd len="med" w="med" type="none"/>
                <a:tailEnd len="med" w="med" type="none"/>
              </a:ln>
            </p:spPr>
          </p:cxnSp>
          <p:cxnSp>
            <p:nvCxnSpPr>
              <p:cNvPr id="2208" name="Google Shape;2208;p58"/>
              <p:cNvCxnSpPr/>
              <p:nvPr/>
            </p:nvCxnSpPr>
            <p:spPr>
              <a:xfrm>
                <a:off x="5225150" y="2962250"/>
                <a:ext cx="998700" cy="0"/>
              </a:xfrm>
              <a:prstGeom prst="straightConnector1">
                <a:avLst/>
              </a:prstGeom>
              <a:noFill/>
              <a:ln cap="flat" cmpd="sng" w="19050">
                <a:solidFill>
                  <a:schemeClr val="accent1"/>
                </a:solidFill>
                <a:prstDash val="solid"/>
                <a:round/>
                <a:headEnd len="med" w="med" type="none"/>
                <a:tailEnd len="med" w="med" type="oval"/>
              </a:ln>
            </p:spPr>
          </p:cxnSp>
        </p:grpSp>
      </p:grpSp>
      <p:grpSp>
        <p:nvGrpSpPr>
          <p:cNvPr id="2209" name="Google Shape;2209;p58"/>
          <p:cNvGrpSpPr/>
          <p:nvPr/>
        </p:nvGrpSpPr>
        <p:grpSpPr>
          <a:xfrm>
            <a:off x="4360502" y="551726"/>
            <a:ext cx="1942231" cy="1498773"/>
            <a:chOff x="4267623" y="1395910"/>
            <a:chExt cx="1364980" cy="1053323"/>
          </a:xfrm>
        </p:grpSpPr>
        <p:sp>
          <p:nvSpPr>
            <p:cNvPr id="2210" name="Google Shape;2210;p58"/>
            <p:cNvSpPr/>
            <p:nvPr/>
          </p:nvSpPr>
          <p:spPr>
            <a:xfrm flipH="1" rot="10800000">
              <a:off x="4293069" y="1395910"/>
              <a:ext cx="1302000" cy="258300"/>
            </a:xfrm>
            <a:prstGeom prst="trapezoid">
              <a:avLst>
                <a:gd fmla="val 53979"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11" name="Google Shape;2211;p58"/>
            <p:cNvSpPr/>
            <p:nvPr/>
          </p:nvSpPr>
          <p:spPr>
            <a:xfrm flipH="1" rot="10800000">
              <a:off x="4499535" y="1659818"/>
              <a:ext cx="888900" cy="258300"/>
            </a:xfrm>
            <a:prstGeom prst="trapezoid">
              <a:avLst>
                <a:gd fmla="val 53979" name="adj"/>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12" name="Google Shape;2212;p58"/>
            <p:cNvSpPr/>
            <p:nvPr/>
          </p:nvSpPr>
          <p:spPr>
            <a:xfrm flipH="1" rot="10800000">
              <a:off x="4684119" y="1923726"/>
              <a:ext cx="519900" cy="258300"/>
            </a:xfrm>
            <a:prstGeom prst="trapezoid">
              <a:avLst>
                <a:gd fmla="val 53979" name="adj"/>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13" name="Google Shape;2213;p58"/>
            <p:cNvSpPr/>
            <p:nvPr/>
          </p:nvSpPr>
          <p:spPr>
            <a:xfrm rot="5400000">
              <a:off x="4819316" y="2209983"/>
              <a:ext cx="261600" cy="216900"/>
            </a:xfrm>
            <a:prstGeom prst="rightArrow">
              <a:avLst>
                <a:gd fmla="val 50000" name="adj1"/>
                <a:gd fmla="val 5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14" name="Google Shape;2214;p58"/>
            <p:cNvSpPr/>
            <p:nvPr/>
          </p:nvSpPr>
          <p:spPr>
            <a:xfrm>
              <a:off x="5560603" y="1489093"/>
              <a:ext cx="72000" cy="72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15" name="Google Shape;2215;p58"/>
            <p:cNvSpPr/>
            <p:nvPr/>
          </p:nvSpPr>
          <p:spPr>
            <a:xfrm>
              <a:off x="5560603" y="2011193"/>
              <a:ext cx="72000" cy="72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16" name="Google Shape;2216;p58"/>
            <p:cNvSpPr/>
            <p:nvPr/>
          </p:nvSpPr>
          <p:spPr>
            <a:xfrm>
              <a:off x="4267623" y="1752968"/>
              <a:ext cx="72000" cy="7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17" name="Google Shape;2217;p58"/>
            <p:cNvSpPr/>
            <p:nvPr/>
          </p:nvSpPr>
          <p:spPr>
            <a:xfrm>
              <a:off x="4267623" y="2299841"/>
              <a:ext cx="72000" cy="72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218" name="Google Shape;2218;p58"/>
            <p:cNvCxnSpPr>
              <a:stCxn id="2214" idx="2"/>
              <a:endCxn id="2210" idx="3"/>
            </p:cNvCxnSpPr>
            <p:nvPr/>
          </p:nvCxnSpPr>
          <p:spPr>
            <a:xfrm rot="10800000">
              <a:off x="5525503" y="1525093"/>
              <a:ext cx="35100" cy="0"/>
            </a:xfrm>
            <a:prstGeom prst="straightConnector1">
              <a:avLst/>
            </a:prstGeom>
            <a:noFill/>
            <a:ln cap="flat" cmpd="sng" w="19050">
              <a:solidFill>
                <a:schemeClr val="lt1"/>
              </a:solidFill>
              <a:prstDash val="solid"/>
              <a:round/>
              <a:headEnd len="med" w="med" type="none"/>
              <a:tailEnd len="med" w="med" type="none"/>
            </a:ln>
          </p:spPr>
        </p:cxnSp>
        <p:cxnSp>
          <p:nvCxnSpPr>
            <p:cNvPr id="2219" name="Google Shape;2219;p58"/>
            <p:cNvCxnSpPr>
              <a:stCxn id="2216" idx="6"/>
              <a:endCxn id="2211" idx="1"/>
            </p:cNvCxnSpPr>
            <p:nvPr/>
          </p:nvCxnSpPr>
          <p:spPr>
            <a:xfrm>
              <a:off x="4339623" y="1788968"/>
              <a:ext cx="229500" cy="0"/>
            </a:xfrm>
            <a:prstGeom prst="straightConnector1">
              <a:avLst/>
            </a:prstGeom>
            <a:noFill/>
            <a:ln cap="flat" cmpd="sng" w="19050">
              <a:solidFill>
                <a:schemeClr val="dk2"/>
              </a:solidFill>
              <a:prstDash val="solid"/>
              <a:round/>
              <a:headEnd len="med" w="med" type="none"/>
              <a:tailEnd len="med" w="med" type="none"/>
            </a:ln>
          </p:spPr>
        </p:cxnSp>
        <p:cxnSp>
          <p:nvCxnSpPr>
            <p:cNvPr id="2220" name="Google Shape;2220;p58"/>
            <p:cNvCxnSpPr>
              <a:stCxn id="2212" idx="3"/>
              <a:endCxn id="2215" idx="2"/>
            </p:cNvCxnSpPr>
            <p:nvPr/>
          </p:nvCxnSpPr>
          <p:spPr>
            <a:xfrm flipH="1" rot="10800000">
              <a:off x="5134305" y="2047176"/>
              <a:ext cx="426300" cy="5700"/>
            </a:xfrm>
            <a:prstGeom prst="straightConnector1">
              <a:avLst/>
            </a:prstGeom>
            <a:noFill/>
            <a:ln cap="flat" cmpd="sng" w="19050">
              <a:solidFill>
                <a:schemeClr val="lt2"/>
              </a:solidFill>
              <a:prstDash val="solid"/>
              <a:round/>
              <a:headEnd len="med" w="med" type="none"/>
              <a:tailEnd len="med" w="med" type="none"/>
            </a:ln>
          </p:spPr>
        </p:cxnSp>
        <p:cxnSp>
          <p:nvCxnSpPr>
            <p:cNvPr id="2221" name="Google Shape;2221;p58"/>
            <p:cNvCxnSpPr>
              <a:stCxn id="2213" idx="0"/>
              <a:endCxn id="2217" idx="6"/>
            </p:cNvCxnSpPr>
            <p:nvPr/>
          </p:nvCxnSpPr>
          <p:spPr>
            <a:xfrm rot="10800000">
              <a:off x="4339766" y="2335983"/>
              <a:ext cx="718800" cy="4800"/>
            </a:xfrm>
            <a:prstGeom prst="straightConnector1">
              <a:avLst/>
            </a:prstGeom>
            <a:noFill/>
            <a:ln cap="flat" cmpd="sng" w="19050">
              <a:solidFill>
                <a:schemeClr val="accent1"/>
              </a:solidFill>
              <a:prstDash val="solid"/>
              <a:round/>
              <a:headEnd len="med" w="med" type="none"/>
              <a:tailEnd len="med" w="med" type="none"/>
            </a:ln>
          </p:spPr>
        </p:cxnSp>
      </p:grpSp>
      <p:grpSp>
        <p:nvGrpSpPr>
          <p:cNvPr id="2222" name="Google Shape;2222;p58"/>
          <p:cNvGrpSpPr/>
          <p:nvPr/>
        </p:nvGrpSpPr>
        <p:grpSpPr>
          <a:xfrm>
            <a:off x="7297251" y="2327905"/>
            <a:ext cx="1133434" cy="710700"/>
            <a:chOff x="4277294" y="3280212"/>
            <a:chExt cx="1434000" cy="899165"/>
          </a:xfrm>
        </p:grpSpPr>
        <p:grpSp>
          <p:nvGrpSpPr>
            <p:cNvPr id="2223" name="Google Shape;2223;p58"/>
            <p:cNvGrpSpPr/>
            <p:nvPr/>
          </p:nvGrpSpPr>
          <p:grpSpPr>
            <a:xfrm>
              <a:off x="4277294" y="3985877"/>
              <a:ext cx="1434000" cy="193500"/>
              <a:chOff x="4277294" y="3985877"/>
              <a:chExt cx="1434000" cy="193500"/>
            </a:xfrm>
          </p:grpSpPr>
          <p:sp>
            <p:nvSpPr>
              <p:cNvPr id="2224" name="Google Shape;2224;p58"/>
              <p:cNvSpPr/>
              <p:nvPr/>
            </p:nvSpPr>
            <p:spPr>
              <a:xfrm rot="10800000">
                <a:off x="4277294" y="3985877"/>
                <a:ext cx="1366200" cy="193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25" name="Google Shape;2225;p58"/>
              <p:cNvCxnSpPr>
                <a:stCxn id="2224" idx="1"/>
              </p:cNvCxnSpPr>
              <p:nvPr/>
            </p:nvCxnSpPr>
            <p:spPr>
              <a:xfrm flipH="1" rot="10800000">
                <a:off x="5643494" y="4080527"/>
                <a:ext cx="67800" cy="2100"/>
              </a:xfrm>
              <a:prstGeom prst="straightConnector1">
                <a:avLst/>
              </a:prstGeom>
              <a:noFill/>
              <a:ln cap="flat" cmpd="sng" w="19050">
                <a:solidFill>
                  <a:schemeClr val="lt1"/>
                </a:solidFill>
                <a:prstDash val="solid"/>
                <a:round/>
                <a:headEnd len="med" w="med" type="none"/>
                <a:tailEnd len="med" w="med" type="none"/>
              </a:ln>
            </p:spPr>
          </p:cxnSp>
        </p:grpSp>
        <p:grpSp>
          <p:nvGrpSpPr>
            <p:cNvPr id="2226" name="Google Shape;2226;p58"/>
            <p:cNvGrpSpPr/>
            <p:nvPr/>
          </p:nvGrpSpPr>
          <p:grpSpPr>
            <a:xfrm>
              <a:off x="4332478" y="3746351"/>
              <a:ext cx="1182600" cy="193500"/>
              <a:chOff x="4332478" y="3746351"/>
              <a:chExt cx="1182600" cy="193500"/>
            </a:xfrm>
          </p:grpSpPr>
          <p:sp>
            <p:nvSpPr>
              <p:cNvPr id="2227" name="Google Shape;2227;p58"/>
              <p:cNvSpPr/>
              <p:nvPr/>
            </p:nvSpPr>
            <p:spPr>
              <a:xfrm rot="10800000">
                <a:off x="4405678" y="3746351"/>
                <a:ext cx="1109400" cy="193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28" name="Google Shape;2228;p58"/>
              <p:cNvCxnSpPr>
                <a:endCxn id="2227" idx="3"/>
              </p:cNvCxnSpPr>
              <p:nvPr/>
            </p:nvCxnSpPr>
            <p:spPr>
              <a:xfrm>
                <a:off x="4332478" y="3843101"/>
                <a:ext cx="73200" cy="0"/>
              </a:xfrm>
              <a:prstGeom prst="straightConnector1">
                <a:avLst/>
              </a:prstGeom>
              <a:noFill/>
              <a:ln cap="flat" cmpd="sng" w="19050">
                <a:solidFill>
                  <a:schemeClr val="dk2"/>
                </a:solidFill>
                <a:prstDash val="solid"/>
                <a:round/>
                <a:headEnd len="med" w="med" type="none"/>
                <a:tailEnd len="med" w="med" type="none"/>
              </a:ln>
            </p:spPr>
          </p:cxnSp>
        </p:grpSp>
        <p:grpSp>
          <p:nvGrpSpPr>
            <p:cNvPr id="2229" name="Google Shape;2229;p58"/>
            <p:cNvGrpSpPr/>
            <p:nvPr/>
          </p:nvGrpSpPr>
          <p:grpSpPr>
            <a:xfrm>
              <a:off x="4562350" y="3513282"/>
              <a:ext cx="861000" cy="193500"/>
              <a:chOff x="4562350" y="3513282"/>
              <a:chExt cx="861000" cy="193500"/>
            </a:xfrm>
          </p:grpSpPr>
          <p:sp>
            <p:nvSpPr>
              <p:cNvPr id="2230" name="Google Shape;2230;p58"/>
              <p:cNvSpPr/>
              <p:nvPr/>
            </p:nvSpPr>
            <p:spPr>
              <a:xfrm rot="10800000">
                <a:off x="4562350" y="3513282"/>
                <a:ext cx="796200" cy="19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31" name="Google Shape;2231;p58"/>
              <p:cNvCxnSpPr>
                <a:stCxn id="2230" idx="1"/>
              </p:cNvCxnSpPr>
              <p:nvPr/>
            </p:nvCxnSpPr>
            <p:spPr>
              <a:xfrm flipH="1" rot="10800000">
                <a:off x="5358550" y="3607932"/>
                <a:ext cx="64800" cy="2100"/>
              </a:xfrm>
              <a:prstGeom prst="straightConnector1">
                <a:avLst/>
              </a:prstGeom>
              <a:noFill/>
              <a:ln cap="flat" cmpd="sng" w="19050">
                <a:solidFill>
                  <a:schemeClr val="lt2"/>
                </a:solidFill>
                <a:prstDash val="solid"/>
                <a:round/>
                <a:headEnd len="med" w="med" type="none"/>
                <a:tailEnd len="med" w="med" type="none"/>
              </a:ln>
            </p:spPr>
          </p:cxnSp>
        </p:grpSp>
        <p:grpSp>
          <p:nvGrpSpPr>
            <p:cNvPr id="2232" name="Google Shape;2232;p58"/>
            <p:cNvGrpSpPr/>
            <p:nvPr/>
          </p:nvGrpSpPr>
          <p:grpSpPr>
            <a:xfrm>
              <a:off x="4686335" y="3280212"/>
              <a:ext cx="493500" cy="193500"/>
              <a:chOff x="4686335" y="3280212"/>
              <a:chExt cx="493500" cy="193500"/>
            </a:xfrm>
          </p:grpSpPr>
          <p:sp>
            <p:nvSpPr>
              <p:cNvPr id="2233" name="Google Shape;2233;p58"/>
              <p:cNvSpPr/>
              <p:nvPr/>
            </p:nvSpPr>
            <p:spPr>
              <a:xfrm rot="10800000">
                <a:off x="4740935" y="3280212"/>
                <a:ext cx="438900" cy="19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34" name="Google Shape;2234;p58"/>
              <p:cNvCxnSpPr>
                <a:endCxn id="2233" idx="3"/>
              </p:cNvCxnSpPr>
              <p:nvPr/>
            </p:nvCxnSpPr>
            <p:spPr>
              <a:xfrm>
                <a:off x="4686335" y="3375162"/>
                <a:ext cx="54600" cy="1800"/>
              </a:xfrm>
              <a:prstGeom prst="straightConnector1">
                <a:avLst/>
              </a:prstGeom>
              <a:noFill/>
              <a:ln cap="flat" cmpd="sng" w="19050">
                <a:solidFill>
                  <a:schemeClr val="accent1"/>
                </a:solidFill>
                <a:prstDash val="solid"/>
                <a:round/>
                <a:headEnd len="med" w="med" type="none"/>
                <a:tailEnd len="med" w="med" type="none"/>
              </a:ln>
            </p:spPr>
          </p:cxnSp>
        </p:grpSp>
      </p:grpSp>
      <p:grpSp>
        <p:nvGrpSpPr>
          <p:cNvPr id="2235" name="Google Shape;2235;p58"/>
          <p:cNvGrpSpPr/>
          <p:nvPr/>
        </p:nvGrpSpPr>
        <p:grpSpPr>
          <a:xfrm>
            <a:off x="6410637" y="2327964"/>
            <a:ext cx="790364" cy="710721"/>
            <a:chOff x="5760425" y="3623250"/>
            <a:chExt cx="1309200" cy="1177275"/>
          </a:xfrm>
        </p:grpSpPr>
        <p:sp>
          <p:nvSpPr>
            <p:cNvPr id="2236" name="Google Shape;2236;p58"/>
            <p:cNvSpPr/>
            <p:nvPr/>
          </p:nvSpPr>
          <p:spPr>
            <a:xfrm>
              <a:off x="5760425" y="4542225"/>
              <a:ext cx="1309200" cy="258300"/>
            </a:xfrm>
            <a:prstGeom prst="trapezoid">
              <a:avLst>
                <a:gd fmla="val 53979"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37" name="Google Shape;2237;p58"/>
            <p:cNvSpPr/>
            <p:nvPr/>
          </p:nvSpPr>
          <p:spPr>
            <a:xfrm>
              <a:off x="5900475" y="4284450"/>
              <a:ext cx="1029300" cy="258300"/>
            </a:xfrm>
            <a:prstGeom prst="trapezoid">
              <a:avLst>
                <a:gd fmla="val 53979"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38" name="Google Shape;2238;p58"/>
            <p:cNvSpPr/>
            <p:nvPr/>
          </p:nvSpPr>
          <p:spPr>
            <a:xfrm>
              <a:off x="6039825" y="4026700"/>
              <a:ext cx="750600" cy="258300"/>
            </a:xfrm>
            <a:prstGeom prst="trapezoid">
              <a:avLst>
                <a:gd fmla="val 53979"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39" name="Google Shape;2239;p58"/>
            <p:cNvSpPr/>
            <p:nvPr/>
          </p:nvSpPr>
          <p:spPr>
            <a:xfrm>
              <a:off x="6180700" y="3623250"/>
              <a:ext cx="470400" cy="4038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240" name="Google Shape;2240;p58"/>
          <p:cNvGrpSpPr/>
          <p:nvPr/>
        </p:nvGrpSpPr>
        <p:grpSpPr>
          <a:xfrm>
            <a:off x="2615190" y="2430902"/>
            <a:ext cx="1636200" cy="1510967"/>
            <a:chOff x="2541874" y="2328050"/>
            <a:chExt cx="1632446" cy="1507500"/>
          </a:xfrm>
        </p:grpSpPr>
        <p:grpSp>
          <p:nvGrpSpPr>
            <p:cNvPr id="2241" name="Google Shape;2241;p58"/>
            <p:cNvGrpSpPr/>
            <p:nvPr/>
          </p:nvGrpSpPr>
          <p:grpSpPr>
            <a:xfrm>
              <a:off x="2541874" y="2397088"/>
              <a:ext cx="1632446" cy="1369424"/>
              <a:chOff x="2541874" y="2419113"/>
              <a:chExt cx="1632446" cy="1369424"/>
            </a:xfrm>
          </p:grpSpPr>
          <p:sp>
            <p:nvSpPr>
              <p:cNvPr id="2242" name="Google Shape;2242;p58"/>
              <p:cNvSpPr/>
              <p:nvPr/>
            </p:nvSpPr>
            <p:spPr>
              <a:xfrm>
                <a:off x="2541874"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43" name="Google Shape;2243;p58"/>
              <p:cNvSpPr/>
              <p:nvPr/>
            </p:nvSpPr>
            <p:spPr>
              <a:xfrm>
                <a:off x="3358020" y="3628611"/>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44" name="Google Shape;2244;p58"/>
              <p:cNvSpPr/>
              <p:nvPr/>
            </p:nvSpPr>
            <p:spPr>
              <a:xfrm>
                <a:off x="2541874"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45" name="Google Shape;2245;p58"/>
              <p:cNvSpPr/>
              <p:nvPr/>
            </p:nvSpPr>
            <p:spPr>
              <a:xfrm>
                <a:off x="3358020" y="338669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46" name="Google Shape;2246;p58"/>
              <p:cNvSpPr/>
              <p:nvPr/>
            </p:nvSpPr>
            <p:spPr>
              <a:xfrm>
                <a:off x="2541874"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47" name="Google Shape;2247;p58"/>
              <p:cNvSpPr/>
              <p:nvPr/>
            </p:nvSpPr>
            <p:spPr>
              <a:xfrm>
                <a:off x="3358020" y="3144772"/>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48" name="Google Shape;2248;p58"/>
              <p:cNvSpPr/>
              <p:nvPr/>
            </p:nvSpPr>
            <p:spPr>
              <a:xfrm>
                <a:off x="2541874"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49" name="Google Shape;2249;p58"/>
              <p:cNvSpPr/>
              <p:nvPr/>
            </p:nvSpPr>
            <p:spPr>
              <a:xfrm>
                <a:off x="3358020" y="290285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50" name="Google Shape;2250;p58"/>
              <p:cNvSpPr/>
              <p:nvPr/>
            </p:nvSpPr>
            <p:spPr>
              <a:xfrm>
                <a:off x="2541874"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51" name="Google Shape;2251;p58"/>
              <p:cNvSpPr/>
              <p:nvPr/>
            </p:nvSpPr>
            <p:spPr>
              <a:xfrm>
                <a:off x="3358020" y="2660934"/>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52" name="Google Shape;2252;p58"/>
              <p:cNvSpPr/>
              <p:nvPr/>
            </p:nvSpPr>
            <p:spPr>
              <a:xfrm>
                <a:off x="2541874"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53" name="Google Shape;2253;p58"/>
              <p:cNvSpPr/>
              <p:nvPr/>
            </p:nvSpPr>
            <p:spPr>
              <a:xfrm>
                <a:off x="3358020" y="2419113"/>
                <a:ext cx="816300" cy="15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54" name="Google Shape;2254;p58"/>
              <p:cNvSpPr/>
              <p:nvPr/>
            </p:nvSpPr>
            <p:spPr>
              <a:xfrm>
                <a:off x="2647220" y="3628637"/>
                <a:ext cx="71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55" name="Google Shape;2255;p58"/>
              <p:cNvSpPr/>
              <p:nvPr/>
            </p:nvSpPr>
            <p:spPr>
              <a:xfrm>
                <a:off x="2767244" y="3386715"/>
                <a:ext cx="59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56" name="Google Shape;2256;p58"/>
              <p:cNvSpPr/>
              <p:nvPr/>
            </p:nvSpPr>
            <p:spPr>
              <a:xfrm>
                <a:off x="2707232" y="3144793"/>
                <a:ext cx="650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57" name="Google Shape;2257;p58"/>
              <p:cNvSpPr/>
              <p:nvPr/>
            </p:nvSpPr>
            <p:spPr>
              <a:xfrm>
                <a:off x="3043329" y="2902871"/>
                <a:ext cx="314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58" name="Google Shape;2258;p58"/>
              <p:cNvSpPr/>
              <p:nvPr/>
            </p:nvSpPr>
            <p:spPr>
              <a:xfrm>
                <a:off x="2844406" y="2660949"/>
                <a:ext cx="5139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59" name="Google Shape;2259;p58"/>
              <p:cNvSpPr/>
              <p:nvPr/>
            </p:nvSpPr>
            <p:spPr>
              <a:xfrm>
                <a:off x="3139354" y="2419125"/>
                <a:ext cx="218700" cy="1599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60" name="Google Shape;2260;p58"/>
              <p:cNvSpPr/>
              <p:nvPr/>
            </p:nvSpPr>
            <p:spPr>
              <a:xfrm>
                <a:off x="3355402" y="362861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61" name="Google Shape;2261;p58"/>
              <p:cNvSpPr/>
              <p:nvPr/>
            </p:nvSpPr>
            <p:spPr>
              <a:xfrm>
                <a:off x="3355402" y="3386694"/>
                <a:ext cx="71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62" name="Google Shape;2262;p58"/>
              <p:cNvSpPr/>
              <p:nvPr/>
            </p:nvSpPr>
            <p:spPr>
              <a:xfrm>
                <a:off x="3355402" y="3144778"/>
                <a:ext cx="426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63" name="Google Shape;2263;p58"/>
              <p:cNvSpPr/>
              <p:nvPr/>
            </p:nvSpPr>
            <p:spPr>
              <a:xfrm>
                <a:off x="3355402" y="2902861"/>
                <a:ext cx="5907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64" name="Google Shape;2264;p58"/>
              <p:cNvSpPr/>
              <p:nvPr/>
            </p:nvSpPr>
            <p:spPr>
              <a:xfrm>
                <a:off x="3355402" y="2660944"/>
                <a:ext cx="2778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65" name="Google Shape;2265;p58"/>
              <p:cNvSpPr/>
              <p:nvPr/>
            </p:nvSpPr>
            <p:spPr>
              <a:xfrm>
                <a:off x="3355402" y="2419125"/>
                <a:ext cx="168000" cy="159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cxnSp>
          <p:nvCxnSpPr>
            <p:cNvPr id="2266" name="Google Shape;2266;p58"/>
            <p:cNvCxnSpPr/>
            <p:nvPr/>
          </p:nvCxnSpPr>
          <p:spPr>
            <a:xfrm>
              <a:off x="3358100" y="2328050"/>
              <a:ext cx="0" cy="1507500"/>
            </a:xfrm>
            <a:prstGeom prst="straightConnector1">
              <a:avLst/>
            </a:prstGeom>
            <a:noFill/>
            <a:ln cap="flat" cmpd="sng" w="19050">
              <a:solidFill>
                <a:schemeClr val="accent1"/>
              </a:solidFill>
              <a:prstDash val="solid"/>
              <a:round/>
              <a:headEnd len="med" w="med" type="none"/>
              <a:tailEnd len="med" w="med" type="none"/>
            </a:ln>
          </p:spPr>
        </p:cxnSp>
      </p:grpSp>
      <p:grpSp>
        <p:nvGrpSpPr>
          <p:cNvPr id="2267" name="Google Shape;2267;p58"/>
          <p:cNvGrpSpPr/>
          <p:nvPr/>
        </p:nvGrpSpPr>
        <p:grpSpPr>
          <a:xfrm>
            <a:off x="4578681" y="2337868"/>
            <a:ext cx="1498830" cy="1498830"/>
            <a:chOff x="2734075" y="2398825"/>
            <a:chExt cx="1410000" cy="1410000"/>
          </a:xfrm>
        </p:grpSpPr>
        <p:sp>
          <p:nvSpPr>
            <p:cNvPr id="2268" name="Google Shape;2268;p58"/>
            <p:cNvSpPr/>
            <p:nvPr/>
          </p:nvSpPr>
          <p:spPr>
            <a:xfrm>
              <a:off x="2734075" y="2398825"/>
              <a:ext cx="1410000" cy="1410000"/>
            </a:xfrm>
            <a:prstGeom prst="donut">
              <a:avLst>
                <a:gd fmla="val 5864"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69" name="Google Shape;2269;p58"/>
            <p:cNvSpPr/>
            <p:nvPr/>
          </p:nvSpPr>
          <p:spPr>
            <a:xfrm flipH="1" rot="5400000">
              <a:off x="3137425" y="2802125"/>
              <a:ext cx="603600" cy="603600"/>
            </a:xfrm>
            <a:prstGeom prst="blockArc">
              <a:avLst>
                <a:gd fmla="val 16151512" name="adj1"/>
                <a:gd fmla="val 36507" name="adj2"/>
                <a:gd fmla="val 16861"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70" name="Google Shape;2270;p58"/>
            <p:cNvSpPr/>
            <p:nvPr/>
          </p:nvSpPr>
          <p:spPr>
            <a:xfrm flipH="1" rot="5400000">
              <a:off x="2991426" y="2656250"/>
              <a:ext cx="895500" cy="895500"/>
            </a:xfrm>
            <a:prstGeom prst="blockArc">
              <a:avLst>
                <a:gd fmla="val 10785634" name="adj1"/>
                <a:gd fmla="val 25138" name="adj2"/>
                <a:gd fmla="val 12191"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71" name="Google Shape;2271;p58"/>
            <p:cNvSpPr/>
            <p:nvPr/>
          </p:nvSpPr>
          <p:spPr>
            <a:xfrm flipH="1" rot="5400000">
              <a:off x="2847675" y="2512275"/>
              <a:ext cx="1183200" cy="1183200"/>
            </a:xfrm>
            <a:prstGeom prst="blockArc">
              <a:avLst>
                <a:gd fmla="val 5389572" name="adj1"/>
                <a:gd fmla="val 43175" name="adj2"/>
                <a:gd fmla="val 9126" name="adj3"/>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
        <p:nvSpPr>
          <p:cNvPr id="2272" name="Google Shape;2272;p58"/>
          <p:cNvSpPr/>
          <p:nvPr/>
        </p:nvSpPr>
        <p:spPr>
          <a:xfrm>
            <a:off x="6408100" y="3303300"/>
            <a:ext cx="583200" cy="13053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273" name="Google Shape;2273;p58"/>
          <p:cNvCxnSpPr>
            <a:stCxn id="2272" idx="2"/>
          </p:cNvCxnSpPr>
          <p:nvPr/>
        </p:nvCxnSpPr>
        <p:spPr>
          <a:xfrm rot="10800000">
            <a:off x="6699700" y="3303300"/>
            <a:ext cx="0" cy="1305300"/>
          </a:xfrm>
          <a:prstGeom prst="straightConnector1">
            <a:avLst/>
          </a:prstGeom>
          <a:noFill/>
          <a:ln cap="flat" cmpd="sng" w="19050">
            <a:solidFill>
              <a:schemeClr val="lt1"/>
            </a:solidFill>
            <a:prstDash val="solid"/>
            <a:round/>
            <a:headEnd len="med" w="med" type="none"/>
            <a:tailEnd len="med" w="med" type="none"/>
          </a:ln>
        </p:spPr>
      </p:cxnSp>
      <p:grpSp>
        <p:nvGrpSpPr>
          <p:cNvPr id="2274" name="Google Shape;2274;p58"/>
          <p:cNvGrpSpPr/>
          <p:nvPr/>
        </p:nvGrpSpPr>
        <p:grpSpPr>
          <a:xfrm>
            <a:off x="7127800" y="3303050"/>
            <a:ext cx="583200" cy="1305300"/>
            <a:chOff x="7127800" y="3303050"/>
            <a:chExt cx="583200" cy="1305300"/>
          </a:xfrm>
        </p:grpSpPr>
        <p:sp>
          <p:nvSpPr>
            <p:cNvPr id="2275" name="Google Shape;2275;p58"/>
            <p:cNvSpPr/>
            <p:nvPr/>
          </p:nvSpPr>
          <p:spPr>
            <a:xfrm>
              <a:off x="7127800" y="3615950"/>
              <a:ext cx="583200" cy="9924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276" name="Google Shape;2276;p58"/>
            <p:cNvCxnSpPr>
              <a:stCxn id="2275" idx="2"/>
            </p:cNvCxnSpPr>
            <p:nvPr/>
          </p:nvCxnSpPr>
          <p:spPr>
            <a:xfrm rot="10800000">
              <a:off x="7419400" y="3303050"/>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2277" name="Google Shape;2277;p58"/>
          <p:cNvGrpSpPr/>
          <p:nvPr/>
        </p:nvGrpSpPr>
        <p:grpSpPr>
          <a:xfrm>
            <a:off x="7847475" y="3303175"/>
            <a:ext cx="583200" cy="1305300"/>
            <a:chOff x="7847475" y="3303175"/>
            <a:chExt cx="583200" cy="1305300"/>
          </a:xfrm>
        </p:grpSpPr>
        <p:sp>
          <p:nvSpPr>
            <p:cNvPr id="2278" name="Google Shape;2278;p58"/>
            <p:cNvSpPr/>
            <p:nvPr/>
          </p:nvSpPr>
          <p:spPr>
            <a:xfrm>
              <a:off x="7847475" y="3940975"/>
              <a:ext cx="583200" cy="667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cxnSp>
          <p:nvCxnSpPr>
            <p:cNvPr id="2279" name="Google Shape;2279;p58"/>
            <p:cNvCxnSpPr>
              <a:stCxn id="2278" idx="2"/>
            </p:cNvCxnSpPr>
            <p:nvPr/>
          </p:nvCxnSpPr>
          <p:spPr>
            <a:xfrm rot="10800000">
              <a:off x="8139075" y="3303175"/>
              <a:ext cx="0" cy="1305300"/>
            </a:xfrm>
            <a:prstGeom prst="straightConnector1">
              <a:avLst/>
            </a:prstGeom>
            <a:noFill/>
            <a:ln cap="flat" cmpd="sng" w="19050">
              <a:solidFill>
                <a:schemeClr val="lt1"/>
              </a:solidFill>
              <a:prstDash val="solid"/>
              <a:round/>
              <a:headEnd len="med" w="med" type="none"/>
              <a:tailEnd len="med" w="med" type="none"/>
            </a:ln>
          </p:spPr>
        </p:cxnSp>
      </p:grpSp>
      <p:grpSp>
        <p:nvGrpSpPr>
          <p:cNvPr id="2280" name="Google Shape;2280;p58"/>
          <p:cNvGrpSpPr/>
          <p:nvPr/>
        </p:nvGrpSpPr>
        <p:grpSpPr>
          <a:xfrm>
            <a:off x="647130" y="3397568"/>
            <a:ext cx="531608" cy="531608"/>
            <a:chOff x="640000" y="3356400"/>
            <a:chExt cx="543900" cy="543900"/>
          </a:xfrm>
        </p:grpSpPr>
        <p:sp>
          <p:nvSpPr>
            <p:cNvPr id="2281" name="Google Shape;2281;p58"/>
            <p:cNvSpPr/>
            <p:nvPr/>
          </p:nvSpPr>
          <p:spPr>
            <a:xfrm>
              <a:off x="681916" y="3398446"/>
              <a:ext cx="460200" cy="459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82" name="Google Shape;2282;p58"/>
            <p:cNvSpPr/>
            <p:nvPr/>
          </p:nvSpPr>
          <p:spPr>
            <a:xfrm>
              <a:off x="640000" y="3356400"/>
              <a:ext cx="543900" cy="543900"/>
            </a:xfrm>
            <a:prstGeom prst="arc">
              <a:avLst>
                <a:gd fmla="val 16200000" name="adj1"/>
                <a:gd fmla="val 0"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283" name="Google Shape;2283;p58"/>
          <p:cNvGrpSpPr/>
          <p:nvPr/>
        </p:nvGrpSpPr>
        <p:grpSpPr>
          <a:xfrm>
            <a:off x="1234362" y="3397568"/>
            <a:ext cx="531608" cy="531608"/>
            <a:chOff x="1221113" y="3356400"/>
            <a:chExt cx="543900" cy="543900"/>
          </a:xfrm>
        </p:grpSpPr>
        <p:sp>
          <p:nvSpPr>
            <p:cNvPr id="2284" name="Google Shape;2284;p58"/>
            <p:cNvSpPr/>
            <p:nvPr/>
          </p:nvSpPr>
          <p:spPr>
            <a:xfrm>
              <a:off x="1263029" y="3398446"/>
              <a:ext cx="460200" cy="459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85" name="Google Shape;2285;p58"/>
            <p:cNvSpPr/>
            <p:nvPr/>
          </p:nvSpPr>
          <p:spPr>
            <a:xfrm>
              <a:off x="1221113" y="3356400"/>
              <a:ext cx="543900" cy="543900"/>
            </a:xfrm>
            <a:prstGeom prst="arc">
              <a:avLst>
                <a:gd fmla="val 16200000" name="adj1"/>
                <a:gd fmla="val 5375492"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286" name="Google Shape;2286;p58"/>
          <p:cNvGrpSpPr/>
          <p:nvPr/>
        </p:nvGrpSpPr>
        <p:grpSpPr>
          <a:xfrm>
            <a:off x="1821593" y="3397568"/>
            <a:ext cx="531608" cy="531608"/>
            <a:chOff x="1802222" y="3356400"/>
            <a:chExt cx="543900" cy="543900"/>
          </a:xfrm>
        </p:grpSpPr>
        <p:sp>
          <p:nvSpPr>
            <p:cNvPr id="2287" name="Google Shape;2287;p58"/>
            <p:cNvSpPr/>
            <p:nvPr/>
          </p:nvSpPr>
          <p:spPr>
            <a:xfrm>
              <a:off x="1844138" y="3398446"/>
              <a:ext cx="460200" cy="459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88" name="Google Shape;2288;p58"/>
            <p:cNvSpPr/>
            <p:nvPr/>
          </p:nvSpPr>
          <p:spPr>
            <a:xfrm>
              <a:off x="1802222" y="3356400"/>
              <a:ext cx="543900" cy="543900"/>
            </a:xfrm>
            <a:prstGeom prst="arc">
              <a:avLst>
                <a:gd fmla="val 16200000" name="adj1"/>
                <a:gd fmla="val 10755368"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289" name="Google Shape;2289;p58"/>
          <p:cNvGrpSpPr/>
          <p:nvPr/>
        </p:nvGrpSpPr>
        <p:grpSpPr>
          <a:xfrm>
            <a:off x="2615050" y="538596"/>
            <a:ext cx="1636500" cy="1636500"/>
            <a:chOff x="2615050" y="501067"/>
            <a:chExt cx="1636500" cy="1636500"/>
          </a:xfrm>
        </p:grpSpPr>
        <p:sp>
          <p:nvSpPr>
            <p:cNvPr id="2290" name="Google Shape;2290;p58"/>
            <p:cNvSpPr/>
            <p:nvPr/>
          </p:nvSpPr>
          <p:spPr>
            <a:xfrm rot="5400000">
              <a:off x="2868439" y="752501"/>
              <a:ext cx="1129800" cy="1129800"/>
            </a:xfrm>
            <a:prstGeom prst="chord">
              <a:avLst>
                <a:gd fmla="val 5386284" name="adj1"/>
                <a:gd fmla="val 1620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291" name="Google Shape;2291;p58"/>
            <p:cNvSpPr/>
            <p:nvPr/>
          </p:nvSpPr>
          <p:spPr>
            <a:xfrm>
              <a:off x="2615050" y="501067"/>
              <a:ext cx="1636500" cy="1636500"/>
            </a:xfrm>
            <a:prstGeom prst="blockArc">
              <a:avLst>
                <a:gd fmla="val 10800000" name="adj1"/>
                <a:gd fmla="val 20033791" name="adj2"/>
                <a:gd fmla="val 26085" name="adj3"/>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292" name="Google Shape;2292;p58"/>
          <p:cNvGrpSpPr/>
          <p:nvPr/>
        </p:nvGrpSpPr>
        <p:grpSpPr>
          <a:xfrm>
            <a:off x="6410574" y="539471"/>
            <a:ext cx="3519095" cy="3002836"/>
            <a:chOff x="6781275" y="766449"/>
            <a:chExt cx="2814375" cy="2401500"/>
          </a:xfrm>
        </p:grpSpPr>
        <p:grpSp>
          <p:nvGrpSpPr>
            <p:cNvPr id="2293" name="Google Shape;2293;p58"/>
            <p:cNvGrpSpPr/>
            <p:nvPr/>
          </p:nvGrpSpPr>
          <p:grpSpPr>
            <a:xfrm>
              <a:off x="6781275" y="766449"/>
              <a:ext cx="2814375" cy="2401500"/>
              <a:chOff x="6781275" y="766449"/>
              <a:chExt cx="2814375" cy="2401500"/>
            </a:xfrm>
          </p:grpSpPr>
          <p:sp>
            <p:nvSpPr>
              <p:cNvPr id="2294" name="Google Shape;2294;p58"/>
              <p:cNvSpPr/>
              <p:nvPr/>
            </p:nvSpPr>
            <p:spPr>
              <a:xfrm rot="-5400000">
                <a:off x="7194150" y="766449"/>
                <a:ext cx="2401500" cy="2401500"/>
              </a:xfrm>
              <a:prstGeom prst="blockArc">
                <a:avLst>
                  <a:gd fmla="val 19819552" name="adj1"/>
                  <a:gd fmla="val 10212" name="adj2"/>
                  <a:gd fmla="val 12157" name="adj3"/>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2295" name="Google Shape;2295;p58"/>
              <p:cNvCxnSpPr>
                <a:stCxn id="2294" idx="0"/>
                <a:endCxn id="2296" idx="3"/>
              </p:cNvCxnSpPr>
              <p:nvPr/>
            </p:nvCxnSpPr>
            <p:spPr>
              <a:xfrm flipH="1">
                <a:off x="7258917" y="1050753"/>
                <a:ext cx="613800" cy="2400"/>
              </a:xfrm>
              <a:prstGeom prst="straightConnector1">
                <a:avLst/>
              </a:prstGeom>
              <a:noFill/>
              <a:ln cap="flat" cmpd="sng" w="19050">
                <a:solidFill>
                  <a:schemeClr val="accent1"/>
                </a:solidFill>
                <a:prstDash val="solid"/>
                <a:round/>
                <a:headEnd len="med" w="med" type="none"/>
                <a:tailEnd len="med" w="med" type="none"/>
              </a:ln>
            </p:spPr>
          </p:cxnSp>
          <p:sp>
            <p:nvSpPr>
              <p:cNvPr id="2296" name="Google Shape;2296;p58"/>
              <p:cNvSpPr/>
              <p:nvPr/>
            </p:nvSpPr>
            <p:spPr>
              <a:xfrm>
                <a:off x="6781275" y="976074"/>
                <a:ext cx="477600" cy="154200"/>
              </a:xfrm>
              <a:prstGeom prst="rect">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297" name="Google Shape;2297;p58"/>
            <p:cNvGrpSpPr/>
            <p:nvPr/>
          </p:nvGrpSpPr>
          <p:grpSpPr>
            <a:xfrm>
              <a:off x="6781275" y="1098578"/>
              <a:ext cx="2487825" cy="1748400"/>
              <a:chOff x="6781275" y="1098578"/>
              <a:chExt cx="2487825" cy="1748400"/>
            </a:xfrm>
          </p:grpSpPr>
          <p:sp>
            <p:nvSpPr>
              <p:cNvPr id="2298" name="Google Shape;2298;p58"/>
              <p:cNvSpPr/>
              <p:nvPr/>
            </p:nvSpPr>
            <p:spPr>
              <a:xfrm rot="-5400000">
                <a:off x="7520700" y="1098578"/>
                <a:ext cx="1748400" cy="1748400"/>
              </a:xfrm>
              <a:prstGeom prst="blockArc">
                <a:avLst>
                  <a:gd fmla="val 19790923" name="adj1"/>
                  <a:gd fmla="val 15524" name="adj2"/>
                  <a:gd fmla="val 15806" name="adj3"/>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2299" name="Google Shape;2299;p58"/>
              <p:cNvCxnSpPr>
                <a:stCxn id="2298" idx="0"/>
                <a:endCxn id="2300" idx="3"/>
              </p:cNvCxnSpPr>
              <p:nvPr/>
            </p:nvCxnSpPr>
            <p:spPr>
              <a:xfrm flipH="1">
                <a:off x="7259007" y="1336337"/>
                <a:ext cx="766200" cy="1800"/>
              </a:xfrm>
              <a:prstGeom prst="straightConnector1">
                <a:avLst/>
              </a:prstGeom>
              <a:noFill/>
              <a:ln cap="flat" cmpd="sng" w="19050">
                <a:solidFill>
                  <a:schemeClr val="lt2"/>
                </a:solidFill>
                <a:prstDash val="solid"/>
                <a:round/>
                <a:headEnd len="med" w="med" type="none"/>
                <a:tailEnd len="med" w="med" type="none"/>
              </a:ln>
            </p:spPr>
          </p:cxnSp>
          <p:sp>
            <p:nvSpPr>
              <p:cNvPr id="2300" name="Google Shape;2300;p58"/>
              <p:cNvSpPr/>
              <p:nvPr/>
            </p:nvSpPr>
            <p:spPr>
              <a:xfrm>
                <a:off x="6781275" y="1260900"/>
                <a:ext cx="477600" cy="154200"/>
              </a:xfrm>
              <a:prstGeom prst="rect">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301" name="Google Shape;2301;p58"/>
            <p:cNvGrpSpPr/>
            <p:nvPr/>
          </p:nvGrpSpPr>
          <p:grpSpPr>
            <a:xfrm>
              <a:off x="6781275" y="1415859"/>
              <a:ext cx="2193850" cy="1160400"/>
              <a:chOff x="6781275" y="1415859"/>
              <a:chExt cx="2193850" cy="1160400"/>
            </a:xfrm>
          </p:grpSpPr>
          <p:sp>
            <p:nvSpPr>
              <p:cNvPr id="2302" name="Google Shape;2302;p58"/>
              <p:cNvSpPr/>
              <p:nvPr/>
            </p:nvSpPr>
            <p:spPr>
              <a:xfrm rot="-5400000">
                <a:off x="7814725" y="1415859"/>
                <a:ext cx="1160400" cy="1160400"/>
              </a:xfrm>
              <a:prstGeom prst="blockArc">
                <a:avLst>
                  <a:gd fmla="val 19819552" name="adj1"/>
                  <a:gd fmla="val 0" name="adj2"/>
                  <a:gd fmla="val 25000" name="adj3"/>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2303" name="Google Shape;2303;p58"/>
              <p:cNvCxnSpPr>
                <a:stCxn id="2302" idx="0"/>
                <a:endCxn id="2304" idx="3"/>
              </p:cNvCxnSpPr>
              <p:nvPr/>
            </p:nvCxnSpPr>
            <p:spPr>
              <a:xfrm flipH="1">
                <a:off x="7258797" y="1617977"/>
                <a:ext cx="920700" cy="4800"/>
              </a:xfrm>
              <a:prstGeom prst="straightConnector1">
                <a:avLst/>
              </a:prstGeom>
              <a:noFill/>
              <a:ln cap="flat" cmpd="sng" w="19050">
                <a:solidFill>
                  <a:schemeClr val="dk2"/>
                </a:solidFill>
                <a:prstDash val="solid"/>
                <a:round/>
                <a:headEnd len="med" w="med" type="none"/>
                <a:tailEnd len="med" w="med" type="none"/>
              </a:ln>
            </p:spPr>
          </p:cxnSp>
          <p:sp>
            <p:nvSpPr>
              <p:cNvPr id="2304" name="Google Shape;2304;p58"/>
              <p:cNvSpPr/>
              <p:nvPr/>
            </p:nvSpPr>
            <p:spPr>
              <a:xfrm>
                <a:off x="6781275" y="1545726"/>
                <a:ext cx="477600" cy="154200"/>
              </a:xfrm>
              <a:prstGeom prst="rect">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nvGrpSpPr>
            <p:cNvPr id="2305" name="Google Shape;2305;p58"/>
            <p:cNvGrpSpPr/>
            <p:nvPr/>
          </p:nvGrpSpPr>
          <p:grpSpPr>
            <a:xfrm>
              <a:off x="6781275" y="1746372"/>
              <a:ext cx="1866075" cy="504900"/>
              <a:chOff x="6781275" y="1746372"/>
              <a:chExt cx="1866075" cy="504900"/>
            </a:xfrm>
          </p:grpSpPr>
          <p:sp>
            <p:nvSpPr>
              <p:cNvPr id="2306" name="Google Shape;2306;p58"/>
              <p:cNvSpPr/>
              <p:nvPr/>
            </p:nvSpPr>
            <p:spPr>
              <a:xfrm flipH="1" rot="-5400000">
                <a:off x="8142450" y="1746372"/>
                <a:ext cx="504900" cy="504900"/>
              </a:xfrm>
              <a:prstGeom prst="blockArc">
                <a:avLst>
                  <a:gd fmla="val 10800000" name="adj1"/>
                  <a:gd fmla="val 12722091" name="adj2"/>
                  <a:gd fmla="val 48814" name="adj3"/>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Inter"/>
                    <a:ea typeface="Inter"/>
                    <a:cs typeface="Inter"/>
                    <a:sym typeface="Inter"/>
                  </a:rPr>
                  <a:t> </a:t>
                </a:r>
                <a:endParaRPr>
                  <a:latin typeface="Inter"/>
                  <a:ea typeface="Inter"/>
                  <a:cs typeface="Inter"/>
                  <a:sym typeface="Inter"/>
                </a:endParaRPr>
              </a:p>
            </p:txBody>
          </p:sp>
          <p:cxnSp>
            <p:nvCxnSpPr>
              <p:cNvPr id="2307" name="Google Shape;2307;p58"/>
              <p:cNvCxnSpPr>
                <a:stCxn id="2306" idx="1"/>
                <a:endCxn id="2308" idx="3"/>
              </p:cNvCxnSpPr>
              <p:nvPr/>
            </p:nvCxnSpPr>
            <p:spPr>
              <a:xfrm flipH="1">
                <a:off x="7258958" y="1889280"/>
                <a:ext cx="1067400" cy="6000"/>
              </a:xfrm>
              <a:prstGeom prst="straightConnector1">
                <a:avLst/>
              </a:prstGeom>
              <a:noFill/>
              <a:ln cap="flat" cmpd="sng" w="19050">
                <a:solidFill>
                  <a:schemeClr val="lt1"/>
                </a:solidFill>
                <a:prstDash val="solid"/>
                <a:round/>
                <a:headEnd len="med" w="med" type="none"/>
                <a:tailEnd len="med" w="med" type="none"/>
              </a:ln>
            </p:spPr>
          </p:cxnSp>
          <p:sp>
            <p:nvSpPr>
              <p:cNvPr id="2308" name="Google Shape;2308;p58"/>
              <p:cNvSpPr/>
              <p:nvPr/>
            </p:nvSpPr>
            <p:spPr>
              <a:xfrm>
                <a:off x="6781275" y="1818286"/>
                <a:ext cx="477600" cy="154200"/>
              </a:xfrm>
              <a:prstGeom prst="rect">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grpSp>
      <p:grpSp>
        <p:nvGrpSpPr>
          <p:cNvPr id="2309" name="Google Shape;2309;p58"/>
          <p:cNvGrpSpPr/>
          <p:nvPr/>
        </p:nvGrpSpPr>
        <p:grpSpPr>
          <a:xfrm>
            <a:off x="2616150" y="1472035"/>
            <a:ext cx="1636500" cy="1636500"/>
            <a:chOff x="2615050" y="501067"/>
            <a:chExt cx="1636500" cy="1636500"/>
          </a:xfrm>
        </p:grpSpPr>
        <p:sp>
          <p:nvSpPr>
            <p:cNvPr id="2310" name="Google Shape;2310;p58"/>
            <p:cNvSpPr/>
            <p:nvPr/>
          </p:nvSpPr>
          <p:spPr>
            <a:xfrm rot="5400000">
              <a:off x="2868439" y="752501"/>
              <a:ext cx="1129800" cy="1129800"/>
            </a:xfrm>
            <a:prstGeom prst="chord">
              <a:avLst>
                <a:gd fmla="val 5386284" name="adj1"/>
                <a:gd fmla="val 1620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311" name="Google Shape;2311;p58"/>
            <p:cNvSpPr/>
            <p:nvPr/>
          </p:nvSpPr>
          <p:spPr>
            <a:xfrm>
              <a:off x="2615050" y="501067"/>
              <a:ext cx="1636500" cy="1636500"/>
            </a:xfrm>
            <a:prstGeom prst="blockArc">
              <a:avLst>
                <a:gd fmla="val 10800000" name="adj1"/>
                <a:gd fmla="val 16233165" name="adj2"/>
                <a:gd fmla="val 26247" name="adj3"/>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2315" name="Shape 2315"/>
        <p:cNvGrpSpPr/>
        <p:nvPr/>
      </p:nvGrpSpPr>
      <p:grpSpPr>
        <a:xfrm>
          <a:off x="0" y="0"/>
          <a:ext cx="0" cy="0"/>
          <a:chOff x="0" y="0"/>
          <a:chExt cx="0" cy="0"/>
        </a:xfrm>
      </p:grpSpPr>
      <p:sp>
        <p:nvSpPr>
          <p:cNvPr id="2316" name="Google Shape;2316;p59"/>
          <p:cNvSpPr txBox="1"/>
          <p:nvPr/>
        </p:nvSpPr>
        <p:spPr>
          <a:xfrm>
            <a:off x="723400" y="1447419"/>
            <a:ext cx="7697100" cy="68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resize </a:t>
            </a:r>
            <a:r>
              <a:rPr lang="en" sz="1100">
                <a:solidFill>
                  <a:schemeClr val="lt1"/>
                </a:solidFill>
                <a:latin typeface="Inter"/>
                <a:ea typeface="Inter"/>
                <a:cs typeface="Inter"/>
                <a:sym typeface="Inter"/>
              </a:rPr>
              <a:t>these icons without losing quality</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You can </a:t>
            </a:r>
            <a:r>
              <a:rPr b="1" lang="en" sz="1100">
                <a:solidFill>
                  <a:schemeClr val="lt1"/>
                </a:solidFill>
                <a:latin typeface="Inter"/>
                <a:ea typeface="Inter"/>
                <a:cs typeface="Inter"/>
                <a:sym typeface="Inter"/>
              </a:rPr>
              <a:t>change the stroke and fill color</a:t>
            </a:r>
            <a:r>
              <a:rPr lang="en" sz="1100">
                <a:solidFill>
                  <a:schemeClr val="lt1"/>
                </a:solidFill>
                <a:latin typeface="Inter"/>
                <a:ea typeface="Inter"/>
                <a:cs typeface="Inter"/>
                <a:sym typeface="Inter"/>
              </a:rPr>
              <a:t>; just select the icon and click on the </a:t>
            </a:r>
            <a:r>
              <a:rPr b="1" lang="en" sz="1100">
                <a:solidFill>
                  <a:schemeClr val="lt1"/>
                </a:solidFill>
                <a:latin typeface="Inter"/>
                <a:ea typeface="Inter"/>
                <a:cs typeface="Inter"/>
                <a:sym typeface="Inter"/>
              </a:rPr>
              <a:t>paint bucket/pen</a:t>
            </a:r>
            <a:endParaRPr sz="1100">
              <a:solidFill>
                <a:schemeClr val="lt1"/>
              </a:solidFill>
              <a:latin typeface="Inter"/>
              <a:ea typeface="Inter"/>
              <a:cs typeface="Inter"/>
              <a:sym typeface="Inter"/>
            </a:endParaRPr>
          </a:p>
          <a:p>
            <a:pPr indent="0" lvl="0" marL="0" rtl="0" algn="l">
              <a:lnSpc>
                <a:spcPct val="100000"/>
              </a:lnSpc>
              <a:spcBef>
                <a:spcPts val="0"/>
              </a:spcBef>
              <a:spcAft>
                <a:spcPts val="0"/>
              </a:spcAft>
              <a:buNone/>
            </a:pPr>
            <a:r>
              <a:rPr lang="en" sz="1100">
                <a:solidFill>
                  <a:schemeClr val="lt1"/>
                </a:solidFill>
                <a:latin typeface="Inter"/>
                <a:ea typeface="Inter"/>
                <a:cs typeface="Inter"/>
                <a:sym typeface="Inter"/>
              </a:rPr>
              <a:t>In Google Slides, you can also use </a:t>
            </a:r>
            <a:r>
              <a:rPr b="1" lang="en" sz="1100" u="sng">
                <a:solidFill>
                  <a:schemeClr val="hlink"/>
                </a:solidFill>
                <a:latin typeface="Inter"/>
                <a:ea typeface="Inter"/>
                <a:cs typeface="Inter"/>
                <a:sym typeface="Inter"/>
                <a:hlinkClick r:id="rId3"/>
              </a:rPr>
              <a:t>Flaticon’s extension</a:t>
            </a:r>
            <a:r>
              <a:rPr lang="en" sz="1100">
                <a:solidFill>
                  <a:schemeClr val="lt1"/>
                </a:solidFill>
                <a:latin typeface="Inter"/>
                <a:ea typeface="Inter"/>
                <a:cs typeface="Inter"/>
                <a:sym typeface="Inter"/>
              </a:rPr>
              <a:t>, allowing you to customize and add even more icons</a:t>
            </a:r>
            <a:endParaRPr sz="1100">
              <a:solidFill>
                <a:schemeClr val="lt1"/>
              </a:solidFill>
              <a:latin typeface="Inter"/>
              <a:ea typeface="Inter"/>
              <a:cs typeface="Inter"/>
              <a:sym typeface="Inter"/>
            </a:endParaRPr>
          </a:p>
        </p:txBody>
      </p:sp>
      <p:sp>
        <p:nvSpPr>
          <p:cNvPr id="2317" name="Google Shape;2317;p59"/>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our sets of editable icons</a:t>
            </a:r>
            <a:endParaRPr/>
          </a:p>
        </p:txBody>
      </p:sp>
      <p:grpSp>
        <p:nvGrpSpPr>
          <p:cNvPr id="2318" name="Google Shape;2318;p59"/>
          <p:cNvGrpSpPr/>
          <p:nvPr/>
        </p:nvGrpSpPr>
        <p:grpSpPr>
          <a:xfrm>
            <a:off x="8142992" y="2448105"/>
            <a:ext cx="291520" cy="247443"/>
            <a:chOff x="8134723" y="2456621"/>
            <a:chExt cx="291520" cy="247443"/>
          </a:xfrm>
        </p:grpSpPr>
        <p:sp>
          <p:nvSpPr>
            <p:cNvPr id="2319" name="Google Shape;2319;p59"/>
            <p:cNvSpPr/>
            <p:nvPr/>
          </p:nvSpPr>
          <p:spPr>
            <a:xfrm>
              <a:off x="8227704" y="2456621"/>
              <a:ext cx="105589" cy="70531"/>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9"/>
            <p:cNvSpPr/>
            <p:nvPr/>
          </p:nvSpPr>
          <p:spPr>
            <a:xfrm>
              <a:off x="8227565" y="2487160"/>
              <a:ext cx="23708" cy="39993"/>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9"/>
            <p:cNvSpPr/>
            <p:nvPr/>
          </p:nvSpPr>
          <p:spPr>
            <a:xfrm>
              <a:off x="8309866" y="2487160"/>
              <a:ext cx="23570" cy="39993"/>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9"/>
            <p:cNvSpPr/>
            <p:nvPr/>
          </p:nvSpPr>
          <p:spPr>
            <a:xfrm>
              <a:off x="8134723" y="2501946"/>
              <a:ext cx="291520" cy="195821"/>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9"/>
            <p:cNvSpPr/>
            <p:nvPr/>
          </p:nvSpPr>
          <p:spPr>
            <a:xfrm>
              <a:off x="8134723" y="2501808"/>
              <a:ext cx="49311" cy="195821"/>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9"/>
            <p:cNvSpPr/>
            <p:nvPr/>
          </p:nvSpPr>
          <p:spPr>
            <a:xfrm>
              <a:off x="8175666" y="2495373"/>
              <a:ext cx="29452" cy="208691"/>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9"/>
            <p:cNvSpPr/>
            <p:nvPr/>
          </p:nvSpPr>
          <p:spPr>
            <a:xfrm>
              <a:off x="8355863" y="2495373"/>
              <a:ext cx="29452" cy="208691"/>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9"/>
            <p:cNvSpPr/>
            <p:nvPr/>
          </p:nvSpPr>
          <p:spPr>
            <a:xfrm>
              <a:off x="8271253" y="2624045"/>
              <a:ext cx="65181" cy="50238"/>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9"/>
            <p:cNvSpPr/>
            <p:nvPr/>
          </p:nvSpPr>
          <p:spPr>
            <a:xfrm>
              <a:off x="8286986" y="2541113"/>
              <a:ext cx="48363" cy="34940"/>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9"/>
            <p:cNvSpPr/>
            <p:nvPr/>
          </p:nvSpPr>
          <p:spPr>
            <a:xfrm>
              <a:off x="8221268" y="2569797"/>
              <a:ext cx="54384" cy="5886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59"/>
          <p:cNvGrpSpPr/>
          <p:nvPr/>
        </p:nvGrpSpPr>
        <p:grpSpPr>
          <a:xfrm>
            <a:off x="6832531" y="2426469"/>
            <a:ext cx="291533" cy="290728"/>
            <a:chOff x="6831574" y="2428445"/>
            <a:chExt cx="291533" cy="290728"/>
          </a:xfrm>
        </p:grpSpPr>
        <p:sp>
          <p:nvSpPr>
            <p:cNvPr id="2330" name="Google Shape;2330;p59"/>
            <p:cNvSpPr/>
            <p:nvPr/>
          </p:nvSpPr>
          <p:spPr>
            <a:xfrm>
              <a:off x="6904178" y="2576007"/>
              <a:ext cx="82910" cy="44759"/>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9"/>
            <p:cNvSpPr/>
            <p:nvPr/>
          </p:nvSpPr>
          <p:spPr>
            <a:xfrm>
              <a:off x="6831574" y="2428445"/>
              <a:ext cx="227992" cy="16156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9"/>
            <p:cNvSpPr/>
            <p:nvPr/>
          </p:nvSpPr>
          <p:spPr>
            <a:xfrm>
              <a:off x="6888387" y="2614140"/>
              <a:ext cx="114352" cy="13080"/>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9"/>
            <p:cNvSpPr/>
            <p:nvPr/>
          </p:nvSpPr>
          <p:spPr>
            <a:xfrm>
              <a:off x="6843230" y="2441624"/>
              <a:ext cx="204662" cy="119556"/>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9"/>
            <p:cNvSpPr/>
            <p:nvPr/>
          </p:nvSpPr>
          <p:spPr>
            <a:xfrm>
              <a:off x="6840222" y="2438596"/>
              <a:ext cx="210697" cy="125473"/>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9"/>
            <p:cNvSpPr/>
            <p:nvPr/>
          </p:nvSpPr>
          <p:spPr>
            <a:xfrm>
              <a:off x="6920919" y="2534966"/>
              <a:ext cx="187783" cy="149752"/>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9"/>
            <p:cNvSpPr/>
            <p:nvPr/>
          </p:nvSpPr>
          <p:spPr>
            <a:xfrm>
              <a:off x="6934514" y="2551291"/>
              <a:ext cx="160595" cy="110236"/>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9"/>
            <p:cNvSpPr/>
            <p:nvPr/>
          </p:nvSpPr>
          <p:spPr>
            <a:xfrm>
              <a:off x="6931625" y="2548402"/>
              <a:ext cx="166373" cy="11613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9"/>
            <p:cNvSpPr/>
            <p:nvPr/>
          </p:nvSpPr>
          <p:spPr>
            <a:xfrm>
              <a:off x="6921058" y="2669745"/>
              <a:ext cx="187645" cy="17868"/>
            </a:xfrm>
            <a:custGeom>
              <a:rect b="b" l="l" r="r" t="t"/>
              <a:pathLst>
                <a:path extrusionOk="0" h="903" w="9483">
                  <a:moveTo>
                    <a:pt x="1" y="0"/>
                  </a:moveTo>
                  <a:lnTo>
                    <a:pt x="1" y="902"/>
                  </a:lnTo>
                  <a:lnTo>
                    <a:pt x="9482" y="902"/>
                  </a:lnTo>
                  <a:lnTo>
                    <a:pt x="94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9"/>
            <p:cNvSpPr/>
            <p:nvPr/>
          </p:nvSpPr>
          <p:spPr>
            <a:xfrm>
              <a:off x="6906375" y="2674831"/>
              <a:ext cx="216732" cy="19768"/>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9"/>
            <p:cNvSpPr/>
            <p:nvPr/>
          </p:nvSpPr>
          <p:spPr>
            <a:xfrm>
              <a:off x="6888387" y="2614140"/>
              <a:ext cx="27208" cy="13080"/>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9"/>
            <p:cNvSpPr/>
            <p:nvPr/>
          </p:nvSpPr>
          <p:spPr>
            <a:xfrm>
              <a:off x="6831574" y="2428445"/>
              <a:ext cx="26772" cy="16156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9"/>
            <p:cNvSpPr/>
            <p:nvPr/>
          </p:nvSpPr>
          <p:spPr>
            <a:xfrm>
              <a:off x="6921058" y="2534966"/>
              <a:ext cx="26377" cy="149752"/>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9"/>
            <p:cNvSpPr/>
            <p:nvPr/>
          </p:nvSpPr>
          <p:spPr>
            <a:xfrm>
              <a:off x="6906513" y="2674831"/>
              <a:ext cx="39535" cy="19768"/>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9"/>
            <p:cNvSpPr/>
            <p:nvPr/>
          </p:nvSpPr>
          <p:spPr>
            <a:xfrm>
              <a:off x="7018377" y="2639409"/>
              <a:ext cx="55880" cy="79625"/>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9"/>
            <p:cNvSpPr/>
            <p:nvPr/>
          </p:nvSpPr>
          <p:spPr>
            <a:xfrm>
              <a:off x="7018100" y="2639548"/>
              <a:ext cx="12506" cy="79625"/>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9"/>
            <p:cNvSpPr/>
            <p:nvPr/>
          </p:nvSpPr>
          <p:spPr>
            <a:xfrm>
              <a:off x="7018239" y="2648750"/>
              <a:ext cx="56018" cy="60946"/>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9"/>
            <p:cNvSpPr/>
            <p:nvPr/>
          </p:nvSpPr>
          <p:spPr>
            <a:xfrm>
              <a:off x="7018100" y="2650115"/>
              <a:ext cx="3720" cy="58353"/>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 name="Google Shape;2348;p59"/>
          <p:cNvGrpSpPr/>
          <p:nvPr/>
        </p:nvGrpSpPr>
        <p:grpSpPr>
          <a:xfrm>
            <a:off x="6394375" y="2438815"/>
            <a:ext cx="291549" cy="266035"/>
            <a:chOff x="6386743" y="2439918"/>
            <a:chExt cx="291549" cy="266035"/>
          </a:xfrm>
        </p:grpSpPr>
        <p:sp>
          <p:nvSpPr>
            <p:cNvPr id="2349" name="Google Shape;2349;p59"/>
            <p:cNvSpPr/>
            <p:nvPr/>
          </p:nvSpPr>
          <p:spPr>
            <a:xfrm>
              <a:off x="6477196" y="2627552"/>
              <a:ext cx="110652" cy="66862"/>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9"/>
            <p:cNvSpPr/>
            <p:nvPr/>
          </p:nvSpPr>
          <p:spPr>
            <a:xfrm>
              <a:off x="6477196" y="2627552"/>
              <a:ext cx="103647" cy="61519"/>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9"/>
            <p:cNvSpPr/>
            <p:nvPr/>
          </p:nvSpPr>
          <p:spPr>
            <a:xfrm>
              <a:off x="6386743" y="2439918"/>
              <a:ext cx="291549" cy="207136"/>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9"/>
            <p:cNvSpPr/>
            <p:nvPr/>
          </p:nvSpPr>
          <p:spPr>
            <a:xfrm>
              <a:off x="6410489" y="2463763"/>
              <a:ext cx="244059" cy="145834"/>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9"/>
            <p:cNvSpPr/>
            <p:nvPr/>
          </p:nvSpPr>
          <p:spPr>
            <a:xfrm>
              <a:off x="6640807" y="2463802"/>
              <a:ext cx="13752" cy="145794"/>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9"/>
            <p:cNvSpPr/>
            <p:nvPr/>
          </p:nvSpPr>
          <p:spPr>
            <a:xfrm>
              <a:off x="6446721" y="2684523"/>
              <a:ext cx="171459" cy="21430"/>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9"/>
            <p:cNvSpPr/>
            <p:nvPr/>
          </p:nvSpPr>
          <p:spPr>
            <a:xfrm>
              <a:off x="6526330" y="2623040"/>
              <a:ext cx="11279" cy="8924"/>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 name="Google Shape;2356;p59"/>
          <p:cNvGrpSpPr/>
          <p:nvPr/>
        </p:nvGrpSpPr>
        <p:grpSpPr>
          <a:xfrm>
            <a:off x="7768894" y="2423490"/>
            <a:ext cx="167271" cy="296686"/>
            <a:chOff x="7762668" y="2427641"/>
            <a:chExt cx="167271" cy="296686"/>
          </a:xfrm>
        </p:grpSpPr>
        <p:sp>
          <p:nvSpPr>
            <p:cNvPr id="2357" name="Google Shape;2357;p59"/>
            <p:cNvSpPr/>
            <p:nvPr/>
          </p:nvSpPr>
          <p:spPr>
            <a:xfrm>
              <a:off x="7894037" y="2445506"/>
              <a:ext cx="35902" cy="243090"/>
            </a:xfrm>
            <a:custGeom>
              <a:rect b="b" l="l" r="r" t="t"/>
              <a:pathLst>
                <a:path extrusionOk="0" h="11321" w="1672">
                  <a:moveTo>
                    <a:pt x="0" y="0"/>
                  </a:moveTo>
                  <a:lnTo>
                    <a:pt x="0" y="11320"/>
                  </a:lnTo>
                  <a:lnTo>
                    <a:pt x="1672" y="10481"/>
                  </a:lnTo>
                  <a:lnTo>
                    <a:pt x="1672" y="833"/>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9"/>
            <p:cNvSpPr/>
            <p:nvPr/>
          </p:nvSpPr>
          <p:spPr>
            <a:xfrm>
              <a:off x="7762668" y="2445506"/>
              <a:ext cx="149255" cy="243090"/>
            </a:xfrm>
            <a:custGeom>
              <a:rect b="b" l="l" r="r" t="t"/>
              <a:pathLst>
                <a:path extrusionOk="0" h="11321" w="6951">
                  <a:moveTo>
                    <a:pt x="6951" y="0"/>
                  </a:moveTo>
                  <a:lnTo>
                    <a:pt x="1" y="833"/>
                  </a:lnTo>
                  <a:lnTo>
                    <a:pt x="1" y="10481"/>
                  </a:lnTo>
                  <a:lnTo>
                    <a:pt x="6951" y="11320"/>
                  </a:lnTo>
                  <a:lnTo>
                    <a:pt x="69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9"/>
            <p:cNvSpPr/>
            <p:nvPr/>
          </p:nvSpPr>
          <p:spPr>
            <a:xfrm>
              <a:off x="7894037" y="2670538"/>
              <a:ext cx="35902" cy="53789"/>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9"/>
            <p:cNvSpPr/>
            <p:nvPr/>
          </p:nvSpPr>
          <p:spPr>
            <a:xfrm>
              <a:off x="7894037" y="2427641"/>
              <a:ext cx="35902" cy="35752"/>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9"/>
            <p:cNvSpPr/>
            <p:nvPr/>
          </p:nvSpPr>
          <p:spPr>
            <a:xfrm>
              <a:off x="7762668" y="2670538"/>
              <a:ext cx="149255" cy="53789"/>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9"/>
            <p:cNvSpPr/>
            <p:nvPr/>
          </p:nvSpPr>
          <p:spPr>
            <a:xfrm>
              <a:off x="7762668" y="2427641"/>
              <a:ext cx="149255" cy="35752"/>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9"/>
            <p:cNvSpPr/>
            <p:nvPr/>
          </p:nvSpPr>
          <p:spPr>
            <a:xfrm>
              <a:off x="7840270" y="2441040"/>
              <a:ext cx="29954" cy="8954"/>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9"/>
            <p:cNvSpPr/>
            <p:nvPr/>
          </p:nvSpPr>
          <p:spPr>
            <a:xfrm>
              <a:off x="7837285" y="2688425"/>
              <a:ext cx="18037" cy="18037"/>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9"/>
            <p:cNvSpPr/>
            <p:nvPr/>
          </p:nvSpPr>
          <p:spPr>
            <a:xfrm>
              <a:off x="7823886" y="2441040"/>
              <a:ext cx="8954" cy="8954"/>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 name="Google Shape;2366;p59"/>
          <p:cNvGrpSpPr/>
          <p:nvPr/>
        </p:nvGrpSpPr>
        <p:grpSpPr>
          <a:xfrm>
            <a:off x="2029231" y="3336104"/>
            <a:ext cx="289218" cy="219226"/>
            <a:chOff x="2021266" y="3325678"/>
            <a:chExt cx="289218" cy="219226"/>
          </a:xfrm>
        </p:grpSpPr>
        <p:sp>
          <p:nvSpPr>
            <p:cNvPr id="2367" name="Google Shape;2367;p59"/>
            <p:cNvSpPr/>
            <p:nvPr/>
          </p:nvSpPr>
          <p:spPr>
            <a:xfrm>
              <a:off x="2080939" y="3342260"/>
              <a:ext cx="70387" cy="186060"/>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9"/>
            <p:cNvSpPr/>
            <p:nvPr/>
          </p:nvSpPr>
          <p:spPr>
            <a:xfrm>
              <a:off x="2080939" y="3456884"/>
              <a:ext cx="70387" cy="71431"/>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9"/>
            <p:cNvSpPr/>
            <p:nvPr/>
          </p:nvSpPr>
          <p:spPr>
            <a:xfrm>
              <a:off x="2021266" y="3397088"/>
              <a:ext cx="59694" cy="76269"/>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9"/>
            <p:cNvSpPr/>
            <p:nvPr/>
          </p:nvSpPr>
          <p:spPr>
            <a:xfrm>
              <a:off x="2021266" y="3430910"/>
              <a:ext cx="59694" cy="42445"/>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9"/>
            <p:cNvSpPr/>
            <p:nvPr/>
          </p:nvSpPr>
          <p:spPr>
            <a:xfrm>
              <a:off x="2196726" y="3406197"/>
              <a:ext cx="23927" cy="58256"/>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9"/>
            <p:cNvSpPr/>
            <p:nvPr/>
          </p:nvSpPr>
          <p:spPr>
            <a:xfrm>
              <a:off x="2225961" y="3377080"/>
              <a:ext cx="40003" cy="116511"/>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9"/>
            <p:cNvSpPr/>
            <p:nvPr/>
          </p:nvSpPr>
          <p:spPr>
            <a:xfrm>
              <a:off x="2254686" y="3348358"/>
              <a:ext cx="55797" cy="173920"/>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9"/>
            <p:cNvSpPr/>
            <p:nvPr/>
          </p:nvSpPr>
          <p:spPr>
            <a:xfrm>
              <a:off x="2150532" y="3325678"/>
              <a:ext cx="27033" cy="21922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9"/>
            <p:cNvSpPr/>
            <p:nvPr/>
          </p:nvSpPr>
          <p:spPr>
            <a:xfrm>
              <a:off x="2150532" y="3325678"/>
              <a:ext cx="21818" cy="21922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 name="Google Shape;2376;p59"/>
          <p:cNvGrpSpPr/>
          <p:nvPr/>
        </p:nvGrpSpPr>
        <p:grpSpPr>
          <a:xfrm>
            <a:off x="706144" y="4192311"/>
            <a:ext cx="296229" cy="250482"/>
            <a:chOff x="713403" y="4189996"/>
            <a:chExt cx="296229" cy="250482"/>
          </a:xfrm>
        </p:grpSpPr>
        <p:sp>
          <p:nvSpPr>
            <p:cNvPr id="2377" name="Google Shape;2377;p59"/>
            <p:cNvSpPr/>
            <p:nvPr/>
          </p:nvSpPr>
          <p:spPr>
            <a:xfrm>
              <a:off x="728313" y="4189996"/>
              <a:ext cx="8930" cy="44068"/>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9"/>
            <p:cNvSpPr/>
            <p:nvPr/>
          </p:nvSpPr>
          <p:spPr>
            <a:xfrm>
              <a:off x="713403" y="4189996"/>
              <a:ext cx="8930" cy="44068"/>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9"/>
            <p:cNvSpPr/>
            <p:nvPr/>
          </p:nvSpPr>
          <p:spPr>
            <a:xfrm>
              <a:off x="743263" y="4189996"/>
              <a:ext cx="9010" cy="44068"/>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9"/>
            <p:cNvSpPr/>
            <p:nvPr/>
          </p:nvSpPr>
          <p:spPr>
            <a:xfrm>
              <a:off x="765196" y="4217749"/>
              <a:ext cx="197805" cy="197825"/>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9"/>
            <p:cNvSpPr/>
            <p:nvPr/>
          </p:nvSpPr>
          <p:spPr>
            <a:xfrm>
              <a:off x="785102" y="4237515"/>
              <a:ext cx="158132" cy="158152"/>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9"/>
            <p:cNvSpPr/>
            <p:nvPr/>
          </p:nvSpPr>
          <p:spPr>
            <a:xfrm>
              <a:off x="848433" y="4237515"/>
              <a:ext cx="98832" cy="158172"/>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22244E">
                <a:alpha val="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9"/>
            <p:cNvSpPr/>
            <p:nvPr/>
          </p:nvSpPr>
          <p:spPr>
            <a:xfrm>
              <a:off x="980233" y="4192705"/>
              <a:ext cx="29399" cy="247773"/>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9"/>
            <p:cNvSpPr/>
            <p:nvPr/>
          </p:nvSpPr>
          <p:spPr>
            <a:xfrm>
              <a:off x="980233" y="4192705"/>
              <a:ext cx="29399" cy="128292"/>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9"/>
            <p:cNvSpPr/>
            <p:nvPr/>
          </p:nvSpPr>
          <p:spPr>
            <a:xfrm>
              <a:off x="713403" y="4229588"/>
              <a:ext cx="38871" cy="210067"/>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9"/>
            <p:cNvSpPr/>
            <p:nvPr/>
          </p:nvSpPr>
          <p:spPr>
            <a:xfrm>
              <a:off x="713403" y="4229588"/>
              <a:ext cx="38871" cy="45252"/>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 name="Google Shape;2387;p59"/>
          <p:cNvGrpSpPr/>
          <p:nvPr/>
        </p:nvGrpSpPr>
        <p:grpSpPr>
          <a:xfrm>
            <a:off x="3770667" y="3301853"/>
            <a:ext cx="289196" cy="287718"/>
            <a:chOff x="3758203" y="3299348"/>
            <a:chExt cx="412136" cy="410030"/>
          </a:xfrm>
        </p:grpSpPr>
        <p:sp>
          <p:nvSpPr>
            <p:cNvPr id="2388" name="Google Shape;2388;p59"/>
            <p:cNvSpPr/>
            <p:nvPr/>
          </p:nvSpPr>
          <p:spPr>
            <a:xfrm>
              <a:off x="3758203" y="3371053"/>
              <a:ext cx="338326" cy="338326"/>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9"/>
            <p:cNvSpPr/>
            <p:nvPr/>
          </p:nvSpPr>
          <p:spPr>
            <a:xfrm>
              <a:off x="3927249" y="3533436"/>
              <a:ext cx="169283" cy="13550"/>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9"/>
            <p:cNvSpPr/>
            <p:nvPr/>
          </p:nvSpPr>
          <p:spPr>
            <a:xfrm>
              <a:off x="4069464" y="3299348"/>
              <a:ext cx="100874" cy="98746"/>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9"/>
            <p:cNvSpPr/>
            <p:nvPr/>
          </p:nvSpPr>
          <p:spPr>
            <a:xfrm>
              <a:off x="4069464" y="3299348"/>
              <a:ext cx="67749" cy="98746"/>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9"/>
            <p:cNvSpPr/>
            <p:nvPr/>
          </p:nvSpPr>
          <p:spPr>
            <a:xfrm>
              <a:off x="3798733" y="3411581"/>
              <a:ext cx="257237" cy="257237"/>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9"/>
            <p:cNvSpPr/>
            <p:nvPr/>
          </p:nvSpPr>
          <p:spPr>
            <a:xfrm>
              <a:off x="3927249" y="3533436"/>
              <a:ext cx="128723" cy="13550"/>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9"/>
            <p:cNvSpPr/>
            <p:nvPr/>
          </p:nvSpPr>
          <p:spPr>
            <a:xfrm>
              <a:off x="3832638" y="3445485"/>
              <a:ext cx="189458" cy="189458"/>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9"/>
            <p:cNvSpPr/>
            <p:nvPr/>
          </p:nvSpPr>
          <p:spPr>
            <a:xfrm>
              <a:off x="3927249" y="3533436"/>
              <a:ext cx="94849" cy="13550"/>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9"/>
            <p:cNvSpPr/>
            <p:nvPr/>
          </p:nvSpPr>
          <p:spPr>
            <a:xfrm>
              <a:off x="3873168" y="3486013"/>
              <a:ext cx="108369" cy="108369"/>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9"/>
            <p:cNvSpPr/>
            <p:nvPr/>
          </p:nvSpPr>
          <p:spPr>
            <a:xfrm>
              <a:off x="3927249" y="3533436"/>
              <a:ext cx="54499" cy="13550"/>
            </a:xfrm>
            <a:custGeom>
              <a:rect b="b" l="l" r="r" t="t"/>
              <a:pathLst>
                <a:path extrusionOk="0" h="452" w="1818">
                  <a:moveTo>
                    <a:pt x="0" y="0"/>
                  </a:moveTo>
                  <a:lnTo>
                    <a:pt x="0" y="451"/>
                  </a:lnTo>
                  <a:lnTo>
                    <a:pt x="1797" y="451"/>
                  </a:lnTo>
                  <a:cubicBezTo>
                    <a:pt x="1818" y="305"/>
                    <a:pt x="1818" y="153"/>
                    <a:pt x="1797"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9"/>
            <p:cNvSpPr/>
            <p:nvPr/>
          </p:nvSpPr>
          <p:spPr>
            <a:xfrm>
              <a:off x="3907073" y="3519917"/>
              <a:ext cx="40560" cy="40560"/>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9"/>
            <p:cNvSpPr/>
            <p:nvPr/>
          </p:nvSpPr>
          <p:spPr>
            <a:xfrm>
              <a:off x="3927249" y="3533436"/>
              <a:ext cx="20804" cy="13550"/>
            </a:xfrm>
            <a:custGeom>
              <a:rect b="b" l="l" r="r" t="t"/>
              <a:pathLst>
                <a:path extrusionOk="0" h="452" w="694">
                  <a:moveTo>
                    <a:pt x="0" y="0"/>
                  </a:moveTo>
                  <a:lnTo>
                    <a:pt x="0" y="451"/>
                  </a:lnTo>
                  <a:lnTo>
                    <a:pt x="638" y="451"/>
                  </a:lnTo>
                  <a:cubicBezTo>
                    <a:pt x="694" y="305"/>
                    <a:pt x="694" y="146"/>
                    <a:pt x="638"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9"/>
            <p:cNvSpPr/>
            <p:nvPr/>
          </p:nvSpPr>
          <p:spPr>
            <a:xfrm>
              <a:off x="3917686" y="3501391"/>
              <a:ext cx="48474" cy="45656"/>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9"/>
            <p:cNvSpPr/>
            <p:nvPr/>
          </p:nvSpPr>
          <p:spPr>
            <a:xfrm>
              <a:off x="3948653" y="3313377"/>
              <a:ext cx="208314" cy="203247"/>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 name="Google Shape;2402;p59"/>
          <p:cNvGrpSpPr/>
          <p:nvPr/>
        </p:nvGrpSpPr>
        <p:grpSpPr>
          <a:xfrm>
            <a:off x="3769663" y="4172668"/>
            <a:ext cx="291205" cy="289762"/>
            <a:chOff x="3767812" y="4172426"/>
            <a:chExt cx="291205" cy="289762"/>
          </a:xfrm>
        </p:grpSpPr>
        <p:sp>
          <p:nvSpPr>
            <p:cNvPr id="2403" name="Google Shape;2403;p59"/>
            <p:cNvSpPr/>
            <p:nvPr/>
          </p:nvSpPr>
          <p:spPr>
            <a:xfrm>
              <a:off x="3909222" y="4305623"/>
              <a:ext cx="8984" cy="98576"/>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9"/>
            <p:cNvSpPr/>
            <p:nvPr/>
          </p:nvSpPr>
          <p:spPr>
            <a:xfrm>
              <a:off x="3904865" y="4172426"/>
              <a:ext cx="17677" cy="32393"/>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9"/>
            <p:cNvSpPr/>
            <p:nvPr/>
          </p:nvSpPr>
          <p:spPr>
            <a:xfrm>
              <a:off x="3767812" y="4185871"/>
              <a:ext cx="291205" cy="146332"/>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9"/>
            <p:cNvSpPr/>
            <p:nvPr/>
          </p:nvSpPr>
          <p:spPr>
            <a:xfrm>
              <a:off x="3769104" y="4187601"/>
              <a:ext cx="144623" cy="144748"/>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9"/>
            <p:cNvSpPr/>
            <p:nvPr/>
          </p:nvSpPr>
          <p:spPr>
            <a:xfrm>
              <a:off x="3913703" y="4187601"/>
              <a:ext cx="72311" cy="14460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9"/>
            <p:cNvSpPr/>
            <p:nvPr/>
          </p:nvSpPr>
          <p:spPr>
            <a:xfrm>
              <a:off x="3857027" y="4381997"/>
              <a:ext cx="65662" cy="80191"/>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 name="Google Shape;2409;p59"/>
          <p:cNvGrpSpPr/>
          <p:nvPr/>
        </p:nvGrpSpPr>
        <p:grpSpPr>
          <a:xfrm>
            <a:off x="2456658" y="3299957"/>
            <a:ext cx="291538" cy="291505"/>
            <a:chOff x="2459049" y="3294054"/>
            <a:chExt cx="291538" cy="291505"/>
          </a:xfrm>
        </p:grpSpPr>
        <p:sp>
          <p:nvSpPr>
            <p:cNvPr id="2410" name="Google Shape;2410;p59"/>
            <p:cNvSpPr/>
            <p:nvPr/>
          </p:nvSpPr>
          <p:spPr>
            <a:xfrm>
              <a:off x="2459049" y="3294054"/>
              <a:ext cx="291538" cy="291505"/>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9"/>
            <p:cNvSpPr/>
            <p:nvPr/>
          </p:nvSpPr>
          <p:spPr>
            <a:xfrm>
              <a:off x="2480872" y="3315875"/>
              <a:ext cx="247892" cy="247864"/>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9"/>
            <p:cNvSpPr/>
            <p:nvPr/>
          </p:nvSpPr>
          <p:spPr>
            <a:xfrm>
              <a:off x="2600446" y="3332999"/>
              <a:ext cx="8773" cy="111206"/>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9"/>
            <p:cNvSpPr/>
            <p:nvPr/>
          </p:nvSpPr>
          <p:spPr>
            <a:xfrm>
              <a:off x="2598895" y="3435412"/>
              <a:ext cx="114209" cy="8795"/>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9"/>
            <p:cNvSpPr/>
            <p:nvPr/>
          </p:nvSpPr>
          <p:spPr>
            <a:xfrm>
              <a:off x="2511469" y="3346446"/>
              <a:ext cx="232051" cy="217515"/>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9"/>
            <p:cNvSpPr/>
            <p:nvPr/>
          </p:nvSpPr>
          <p:spPr>
            <a:xfrm>
              <a:off x="2496558" y="3435412"/>
              <a:ext cx="17990" cy="8795"/>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9"/>
            <p:cNvSpPr/>
            <p:nvPr/>
          </p:nvSpPr>
          <p:spPr>
            <a:xfrm>
              <a:off x="2600446" y="3531534"/>
              <a:ext cx="8773" cy="15152"/>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9"/>
            <p:cNvSpPr/>
            <p:nvPr/>
          </p:nvSpPr>
          <p:spPr>
            <a:xfrm>
              <a:off x="2526114" y="3362905"/>
              <a:ext cx="16727" cy="13380"/>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9"/>
            <p:cNvSpPr/>
            <p:nvPr/>
          </p:nvSpPr>
          <p:spPr>
            <a:xfrm>
              <a:off x="2666558" y="3503200"/>
              <a:ext cx="16572" cy="13380"/>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9"/>
            <p:cNvSpPr/>
            <p:nvPr/>
          </p:nvSpPr>
          <p:spPr>
            <a:xfrm>
              <a:off x="2666979" y="3362905"/>
              <a:ext cx="16572" cy="13380"/>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9"/>
            <p:cNvSpPr/>
            <p:nvPr/>
          </p:nvSpPr>
          <p:spPr>
            <a:xfrm>
              <a:off x="2526513" y="3503200"/>
              <a:ext cx="16749" cy="13380"/>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9"/>
            <p:cNvSpPr/>
            <p:nvPr/>
          </p:nvSpPr>
          <p:spPr>
            <a:xfrm>
              <a:off x="2504113" y="3395227"/>
              <a:ext cx="18433" cy="11320"/>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9"/>
            <p:cNvSpPr/>
            <p:nvPr/>
          </p:nvSpPr>
          <p:spPr>
            <a:xfrm>
              <a:off x="2686853" y="3472961"/>
              <a:ext cx="18411" cy="1134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9"/>
            <p:cNvSpPr/>
            <p:nvPr/>
          </p:nvSpPr>
          <p:spPr>
            <a:xfrm>
              <a:off x="2637158" y="3341129"/>
              <a:ext cx="13337" cy="14554"/>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9"/>
            <p:cNvSpPr/>
            <p:nvPr/>
          </p:nvSpPr>
          <p:spPr>
            <a:xfrm>
              <a:off x="2559414" y="3523825"/>
              <a:ext cx="13337" cy="14576"/>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9"/>
            <p:cNvSpPr/>
            <p:nvPr/>
          </p:nvSpPr>
          <p:spPr>
            <a:xfrm>
              <a:off x="2560943" y="3340309"/>
              <a:ext cx="13094" cy="14776"/>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9"/>
            <p:cNvSpPr/>
            <p:nvPr/>
          </p:nvSpPr>
          <p:spPr>
            <a:xfrm>
              <a:off x="2635319" y="3524467"/>
              <a:ext cx="13094" cy="14687"/>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9"/>
            <p:cNvSpPr/>
            <p:nvPr/>
          </p:nvSpPr>
          <p:spPr>
            <a:xfrm>
              <a:off x="2687717" y="3396954"/>
              <a:ext cx="18610" cy="11298"/>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9"/>
            <p:cNvSpPr/>
            <p:nvPr/>
          </p:nvSpPr>
          <p:spPr>
            <a:xfrm>
              <a:off x="2503670" y="3471278"/>
              <a:ext cx="18522" cy="11187"/>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 name="Google Shape;2429;p59"/>
          <p:cNvGrpSpPr/>
          <p:nvPr/>
        </p:nvGrpSpPr>
        <p:grpSpPr>
          <a:xfrm>
            <a:off x="2456807" y="2434146"/>
            <a:ext cx="291249" cy="275381"/>
            <a:chOff x="2460888" y="2425601"/>
            <a:chExt cx="291249" cy="275381"/>
          </a:xfrm>
        </p:grpSpPr>
        <p:sp>
          <p:nvSpPr>
            <p:cNvPr id="2430" name="Google Shape;2430;p59"/>
            <p:cNvSpPr/>
            <p:nvPr/>
          </p:nvSpPr>
          <p:spPr>
            <a:xfrm>
              <a:off x="2546971" y="2425601"/>
              <a:ext cx="202825" cy="255173"/>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5B1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9"/>
            <p:cNvSpPr/>
            <p:nvPr/>
          </p:nvSpPr>
          <p:spPr>
            <a:xfrm>
              <a:off x="2546971" y="2655256"/>
              <a:ext cx="189982" cy="25509"/>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9"/>
            <p:cNvSpPr/>
            <p:nvPr/>
          </p:nvSpPr>
          <p:spPr>
            <a:xfrm>
              <a:off x="2693807" y="2614853"/>
              <a:ext cx="48145" cy="25373"/>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9"/>
            <p:cNvSpPr/>
            <p:nvPr/>
          </p:nvSpPr>
          <p:spPr>
            <a:xfrm>
              <a:off x="2693807" y="2574313"/>
              <a:ext cx="53169" cy="25373"/>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9"/>
            <p:cNvSpPr/>
            <p:nvPr/>
          </p:nvSpPr>
          <p:spPr>
            <a:xfrm>
              <a:off x="2693807" y="2533910"/>
              <a:ext cx="58330" cy="25255"/>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9"/>
            <p:cNvSpPr/>
            <p:nvPr/>
          </p:nvSpPr>
          <p:spPr>
            <a:xfrm>
              <a:off x="2460888" y="2538933"/>
              <a:ext cx="91267" cy="16204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9"/>
            <p:cNvSpPr/>
            <p:nvPr/>
          </p:nvSpPr>
          <p:spPr>
            <a:xfrm>
              <a:off x="2460888" y="2538797"/>
              <a:ext cx="30514" cy="162186"/>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9"/>
            <p:cNvSpPr/>
            <p:nvPr/>
          </p:nvSpPr>
          <p:spPr>
            <a:xfrm>
              <a:off x="2501428" y="2650252"/>
              <a:ext cx="30377" cy="3037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9"/>
            <p:cNvSpPr/>
            <p:nvPr/>
          </p:nvSpPr>
          <p:spPr>
            <a:xfrm>
              <a:off x="2506432" y="2655256"/>
              <a:ext cx="20368" cy="20368"/>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59"/>
          <p:cNvGrpSpPr/>
          <p:nvPr/>
        </p:nvGrpSpPr>
        <p:grpSpPr>
          <a:xfrm>
            <a:off x="3335896" y="2433205"/>
            <a:ext cx="289246" cy="277255"/>
            <a:chOff x="3318138" y="2439617"/>
            <a:chExt cx="289246" cy="277255"/>
          </a:xfrm>
        </p:grpSpPr>
        <p:sp>
          <p:nvSpPr>
            <p:cNvPr id="2440" name="Google Shape;2440;p59"/>
            <p:cNvSpPr/>
            <p:nvPr/>
          </p:nvSpPr>
          <p:spPr>
            <a:xfrm>
              <a:off x="3411224" y="2606008"/>
              <a:ext cx="7696" cy="16012"/>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9"/>
            <p:cNvSpPr/>
            <p:nvPr/>
          </p:nvSpPr>
          <p:spPr>
            <a:xfrm>
              <a:off x="3418898" y="2457735"/>
              <a:ext cx="188486" cy="198289"/>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9"/>
            <p:cNvSpPr/>
            <p:nvPr/>
          </p:nvSpPr>
          <p:spPr>
            <a:xfrm>
              <a:off x="3401687" y="2439617"/>
              <a:ext cx="198622" cy="192257"/>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9"/>
            <p:cNvSpPr/>
            <p:nvPr/>
          </p:nvSpPr>
          <p:spPr>
            <a:xfrm>
              <a:off x="3342446" y="2654929"/>
              <a:ext cx="128333" cy="61942"/>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9"/>
            <p:cNvSpPr/>
            <p:nvPr/>
          </p:nvSpPr>
          <p:spPr>
            <a:xfrm>
              <a:off x="3439369" y="2618937"/>
              <a:ext cx="70333" cy="39432"/>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9"/>
            <p:cNvSpPr/>
            <p:nvPr/>
          </p:nvSpPr>
          <p:spPr>
            <a:xfrm>
              <a:off x="3318138" y="2516370"/>
              <a:ext cx="199709" cy="192124"/>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9"/>
            <p:cNvSpPr/>
            <p:nvPr/>
          </p:nvSpPr>
          <p:spPr>
            <a:xfrm>
              <a:off x="3431829" y="2637853"/>
              <a:ext cx="30941" cy="18784"/>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59"/>
          <p:cNvGrpSpPr/>
          <p:nvPr/>
        </p:nvGrpSpPr>
        <p:grpSpPr>
          <a:xfrm>
            <a:off x="2029227" y="2869465"/>
            <a:ext cx="289221" cy="289323"/>
            <a:chOff x="2018762" y="2862073"/>
            <a:chExt cx="289221" cy="289323"/>
          </a:xfrm>
        </p:grpSpPr>
        <p:sp>
          <p:nvSpPr>
            <p:cNvPr id="2448" name="Google Shape;2448;p59"/>
            <p:cNvSpPr/>
            <p:nvPr/>
          </p:nvSpPr>
          <p:spPr>
            <a:xfrm>
              <a:off x="2018762" y="2862073"/>
              <a:ext cx="220195" cy="220170"/>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9"/>
            <p:cNvSpPr/>
            <p:nvPr/>
          </p:nvSpPr>
          <p:spPr>
            <a:xfrm>
              <a:off x="2064193" y="2923886"/>
              <a:ext cx="112923" cy="96658"/>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9"/>
            <p:cNvSpPr/>
            <p:nvPr/>
          </p:nvSpPr>
          <p:spPr>
            <a:xfrm>
              <a:off x="2096680" y="2948085"/>
              <a:ext cx="56236" cy="48171"/>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9"/>
            <p:cNvSpPr/>
            <p:nvPr/>
          </p:nvSpPr>
          <p:spPr>
            <a:xfrm>
              <a:off x="2163363" y="3006634"/>
              <a:ext cx="144620" cy="144762"/>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9"/>
            <p:cNvSpPr/>
            <p:nvPr/>
          </p:nvSpPr>
          <p:spPr>
            <a:xfrm>
              <a:off x="2187407" y="3042876"/>
              <a:ext cx="84489" cy="72370"/>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9"/>
            <p:cNvSpPr/>
            <p:nvPr/>
          </p:nvSpPr>
          <p:spPr>
            <a:xfrm>
              <a:off x="2206768" y="3057395"/>
              <a:ext cx="50608" cy="43354"/>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59"/>
          <p:cNvGrpSpPr/>
          <p:nvPr/>
        </p:nvGrpSpPr>
        <p:grpSpPr>
          <a:xfrm>
            <a:off x="7706762" y="3313571"/>
            <a:ext cx="291521" cy="264281"/>
            <a:chOff x="7703907" y="3324967"/>
            <a:chExt cx="291521" cy="264281"/>
          </a:xfrm>
        </p:grpSpPr>
        <p:sp>
          <p:nvSpPr>
            <p:cNvPr id="2455" name="Google Shape;2455;p59"/>
            <p:cNvSpPr/>
            <p:nvPr/>
          </p:nvSpPr>
          <p:spPr>
            <a:xfrm>
              <a:off x="7739498" y="3568413"/>
              <a:ext cx="244012" cy="20835"/>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9"/>
            <p:cNvSpPr/>
            <p:nvPr/>
          </p:nvSpPr>
          <p:spPr>
            <a:xfrm>
              <a:off x="7703907" y="3415865"/>
              <a:ext cx="245448" cy="134634"/>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9"/>
            <p:cNvSpPr/>
            <p:nvPr/>
          </p:nvSpPr>
          <p:spPr>
            <a:xfrm>
              <a:off x="7855541" y="3453060"/>
              <a:ext cx="74423" cy="78098"/>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9"/>
            <p:cNvSpPr/>
            <p:nvPr/>
          </p:nvSpPr>
          <p:spPr>
            <a:xfrm>
              <a:off x="7921015" y="3415865"/>
              <a:ext cx="8953" cy="28277"/>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9"/>
            <p:cNvSpPr/>
            <p:nvPr/>
          </p:nvSpPr>
          <p:spPr>
            <a:xfrm>
              <a:off x="7834985" y="3324967"/>
              <a:ext cx="17216" cy="77445"/>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9"/>
            <p:cNvSpPr/>
            <p:nvPr/>
          </p:nvSpPr>
          <p:spPr>
            <a:xfrm>
              <a:off x="7870688" y="3324967"/>
              <a:ext cx="17235" cy="77445"/>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9"/>
            <p:cNvSpPr/>
            <p:nvPr/>
          </p:nvSpPr>
          <p:spPr>
            <a:xfrm>
              <a:off x="7727466" y="3563880"/>
              <a:ext cx="267962" cy="893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 name="Google Shape;2462;p59"/>
          <p:cNvGrpSpPr/>
          <p:nvPr/>
        </p:nvGrpSpPr>
        <p:grpSpPr>
          <a:xfrm>
            <a:off x="4230664" y="3301047"/>
            <a:ext cx="243506" cy="289330"/>
            <a:chOff x="4232065" y="3303214"/>
            <a:chExt cx="243506" cy="289330"/>
          </a:xfrm>
        </p:grpSpPr>
        <p:sp>
          <p:nvSpPr>
            <p:cNvPr id="2463" name="Google Shape;2463;p59"/>
            <p:cNvSpPr/>
            <p:nvPr/>
          </p:nvSpPr>
          <p:spPr>
            <a:xfrm>
              <a:off x="4232065" y="3320833"/>
              <a:ext cx="74465" cy="123746"/>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9"/>
            <p:cNvSpPr/>
            <p:nvPr/>
          </p:nvSpPr>
          <p:spPr>
            <a:xfrm>
              <a:off x="4400976" y="3320985"/>
              <a:ext cx="74595" cy="12359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9"/>
            <p:cNvSpPr/>
            <p:nvPr/>
          </p:nvSpPr>
          <p:spPr>
            <a:xfrm>
              <a:off x="4344325" y="3467909"/>
              <a:ext cx="19007" cy="86205"/>
            </a:xfrm>
            <a:custGeom>
              <a:rect b="b" l="l" r="r" t="t"/>
              <a:pathLst>
                <a:path extrusionOk="0" h="3968" w="875">
                  <a:moveTo>
                    <a:pt x="0" y="0"/>
                  </a:moveTo>
                  <a:lnTo>
                    <a:pt x="0" y="3968"/>
                  </a:lnTo>
                  <a:lnTo>
                    <a:pt x="874" y="3968"/>
                  </a:lnTo>
                  <a:lnTo>
                    <a:pt x="8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9"/>
            <p:cNvSpPr/>
            <p:nvPr/>
          </p:nvSpPr>
          <p:spPr>
            <a:xfrm>
              <a:off x="4284046" y="3312860"/>
              <a:ext cx="139545" cy="170433"/>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9"/>
            <p:cNvSpPr/>
            <p:nvPr/>
          </p:nvSpPr>
          <p:spPr>
            <a:xfrm>
              <a:off x="4340545" y="3312860"/>
              <a:ext cx="83045" cy="170433"/>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9"/>
            <p:cNvSpPr/>
            <p:nvPr/>
          </p:nvSpPr>
          <p:spPr>
            <a:xfrm>
              <a:off x="4275009" y="3303214"/>
              <a:ext cx="157771" cy="19161"/>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9"/>
            <p:cNvSpPr/>
            <p:nvPr/>
          </p:nvSpPr>
          <p:spPr>
            <a:xfrm>
              <a:off x="4406385" y="3303214"/>
              <a:ext cx="26393" cy="19161"/>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9"/>
            <p:cNvSpPr/>
            <p:nvPr/>
          </p:nvSpPr>
          <p:spPr>
            <a:xfrm>
              <a:off x="4319301" y="3354789"/>
              <a:ext cx="69034" cy="6530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9"/>
            <p:cNvSpPr/>
            <p:nvPr/>
          </p:nvSpPr>
          <p:spPr>
            <a:xfrm>
              <a:off x="4335723" y="3472124"/>
              <a:ext cx="36190" cy="17814"/>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9"/>
            <p:cNvSpPr/>
            <p:nvPr/>
          </p:nvSpPr>
          <p:spPr>
            <a:xfrm>
              <a:off x="4316890" y="3541296"/>
              <a:ext cx="73857" cy="25483"/>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9"/>
            <p:cNvSpPr/>
            <p:nvPr/>
          </p:nvSpPr>
          <p:spPr>
            <a:xfrm>
              <a:off x="4364657" y="3541296"/>
              <a:ext cx="26241" cy="25483"/>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9"/>
            <p:cNvSpPr/>
            <p:nvPr/>
          </p:nvSpPr>
          <p:spPr>
            <a:xfrm>
              <a:off x="4290085" y="3560435"/>
              <a:ext cx="127489" cy="32110"/>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9"/>
            <p:cNvSpPr/>
            <p:nvPr/>
          </p:nvSpPr>
          <p:spPr>
            <a:xfrm>
              <a:off x="4385293" y="3560435"/>
              <a:ext cx="32128" cy="3195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 name="Google Shape;2476;p59"/>
          <p:cNvGrpSpPr/>
          <p:nvPr/>
        </p:nvGrpSpPr>
        <p:grpSpPr>
          <a:xfrm>
            <a:off x="7285182" y="3300133"/>
            <a:ext cx="262696" cy="291163"/>
            <a:chOff x="7285695" y="3298009"/>
            <a:chExt cx="262696" cy="291163"/>
          </a:xfrm>
        </p:grpSpPr>
        <p:sp>
          <p:nvSpPr>
            <p:cNvPr id="2477" name="Google Shape;2477;p59"/>
            <p:cNvSpPr/>
            <p:nvPr/>
          </p:nvSpPr>
          <p:spPr>
            <a:xfrm>
              <a:off x="7285862" y="3369766"/>
              <a:ext cx="250250" cy="219407"/>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9"/>
            <p:cNvSpPr/>
            <p:nvPr/>
          </p:nvSpPr>
          <p:spPr>
            <a:xfrm>
              <a:off x="7285695" y="3369766"/>
              <a:ext cx="200052" cy="219407"/>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9"/>
            <p:cNvSpPr/>
            <p:nvPr/>
          </p:nvSpPr>
          <p:spPr>
            <a:xfrm>
              <a:off x="7422908" y="3298009"/>
              <a:ext cx="125483" cy="69345"/>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9"/>
            <p:cNvSpPr/>
            <p:nvPr/>
          </p:nvSpPr>
          <p:spPr>
            <a:xfrm>
              <a:off x="7422741" y="3298009"/>
              <a:ext cx="125651" cy="46605"/>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9"/>
            <p:cNvSpPr/>
            <p:nvPr/>
          </p:nvSpPr>
          <p:spPr>
            <a:xfrm>
              <a:off x="7477932" y="3413312"/>
              <a:ext cx="35313" cy="50498"/>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9"/>
            <p:cNvSpPr/>
            <p:nvPr/>
          </p:nvSpPr>
          <p:spPr>
            <a:xfrm>
              <a:off x="7384967" y="3392649"/>
              <a:ext cx="52205" cy="11944"/>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9"/>
            <p:cNvSpPr/>
            <p:nvPr/>
          </p:nvSpPr>
          <p:spPr>
            <a:xfrm>
              <a:off x="7388551" y="3335727"/>
              <a:ext cx="45205" cy="6870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 name="Google Shape;2484;p59"/>
          <p:cNvGrpSpPr/>
          <p:nvPr/>
        </p:nvGrpSpPr>
        <p:grpSpPr>
          <a:xfrm>
            <a:off x="714436" y="3734132"/>
            <a:ext cx="279645" cy="289140"/>
            <a:chOff x="736066" y="3736079"/>
            <a:chExt cx="279645" cy="289140"/>
          </a:xfrm>
        </p:grpSpPr>
        <p:sp>
          <p:nvSpPr>
            <p:cNvPr id="2485" name="Google Shape;2485;p59"/>
            <p:cNvSpPr/>
            <p:nvPr/>
          </p:nvSpPr>
          <p:spPr>
            <a:xfrm>
              <a:off x="736066" y="3736079"/>
              <a:ext cx="279375" cy="2890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9"/>
            <p:cNvSpPr/>
            <p:nvPr/>
          </p:nvSpPr>
          <p:spPr>
            <a:xfrm>
              <a:off x="783514" y="3808121"/>
              <a:ext cx="58479" cy="217098"/>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9"/>
            <p:cNvSpPr/>
            <p:nvPr/>
          </p:nvSpPr>
          <p:spPr>
            <a:xfrm>
              <a:off x="957255" y="3736079"/>
              <a:ext cx="58457" cy="253673"/>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 name="Google Shape;2488;p59"/>
          <p:cNvGrpSpPr/>
          <p:nvPr/>
        </p:nvGrpSpPr>
        <p:grpSpPr>
          <a:xfrm>
            <a:off x="3767143" y="2872240"/>
            <a:ext cx="296241" cy="283771"/>
            <a:chOff x="3767240" y="2870514"/>
            <a:chExt cx="296241" cy="283771"/>
          </a:xfrm>
        </p:grpSpPr>
        <p:sp>
          <p:nvSpPr>
            <p:cNvPr id="2489" name="Google Shape;2489;p59"/>
            <p:cNvSpPr/>
            <p:nvPr/>
          </p:nvSpPr>
          <p:spPr>
            <a:xfrm>
              <a:off x="3927234" y="3020634"/>
              <a:ext cx="72374" cy="72381"/>
            </a:xfrm>
            <a:custGeom>
              <a:rect b="b" l="l" r="r" t="t"/>
              <a:pathLst>
                <a:path extrusionOk="0" h="2664" w="2664">
                  <a:moveTo>
                    <a:pt x="493" y="0"/>
                  </a:moveTo>
                  <a:lnTo>
                    <a:pt x="0" y="493"/>
                  </a:lnTo>
                  <a:lnTo>
                    <a:pt x="2171" y="2664"/>
                  </a:lnTo>
                  <a:lnTo>
                    <a:pt x="2664" y="2171"/>
                  </a:lnTo>
                  <a:lnTo>
                    <a:pt x="4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9"/>
            <p:cNvSpPr/>
            <p:nvPr/>
          </p:nvSpPr>
          <p:spPr>
            <a:xfrm>
              <a:off x="3957745" y="3052043"/>
              <a:ext cx="105736" cy="102159"/>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9"/>
            <p:cNvSpPr/>
            <p:nvPr/>
          </p:nvSpPr>
          <p:spPr>
            <a:xfrm>
              <a:off x="3957935" y="3059081"/>
              <a:ext cx="101606" cy="95204"/>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9"/>
            <p:cNvSpPr/>
            <p:nvPr/>
          </p:nvSpPr>
          <p:spPr>
            <a:xfrm>
              <a:off x="3767240" y="2870514"/>
              <a:ext cx="222746" cy="202987"/>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9"/>
            <p:cNvSpPr/>
            <p:nvPr/>
          </p:nvSpPr>
          <p:spPr>
            <a:xfrm>
              <a:off x="3793240" y="2894207"/>
              <a:ext cx="170748" cy="15560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9"/>
            <p:cNvSpPr/>
            <p:nvPr/>
          </p:nvSpPr>
          <p:spPr>
            <a:xfrm>
              <a:off x="3792049" y="2912755"/>
              <a:ext cx="147003" cy="13772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9"/>
            <p:cNvSpPr/>
            <p:nvPr/>
          </p:nvSpPr>
          <p:spPr>
            <a:xfrm>
              <a:off x="3837144" y="2915699"/>
              <a:ext cx="83866" cy="23665"/>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9"/>
            <p:cNvSpPr/>
            <p:nvPr/>
          </p:nvSpPr>
          <p:spPr>
            <a:xfrm>
              <a:off x="3957745" y="3052043"/>
              <a:ext cx="43006" cy="42113"/>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9"/>
            <p:cNvSpPr/>
            <p:nvPr/>
          </p:nvSpPr>
          <p:spPr>
            <a:xfrm>
              <a:off x="3957935" y="3059081"/>
              <a:ext cx="30183" cy="35076"/>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 name="Google Shape;2498;p59"/>
          <p:cNvGrpSpPr/>
          <p:nvPr/>
        </p:nvGrpSpPr>
        <p:grpSpPr>
          <a:xfrm>
            <a:off x="6395560" y="3299868"/>
            <a:ext cx="289195" cy="291697"/>
            <a:chOff x="6395369" y="3304403"/>
            <a:chExt cx="289195" cy="291697"/>
          </a:xfrm>
        </p:grpSpPr>
        <p:sp>
          <p:nvSpPr>
            <p:cNvPr id="2499" name="Google Shape;2499;p59"/>
            <p:cNvSpPr/>
            <p:nvPr/>
          </p:nvSpPr>
          <p:spPr>
            <a:xfrm>
              <a:off x="6403171" y="3304403"/>
              <a:ext cx="275300" cy="291697"/>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9"/>
            <p:cNvSpPr/>
            <p:nvPr/>
          </p:nvSpPr>
          <p:spPr>
            <a:xfrm>
              <a:off x="6517657" y="3426767"/>
              <a:ext cx="48450" cy="46182"/>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9"/>
            <p:cNvSpPr/>
            <p:nvPr/>
          </p:nvSpPr>
          <p:spPr>
            <a:xfrm>
              <a:off x="6395369" y="3355192"/>
              <a:ext cx="48839" cy="37786"/>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9"/>
            <p:cNvSpPr/>
            <p:nvPr/>
          </p:nvSpPr>
          <p:spPr>
            <a:xfrm>
              <a:off x="6643876" y="3504937"/>
              <a:ext cx="40545" cy="37888"/>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9"/>
            <p:cNvSpPr/>
            <p:nvPr/>
          </p:nvSpPr>
          <p:spPr>
            <a:xfrm>
              <a:off x="6528428" y="3440652"/>
              <a:ext cx="37679" cy="32338"/>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9"/>
            <p:cNvSpPr/>
            <p:nvPr/>
          </p:nvSpPr>
          <p:spPr>
            <a:xfrm>
              <a:off x="6412365" y="3368934"/>
              <a:ext cx="27194" cy="240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9"/>
            <p:cNvSpPr/>
            <p:nvPr/>
          </p:nvSpPr>
          <p:spPr>
            <a:xfrm>
              <a:off x="6657370" y="3518781"/>
              <a:ext cx="27194" cy="23982"/>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 name="Google Shape;2506;p59"/>
          <p:cNvGrpSpPr/>
          <p:nvPr/>
        </p:nvGrpSpPr>
        <p:grpSpPr>
          <a:xfrm>
            <a:off x="4206642" y="2454281"/>
            <a:ext cx="291549" cy="235104"/>
            <a:chOff x="4208664" y="2451140"/>
            <a:chExt cx="291549" cy="235104"/>
          </a:xfrm>
        </p:grpSpPr>
        <p:sp>
          <p:nvSpPr>
            <p:cNvPr id="2507" name="Google Shape;2507;p59"/>
            <p:cNvSpPr/>
            <p:nvPr/>
          </p:nvSpPr>
          <p:spPr>
            <a:xfrm>
              <a:off x="4208664" y="2469961"/>
              <a:ext cx="291549" cy="216283"/>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9"/>
            <p:cNvSpPr/>
            <p:nvPr/>
          </p:nvSpPr>
          <p:spPr>
            <a:xfrm>
              <a:off x="4208664" y="2469961"/>
              <a:ext cx="291549" cy="28241"/>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9"/>
            <p:cNvSpPr/>
            <p:nvPr/>
          </p:nvSpPr>
          <p:spPr>
            <a:xfrm>
              <a:off x="4227467" y="2469961"/>
              <a:ext cx="37661" cy="18821"/>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9"/>
            <p:cNvSpPr/>
            <p:nvPr/>
          </p:nvSpPr>
          <p:spPr>
            <a:xfrm>
              <a:off x="4443750" y="2469961"/>
              <a:ext cx="37642" cy="18821"/>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9"/>
            <p:cNvSpPr/>
            <p:nvPr/>
          </p:nvSpPr>
          <p:spPr>
            <a:xfrm>
              <a:off x="4236887" y="2451140"/>
              <a:ext cx="18840" cy="28241"/>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9"/>
            <p:cNvSpPr/>
            <p:nvPr/>
          </p:nvSpPr>
          <p:spPr>
            <a:xfrm>
              <a:off x="4236887" y="2451140"/>
              <a:ext cx="18840" cy="14130"/>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9"/>
            <p:cNvSpPr/>
            <p:nvPr/>
          </p:nvSpPr>
          <p:spPr>
            <a:xfrm>
              <a:off x="4453151" y="2451140"/>
              <a:ext cx="18972" cy="28241"/>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9"/>
            <p:cNvSpPr/>
            <p:nvPr/>
          </p:nvSpPr>
          <p:spPr>
            <a:xfrm>
              <a:off x="4453151" y="2451140"/>
              <a:ext cx="18972" cy="14130"/>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9"/>
            <p:cNvSpPr/>
            <p:nvPr/>
          </p:nvSpPr>
          <p:spPr>
            <a:xfrm>
              <a:off x="4208664" y="2498183"/>
              <a:ext cx="291549" cy="9420"/>
            </a:xfrm>
            <a:custGeom>
              <a:rect b="b" l="l" r="r" t="t"/>
              <a:pathLst>
                <a:path extrusionOk="0" h="500" w="15475">
                  <a:moveTo>
                    <a:pt x="0" y="0"/>
                  </a:moveTo>
                  <a:lnTo>
                    <a:pt x="0" y="500"/>
                  </a:lnTo>
                  <a:lnTo>
                    <a:pt x="15475" y="500"/>
                  </a:lnTo>
                  <a:lnTo>
                    <a:pt x="15475"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9"/>
            <p:cNvSpPr/>
            <p:nvPr/>
          </p:nvSpPr>
          <p:spPr>
            <a:xfrm>
              <a:off x="4236887" y="2526274"/>
              <a:ext cx="37642" cy="18840"/>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9"/>
            <p:cNvSpPr/>
            <p:nvPr/>
          </p:nvSpPr>
          <p:spPr>
            <a:xfrm>
              <a:off x="4236887" y="2563916"/>
              <a:ext cx="37642" cy="18840"/>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9"/>
            <p:cNvSpPr/>
            <p:nvPr/>
          </p:nvSpPr>
          <p:spPr>
            <a:xfrm>
              <a:off x="4236887" y="2601540"/>
              <a:ext cx="37642" cy="18840"/>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9"/>
            <p:cNvSpPr/>
            <p:nvPr/>
          </p:nvSpPr>
          <p:spPr>
            <a:xfrm>
              <a:off x="4302751" y="2601540"/>
              <a:ext cx="37642" cy="18840"/>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9"/>
            <p:cNvSpPr/>
            <p:nvPr/>
          </p:nvSpPr>
          <p:spPr>
            <a:xfrm>
              <a:off x="4368484" y="2601540"/>
              <a:ext cx="37642" cy="18840"/>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9"/>
            <p:cNvSpPr/>
            <p:nvPr/>
          </p:nvSpPr>
          <p:spPr>
            <a:xfrm>
              <a:off x="4302751" y="2563916"/>
              <a:ext cx="37642" cy="18840"/>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9"/>
            <p:cNvSpPr/>
            <p:nvPr/>
          </p:nvSpPr>
          <p:spPr>
            <a:xfrm>
              <a:off x="4236887" y="2639182"/>
              <a:ext cx="37642" cy="18840"/>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9"/>
            <p:cNvSpPr/>
            <p:nvPr/>
          </p:nvSpPr>
          <p:spPr>
            <a:xfrm>
              <a:off x="4302751" y="2526274"/>
              <a:ext cx="37642" cy="18840"/>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9"/>
            <p:cNvSpPr/>
            <p:nvPr/>
          </p:nvSpPr>
          <p:spPr>
            <a:xfrm>
              <a:off x="4302751" y="2639182"/>
              <a:ext cx="37642" cy="18840"/>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9"/>
            <p:cNvSpPr/>
            <p:nvPr/>
          </p:nvSpPr>
          <p:spPr>
            <a:xfrm>
              <a:off x="4434462" y="2601540"/>
              <a:ext cx="37661" cy="18840"/>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9"/>
            <p:cNvSpPr/>
            <p:nvPr/>
          </p:nvSpPr>
          <p:spPr>
            <a:xfrm>
              <a:off x="4434462" y="2526274"/>
              <a:ext cx="37661" cy="18840"/>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9"/>
            <p:cNvSpPr/>
            <p:nvPr/>
          </p:nvSpPr>
          <p:spPr>
            <a:xfrm>
              <a:off x="4434462" y="2639182"/>
              <a:ext cx="37661" cy="18840"/>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9"/>
            <p:cNvSpPr/>
            <p:nvPr/>
          </p:nvSpPr>
          <p:spPr>
            <a:xfrm>
              <a:off x="4368484" y="2563916"/>
              <a:ext cx="37642" cy="18840"/>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9"/>
            <p:cNvSpPr/>
            <p:nvPr/>
          </p:nvSpPr>
          <p:spPr>
            <a:xfrm>
              <a:off x="4368484" y="2526274"/>
              <a:ext cx="37642" cy="18840"/>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9"/>
            <p:cNvSpPr/>
            <p:nvPr/>
          </p:nvSpPr>
          <p:spPr>
            <a:xfrm>
              <a:off x="4434462" y="2563916"/>
              <a:ext cx="37661" cy="18840"/>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9"/>
            <p:cNvSpPr/>
            <p:nvPr/>
          </p:nvSpPr>
          <p:spPr>
            <a:xfrm>
              <a:off x="4368484" y="2639182"/>
              <a:ext cx="37642" cy="18840"/>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9"/>
            <p:cNvSpPr/>
            <p:nvPr/>
          </p:nvSpPr>
          <p:spPr>
            <a:xfrm>
              <a:off x="4432088" y="2559018"/>
              <a:ext cx="42183" cy="28430"/>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9"/>
            <p:cNvSpPr/>
            <p:nvPr/>
          </p:nvSpPr>
          <p:spPr>
            <a:xfrm>
              <a:off x="4300490" y="2559281"/>
              <a:ext cx="41693" cy="28166"/>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9"/>
            <p:cNvSpPr/>
            <p:nvPr/>
          </p:nvSpPr>
          <p:spPr>
            <a:xfrm>
              <a:off x="4366336" y="2596660"/>
              <a:ext cx="42164" cy="28430"/>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9"/>
            <p:cNvSpPr/>
            <p:nvPr/>
          </p:nvSpPr>
          <p:spPr>
            <a:xfrm>
              <a:off x="4235210" y="2634547"/>
              <a:ext cx="41128" cy="28166"/>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9"/>
            <p:cNvSpPr/>
            <p:nvPr/>
          </p:nvSpPr>
          <p:spPr>
            <a:xfrm>
              <a:off x="4366788" y="2521375"/>
              <a:ext cx="41712" cy="28448"/>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7" name="Google Shape;2537;p59"/>
          <p:cNvGrpSpPr/>
          <p:nvPr/>
        </p:nvGrpSpPr>
        <p:grpSpPr>
          <a:xfrm>
            <a:off x="6860730" y="3299987"/>
            <a:ext cx="235134" cy="291447"/>
            <a:chOff x="6855901" y="3299700"/>
            <a:chExt cx="235134" cy="291447"/>
          </a:xfrm>
        </p:grpSpPr>
        <p:sp>
          <p:nvSpPr>
            <p:cNvPr id="2538" name="Google Shape;2538;p59"/>
            <p:cNvSpPr/>
            <p:nvPr/>
          </p:nvSpPr>
          <p:spPr>
            <a:xfrm>
              <a:off x="6932424" y="3299700"/>
              <a:ext cx="97214" cy="25065"/>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9"/>
            <p:cNvSpPr/>
            <p:nvPr/>
          </p:nvSpPr>
          <p:spPr>
            <a:xfrm>
              <a:off x="7002165" y="3299843"/>
              <a:ext cx="27475" cy="24923"/>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9"/>
            <p:cNvSpPr/>
            <p:nvPr/>
          </p:nvSpPr>
          <p:spPr>
            <a:xfrm>
              <a:off x="6855901" y="3324408"/>
              <a:ext cx="229778" cy="266399"/>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9"/>
            <p:cNvSpPr/>
            <p:nvPr/>
          </p:nvSpPr>
          <p:spPr>
            <a:xfrm>
              <a:off x="6950109" y="3324745"/>
              <a:ext cx="140926" cy="264686"/>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9"/>
            <p:cNvSpPr/>
            <p:nvPr/>
          </p:nvSpPr>
          <p:spPr>
            <a:xfrm>
              <a:off x="6877533" y="3468267"/>
              <a:ext cx="207565" cy="122880"/>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9"/>
            <p:cNvSpPr/>
            <p:nvPr/>
          </p:nvSpPr>
          <p:spPr>
            <a:xfrm>
              <a:off x="7041512" y="3474835"/>
              <a:ext cx="43589" cy="114742"/>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9"/>
            <p:cNvSpPr/>
            <p:nvPr/>
          </p:nvSpPr>
          <p:spPr>
            <a:xfrm>
              <a:off x="7043205" y="3506814"/>
              <a:ext cx="15726" cy="13338"/>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9"/>
            <p:cNvSpPr/>
            <p:nvPr/>
          </p:nvSpPr>
          <p:spPr>
            <a:xfrm>
              <a:off x="7010671" y="3555621"/>
              <a:ext cx="13728" cy="11788"/>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9"/>
            <p:cNvSpPr/>
            <p:nvPr/>
          </p:nvSpPr>
          <p:spPr>
            <a:xfrm>
              <a:off x="6916432" y="3498595"/>
              <a:ext cx="13748" cy="11809"/>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9"/>
            <p:cNvSpPr/>
            <p:nvPr/>
          </p:nvSpPr>
          <p:spPr>
            <a:xfrm>
              <a:off x="6935545" y="3555621"/>
              <a:ext cx="13728" cy="11788"/>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9"/>
            <p:cNvSpPr/>
            <p:nvPr/>
          </p:nvSpPr>
          <p:spPr>
            <a:xfrm>
              <a:off x="6969202" y="3510914"/>
              <a:ext cx="16583" cy="14195"/>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 name="Google Shape;2549;p59"/>
          <p:cNvGrpSpPr/>
          <p:nvPr/>
        </p:nvGrpSpPr>
        <p:grpSpPr>
          <a:xfrm>
            <a:off x="5957798" y="3301253"/>
            <a:ext cx="289219" cy="288922"/>
            <a:chOff x="5953225" y="3297494"/>
            <a:chExt cx="289219" cy="288922"/>
          </a:xfrm>
        </p:grpSpPr>
        <p:sp>
          <p:nvSpPr>
            <p:cNvPr id="2550" name="Google Shape;2550;p59"/>
            <p:cNvSpPr/>
            <p:nvPr/>
          </p:nvSpPr>
          <p:spPr>
            <a:xfrm>
              <a:off x="5953225" y="3297494"/>
              <a:ext cx="219319" cy="144402"/>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9"/>
            <p:cNvSpPr/>
            <p:nvPr/>
          </p:nvSpPr>
          <p:spPr>
            <a:xfrm>
              <a:off x="6097904" y="3297514"/>
              <a:ext cx="144540" cy="219011"/>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9"/>
            <p:cNvSpPr/>
            <p:nvPr/>
          </p:nvSpPr>
          <p:spPr>
            <a:xfrm>
              <a:off x="6023165" y="3441873"/>
              <a:ext cx="219139" cy="144542"/>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9"/>
            <p:cNvSpPr/>
            <p:nvPr/>
          </p:nvSpPr>
          <p:spPr>
            <a:xfrm>
              <a:off x="5953365" y="3367265"/>
              <a:ext cx="144560" cy="219152"/>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 name="Google Shape;2554;p59"/>
          <p:cNvGrpSpPr/>
          <p:nvPr/>
        </p:nvGrpSpPr>
        <p:grpSpPr>
          <a:xfrm>
            <a:off x="5081353" y="3317045"/>
            <a:ext cx="289214" cy="257333"/>
            <a:chOff x="5088157" y="3294529"/>
            <a:chExt cx="289214" cy="257333"/>
          </a:xfrm>
        </p:grpSpPr>
        <p:sp>
          <p:nvSpPr>
            <p:cNvPr id="2555" name="Google Shape;2555;p59"/>
            <p:cNvSpPr/>
            <p:nvPr/>
          </p:nvSpPr>
          <p:spPr>
            <a:xfrm>
              <a:off x="5182949" y="3505074"/>
              <a:ext cx="79462" cy="46788"/>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9"/>
            <p:cNvSpPr/>
            <p:nvPr/>
          </p:nvSpPr>
          <p:spPr>
            <a:xfrm>
              <a:off x="5202055" y="3505074"/>
              <a:ext cx="60357" cy="46788"/>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9"/>
            <p:cNvSpPr/>
            <p:nvPr/>
          </p:nvSpPr>
          <p:spPr>
            <a:xfrm>
              <a:off x="5088157" y="3365249"/>
              <a:ext cx="29703" cy="37759"/>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9"/>
            <p:cNvSpPr/>
            <p:nvPr/>
          </p:nvSpPr>
          <p:spPr>
            <a:xfrm>
              <a:off x="5099872" y="3294529"/>
              <a:ext cx="277498" cy="223867"/>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9"/>
            <p:cNvSpPr/>
            <p:nvPr/>
          </p:nvSpPr>
          <p:spPr>
            <a:xfrm>
              <a:off x="5099872" y="3294529"/>
              <a:ext cx="189553" cy="224009"/>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9"/>
            <p:cNvSpPr/>
            <p:nvPr/>
          </p:nvSpPr>
          <p:spPr>
            <a:xfrm>
              <a:off x="5176462" y="3356386"/>
              <a:ext cx="162084" cy="100658"/>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9"/>
            <p:cNvSpPr/>
            <p:nvPr/>
          </p:nvSpPr>
          <p:spPr>
            <a:xfrm>
              <a:off x="5195568" y="3394574"/>
              <a:ext cx="142979" cy="62567"/>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9"/>
            <p:cNvSpPr/>
            <p:nvPr/>
          </p:nvSpPr>
          <p:spPr>
            <a:xfrm>
              <a:off x="5136777" y="3351728"/>
              <a:ext cx="28705" cy="33315"/>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9"/>
            <p:cNvSpPr/>
            <p:nvPr/>
          </p:nvSpPr>
          <p:spPr>
            <a:xfrm>
              <a:off x="5151130" y="3351728"/>
              <a:ext cx="14353" cy="23715"/>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9"/>
            <p:cNvSpPr/>
            <p:nvPr/>
          </p:nvSpPr>
          <p:spPr>
            <a:xfrm>
              <a:off x="5146354" y="3356504"/>
              <a:ext cx="9576" cy="9434"/>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 name="Google Shape;2565;p59"/>
          <p:cNvGrpSpPr/>
          <p:nvPr/>
        </p:nvGrpSpPr>
        <p:grpSpPr>
          <a:xfrm>
            <a:off x="3337154" y="4173147"/>
            <a:ext cx="286740" cy="288804"/>
            <a:chOff x="3332561" y="4176935"/>
            <a:chExt cx="286740" cy="288804"/>
          </a:xfrm>
        </p:grpSpPr>
        <p:sp>
          <p:nvSpPr>
            <p:cNvPr id="2566" name="Google Shape;2566;p59"/>
            <p:cNvSpPr/>
            <p:nvPr/>
          </p:nvSpPr>
          <p:spPr>
            <a:xfrm>
              <a:off x="3417444" y="4176935"/>
              <a:ext cx="137026" cy="59518"/>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9"/>
            <p:cNvSpPr/>
            <p:nvPr/>
          </p:nvSpPr>
          <p:spPr>
            <a:xfrm>
              <a:off x="3417444" y="4406221"/>
              <a:ext cx="137026" cy="59518"/>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9"/>
            <p:cNvSpPr/>
            <p:nvPr/>
          </p:nvSpPr>
          <p:spPr>
            <a:xfrm>
              <a:off x="3332561" y="4217994"/>
              <a:ext cx="286740" cy="206709"/>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9"/>
            <p:cNvSpPr/>
            <p:nvPr/>
          </p:nvSpPr>
          <p:spPr>
            <a:xfrm>
              <a:off x="3332561" y="4243353"/>
              <a:ext cx="186331" cy="181349"/>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9"/>
            <p:cNvSpPr/>
            <p:nvPr/>
          </p:nvSpPr>
          <p:spPr>
            <a:xfrm>
              <a:off x="3363058" y="4302615"/>
              <a:ext cx="23480" cy="2348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9"/>
            <p:cNvSpPr/>
            <p:nvPr/>
          </p:nvSpPr>
          <p:spPr>
            <a:xfrm>
              <a:off x="3372422" y="4307230"/>
              <a:ext cx="9501" cy="9522"/>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9"/>
            <p:cNvSpPr/>
            <p:nvPr/>
          </p:nvSpPr>
          <p:spPr>
            <a:xfrm>
              <a:off x="3400084" y="4220165"/>
              <a:ext cx="40019" cy="202368"/>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9"/>
            <p:cNvSpPr/>
            <p:nvPr/>
          </p:nvSpPr>
          <p:spPr>
            <a:xfrm>
              <a:off x="3400084" y="4312782"/>
              <a:ext cx="40019" cy="10974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9"/>
            <p:cNvSpPr/>
            <p:nvPr/>
          </p:nvSpPr>
          <p:spPr>
            <a:xfrm>
              <a:off x="3458126" y="4218268"/>
              <a:ext cx="37165" cy="206298"/>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9"/>
            <p:cNvSpPr/>
            <p:nvPr/>
          </p:nvSpPr>
          <p:spPr>
            <a:xfrm>
              <a:off x="3462857" y="4388742"/>
              <a:ext cx="32433" cy="35820"/>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9"/>
            <p:cNvSpPr/>
            <p:nvPr/>
          </p:nvSpPr>
          <p:spPr>
            <a:xfrm>
              <a:off x="3511535" y="4237800"/>
              <a:ext cx="36363" cy="167233"/>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59"/>
          <p:cNvGrpSpPr/>
          <p:nvPr/>
        </p:nvGrpSpPr>
        <p:grpSpPr>
          <a:xfrm>
            <a:off x="7313696" y="2868791"/>
            <a:ext cx="205665" cy="290657"/>
            <a:chOff x="7324986" y="2864559"/>
            <a:chExt cx="205665" cy="290657"/>
          </a:xfrm>
        </p:grpSpPr>
        <p:sp>
          <p:nvSpPr>
            <p:cNvPr id="2578" name="Google Shape;2578;p59"/>
            <p:cNvSpPr/>
            <p:nvPr/>
          </p:nvSpPr>
          <p:spPr>
            <a:xfrm>
              <a:off x="7324986" y="2864559"/>
              <a:ext cx="146143" cy="290657"/>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9"/>
            <p:cNvSpPr/>
            <p:nvPr/>
          </p:nvSpPr>
          <p:spPr>
            <a:xfrm>
              <a:off x="7346095" y="2889065"/>
              <a:ext cx="95760" cy="242590"/>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9"/>
            <p:cNvSpPr/>
            <p:nvPr/>
          </p:nvSpPr>
          <p:spPr>
            <a:xfrm>
              <a:off x="7350729" y="2889065"/>
              <a:ext cx="47419" cy="242590"/>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9"/>
            <p:cNvSpPr/>
            <p:nvPr/>
          </p:nvSpPr>
          <p:spPr>
            <a:xfrm>
              <a:off x="7382735" y="2889065"/>
              <a:ext cx="30788" cy="66759"/>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9"/>
            <p:cNvSpPr/>
            <p:nvPr/>
          </p:nvSpPr>
          <p:spPr>
            <a:xfrm>
              <a:off x="7382735" y="3019135"/>
              <a:ext cx="30788" cy="8875"/>
            </a:xfrm>
            <a:custGeom>
              <a:rect b="b" l="l" r="r" t="t"/>
              <a:pathLst>
                <a:path extrusionOk="0" h="452" w="1568">
                  <a:moveTo>
                    <a:pt x="0" y="1"/>
                  </a:moveTo>
                  <a:lnTo>
                    <a:pt x="0" y="452"/>
                  </a:lnTo>
                  <a:lnTo>
                    <a:pt x="1568" y="452"/>
                  </a:lnTo>
                  <a:lnTo>
                    <a:pt x="1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9"/>
            <p:cNvSpPr/>
            <p:nvPr/>
          </p:nvSpPr>
          <p:spPr>
            <a:xfrm>
              <a:off x="7382735" y="2985223"/>
              <a:ext cx="30788" cy="9012"/>
            </a:xfrm>
            <a:custGeom>
              <a:rect b="b" l="l" r="r" t="t"/>
              <a:pathLst>
                <a:path extrusionOk="0" h="459" w="1568">
                  <a:moveTo>
                    <a:pt x="0" y="1"/>
                  </a:moveTo>
                  <a:lnTo>
                    <a:pt x="0" y="458"/>
                  </a:lnTo>
                  <a:lnTo>
                    <a:pt x="1568" y="458"/>
                  </a:lnTo>
                  <a:lnTo>
                    <a:pt x="1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9"/>
            <p:cNvSpPr/>
            <p:nvPr/>
          </p:nvSpPr>
          <p:spPr>
            <a:xfrm>
              <a:off x="7382735" y="2951449"/>
              <a:ext cx="30788" cy="8875"/>
            </a:xfrm>
            <a:custGeom>
              <a:rect b="b" l="l" r="r" t="t"/>
              <a:pathLst>
                <a:path extrusionOk="0" h="452" w="1568">
                  <a:moveTo>
                    <a:pt x="0" y="1"/>
                  </a:moveTo>
                  <a:lnTo>
                    <a:pt x="0" y="451"/>
                  </a:lnTo>
                  <a:lnTo>
                    <a:pt x="1568" y="451"/>
                  </a:lnTo>
                  <a:lnTo>
                    <a:pt x="1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9"/>
            <p:cNvSpPr/>
            <p:nvPr/>
          </p:nvSpPr>
          <p:spPr>
            <a:xfrm>
              <a:off x="7382735" y="2917538"/>
              <a:ext cx="30788" cy="8875"/>
            </a:xfrm>
            <a:custGeom>
              <a:rect b="b" l="l" r="r" t="t"/>
              <a:pathLst>
                <a:path extrusionOk="0" h="452" w="1568">
                  <a:moveTo>
                    <a:pt x="0" y="0"/>
                  </a:moveTo>
                  <a:lnTo>
                    <a:pt x="0" y="451"/>
                  </a:lnTo>
                  <a:lnTo>
                    <a:pt x="1568" y="451"/>
                  </a:lnTo>
                  <a:lnTo>
                    <a:pt x="15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9"/>
            <p:cNvSpPr/>
            <p:nvPr/>
          </p:nvSpPr>
          <p:spPr>
            <a:xfrm>
              <a:off x="7481603" y="2902418"/>
              <a:ext cx="49048" cy="83645"/>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9"/>
            <p:cNvSpPr/>
            <p:nvPr/>
          </p:nvSpPr>
          <p:spPr>
            <a:xfrm>
              <a:off x="7453955" y="2875242"/>
              <a:ext cx="33811" cy="29099"/>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 name="Google Shape;2588;p59"/>
          <p:cNvGrpSpPr/>
          <p:nvPr/>
        </p:nvGrpSpPr>
        <p:grpSpPr>
          <a:xfrm>
            <a:off x="6832655" y="2870084"/>
            <a:ext cx="291286" cy="288089"/>
            <a:chOff x="6836396" y="2865400"/>
            <a:chExt cx="291286" cy="288089"/>
          </a:xfrm>
        </p:grpSpPr>
        <p:sp>
          <p:nvSpPr>
            <p:cNvPr id="2589" name="Google Shape;2589;p59"/>
            <p:cNvSpPr/>
            <p:nvPr/>
          </p:nvSpPr>
          <p:spPr>
            <a:xfrm>
              <a:off x="6891623" y="2919425"/>
              <a:ext cx="180414" cy="179558"/>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9"/>
            <p:cNvSpPr/>
            <p:nvPr/>
          </p:nvSpPr>
          <p:spPr>
            <a:xfrm>
              <a:off x="6927219" y="2919425"/>
              <a:ext cx="144530" cy="172064"/>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9"/>
            <p:cNvSpPr/>
            <p:nvPr/>
          </p:nvSpPr>
          <p:spPr>
            <a:xfrm>
              <a:off x="6914227" y="2941866"/>
              <a:ext cx="135773" cy="135488"/>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9"/>
            <p:cNvSpPr/>
            <p:nvPr/>
          </p:nvSpPr>
          <p:spPr>
            <a:xfrm>
              <a:off x="6922841" y="2941866"/>
              <a:ext cx="127159" cy="135488"/>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9"/>
            <p:cNvSpPr/>
            <p:nvPr/>
          </p:nvSpPr>
          <p:spPr>
            <a:xfrm>
              <a:off x="6977232" y="2865400"/>
              <a:ext cx="9755" cy="37655"/>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9"/>
            <p:cNvSpPr/>
            <p:nvPr/>
          </p:nvSpPr>
          <p:spPr>
            <a:xfrm>
              <a:off x="6977232" y="3115814"/>
              <a:ext cx="9755" cy="37675"/>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9"/>
            <p:cNvSpPr/>
            <p:nvPr/>
          </p:nvSpPr>
          <p:spPr>
            <a:xfrm>
              <a:off x="6906061" y="2883870"/>
              <a:ext cx="26556" cy="34010"/>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9"/>
            <p:cNvSpPr/>
            <p:nvPr/>
          </p:nvSpPr>
          <p:spPr>
            <a:xfrm>
              <a:off x="7031360" y="3100887"/>
              <a:ext cx="26393" cy="33948"/>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9"/>
            <p:cNvSpPr/>
            <p:nvPr/>
          </p:nvSpPr>
          <p:spPr>
            <a:xfrm>
              <a:off x="6854418" y="2934881"/>
              <a:ext cx="38083" cy="23827"/>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9"/>
            <p:cNvSpPr/>
            <p:nvPr/>
          </p:nvSpPr>
          <p:spPr>
            <a:xfrm>
              <a:off x="7071313" y="3060078"/>
              <a:ext cx="38001" cy="23766"/>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9"/>
            <p:cNvSpPr/>
            <p:nvPr/>
          </p:nvSpPr>
          <p:spPr>
            <a:xfrm>
              <a:off x="6836396" y="3004587"/>
              <a:ext cx="40852" cy="9775"/>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9"/>
            <p:cNvSpPr/>
            <p:nvPr/>
          </p:nvSpPr>
          <p:spPr>
            <a:xfrm>
              <a:off x="7086831" y="3004587"/>
              <a:ext cx="40852" cy="9775"/>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9"/>
            <p:cNvSpPr/>
            <p:nvPr/>
          </p:nvSpPr>
          <p:spPr>
            <a:xfrm>
              <a:off x="6854765" y="3060078"/>
              <a:ext cx="38123" cy="23766"/>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9"/>
            <p:cNvSpPr/>
            <p:nvPr/>
          </p:nvSpPr>
          <p:spPr>
            <a:xfrm>
              <a:off x="7071721" y="2934922"/>
              <a:ext cx="38001" cy="237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9"/>
            <p:cNvSpPr/>
            <p:nvPr/>
          </p:nvSpPr>
          <p:spPr>
            <a:xfrm>
              <a:off x="6906468" y="3100887"/>
              <a:ext cx="26413" cy="33948"/>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9"/>
            <p:cNvSpPr/>
            <p:nvPr/>
          </p:nvSpPr>
          <p:spPr>
            <a:xfrm>
              <a:off x="7031604" y="2883972"/>
              <a:ext cx="26536" cy="33908"/>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59"/>
          <p:cNvGrpSpPr/>
          <p:nvPr/>
        </p:nvGrpSpPr>
        <p:grpSpPr>
          <a:xfrm>
            <a:off x="5957791" y="2886669"/>
            <a:ext cx="289221" cy="254911"/>
            <a:chOff x="5959374" y="2878299"/>
            <a:chExt cx="289221" cy="254911"/>
          </a:xfrm>
        </p:grpSpPr>
        <p:sp>
          <p:nvSpPr>
            <p:cNvPr id="2606" name="Google Shape;2606;p59"/>
            <p:cNvSpPr/>
            <p:nvPr/>
          </p:nvSpPr>
          <p:spPr>
            <a:xfrm>
              <a:off x="6001035" y="2918833"/>
              <a:ext cx="128308" cy="127955"/>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9"/>
            <p:cNvSpPr/>
            <p:nvPr/>
          </p:nvSpPr>
          <p:spPr>
            <a:xfrm>
              <a:off x="6030611" y="2918709"/>
              <a:ext cx="98732" cy="119025"/>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9"/>
            <p:cNvSpPr/>
            <p:nvPr/>
          </p:nvSpPr>
          <p:spPr>
            <a:xfrm>
              <a:off x="6017294" y="2934969"/>
              <a:ext cx="96548" cy="96055"/>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9"/>
            <p:cNvSpPr/>
            <p:nvPr/>
          </p:nvSpPr>
          <p:spPr>
            <a:xfrm>
              <a:off x="6025115" y="2934845"/>
              <a:ext cx="88727" cy="9617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9"/>
            <p:cNvSpPr/>
            <p:nvPr/>
          </p:nvSpPr>
          <p:spPr>
            <a:xfrm>
              <a:off x="6060417" y="2878299"/>
              <a:ext cx="9794" cy="29805"/>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9"/>
            <p:cNvSpPr/>
            <p:nvPr/>
          </p:nvSpPr>
          <p:spPr>
            <a:xfrm>
              <a:off x="6008997" y="2891440"/>
              <a:ext cx="22723" cy="2728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9"/>
            <p:cNvSpPr/>
            <p:nvPr/>
          </p:nvSpPr>
          <p:spPr>
            <a:xfrm>
              <a:off x="5971828" y="2927834"/>
              <a:ext cx="31513" cy="19975"/>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9"/>
            <p:cNvSpPr/>
            <p:nvPr/>
          </p:nvSpPr>
          <p:spPr>
            <a:xfrm>
              <a:off x="5959374" y="2977740"/>
              <a:ext cx="33011" cy="9776"/>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9"/>
            <p:cNvSpPr/>
            <p:nvPr/>
          </p:nvSpPr>
          <p:spPr>
            <a:xfrm>
              <a:off x="5972374" y="3017375"/>
              <a:ext cx="31161" cy="19764"/>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9"/>
            <p:cNvSpPr/>
            <p:nvPr/>
          </p:nvSpPr>
          <p:spPr>
            <a:xfrm>
              <a:off x="6127269" y="2927782"/>
              <a:ext cx="31425" cy="20028"/>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9"/>
            <p:cNvSpPr/>
            <p:nvPr/>
          </p:nvSpPr>
          <p:spPr>
            <a:xfrm>
              <a:off x="6098908" y="2891687"/>
              <a:ext cx="22406" cy="27039"/>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9"/>
            <p:cNvSpPr/>
            <p:nvPr/>
          </p:nvSpPr>
          <p:spPr>
            <a:xfrm>
              <a:off x="5962069" y="2980012"/>
              <a:ext cx="286526" cy="153198"/>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9"/>
            <p:cNvSpPr/>
            <p:nvPr/>
          </p:nvSpPr>
          <p:spPr>
            <a:xfrm>
              <a:off x="5962069" y="3026060"/>
              <a:ext cx="145165" cy="107099"/>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 name="Google Shape;2619;p59"/>
          <p:cNvGrpSpPr/>
          <p:nvPr/>
        </p:nvGrpSpPr>
        <p:grpSpPr>
          <a:xfrm>
            <a:off x="5515817" y="2880794"/>
            <a:ext cx="296217" cy="266663"/>
            <a:chOff x="5516551" y="2871098"/>
            <a:chExt cx="296217" cy="266663"/>
          </a:xfrm>
        </p:grpSpPr>
        <p:sp>
          <p:nvSpPr>
            <p:cNvPr id="2620" name="Google Shape;2620;p59"/>
            <p:cNvSpPr/>
            <p:nvPr/>
          </p:nvSpPr>
          <p:spPr>
            <a:xfrm>
              <a:off x="5669167" y="2921536"/>
              <a:ext cx="55702" cy="5414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9"/>
            <p:cNvSpPr/>
            <p:nvPr/>
          </p:nvSpPr>
          <p:spPr>
            <a:xfrm>
              <a:off x="5669885" y="2921366"/>
              <a:ext cx="32121" cy="53801"/>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9"/>
            <p:cNvSpPr/>
            <p:nvPr/>
          </p:nvSpPr>
          <p:spPr>
            <a:xfrm>
              <a:off x="5729915" y="2990551"/>
              <a:ext cx="20463" cy="20466"/>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9"/>
            <p:cNvSpPr/>
            <p:nvPr/>
          </p:nvSpPr>
          <p:spPr>
            <a:xfrm>
              <a:off x="5544195" y="3109570"/>
              <a:ext cx="20463" cy="20466"/>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9"/>
            <p:cNvSpPr/>
            <p:nvPr/>
          </p:nvSpPr>
          <p:spPr>
            <a:xfrm>
              <a:off x="5516551" y="2871098"/>
              <a:ext cx="296217" cy="266663"/>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9"/>
            <p:cNvSpPr/>
            <p:nvPr/>
          </p:nvSpPr>
          <p:spPr>
            <a:xfrm>
              <a:off x="5528871" y="2893549"/>
              <a:ext cx="259107" cy="24375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9"/>
            <p:cNvSpPr/>
            <p:nvPr/>
          </p:nvSpPr>
          <p:spPr>
            <a:xfrm>
              <a:off x="5690991" y="3000775"/>
              <a:ext cx="12206" cy="12208"/>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9"/>
            <p:cNvSpPr/>
            <p:nvPr/>
          </p:nvSpPr>
          <p:spPr>
            <a:xfrm>
              <a:off x="5532007" y="3073909"/>
              <a:ext cx="12206" cy="12208"/>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9"/>
            <p:cNvSpPr/>
            <p:nvPr/>
          </p:nvSpPr>
          <p:spPr>
            <a:xfrm>
              <a:off x="5729915" y="2906796"/>
              <a:ext cx="12206" cy="12208"/>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59"/>
          <p:cNvGrpSpPr/>
          <p:nvPr/>
        </p:nvGrpSpPr>
        <p:grpSpPr>
          <a:xfrm>
            <a:off x="6392029" y="2900904"/>
            <a:ext cx="296253" cy="226446"/>
            <a:chOff x="6387107" y="2894282"/>
            <a:chExt cx="296253" cy="226446"/>
          </a:xfrm>
        </p:grpSpPr>
        <p:sp>
          <p:nvSpPr>
            <p:cNvPr id="2630" name="Google Shape;2630;p59"/>
            <p:cNvSpPr/>
            <p:nvPr/>
          </p:nvSpPr>
          <p:spPr>
            <a:xfrm>
              <a:off x="6402035" y="2894282"/>
              <a:ext cx="136270" cy="74445"/>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9"/>
            <p:cNvSpPr/>
            <p:nvPr/>
          </p:nvSpPr>
          <p:spPr>
            <a:xfrm>
              <a:off x="6387107" y="2934938"/>
              <a:ext cx="296253" cy="157420"/>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9"/>
            <p:cNvSpPr/>
            <p:nvPr/>
          </p:nvSpPr>
          <p:spPr>
            <a:xfrm>
              <a:off x="6391176" y="2997214"/>
              <a:ext cx="102873" cy="95145"/>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9"/>
            <p:cNvSpPr/>
            <p:nvPr/>
          </p:nvSpPr>
          <p:spPr>
            <a:xfrm>
              <a:off x="6401898" y="2917017"/>
              <a:ext cx="41263" cy="51710"/>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9"/>
            <p:cNvSpPr/>
            <p:nvPr/>
          </p:nvSpPr>
          <p:spPr>
            <a:xfrm>
              <a:off x="6487789" y="3022336"/>
              <a:ext cx="183363" cy="98392"/>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9"/>
            <p:cNvSpPr/>
            <p:nvPr/>
          </p:nvSpPr>
          <p:spPr>
            <a:xfrm>
              <a:off x="6487926" y="3023666"/>
              <a:ext cx="106688" cy="97062"/>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59"/>
          <p:cNvGrpSpPr/>
          <p:nvPr/>
        </p:nvGrpSpPr>
        <p:grpSpPr>
          <a:xfrm>
            <a:off x="5077482" y="2874893"/>
            <a:ext cx="296955" cy="278458"/>
            <a:chOff x="5074578" y="2871284"/>
            <a:chExt cx="296955" cy="278458"/>
          </a:xfrm>
        </p:grpSpPr>
        <p:sp>
          <p:nvSpPr>
            <p:cNvPr id="2637" name="Google Shape;2637;p59"/>
            <p:cNvSpPr/>
            <p:nvPr/>
          </p:nvSpPr>
          <p:spPr>
            <a:xfrm>
              <a:off x="5074578" y="2871284"/>
              <a:ext cx="296955" cy="278458"/>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9"/>
            <p:cNvSpPr/>
            <p:nvPr/>
          </p:nvSpPr>
          <p:spPr>
            <a:xfrm>
              <a:off x="5074578" y="2871284"/>
              <a:ext cx="174007" cy="278458"/>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9" name="Google Shape;2639;p59"/>
          <p:cNvGrpSpPr/>
          <p:nvPr/>
        </p:nvGrpSpPr>
        <p:grpSpPr>
          <a:xfrm>
            <a:off x="1216027" y="2865766"/>
            <a:ext cx="157296" cy="296718"/>
            <a:chOff x="1225454" y="2859135"/>
            <a:chExt cx="157296" cy="296718"/>
          </a:xfrm>
        </p:grpSpPr>
        <p:sp>
          <p:nvSpPr>
            <p:cNvPr id="2640" name="Google Shape;2640;p59"/>
            <p:cNvSpPr/>
            <p:nvPr/>
          </p:nvSpPr>
          <p:spPr>
            <a:xfrm>
              <a:off x="1293296" y="3038448"/>
              <a:ext cx="21616" cy="11740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9"/>
            <p:cNvSpPr/>
            <p:nvPr/>
          </p:nvSpPr>
          <p:spPr>
            <a:xfrm>
              <a:off x="1296307" y="3044117"/>
              <a:ext cx="67009" cy="110532"/>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9"/>
            <p:cNvSpPr/>
            <p:nvPr/>
          </p:nvSpPr>
          <p:spPr>
            <a:xfrm>
              <a:off x="1244745" y="3044034"/>
              <a:ext cx="67154" cy="110615"/>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9"/>
            <p:cNvSpPr/>
            <p:nvPr/>
          </p:nvSpPr>
          <p:spPr>
            <a:xfrm>
              <a:off x="1291842" y="2859135"/>
              <a:ext cx="24378" cy="33722"/>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9"/>
            <p:cNvSpPr/>
            <p:nvPr/>
          </p:nvSpPr>
          <p:spPr>
            <a:xfrm>
              <a:off x="1241008" y="2891821"/>
              <a:ext cx="126044" cy="152851"/>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9"/>
            <p:cNvSpPr/>
            <p:nvPr/>
          </p:nvSpPr>
          <p:spPr>
            <a:xfrm>
              <a:off x="1259738" y="2891821"/>
              <a:ext cx="107314" cy="152851"/>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9"/>
            <p:cNvSpPr/>
            <p:nvPr/>
          </p:nvSpPr>
          <p:spPr>
            <a:xfrm>
              <a:off x="1225454" y="2878427"/>
              <a:ext cx="157295" cy="25084"/>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9"/>
            <p:cNvSpPr/>
            <p:nvPr/>
          </p:nvSpPr>
          <p:spPr>
            <a:xfrm>
              <a:off x="1225454" y="3032841"/>
              <a:ext cx="157295" cy="25084"/>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9"/>
            <p:cNvSpPr/>
            <p:nvPr/>
          </p:nvSpPr>
          <p:spPr>
            <a:xfrm>
              <a:off x="1247777" y="2878427"/>
              <a:ext cx="134973" cy="25084"/>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9"/>
            <p:cNvSpPr/>
            <p:nvPr/>
          </p:nvSpPr>
          <p:spPr>
            <a:xfrm>
              <a:off x="1247777" y="3032841"/>
              <a:ext cx="134973" cy="25084"/>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59"/>
          <p:cNvGrpSpPr/>
          <p:nvPr/>
        </p:nvGrpSpPr>
        <p:grpSpPr>
          <a:xfrm>
            <a:off x="5635288" y="3300351"/>
            <a:ext cx="57282" cy="290721"/>
            <a:chOff x="5619063" y="3306506"/>
            <a:chExt cx="57282" cy="290721"/>
          </a:xfrm>
        </p:grpSpPr>
        <p:sp>
          <p:nvSpPr>
            <p:cNvPr id="2651" name="Google Shape;2651;p59"/>
            <p:cNvSpPr/>
            <p:nvPr/>
          </p:nvSpPr>
          <p:spPr>
            <a:xfrm>
              <a:off x="5619063" y="3306544"/>
              <a:ext cx="57282" cy="290666"/>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9"/>
            <p:cNvSpPr/>
            <p:nvPr/>
          </p:nvSpPr>
          <p:spPr>
            <a:xfrm>
              <a:off x="5619063" y="3542373"/>
              <a:ext cx="57282" cy="26285"/>
            </a:xfrm>
            <a:custGeom>
              <a:rect b="b" l="l" r="r" t="t"/>
              <a:pathLst>
                <a:path extrusionOk="0" h="1360" w="2963">
                  <a:moveTo>
                    <a:pt x="0" y="0"/>
                  </a:moveTo>
                  <a:lnTo>
                    <a:pt x="0" y="1360"/>
                  </a:lnTo>
                  <a:lnTo>
                    <a:pt x="2962" y="1360"/>
                  </a:lnTo>
                  <a:lnTo>
                    <a:pt x="2962" y="1332"/>
                  </a:lnTo>
                  <a:lnTo>
                    <a:pt x="29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9"/>
            <p:cNvSpPr/>
            <p:nvPr/>
          </p:nvSpPr>
          <p:spPr>
            <a:xfrm>
              <a:off x="5635011" y="3306506"/>
              <a:ext cx="25229" cy="25976"/>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9"/>
            <p:cNvSpPr/>
            <p:nvPr/>
          </p:nvSpPr>
          <p:spPr>
            <a:xfrm>
              <a:off x="5619063" y="3568641"/>
              <a:ext cx="57282" cy="28585"/>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9"/>
            <p:cNvSpPr/>
            <p:nvPr/>
          </p:nvSpPr>
          <p:spPr>
            <a:xfrm>
              <a:off x="5642396" y="3542373"/>
              <a:ext cx="33948" cy="26285"/>
            </a:xfrm>
            <a:custGeom>
              <a:rect b="b" l="l" r="r" t="t"/>
              <a:pathLst>
                <a:path extrusionOk="0" h="1360" w="1756">
                  <a:moveTo>
                    <a:pt x="0" y="0"/>
                  </a:moveTo>
                  <a:lnTo>
                    <a:pt x="0" y="1360"/>
                  </a:lnTo>
                  <a:lnTo>
                    <a:pt x="1755" y="1360"/>
                  </a:lnTo>
                  <a:lnTo>
                    <a:pt x="1755" y="1332"/>
                  </a:lnTo>
                  <a:lnTo>
                    <a:pt x="17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9"/>
            <p:cNvSpPr/>
            <p:nvPr/>
          </p:nvSpPr>
          <p:spPr>
            <a:xfrm>
              <a:off x="5642396" y="3568641"/>
              <a:ext cx="33948" cy="26169"/>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9"/>
            <p:cNvSpPr/>
            <p:nvPr/>
          </p:nvSpPr>
          <p:spPr>
            <a:xfrm>
              <a:off x="5619063" y="3358693"/>
              <a:ext cx="57282" cy="183689"/>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9"/>
            <p:cNvSpPr/>
            <p:nvPr/>
          </p:nvSpPr>
          <p:spPr>
            <a:xfrm>
              <a:off x="5642396" y="3358693"/>
              <a:ext cx="33948" cy="183689"/>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 name="Google Shape;2659;p59"/>
          <p:cNvGrpSpPr/>
          <p:nvPr/>
        </p:nvGrpSpPr>
        <p:grpSpPr>
          <a:xfrm>
            <a:off x="1587522" y="3305850"/>
            <a:ext cx="289210" cy="279728"/>
            <a:chOff x="1589098" y="3307364"/>
            <a:chExt cx="289210" cy="279728"/>
          </a:xfrm>
        </p:grpSpPr>
        <p:sp>
          <p:nvSpPr>
            <p:cNvPr id="2660" name="Google Shape;2660;p59"/>
            <p:cNvSpPr/>
            <p:nvPr/>
          </p:nvSpPr>
          <p:spPr>
            <a:xfrm>
              <a:off x="1589098" y="3329449"/>
              <a:ext cx="266227" cy="257644"/>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9"/>
            <p:cNvSpPr/>
            <p:nvPr/>
          </p:nvSpPr>
          <p:spPr>
            <a:xfrm>
              <a:off x="1630149" y="3329449"/>
              <a:ext cx="54853" cy="6972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9"/>
            <p:cNvSpPr/>
            <p:nvPr/>
          </p:nvSpPr>
          <p:spPr>
            <a:xfrm>
              <a:off x="1785142" y="3498706"/>
              <a:ext cx="70178" cy="54550"/>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9"/>
            <p:cNvSpPr/>
            <p:nvPr/>
          </p:nvSpPr>
          <p:spPr>
            <a:xfrm>
              <a:off x="1637656" y="3307364"/>
              <a:ext cx="76295" cy="94126"/>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9"/>
            <p:cNvSpPr/>
            <p:nvPr/>
          </p:nvSpPr>
          <p:spPr>
            <a:xfrm>
              <a:off x="1781940" y="3470702"/>
              <a:ext cx="96368" cy="74382"/>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5" name="Google Shape;2665;p59"/>
          <p:cNvGrpSpPr/>
          <p:nvPr/>
        </p:nvGrpSpPr>
        <p:grpSpPr>
          <a:xfrm>
            <a:off x="8143154" y="2883742"/>
            <a:ext cx="291195" cy="260755"/>
            <a:chOff x="8139383" y="2879070"/>
            <a:chExt cx="291195" cy="260755"/>
          </a:xfrm>
        </p:grpSpPr>
        <p:sp>
          <p:nvSpPr>
            <p:cNvPr id="2666" name="Google Shape;2666;p59"/>
            <p:cNvSpPr/>
            <p:nvPr/>
          </p:nvSpPr>
          <p:spPr>
            <a:xfrm>
              <a:off x="8139383" y="2879070"/>
              <a:ext cx="291195" cy="260755"/>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9"/>
            <p:cNvSpPr/>
            <p:nvPr/>
          </p:nvSpPr>
          <p:spPr>
            <a:xfrm>
              <a:off x="8139521" y="2879090"/>
              <a:ext cx="145470" cy="260617"/>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8" name="Google Shape;2668;p59"/>
          <p:cNvGrpSpPr/>
          <p:nvPr/>
        </p:nvGrpSpPr>
        <p:grpSpPr>
          <a:xfrm>
            <a:off x="718841" y="3300801"/>
            <a:ext cx="270828" cy="289817"/>
            <a:chOff x="711935" y="3303113"/>
            <a:chExt cx="270828" cy="289817"/>
          </a:xfrm>
        </p:grpSpPr>
        <p:sp>
          <p:nvSpPr>
            <p:cNvPr id="2669" name="Google Shape;2669;p59"/>
            <p:cNvSpPr/>
            <p:nvPr/>
          </p:nvSpPr>
          <p:spPr>
            <a:xfrm>
              <a:off x="715263" y="3428567"/>
              <a:ext cx="264150" cy="36481"/>
            </a:xfrm>
            <a:custGeom>
              <a:rect b="b" l="l" r="r" t="t"/>
              <a:pathLst>
                <a:path extrusionOk="0" h="1666" w="12063">
                  <a:moveTo>
                    <a:pt x="8" y="1"/>
                  </a:moveTo>
                  <a:lnTo>
                    <a:pt x="1" y="1665"/>
                  </a:lnTo>
                  <a:lnTo>
                    <a:pt x="12063" y="1665"/>
                  </a:lnTo>
                  <a:lnTo>
                    <a:pt x="120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9"/>
            <p:cNvSpPr/>
            <p:nvPr/>
          </p:nvSpPr>
          <p:spPr>
            <a:xfrm>
              <a:off x="796527" y="3303113"/>
              <a:ext cx="107407" cy="51656"/>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9"/>
            <p:cNvSpPr/>
            <p:nvPr/>
          </p:nvSpPr>
          <p:spPr>
            <a:xfrm>
              <a:off x="796527" y="3332873"/>
              <a:ext cx="107407" cy="21897"/>
            </a:xfrm>
            <a:custGeom>
              <a:rect b="b" l="l" r="r" t="t"/>
              <a:pathLst>
                <a:path extrusionOk="0" h="1000" w="4905">
                  <a:moveTo>
                    <a:pt x="999" y="1"/>
                  </a:moveTo>
                  <a:lnTo>
                    <a:pt x="1" y="1000"/>
                  </a:lnTo>
                  <a:lnTo>
                    <a:pt x="4905" y="1000"/>
                  </a:lnTo>
                  <a:lnTo>
                    <a:pt x="39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9"/>
            <p:cNvSpPr/>
            <p:nvPr/>
          </p:nvSpPr>
          <p:spPr>
            <a:xfrm>
              <a:off x="731380" y="3347303"/>
              <a:ext cx="231938" cy="217070"/>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9"/>
            <p:cNvSpPr/>
            <p:nvPr/>
          </p:nvSpPr>
          <p:spPr>
            <a:xfrm>
              <a:off x="947208" y="3347150"/>
              <a:ext cx="16117" cy="2172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9"/>
            <p:cNvSpPr/>
            <p:nvPr/>
          </p:nvSpPr>
          <p:spPr>
            <a:xfrm>
              <a:off x="731380" y="3420224"/>
              <a:ext cx="231938" cy="144151"/>
            </a:xfrm>
            <a:custGeom>
              <a:rect b="b" l="l" r="r" t="t"/>
              <a:pathLst>
                <a:path extrusionOk="0" h="6583" w="10592">
                  <a:moveTo>
                    <a:pt x="0" y="0"/>
                  </a:moveTo>
                  <a:lnTo>
                    <a:pt x="0" y="6583"/>
                  </a:lnTo>
                  <a:lnTo>
                    <a:pt x="10592" y="6583"/>
                  </a:lnTo>
                  <a:lnTo>
                    <a:pt x="10592" y="0"/>
                  </a:lnTo>
                  <a:lnTo>
                    <a:pt x="5299" y="3794"/>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9"/>
            <p:cNvSpPr/>
            <p:nvPr/>
          </p:nvSpPr>
          <p:spPr>
            <a:xfrm>
              <a:off x="765081" y="3462904"/>
              <a:ext cx="164516" cy="8825"/>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9"/>
            <p:cNvSpPr/>
            <p:nvPr/>
          </p:nvSpPr>
          <p:spPr>
            <a:xfrm>
              <a:off x="793330" y="3481736"/>
              <a:ext cx="108327" cy="8825"/>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9"/>
            <p:cNvSpPr/>
            <p:nvPr/>
          </p:nvSpPr>
          <p:spPr>
            <a:xfrm>
              <a:off x="817484" y="3500415"/>
              <a:ext cx="58357" cy="8825"/>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9"/>
            <p:cNvSpPr/>
            <p:nvPr/>
          </p:nvSpPr>
          <p:spPr>
            <a:xfrm>
              <a:off x="711935" y="3428502"/>
              <a:ext cx="270828" cy="164428"/>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9"/>
            <p:cNvSpPr/>
            <p:nvPr/>
          </p:nvSpPr>
          <p:spPr>
            <a:xfrm>
              <a:off x="762366" y="3379209"/>
              <a:ext cx="27197" cy="27197"/>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9"/>
            <p:cNvSpPr/>
            <p:nvPr/>
          </p:nvSpPr>
          <p:spPr>
            <a:xfrm>
              <a:off x="807170" y="3374807"/>
              <a:ext cx="30394" cy="8825"/>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9"/>
            <p:cNvSpPr/>
            <p:nvPr/>
          </p:nvSpPr>
          <p:spPr>
            <a:xfrm>
              <a:off x="807170" y="3398195"/>
              <a:ext cx="94488" cy="8825"/>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9"/>
            <p:cNvSpPr/>
            <p:nvPr/>
          </p:nvSpPr>
          <p:spPr>
            <a:xfrm>
              <a:off x="767074" y="3434940"/>
              <a:ext cx="58182" cy="8847"/>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9"/>
            <p:cNvSpPr/>
            <p:nvPr/>
          </p:nvSpPr>
          <p:spPr>
            <a:xfrm>
              <a:off x="734096" y="3563153"/>
              <a:ext cx="47715" cy="8825"/>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 name="Google Shape;2684;p59"/>
          <p:cNvGrpSpPr/>
          <p:nvPr/>
        </p:nvGrpSpPr>
        <p:grpSpPr>
          <a:xfrm>
            <a:off x="1586343" y="3732908"/>
            <a:ext cx="291565" cy="291585"/>
            <a:chOff x="1587421" y="3735295"/>
            <a:chExt cx="291565" cy="291585"/>
          </a:xfrm>
        </p:grpSpPr>
        <p:sp>
          <p:nvSpPr>
            <p:cNvPr id="2685" name="Google Shape;2685;p59"/>
            <p:cNvSpPr/>
            <p:nvPr/>
          </p:nvSpPr>
          <p:spPr>
            <a:xfrm>
              <a:off x="1587421" y="3803602"/>
              <a:ext cx="122764" cy="158204"/>
            </a:xfrm>
            <a:custGeom>
              <a:rect b="b" l="l" r="r" t="t"/>
              <a:pathLst>
                <a:path extrusionOk="0" h="7437" w="5771">
                  <a:moveTo>
                    <a:pt x="0" y="1"/>
                  </a:moveTo>
                  <a:lnTo>
                    <a:pt x="0" y="4572"/>
                  </a:lnTo>
                  <a:lnTo>
                    <a:pt x="5771" y="7437"/>
                  </a:lnTo>
                  <a:lnTo>
                    <a:pt x="4571" y="1360"/>
                  </a:lnTo>
                  <a:lnTo>
                    <a:pt x="902" y="272"/>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9"/>
            <p:cNvSpPr/>
            <p:nvPr/>
          </p:nvSpPr>
          <p:spPr>
            <a:xfrm>
              <a:off x="1587421" y="3900840"/>
              <a:ext cx="116424" cy="126040"/>
            </a:xfrm>
            <a:custGeom>
              <a:rect b="b" l="l" r="r" t="t"/>
              <a:pathLst>
                <a:path extrusionOk="0" h="5925" w="5473">
                  <a:moveTo>
                    <a:pt x="0" y="1"/>
                  </a:moveTo>
                  <a:lnTo>
                    <a:pt x="0" y="4572"/>
                  </a:lnTo>
                  <a:lnTo>
                    <a:pt x="4571" y="5924"/>
                  </a:lnTo>
                  <a:lnTo>
                    <a:pt x="5473" y="3642"/>
                  </a:lnTo>
                  <a:lnTo>
                    <a:pt x="4571" y="1353"/>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9"/>
            <p:cNvSpPr/>
            <p:nvPr/>
          </p:nvSpPr>
          <p:spPr>
            <a:xfrm>
              <a:off x="1846949" y="3904840"/>
              <a:ext cx="32036" cy="122040"/>
            </a:xfrm>
            <a:custGeom>
              <a:rect b="b" l="l" r="r" t="t"/>
              <a:pathLst>
                <a:path extrusionOk="0" h="5737" w="1506">
                  <a:moveTo>
                    <a:pt x="1" y="0"/>
                  </a:moveTo>
                  <a:lnTo>
                    <a:pt x="604" y="5466"/>
                  </a:lnTo>
                  <a:lnTo>
                    <a:pt x="1506" y="5736"/>
                  </a:lnTo>
                  <a:lnTo>
                    <a:pt x="1506" y="116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9"/>
            <p:cNvSpPr/>
            <p:nvPr/>
          </p:nvSpPr>
          <p:spPr>
            <a:xfrm>
              <a:off x="1756221" y="3875185"/>
              <a:ext cx="103597" cy="145929"/>
            </a:xfrm>
            <a:custGeom>
              <a:rect b="b" l="l" r="r" t="t"/>
              <a:pathLst>
                <a:path extrusionOk="0" h="6860" w="4870">
                  <a:moveTo>
                    <a:pt x="0" y="0"/>
                  </a:moveTo>
                  <a:lnTo>
                    <a:pt x="1200" y="5778"/>
                  </a:lnTo>
                  <a:lnTo>
                    <a:pt x="4869" y="6860"/>
                  </a:lnTo>
                  <a:lnTo>
                    <a:pt x="4869" y="2296"/>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9"/>
            <p:cNvSpPr/>
            <p:nvPr/>
          </p:nvSpPr>
          <p:spPr>
            <a:xfrm>
              <a:off x="1684659" y="3896564"/>
              <a:ext cx="97088" cy="13031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9"/>
            <p:cNvSpPr/>
            <p:nvPr/>
          </p:nvSpPr>
          <p:spPr>
            <a:xfrm>
              <a:off x="1846949" y="3826768"/>
              <a:ext cx="32036" cy="10287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9"/>
            <p:cNvSpPr/>
            <p:nvPr/>
          </p:nvSpPr>
          <p:spPr>
            <a:xfrm>
              <a:off x="1762560" y="3803602"/>
              <a:ext cx="97258" cy="120424"/>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9"/>
            <p:cNvSpPr/>
            <p:nvPr/>
          </p:nvSpPr>
          <p:spPr>
            <a:xfrm>
              <a:off x="1684659" y="3803602"/>
              <a:ext cx="97088" cy="126040"/>
            </a:xfrm>
            <a:custGeom>
              <a:rect b="b" l="l" r="r" t="t"/>
              <a:pathLst>
                <a:path extrusionOk="0" h="5925" w="4564">
                  <a:moveTo>
                    <a:pt x="4564" y="1"/>
                  </a:moveTo>
                  <a:lnTo>
                    <a:pt x="0" y="1360"/>
                  </a:lnTo>
                  <a:lnTo>
                    <a:pt x="0" y="5924"/>
                  </a:lnTo>
                  <a:lnTo>
                    <a:pt x="4564" y="4572"/>
                  </a:lnTo>
                  <a:lnTo>
                    <a:pt x="45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9"/>
            <p:cNvSpPr/>
            <p:nvPr/>
          </p:nvSpPr>
          <p:spPr>
            <a:xfrm>
              <a:off x="1781748" y="3735295"/>
              <a:ext cx="54458" cy="14639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9"/>
            <p:cNvSpPr/>
            <p:nvPr/>
          </p:nvSpPr>
          <p:spPr>
            <a:xfrm>
              <a:off x="1727290" y="3735295"/>
              <a:ext cx="96216" cy="14639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9"/>
            <p:cNvSpPr/>
            <p:nvPr/>
          </p:nvSpPr>
          <p:spPr>
            <a:xfrm>
              <a:off x="1743223" y="3760886"/>
              <a:ext cx="67455" cy="57797"/>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6" name="Google Shape;2696;p59"/>
          <p:cNvGrpSpPr/>
          <p:nvPr/>
        </p:nvGrpSpPr>
        <p:grpSpPr>
          <a:xfrm>
            <a:off x="3396887" y="3731861"/>
            <a:ext cx="167264" cy="293681"/>
            <a:chOff x="3407751" y="3733128"/>
            <a:chExt cx="235120" cy="377095"/>
          </a:xfrm>
        </p:grpSpPr>
        <p:sp>
          <p:nvSpPr>
            <p:cNvPr id="2697" name="Google Shape;2697;p59"/>
            <p:cNvSpPr/>
            <p:nvPr/>
          </p:nvSpPr>
          <p:spPr>
            <a:xfrm>
              <a:off x="3517160" y="3757510"/>
              <a:ext cx="125711" cy="133850"/>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9"/>
            <p:cNvSpPr/>
            <p:nvPr/>
          </p:nvSpPr>
          <p:spPr>
            <a:xfrm>
              <a:off x="3517347" y="3758630"/>
              <a:ext cx="40873" cy="23130"/>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9"/>
            <p:cNvSpPr/>
            <p:nvPr/>
          </p:nvSpPr>
          <p:spPr>
            <a:xfrm>
              <a:off x="3438261" y="3781733"/>
              <a:ext cx="24220" cy="12231"/>
            </a:xfrm>
            <a:custGeom>
              <a:rect b="b" l="l" r="r" t="t"/>
              <a:pathLst>
                <a:path extrusionOk="0" h="459" w="909">
                  <a:moveTo>
                    <a:pt x="0" y="1"/>
                  </a:moveTo>
                  <a:lnTo>
                    <a:pt x="0" y="459"/>
                  </a:lnTo>
                  <a:lnTo>
                    <a:pt x="909" y="459"/>
                  </a:lnTo>
                  <a:lnTo>
                    <a:pt x="9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9"/>
            <p:cNvSpPr/>
            <p:nvPr/>
          </p:nvSpPr>
          <p:spPr>
            <a:xfrm>
              <a:off x="3438261" y="3903355"/>
              <a:ext cx="24220" cy="12231"/>
            </a:xfrm>
            <a:custGeom>
              <a:rect b="b" l="l" r="r" t="t"/>
              <a:pathLst>
                <a:path extrusionOk="0" h="459" w="909">
                  <a:moveTo>
                    <a:pt x="0" y="1"/>
                  </a:moveTo>
                  <a:lnTo>
                    <a:pt x="0" y="459"/>
                  </a:lnTo>
                  <a:lnTo>
                    <a:pt x="909" y="459"/>
                  </a:lnTo>
                  <a:lnTo>
                    <a:pt x="9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9"/>
            <p:cNvSpPr/>
            <p:nvPr/>
          </p:nvSpPr>
          <p:spPr>
            <a:xfrm>
              <a:off x="3456354" y="3775631"/>
              <a:ext cx="103542" cy="146055"/>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9"/>
            <p:cNvSpPr/>
            <p:nvPr/>
          </p:nvSpPr>
          <p:spPr>
            <a:xfrm>
              <a:off x="3432159" y="3751248"/>
              <a:ext cx="12203" cy="340662"/>
            </a:xfrm>
            <a:custGeom>
              <a:rect b="b" l="l" r="r" t="t"/>
              <a:pathLst>
                <a:path extrusionOk="0" h="12784" w="458">
                  <a:moveTo>
                    <a:pt x="0" y="0"/>
                  </a:moveTo>
                  <a:lnTo>
                    <a:pt x="0" y="12784"/>
                  </a:lnTo>
                  <a:lnTo>
                    <a:pt x="458" y="12784"/>
                  </a:lnTo>
                  <a:lnTo>
                    <a:pt x="4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9"/>
            <p:cNvSpPr/>
            <p:nvPr/>
          </p:nvSpPr>
          <p:spPr>
            <a:xfrm>
              <a:off x="3407938" y="4085973"/>
              <a:ext cx="60831" cy="24249"/>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9"/>
            <p:cNvSpPr/>
            <p:nvPr/>
          </p:nvSpPr>
          <p:spPr>
            <a:xfrm>
              <a:off x="3426057" y="3733128"/>
              <a:ext cx="24220" cy="24436"/>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9"/>
            <p:cNvSpPr/>
            <p:nvPr/>
          </p:nvSpPr>
          <p:spPr>
            <a:xfrm>
              <a:off x="3407751" y="4085973"/>
              <a:ext cx="30535" cy="24249"/>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9"/>
            <p:cNvSpPr/>
            <p:nvPr/>
          </p:nvSpPr>
          <p:spPr>
            <a:xfrm>
              <a:off x="3423846" y="3734247"/>
              <a:ext cx="25526" cy="23103"/>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7" name="Google Shape;2707;p59"/>
          <p:cNvGrpSpPr/>
          <p:nvPr/>
        </p:nvGrpSpPr>
        <p:grpSpPr>
          <a:xfrm>
            <a:off x="3777128" y="3731869"/>
            <a:ext cx="276271" cy="293665"/>
            <a:chOff x="3767887" y="3725356"/>
            <a:chExt cx="276271" cy="293665"/>
          </a:xfrm>
        </p:grpSpPr>
        <p:sp>
          <p:nvSpPr>
            <p:cNvPr id="2708" name="Google Shape;2708;p59"/>
            <p:cNvSpPr/>
            <p:nvPr/>
          </p:nvSpPr>
          <p:spPr>
            <a:xfrm>
              <a:off x="3813055" y="3775826"/>
              <a:ext cx="185798" cy="228028"/>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9"/>
            <p:cNvSpPr/>
            <p:nvPr/>
          </p:nvSpPr>
          <p:spPr>
            <a:xfrm>
              <a:off x="3835070" y="3790961"/>
              <a:ext cx="141899" cy="141899"/>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9"/>
            <p:cNvSpPr/>
            <p:nvPr/>
          </p:nvSpPr>
          <p:spPr>
            <a:xfrm>
              <a:off x="3850334" y="3806225"/>
              <a:ext cx="111483" cy="111501"/>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9"/>
            <p:cNvSpPr/>
            <p:nvPr/>
          </p:nvSpPr>
          <p:spPr>
            <a:xfrm>
              <a:off x="3890806" y="3998767"/>
              <a:ext cx="30434" cy="20253"/>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9"/>
            <p:cNvSpPr/>
            <p:nvPr/>
          </p:nvSpPr>
          <p:spPr>
            <a:xfrm>
              <a:off x="4006092" y="3856879"/>
              <a:ext cx="38066" cy="10200"/>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9"/>
            <p:cNvSpPr/>
            <p:nvPr/>
          </p:nvSpPr>
          <p:spPr>
            <a:xfrm>
              <a:off x="3767887" y="3856860"/>
              <a:ext cx="43918" cy="10218"/>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9"/>
            <p:cNvSpPr/>
            <p:nvPr/>
          </p:nvSpPr>
          <p:spPr>
            <a:xfrm>
              <a:off x="3900988" y="3725356"/>
              <a:ext cx="10071" cy="35204"/>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9"/>
            <p:cNvSpPr/>
            <p:nvPr/>
          </p:nvSpPr>
          <p:spPr>
            <a:xfrm>
              <a:off x="3952907" y="3751664"/>
              <a:ext cx="20455" cy="23151"/>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9"/>
            <p:cNvSpPr/>
            <p:nvPr/>
          </p:nvSpPr>
          <p:spPr>
            <a:xfrm>
              <a:off x="3838886" y="3949068"/>
              <a:ext cx="20436" cy="23243"/>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9"/>
            <p:cNvSpPr/>
            <p:nvPr/>
          </p:nvSpPr>
          <p:spPr>
            <a:xfrm>
              <a:off x="3838813" y="3751664"/>
              <a:ext cx="20455" cy="23151"/>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9"/>
            <p:cNvSpPr/>
            <p:nvPr/>
          </p:nvSpPr>
          <p:spPr>
            <a:xfrm>
              <a:off x="3952705" y="3949068"/>
              <a:ext cx="20455" cy="23243"/>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9"/>
            <p:cNvSpPr/>
            <p:nvPr/>
          </p:nvSpPr>
          <p:spPr>
            <a:xfrm>
              <a:off x="3990443" y="3909844"/>
              <a:ext cx="27884" cy="17923"/>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9"/>
            <p:cNvSpPr/>
            <p:nvPr/>
          </p:nvSpPr>
          <p:spPr>
            <a:xfrm>
              <a:off x="3793516" y="3796025"/>
              <a:ext cx="27444" cy="17868"/>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9"/>
            <p:cNvSpPr/>
            <p:nvPr/>
          </p:nvSpPr>
          <p:spPr>
            <a:xfrm>
              <a:off x="3991214" y="3795915"/>
              <a:ext cx="27866" cy="17978"/>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9"/>
            <p:cNvSpPr/>
            <p:nvPr/>
          </p:nvSpPr>
          <p:spPr>
            <a:xfrm>
              <a:off x="3793718" y="3910046"/>
              <a:ext cx="27444" cy="17721"/>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9"/>
            <p:cNvSpPr/>
            <p:nvPr/>
          </p:nvSpPr>
          <p:spPr>
            <a:xfrm>
              <a:off x="3880752" y="3968350"/>
              <a:ext cx="50669" cy="35516"/>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9"/>
            <p:cNvSpPr/>
            <p:nvPr/>
          </p:nvSpPr>
          <p:spPr>
            <a:xfrm>
              <a:off x="3875670" y="3968350"/>
              <a:ext cx="60832" cy="10200"/>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59"/>
          <p:cNvGrpSpPr/>
          <p:nvPr/>
        </p:nvGrpSpPr>
        <p:grpSpPr>
          <a:xfrm>
            <a:off x="4204294" y="3732158"/>
            <a:ext cx="296256" cy="293095"/>
            <a:chOff x="4205724" y="3735472"/>
            <a:chExt cx="296256" cy="293095"/>
          </a:xfrm>
        </p:grpSpPr>
        <p:sp>
          <p:nvSpPr>
            <p:cNvPr id="2726" name="Google Shape;2726;p59"/>
            <p:cNvSpPr/>
            <p:nvPr/>
          </p:nvSpPr>
          <p:spPr>
            <a:xfrm>
              <a:off x="4205724" y="3865281"/>
              <a:ext cx="164220" cy="163267"/>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9"/>
            <p:cNvSpPr/>
            <p:nvPr/>
          </p:nvSpPr>
          <p:spPr>
            <a:xfrm>
              <a:off x="4207293" y="3874096"/>
              <a:ext cx="162652" cy="154472"/>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9"/>
            <p:cNvSpPr/>
            <p:nvPr/>
          </p:nvSpPr>
          <p:spPr>
            <a:xfrm>
              <a:off x="4263433" y="3735472"/>
              <a:ext cx="238548" cy="226497"/>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9"/>
            <p:cNvSpPr/>
            <p:nvPr/>
          </p:nvSpPr>
          <p:spPr>
            <a:xfrm>
              <a:off x="4268852" y="3785002"/>
              <a:ext cx="233128" cy="1765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9"/>
            <p:cNvSpPr/>
            <p:nvPr/>
          </p:nvSpPr>
          <p:spPr>
            <a:xfrm>
              <a:off x="4393182" y="3735472"/>
              <a:ext cx="108792" cy="104325"/>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9"/>
            <p:cNvSpPr/>
            <p:nvPr/>
          </p:nvSpPr>
          <p:spPr>
            <a:xfrm>
              <a:off x="4394135" y="3752644"/>
              <a:ext cx="107839" cy="87152"/>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59"/>
          <p:cNvGrpSpPr/>
          <p:nvPr/>
        </p:nvGrpSpPr>
        <p:grpSpPr>
          <a:xfrm>
            <a:off x="5518287" y="3784724"/>
            <a:ext cx="291264" cy="187952"/>
            <a:chOff x="5518966" y="3765944"/>
            <a:chExt cx="291264" cy="187952"/>
          </a:xfrm>
        </p:grpSpPr>
        <p:sp>
          <p:nvSpPr>
            <p:cNvPr id="2733" name="Google Shape;2733;p59"/>
            <p:cNvSpPr/>
            <p:nvPr/>
          </p:nvSpPr>
          <p:spPr>
            <a:xfrm>
              <a:off x="5518966" y="3765944"/>
              <a:ext cx="291264" cy="15729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9"/>
            <p:cNvSpPr/>
            <p:nvPr/>
          </p:nvSpPr>
          <p:spPr>
            <a:xfrm>
              <a:off x="5518966" y="3768989"/>
              <a:ext cx="291264" cy="154245"/>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9"/>
            <p:cNvSpPr/>
            <p:nvPr/>
          </p:nvSpPr>
          <p:spPr>
            <a:xfrm>
              <a:off x="5585012" y="3783373"/>
              <a:ext cx="70133" cy="52558"/>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9"/>
            <p:cNvSpPr/>
            <p:nvPr/>
          </p:nvSpPr>
          <p:spPr>
            <a:xfrm>
              <a:off x="5672560" y="3783373"/>
              <a:ext cx="76755" cy="52558"/>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9"/>
            <p:cNvSpPr/>
            <p:nvPr/>
          </p:nvSpPr>
          <p:spPr>
            <a:xfrm>
              <a:off x="5526231" y="3892587"/>
              <a:ext cx="71527" cy="61309"/>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9"/>
            <p:cNvSpPr/>
            <p:nvPr/>
          </p:nvSpPr>
          <p:spPr>
            <a:xfrm>
              <a:off x="5537165" y="3893321"/>
              <a:ext cx="68739" cy="60520"/>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9"/>
            <p:cNvSpPr/>
            <p:nvPr/>
          </p:nvSpPr>
          <p:spPr>
            <a:xfrm>
              <a:off x="5549641" y="3910107"/>
              <a:ext cx="30544" cy="2628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9"/>
            <p:cNvSpPr/>
            <p:nvPr/>
          </p:nvSpPr>
          <p:spPr>
            <a:xfrm>
              <a:off x="5708830" y="3892587"/>
              <a:ext cx="71527" cy="61309"/>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9"/>
            <p:cNvSpPr/>
            <p:nvPr/>
          </p:nvSpPr>
          <p:spPr>
            <a:xfrm>
              <a:off x="5719893" y="3893321"/>
              <a:ext cx="68739" cy="60520"/>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9"/>
            <p:cNvSpPr/>
            <p:nvPr/>
          </p:nvSpPr>
          <p:spPr>
            <a:xfrm>
              <a:off x="5732239" y="3910107"/>
              <a:ext cx="30691" cy="2628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9"/>
            <p:cNvSpPr/>
            <p:nvPr/>
          </p:nvSpPr>
          <p:spPr>
            <a:xfrm>
              <a:off x="5519095" y="3840502"/>
              <a:ext cx="27499" cy="34250"/>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9"/>
            <p:cNvSpPr/>
            <p:nvPr/>
          </p:nvSpPr>
          <p:spPr>
            <a:xfrm>
              <a:off x="5784801" y="3853363"/>
              <a:ext cx="20124" cy="17446"/>
            </a:xfrm>
            <a:custGeom>
              <a:rect b="b" l="l" r="r" t="t"/>
              <a:pathLst>
                <a:path extrusionOk="0" h="951" w="1097">
                  <a:moveTo>
                    <a:pt x="0" y="0"/>
                  </a:moveTo>
                  <a:lnTo>
                    <a:pt x="0" y="950"/>
                  </a:lnTo>
                  <a:lnTo>
                    <a:pt x="951" y="950"/>
                  </a:lnTo>
                  <a:lnTo>
                    <a:pt x="951" y="319"/>
                  </a:lnTo>
                  <a:lnTo>
                    <a:pt x="10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5" name="Google Shape;2745;p59"/>
          <p:cNvGrpSpPr/>
          <p:nvPr/>
        </p:nvGrpSpPr>
        <p:grpSpPr>
          <a:xfrm>
            <a:off x="8145402" y="3313547"/>
            <a:ext cx="286735" cy="264340"/>
            <a:chOff x="8140235" y="3308022"/>
            <a:chExt cx="286735" cy="264340"/>
          </a:xfrm>
        </p:grpSpPr>
        <p:sp>
          <p:nvSpPr>
            <p:cNvPr id="2746" name="Google Shape;2746;p59"/>
            <p:cNvSpPr/>
            <p:nvPr/>
          </p:nvSpPr>
          <p:spPr>
            <a:xfrm>
              <a:off x="8164974" y="3308022"/>
              <a:ext cx="107108" cy="85994"/>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9"/>
            <p:cNvSpPr/>
            <p:nvPr/>
          </p:nvSpPr>
          <p:spPr>
            <a:xfrm>
              <a:off x="8295255" y="3308022"/>
              <a:ext cx="106966" cy="85994"/>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9"/>
            <p:cNvSpPr/>
            <p:nvPr/>
          </p:nvSpPr>
          <p:spPr>
            <a:xfrm>
              <a:off x="8165947" y="3349031"/>
              <a:ext cx="106135" cy="44983"/>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9"/>
            <p:cNvSpPr/>
            <p:nvPr/>
          </p:nvSpPr>
          <p:spPr>
            <a:xfrm>
              <a:off x="8295255" y="3349031"/>
              <a:ext cx="105993" cy="44983"/>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9"/>
            <p:cNvSpPr/>
            <p:nvPr/>
          </p:nvSpPr>
          <p:spPr>
            <a:xfrm>
              <a:off x="8263627" y="3353934"/>
              <a:ext cx="40079" cy="40079"/>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9"/>
            <p:cNvSpPr/>
            <p:nvPr/>
          </p:nvSpPr>
          <p:spPr>
            <a:xfrm>
              <a:off x="8263627" y="3374742"/>
              <a:ext cx="40079" cy="19270"/>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9"/>
            <p:cNvSpPr/>
            <p:nvPr/>
          </p:nvSpPr>
          <p:spPr>
            <a:xfrm>
              <a:off x="8161449" y="3427158"/>
              <a:ext cx="244305" cy="145201"/>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9"/>
            <p:cNvSpPr/>
            <p:nvPr/>
          </p:nvSpPr>
          <p:spPr>
            <a:xfrm>
              <a:off x="8161449" y="3427158"/>
              <a:ext cx="244305" cy="22370"/>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9"/>
            <p:cNvSpPr/>
            <p:nvPr/>
          </p:nvSpPr>
          <p:spPr>
            <a:xfrm>
              <a:off x="8140377" y="3385562"/>
              <a:ext cx="286593" cy="50048"/>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9"/>
            <p:cNvSpPr/>
            <p:nvPr/>
          </p:nvSpPr>
          <p:spPr>
            <a:xfrm>
              <a:off x="8140235" y="3416197"/>
              <a:ext cx="286735" cy="19411"/>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9"/>
            <p:cNvSpPr/>
            <p:nvPr/>
          </p:nvSpPr>
          <p:spPr>
            <a:xfrm>
              <a:off x="8258561" y="3385562"/>
              <a:ext cx="50069" cy="186800"/>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9"/>
            <p:cNvSpPr/>
            <p:nvPr/>
          </p:nvSpPr>
          <p:spPr>
            <a:xfrm>
              <a:off x="8289197" y="3385562"/>
              <a:ext cx="19432" cy="186800"/>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8" name="Google Shape;2758;p59"/>
          <p:cNvGrpSpPr/>
          <p:nvPr/>
        </p:nvGrpSpPr>
        <p:grpSpPr>
          <a:xfrm>
            <a:off x="4632901" y="4177950"/>
            <a:ext cx="296707" cy="279196"/>
            <a:chOff x="4645594" y="4181569"/>
            <a:chExt cx="296707" cy="279196"/>
          </a:xfrm>
        </p:grpSpPr>
        <p:sp>
          <p:nvSpPr>
            <p:cNvPr id="2759" name="Google Shape;2759;p59"/>
            <p:cNvSpPr/>
            <p:nvPr/>
          </p:nvSpPr>
          <p:spPr>
            <a:xfrm>
              <a:off x="4663243" y="4181569"/>
              <a:ext cx="279058" cy="27919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9"/>
            <p:cNvSpPr/>
            <p:nvPr/>
          </p:nvSpPr>
          <p:spPr>
            <a:xfrm>
              <a:off x="4744214" y="4289635"/>
              <a:ext cx="22579" cy="31611"/>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9"/>
            <p:cNvSpPr/>
            <p:nvPr/>
          </p:nvSpPr>
          <p:spPr>
            <a:xfrm>
              <a:off x="4753246" y="4289714"/>
              <a:ext cx="13548" cy="2248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9"/>
            <p:cNvSpPr/>
            <p:nvPr/>
          </p:nvSpPr>
          <p:spPr>
            <a:xfrm>
              <a:off x="4838733" y="4289635"/>
              <a:ext cx="22579" cy="31611"/>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9"/>
            <p:cNvSpPr/>
            <p:nvPr/>
          </p:nvSpPr>
          <p:spPr>
            <a:xfrm>
              <a:off x="4847765" y="4289714"/>
              <a:ext cx="13548" cy="2248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9"/>
            <p:cNvSpPr/>
            <p:nvPr/>
          </p:nvSpPr>
          <p:spPr>
            <a:xfrm>
              <a:off x="4750229" y="4360628"/>
              <a:ext cx="105482" cy="29284"/>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9"/>
            <p:cNvSpPr/>
            <p:nvPr/>
          </p:nvSpPr>
          <p:spPr>
            <a:xfrm>
              <a:off x="4645594" y="4212904"/>
              <a:ext cx="265372" cy="247782"/>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 name="Google Shape;2766;p59"/>
          <p:cNvGrpSpPr/>
          <p:nvPr/>
        </p:nvGrpSpPr>
        <p:grpSpPr>
          <a:xfrm>
            <a:off x="5077462" y="4177782"/>
            <a:ext cx="296989" cy="279550"/>
            <a:chOff x="5074285" y="4186542"/>
            <a:chExt cx="296989" cy="279550"/>
          </a:xfrm>
        </p:grpSpPr>
        <p:sp>
          <p:nvSpPr>
            <p:cNvPr id="2767" name="Google Shape;2767;p59"/>
            <p:cNvSpPr/>
            <p:nvPr/>
          </p:nvSpPr>
          <p:spPr>
            <a:xfrm>
              <a:off x="5091953" y="4186542"/>
              <a:ext cx="279321" cy="279550"/>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9"/>
            <p:cNvSpPr/>
            <p:nvPr/>
          </p:nvSpPr>
          <p:spPr>
            <a:xfrm>
              <a:off x="5074285" y="4217915"/>
              <a:ext cx="265641" cy="248096"/>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9"/>
            <p:cNvSpPr/>
            <p:nvPr/>
          </p:nvSpPr>
          <p:spPr>
            <a:xfrm>
              <a:off x="5149815" y="4344354"/>
              <a:ext cx="163487" cy="72148"/>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9"/>
            <p:cNvSpPr/>
            <p:nvPr/>
          </p:nvSpPr>
          <p:spPr>
            <a:xfrm>
              <a:off x="5149815" y="4344354"/>
              <a:ext cx="163605" cy="40102"/>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9"/>
            <p:cNvSpPr/>
            <p:nvPr/>
          </p:nvSpPr>
          <p:spPr>
            <a:xfrm>
              <a:off x="5173011" y="4272269"/>
              <a:ext cx="22602" cy="40833"/>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9"/>
            <p:cNvSpPr/>
            <p:nvPr/>
          </p:nvSpPr>
          <p:spPr>
            <a:xfrm>
              <a:off x="5182052" y="4272269"/>
              <a:ext cx="13561" cy="3173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9"/>
            <p:cNvSpPr/>
            <p:nvPr/>
          </p:nvSpPr>
          <p:spPr>
            <a:xfrm>
              <a:off x="5267630" y="4272269"/>
              <a:ext cx="22602" cy="40833"/>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9"/>
            <p:cNvSpPr/>
            <p:nvPr/>
          </p:nvSpPr>
          <p:spPr>
            <a:xfrm>
              <a:off x="5276671" y="4272269"/>
              <a:ext cx="13561" cy="3173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9"/>
            <p:cNvSpPr/>
            <p:nvPr/>
          </p:nvSpPr>
          <p:spPr>
            <a:xfrm>
              <a:off x="5164798" y="4346506"/>
              <a:ext cx="133502" cy="24918"/>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 name="Google Shape;2776;p59"/>
          <p:cNvGrpSpPr/>
          <p:nvPr/>
        </p:nvGrpSpPr>
        <p:grpSpPr>
          <a:xfrm>
            <a:off x="1583632" y="4191241"/>
            <a:ext cx="296988" cy="252616"/>
            <a:chOff x="3569125" y="3702947"/>
            <a:chExt cx="388728" cy="330692"/>
          </a:xfrm>
        </p:grpSpPr>
        <p:sp>
          <p:nvSpPr>
            <p:cNvPr id="2777" name="Google Shape;2777;p59"/>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9"/>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9"/>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9"/>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1" name="Google Shape;2781;p59"/>
          <p:cNvGrpSpPr/>
          <p:nvPr/>
        </p:nvGrpSpPr>
        <p:grpSpPr>
          <a:xfrm>
            <a:off x="8142992" y="3739082"/>
            <a:ext cx="291529" cy="279222"/>
            <a:chOff x="8138892" y="3742286"/>
            <a:chExt cx="291529" cy="279222"/>
          </a:xfrm>
        </p:grpSpPr>
        <p:sp>
          <p:nvSpPr>
            <p:cNvPr id="2782" name="Google Shape;2782;p59"/>
            <p:cNvSpPr/>
            <p:nvPr/>
          </p:nvSpPr>
          <p:spPr>
            <a:xfrm>
              <a:off x="8138892" y="3742286"/>
              <a:ext cx="290158" cy="279183"/>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9"/>
            <p:cNvSpPr/>
            <p:nvPr/>
          </p:nvSpPr>
          <p:spPr>
            <a:xfrm>
              <a:off x="8281028" y="3742286"/>
              <a:ext cx="149392" cy="279222"/>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4" name="Google Shape;2784;p59"/>
          <p:cNvGrpSpPr/>
          <p:nvPr/>
        </p:nvGrpSpPr>
        <p:grpSpPr>
          <a:xfrm>
            <a:off x="1149071" y="4171943"/>
            <a:ext cx="291195" cy="291195"/>
            <a:chOff x="1148955" y="4175921"/>
            <a:chExt cx="291195" cy="291195"/>
          </a:xfrm>
        </p:grpSpPr>
        <p:sp>
          <p:nvSpPr>
            <p:cNvPr id="2785" name="Google Shape;2785;p59"/>
            <p:cNvSpPr/>
            <p:nvPr/>
          </p:nvSpPr>
          <p:spPr>
            <a:xfrm>
              <a:off x="1148955" y="4175921"/>
              <a:ext cx="291195" cy="291195"/>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9"/>
            <p:cNvSpPr/>
            <p:nvPr/>
          </p:nvSpPr>
          <p:spPr>
            <a:xfrm>
              <a:off x="1161502" y="4188345"/>
              <a:ext cx="266082" cy="266226"/>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9"/>
            <p:cNvSpPr/>
            <p:nvPr/>
          </p:nvSpPr>
          <p:spPr>
            <a:xfrm>
              <a:off x="1249104" y="4223003"/>
              <a:ext cx="81344" cy="69806"/>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9"/>
            <p:cNvSpPr/>
            <p:nvPr/>
          </p:nvSpPr>
          <p:spPr>
            <a:xfrm>
              <a:off x="1238408" y="4311613"/>
              <a:ext cx="112299" cy="108432"/>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9" name="Google Shape;2789;p59"/>
          <p:cNvGrpSpPr/>
          <p:nvPr/>
        </p:nvGrpSpPr>
        <p:grpSpPr>
          <a:xfrm>
            <a:off x="7268040" y="3769166"/>
            <a:ext cx="296994" cy="219083"/>
            <a:chOff x="7261939" y="3750431"/>
            <a:chExt cx="296994" cy="219083"/>
          </a:xfrm>
        </p:grpSpPr>
        <p:sp>
          <p:nvSpPr>
            <p:cNvPr id="2790" name="Google Shape;2790;p59"/>
            <p:cNvSpPr/>
            <p:nvPr/>
          </p:nvSpPr>
          <p:spPr>
            <a:xfrm>
              <a:off x="7261939" y="3750431"/>
              <a:ext cx="296994" cy="219083"/>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9"/>
            <p:cNvSpPr/>
            <p:nvPr/>
          </p:nvSpPr>
          <p:spPr>
            <a:xfrm>
              <a:off x="7353503" y="3781004"/>
              <a:ext cx="205426" cy="188508"/>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2" name="Google Shape;2792;p59"/>
          <p:cNvSpPr/>
          <p:nvPr/>
        </p:nvSpPr>
        <p:spPr>
          <a:xfrm>
            <a:off x="6833703" y="3735552"/>
            <a:ext cx="289188" cy="28630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3" name="Google Shape;2793;p59"/>
          <p:cNvGrpSpPr/>
          <p:nvPr/>
        </p:nvGrpSpPr>
        <p:grpSpPr>
          <a:xfrm>
            <a:off x="4635422" y="3300727"/>
            <a:ext cx="316066" cy="289968"/>
            <a:chOff x="4654421" y="3303718"/>
            <a:chExt cx="316066" cy="289968"/>
          </a:xfrm>
        </p:grpSpPr>
        <p:sp>
          <p:nvSpPr>
            <p:cNvPr id="2794" name="Google Shape;2794;p59"/>
            <p:cNvSpPr/>
            <p:nvPr/>
          </p:nvSpPr>
          <p:spPr>
            <a:xfrm>
              <a:off x="4703562" y="3344793"/>
              <a:ext cx="40835" cy="55928"/>
            </a:xfrm>
            <a:custGeom>
              <a:rect b="b" l="l" r="r" t="t"/>
              <a:pathLst>
                <a:path extrusionOk="0" h="2519" w="1839">
                  <a:moveTo>
                    <a:pt x="0" y="1"/>
                  </a:moveTo>
                  <a:lnTo>
                    <a:pt x="0" y="2519"/>
                  </a:lnTo>
                  <a:lnTo>
                    <a:pt x="1838" y="923"/>
                  </a:lnTo>
                  <a:lnTo>
                    <a:pt x="18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9"/>
            <p:cNvSpPr/>
            <p:nvPr/>
          </p:nvSpPr>
          <p:spPr>
            <a:xfrm>
              <a:off x="4723125" y="3344793"/>
              <a:ext cx="21272" cy="38988"/>
            </a:xfrm>
            <a:custGeom>
              <a:rect b="b" l="l" r="r" t="t"/>
              <a:pathLst>
                <a:path extrusionOk="0" h="1756" w="958">
                  <a:moveTo>
                    <a:pt x="0" y="1"/>
                  </a:moveTo>
                  <a:lnTo>
                    <a:pt x="0" y="1756"/>
                  </a:lnTo>
                  <a:lnTo>
                    <a:pt x="957" y="923"/>
                  </a:lnTo>
                  <a:lnTo>
                    <a:pt x="957"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9"/>
            <p:cNvSpPr/>
            <p:nvPr/>
          </p:nvSpPr>
          <p:spPr>
            <a:xfrm>
              <a:off x="4693392" y="3337599"/>
              <a:ext cx="237971" cy="256084"/>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9"/>
            <p:cNvSpPr/>
            <p:nvPr/>
          </p:nvSpPr>
          <p:spPr>
            <a:xfrm>
              <a:off x="4801355" y="3337599"/>
              <a:ext cx="130010" cy="256084"/>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9"/>
            <p:cNvSpPr/>
            <p:nvPr/>
          </p:nvSpPr>
          <p:spPr>
            <a:xfrm>
              <a:off x="4693547" y="3329096"/>
              <a:ext cx="59310" cy="18650"/>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9"/>
            <p:cNvSpPr/>
            <p:nvPr/>
          </p:nvSpPr>
          <p:spPr>
            <a:xfrm>
              <a:off x="4779327" y="3466465"/>
              <a:ext cx="71944" cy="127220"/>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9"/>
            <p:cNvSpPr/>
            <p:nvPr/>
          </p:nvSpPr>
          <p:spPr>
            <a:xfrm>
              <a:off x="4823227" y="3466465"/>
              <a:ext cx="28045" cy="127220"/>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9"/>
            <p:cNvSpPr/>
            <p:nvPr/>
          </p:nvSpPr>
          <p:spPr>
            <a:xfrm>
              <a:off x="4654421" y="3303718"/>
              <a:ext cx="316066" cy="139521"/>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9"/>
            <p:cNvSpPr/>
            <p:nvPr/>
          </p:nvSpPr>
          <p:spPr>
            <a:xfrm>
              <a:off x="4731430" y="3329096"/>
              <a:ext cx="21428" cy="18806"/>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3" name="Google Shape;2803;p59"/>
          <p:cNvGrpSpPr/>
          <p:nvPr/>
        </p:nvGrpSpPr>
        <p:grpSpPr>
          <a:xfrm>
            <a:off x="5077848" y="2469739"/>
            <a:ext cx="296221" cy="204187"/>
            <a:chOff x="5081411" y="2486940"/>
            <a:chExt cx="296221" cy="204187"/>
          </a:xfrm>
        </p:grpSpPr>
        <p:sp>
          <p:nvSpPr>
            <p:cNvPr id="2804" name="Google Shape;2804;p59"/>
            <p:cNvSpPr/>
            <p:nvPr/>
          </p:nvSpPr>
          <p:spPr>
            <a:xfrm>
              <a:off x="5081411" y="2548175"/>
              <a:ext cx="296221" cy="142946"/>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9"/>
            <p:cNvSpPr/>
            <p:nvPr/>
          </p:nvSpPr>
          <p:spPr>
            <a:xfrm>
              <a:off x="5081411" y="2486940"/>
              <a:ext cx="296221" cy="142946"/>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9"/>
            <p:cNvSpPr/>
            <p:nvPr/>
          </p:nvSpPr>
          <p:spPr>
            <a:xfrm>
              <a:off x="5096790" y="2502317"/>
              <a:ext cx="265444" cy="112194"/>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9"/>
            <p:cNvSpPr/>
            <p:nvPr/>
          </p:nvSpPr>
          <p:spPr>
            <a:xfrm>
              <a:off x="5173412" y="2502317"/>
              <a:ext cx="112207" cy="112340"/>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9"/>
            <p:cNvSpPr/>
            <p:nvPr/>
          </p:nvSpPr>
          <p:spPr>
            <a:xfrm>
              <a:off x="5203897" y="2522756"/>
              <a:ext cx="51114" cy="71484"/>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9"/>
            <p:cNvSpPr/>
            <p:nvPr/>
          </p:nvSpPr>
          <p:spPr>
            <a:xfrm>
              <a:off x="5096790" y="2502317"/>
              <a:ext cx="10189" cy="10188"/>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9"/>
            <p:cNvSpPr/>
            <p:nvPr/>
          </p:nvSpPr>
          <p:spPr>
            <a:xfrm>
              <a:off x="5352077" y="2502317"/>
              <a:ext cx="10168" cy="10188"/>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9"/>
            <p:cNvSpPr/>
            <p:nvPr/>
          </p:nvSpPr>
          <p:spPr>
            <a:xfrm>
              <a:off x="5096790" y="2604347"/>
              <a:ext cx="10189" cy="10167"/>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9"/>
            <p:cNvSpPr/>
            <p:nvPr/>
          </p:nvSpPr>
          <p:spPr>
            <a:xfrm>
              <a:off x="5352077" y="2604347"/>
              <a:ext cx="10168" cy="10167"/>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9"/>
            <p:cNvSpPr/>
            <p:nvPr/>
          </p:nvSpPr>
          <p:spPr>
            <a:xfrm>
              <a:off x="5081411" y="2640038"/>
              <a:ext cx="296221" cy="10314"/>
            </a:xfrm>
            <a:custGeom>
              <a:rect b="b" l="l" r="r" t="t"/>
              <a:pathLst>
                <a:path extrusionOk="0" h="493" w="14158">
                  <a:moveTo>
                    <a:pt x="0" y="0"/>
                  </a:moveTo>
                  <a:lnTo>
                    <a:pt x="0" y="493"/>
                  </a:lnTo>
                  <a:lnTo>
                    <a:pt x="14157" y="493"/>
                  </a:lnTo>
                  <a:lnTo>
                    <a:pt x="141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9"/>
            <p:cNvSpPr/>
            <p:nvPr/>
          </p:nvSpPr>
          <p:spPr>
            <a:xfrm>
              <a:off x="5081411" y="2660499"/>
              <a:ext cx="296221" cy="10167"/>
            </a:xfrm>
            <a:custGeom>
              <a:rect b="b" l="l" r="r" t="t"/>
              <a:pathLst>
                <a:path extrusionOk="0" h="486" w="14158">
                  <a:moveTo>
                    <a:pt x="0" y="0"/>
                  </a:moveTo>
                  <a:lnTo>
                    <a:pt x="0" y="486"/>
                  </a:lnTo>
                  <a:lnTo>
                    <a:pt x="14157" y="486"/>
                  </a:lnTo>
                  <a:lnTo>
                    <a:pt x="141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9"/>
            <p:cNvSpPr/>
            <p:nvPr/>
          </p:nvSpPr>
          <p:spPr>
            <a:xfrm>
              <a:off x="5081411" y="2680959"/>
              <a:ext cx="296221" cy="10167"/>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 name="Google Shape;2816;p59"/>
          <p:cNvGrpSpPr/>
          <p:nvPr/>
        </p:nvGrpSpPr>
        <p:grpSpPr>
          <a:xfrm>
            <a:off x="4638860" y="3741258"/>
            <a:ext cx="296983" cy="274876"/>
            <a:chOff x="4640828" y="3740368"/>
            <a:chExt cx="296983" cy="274876"/>
          </a:xfrm>
        </p:grpSpPr>
        <p:sp>
          <p:nvSpPr>
            <p:cNvPr id="2817" name="Google Shape;2817;p59"/>
            <p:cNvSpPr/>
            <p:nvPr/>
          </p:nvSpPr>
          <p:spPr>
            <a:xfrm>
              <a:off x="4691625" y="3740368"/>
              <a:ext cx="246186" cy="224014"/>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9"/>
            <p:cNvSpPr/>
            <p:nvPr/>
          </p:nvSpPr>
          <p:spPr>
            <a:xfrm>
              <a:off x="4742693" y="3780302"/>
              <a:ext cx="174566" cy="174453"/>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9"/>
            <p:cNvSpPr/>
            <p:nvPr/>
          </p:nvSpPr>
          <p:spPr>
            <a:xfrm>
              <a:off x="4692690" y="3774838"/>
              <a:ext cx="209107" cy="189526"/>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9"/>
            <p:cNvSpPr/>
            <p:nvPr/>
          </p:nvSpPr>
          <p:spPr>
            <a:xfrm>
              <a:off x="4719309" y="3762825"/>
              <a:ext cx="185589" cy="179626"/>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9"/>
            <p:cNvSpPr/>
            <p:nvPr/>
          </p:nvSpPr>
          <p:spPr>
            <a:xfrm>
              <a:off x="4721324" y="3777066"/>
              <a:ext cx="163678" cy="171507"/>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9"/>
            <p:cNvSpPr/>
            <p:nvPr/>
          </p:nvSpPr>
          <p:spPr>
            <a:xfrm>
              <a:off x="4727369" y="3762961"/>
              <a:ext cx="106297" cy="100808"/>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9"/>
            <p:cNvSpPr/>
            <p:nvPr/>
          </p:nvSpPr>
          <p:spPr>
            <a:xfrm>
              <a:off x="4710301" y="3774819"/>
              <a:ext cx="185317" cy="167632"/>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9"/>
            <p:cNvSpPr/>
            <p:nvPr/>
          </p:nvSpPr>
          <p:spPr>
            <a:xfrm>
              <a:off x="4714330" y="3758737"/>
              <a:ext cx="203857" cy="187821"/>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9"/>
            <p:cNvSpPr/>
            <p:nvPr/>
          </p:nvSpPr>
          <p:spPr>
            <a:xfrm>
              <a:off x="4640828" y="3791288"/>
              <a:ext cx="246186" cy="223956"/>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9"/>
            <p:cNvSpPr/>
            <p:nvPr/>
          </p:nvSpPr>
          <p:spPr>
            <a:xfrm>
              <a:off x="4691760" y="3831106"/>
              <a:ext cx="174566" cy="174588"/>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9"/>
            <p:cNvSpPr/>
            <p:nvPr/>
          </p:nvSpPr>
          <p:spPr>
            <a:xfrm>
              <a:off x="4665142" y="3813745"/>
              <a:ext cx="188824" cy="179587"/>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9"/>
            <p:cNvSpPr/>
            <p:nvPr/>
          </p:nvSpPr>
          <p:spPr>
            <a:xfrm>
              <a:off x="4665413" y="3813667"/>
              <a:ext cx="155755" cy="146727"/>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9"/>
            <p:cNvSpPr/>
            <p:nvPr/>
          </p:nvSpPr>
          <p:spPr>
            <a:xfrm>
              <a:off x="4677521" y="3816981"/>
              <a:ext cx="129001" cy="128902"/>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9"/>
            <p:cNvSpPr/>
            <p:nvPr/>
          </p:nvSpPr>
          <p:spPr>
            <a:xfrm>
              <a:off x="4663398" y="3809599"/>
              <a:ext cx="203857" cy="187899"/>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9"/>
            <p:cNvSpPr/>
            <p:nvPr/>
          </p:nvSpPr>
          <p:spPr>
            <a:xfrm>
              <a:off x="4733684" y="3855830"/>
              <a:ext cx="61023" cy="95441"/>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9"/>
            <p:cNvSpPr/>
            <p:nvPr/>
          </p:nvSpPr>
          <p:spPr>
            <a:xfrm>
              <a:off x="4759742" y="3846762"/>
              <a:ext cx="8969" cy="113092"/>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 name="Google Shape;2833;p59"/>
          <p:cNvGrpSpPr/>
          <p:nvPr/>
        </p:nvGrpSpPr>
        <p:grpSpPr>
          <a:xfrm>
            <a:off x="2025347" y="3775202"/>
            <a:ext cx="296985" cy="207000"/>
            <a:chOff x="2018327" y="3778218"/>
            <a:chExt cx="296985" cy="207000"/>
          </a:xfrm>
        </p:grpSpPr>
        <p:sp>
          <p:nvSpPr>
            <p:cNvPr id="2834" name="Google Shape;2834;p59"/>
            <p:cNvSpPr/>
            <p:nvPr/>
          </p:nvSpPr>
          <p:spPr>
            <a:xfrm>
              <a:off x="2018327" y="3778218"/>
              <a:ext cx="296985" cy="184717"/>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9"/>
            <p:cNvSpPr/>
            <p:nvPr/>
          </p:nvSpPr>
          <p:spPr>
            <a:xfrm>
              <a:off x="2280859" y="3826204"/>
              <a:ext cx="33731" cy="136730"/>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9"/>
            <p:cNvSpPr/>
            <p:nvPr/>
          </p:nvSpPr>
          <p:spPr>
            <a:xfrm>
              <a:off x="2134880" y="3887639"/>
              <a:ext cx="59595" cy="50931"/>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9"/>
            <p:cNvSpPr/>
            <p:nvPr/>
          </p:nvSpPr>
          <p:spPr>
            <a:xfrm>
              <a:off x="2019048" y="3904630"/>
              <a:ext cx="39579" cy="33899"/>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9"/>
            <p:cNvSpPr/>
            <p:nvPr/>
          </p:nvSpPr>
          <p:spPr>
            <a:xfrm>
              <a:off x="2078477" y="3904630"/>
              <a:ext cx="39579" cy="33899"/>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9"/>
            <p:cNvSpPr/>
            <p:nvPr/>
          </p:nvSpPr>
          <p:spPr>
            <a:xfrm>
              <a:off x="2273569" y="3904630"/>
              <a:ext cx="39599" cy="33899"/>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9"/>
            <p:cNvSpPr/>
            <p:nvPr/>
          </p:nvSpPr>
          <p:spPr>
            <a:xfrm>
              <a:off x="2214160" y="3904630"/>
              <a:ext cx="39579" cy="33899"/>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9"/>
            <p:cNvSpPr/>
            <p:nvPr/>
          </p:nvSpPr>
          <p:spPr>
            <a:xfrm>
              <a:off x="2161732" y="3887639"/>
              <a:ext cx="34595" cy="50890"/>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9"/>
            <p:cNvSpPr/>
            <p:nvPr/>
          </p:nvSpPr>
          <p:spPr>
            <a:xfrm>
              <a:off x="2034471" y="3904630"/>
              <a:ext cx="26173" cy="33858"/>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9"/>
            <p:cNvSpPr/>
            <p:nvPr/>
          </p:nvSpPr>
          <p:spPr>
            <a:xfrm>
              <a:off x="2093901" y="3904630"/>
              <a:ext cx="26152" cy="33858"/>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9"/>
            <p:cNvSpPr/>
            <p:nvPr/>
          </p:nvSpPr>
          <p:spPr>
            <a:xfrm>
              <a:off x="2289014" y="3904630"/>
              <a:ext cx="26152" cy="33858"/>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9"/>
            <p:cNvSpPr/>
            <p:nvPr/>
          </p:nvSpPr>
          <p:spPr>
            <a:xfrm>
              <a:off x="2229584" y="3904630"/>
              <a:ext cx="26152" cy="33858"/>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9"/>
            <p:cNvSpPr/>
            <p:nvPr/>
          </p:nvSpPr>
          <p:spPr>
            <a:xfrm>
              <a:off x="2025905" y="3954202"/>
              <a:ext cx="286112" cy="3101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9"/>
            <p:cNvSpPr/>
            <p:nvPr/>
          </p:nvSpPr>
          <p:spPr>
            <a:xfrm>
              <a:off x="2277297" y="3954202"/>
              <a:ext cx="34719" cy="3101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8" name="Google Shape;2848;p59"/>
          <p:cNvGrpSpPr/>
          <p:nvPr/>
        </p:nvGrpSpPr>
        <p:grpSpPr>
          <a:xfrm>
            <a:off x="7788933" y="4169093"/>
            <a:ext cx="127195" cy="296898"/>
            <a:chOff x="7776078" y="4168800"/>
            <a:chExt cx="127195" cy="296898"/>
          </a:xfrm>
        </p:grpSpPr>
        <p:sp>
          <p:nvSpPr>
            <p:cNvPr id="2849" name="Google Shape;2849;p59"/>
            <p:cNvSpPr/>
            <p:nvPr/>
          </p:nvSpPr>
          <p:spPr>
            <a:xfrm>
              <a:off x="7801030" y="4168800"/>
              <a:ext cx="67662" cy="57935"/>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9"/>
            <p:cNvSpPr/>
            <p:nvPr/>
          </p:nvSpPr>
          <p:spPr>
            <a:xfrm>
              <a:off x="7833522" y="4168800"/>
              <a:ext cx="36857" cy="57855"/>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9"/>
            <p:cNvSpPr/>
            <p:nvPr/>
          </p:nvSpPr>
          <p:spPr>
            <a:xfrm>
              <a:off x="7776078" y="4231564"/>
              <a:ext cx="127079" cy="234134"/>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9"/>
            <p:cNvSpPr/>
            <p:nvPr/>
          </p:nvSpPr>
          <p:spPr>
            <a:xfrm>
              <a:off x="7815547" y="4367505"/>
              <a:ext cx="24149" cy="97919"/>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9"/>
            <p:cNvSpPr/>
            <p:nvPr/>
          </p:nvSpPr>
          <p:spPr>
            <a:xfrm>
              <a:off x="7853186" y="4265580"/>
              <a:ext cx="22199" cy="199980"/>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9"/>
            <p:cNvSpPr/>
            <p:nvPr/>
          </p:nvSpPr>
          <p:spPr>
            <a:xfrm>
              <a:off x="7781647" y="4265580"/>
              <a:ext cx="22339" cy="84109"/>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9"/>
            <p:cNvSpPr/>
            <p:nvPr/>
          </p:nvSpPr>
          <p:spPr>
            <a:xfrm>
              <a:off x="7858494" y="4231564"/>
              <a:ext cx="44779" cy="118062"/>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59"/>
          <p:cNvGrpSpPr/>
          <p:nvPr/>
        </p:nvGrpSpPr>
        <p:grpSpPr>
          <a:xfrm>
            <a:off x="8202576" y="4169093"/>
            <a:ext cx="172365" cy="296906"/>
            <a:chOff x="8191674" y="4175926"/>
            <a:chExt cx="172365" cy="296906"/>
          </a:xfrm>
        </p:grpSpPr>
        <p:sp>
          <p:nvSpPr>
            <p:cNvPr id="2857" name="Google Shape;2857;p59"/>
            <p:cNvSpPr/>
            <p:nvPr/>
          </p:nvSpPr>
          <p:spPr>
            <a:xfrm>
              <a:off x="8191674" y="4238951"/>
              <a:ext cx="171515" cy="233872"/>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9"/>
            <p:cNvSpPr/>
            <p:nvPr/>
          </p:nvSpPr>
          <p:spPr>
            <a:xfrm>
              <a:off x="8238937" y="4175926"/>
              <a:ext cx="67645" cy="57935"/>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9"/>
            <p:cNvSpPr/>
            <p:nvPr/>
          </p:nvSpPr>
          <p:spPr>
            <a:xfrm>
              <a:off x="8271425" y="4175926"/>
              <a:ext cx="36848" cy="57855"/>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9"/>
            <p:cNvSpPr/>
            <p:nvPr/>
          </p:nvSpPr>
          <p:spPr>
            <a:xfrm>
              <a:off x="8198368" y="4272986"/>
              <a:ext cx="41713" cy="83827"/>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9"/>
            <p:cNvSpPr/>
            <p:nvPr/>
          </p:nvSpPr>
          <p:spPr>
            <a:xfrm>
              <a:off x="8296253" y="4238951"/>
              <a:ext cx="67786" cy="117961"/>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9"/>
            <p:cNvSpPr/>
            <p:nvPr/>
          </p:nvSpPr>
          <p:spPr>
            <a:xfrm>
              <a:off x="8253452" y="4380220"/>
              <a:ext cx="16323" cy="92612"/>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9"/>
            <p:cNvSpPr/>
            <p:nvPr/>
          </p:nvSpPr>
          <p:spPr>
            <a:xfrm>
              <a:off x="8290966" y="4380220"/>
              <a:ext cx="16464" cy="925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9"/>
            <p:cNvSpPr/>
            <p:nvPr/>
          </p:nvSpPr>
          <p:spPr>
            <a:xfrm>
              <a:off x="8297520" y="4272986"/>
              <a:ext cx="36968" cy="107247"/>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5" name="Google Shape;2865;p59"/>
          <p:cNvGrpSpPr/>
          <p:nvPr/>
        </p:nvGrpSpPr>
        <p:grpSpPr>
          <a:xfrm>
            <a:off x="2891052" y="2879859"/>
            <a:ext cx="291271" cy="268528"/>
            <a:chOff x="2894028" y="2869777"/>
            <a:chExt cx="291271" cy="268528"/>
          </a:xfrm>
        </p:grpSpPr>
        <p:sp>
          <p:nvSpPr>
            <p:cNvPr id="2866" name="Google Shape;2866;p59"/>
            <p:cNvSpPr/>
            <p:nvPr/>
          </p:nvSpPr>
          <p:spPr>
            <a:xfrm>
              <a:off x="2894028" y="2973010"/>
              <a:ext cx="172736" cy="165295"/>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9"/>
            <p:cNvSpPr/>
            <p:nvPr/>
          </p:nvSpPr>
          <p:spPr>
            <a:xfrm>
              <a:off x="3010628" y="2973286"/>
              <a:ext cx="55866" cy="134645"/>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9"/>
            <p:cNvSpPr/>
            <p:nvPr/>
          </p:nvSpPr>
          <p:spPr>
            <a:xfrm>
              <a:off x="2931293" y="2869777"/>
              <a:ext cx="253996" cy="21055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9"/>
            <p:cNvSpPr/>
            <p:nvPr/>
          </p:nvSpPr>
          <p:spPr>
            <a:xfrm>
              <a:off x="3130240" y="2869777"/>
              <a:ext cx="55059" cy="161555"/>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9"/>
            <p:cNvSpPr/>
            <p:nvPr/>
          </p:nvSpPr>
          <p:spPr>
            <a:xfrm>
              <a:off x="2991788" y="2933264"/>
              <a:ext cx="21043" cy="21063"/>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9"/>
            <p:cNvSpPr/>
            <p:nvPr/>
          </p:nvSpPr>
          <p:spPr>
            <a:xfrm>
              <a:off x="3044232" y="2933264"/>
              <a:ext cx="21043" cy="21063"/>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9"/>
            <p:cNvSpPr/>
            <p:nvPr/>
          </p:nvSpPr>
          <p:spPr>
            <a:xfrm>
              <a:off x="3096518" y="2933264"/>
              <a:ext cx="21181" cy="21063"/>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3" name="Google Shape;2873;p59"/>
          <p:cNvGrpSpPr/>
          <p:nvPr/>
        </p:nvGrpSpPr>
        <p:grpSpPr>
          <a:xfrm>
            <a:off x="708625" y="2469963"/>
            <a:ext cx="291284" cy="203750"/>
            <a:chOff x="713153" y="2464046"/>
            <a:chExt cx="291284" cy="203750"/>
          </a:xfrm>
        </p:grpSpPr>
        <p:sp>
          <p:nvSpPr>
            <p:cNvPr id="2874" name="Google Shape;2874;p59"/>
            <p:cNvSpPr/>
            <p:nvPr/>
          </p:nvSpPr>
          <p:spPr>
            <a:xfrm>
              <a:off x="834630" y="2471238"/>
              <a:ext cx="86289" cy="32086"/>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9"/>
            <p:cNvSpPr/>
            <p:nvPr/>
          </p:nvSpPr>
          <p:spPr>
            <a:xfrm>
              <a:off x="940584" y="2482451"/>
              <a:ext cx="45310" cy="2474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9"/>
            <p:cNvSpPr/>
            <p:nvPr/>
          </p:nvSpPr>
          <p:spPr>
            <a:xfrm>
              <a:off x="713153" y="2502866"/>
              <a:ext cx="291284" cy="164929"/>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9"/>
            <p:cNvSpPr/>
            <p:nvPr/>
          </p:nvSpPr>
          <p:spPr>
            <a:xfrm>
              <a:off x="962865" y="2530474"/>
              <a:ext cx="41559" cy="115183"/>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9"/>
            <p:cNvSpPr/>
            <p:nvPr/>
          </p:nvSpPr>
          <p:spPr>
            <a:xfrm>
              <a:off x="803147" y="2514805"/>
              <a:ext cx="147808" cy="141838"/>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9"/>
            <p:cNvSpPr/>
            <p:nvPr/>
          </p:nvSpPr>
          <p:spPr>
            <a:xfrm>
              <a:off x="816225" y="2526867"/>
              <a:ext cx="122520" cy="117629"/>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9"/>
            <p:cNvSpPr/>
            <p:nvPr/>
          </p:nvSpPr>
          <p:spPr>
            <a:xfrm>
              <a:off x="831459" y="2542392"/>
              <a:ext cx="96487" cy="85584"/>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9"/>
            <p:cNvSpPr/>
            <p:nvPr/>
          </p:nvSpPr>
          <p:spPr>
            <a:xfrm>
              <a:off x="850009" y="2542329"/>
              <a:ext cx="77376" cy="71779"/>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9"/>
            <p:cNvSpPr/>
            <p:nvPr/>
          </p:nvSpPr>
          <p:spPr>
            <a:xfrm>
              <a:off x="873596" y="2564693"/>
              <a:ext cx="27049" cy="27049"/>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9"/>
            <p:cNvSpPr/>
            <p:nvPr/>
          </p:nvSpPr>
          <p:spPr>
            <a:xfrm>
              <a:off x="739165" y="2464046"/>
              <a:ext cx="28065" cy="24479"/>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9"/>
            <p:cNvSpPr/>
            <p:nvPr/>
          </p:nvSpPr>
          <p:spPr>
            <a:xfrm>
              <a:off x="713153" y="2481456"/>
              <a:ext cx="80091" cy="18634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9"/>
            <p:cNvSpPr/>
            <p:nvPr/>
          </p:nvSpPr>
          <p:spPr>
            <a:xfrm>
              <a:off x="713298" y="2481456"/>
              <a:ext cx="62701" cy="165633"/>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9"/>
            <p:cNvSpPr/>
            <p:nvPr/>
          </p:nvSpPr>
          <p:spPr>
            <a:xfrm>
              <a:off x="940148" y="2517541"/>
              <a:ext cx="17846" cy="17846"/>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7" name="Google Shape;2887;p59"/>
          <p:cNvGrpSpPr/>
          <p:nvPr/>
        </p:nvGrpSpPr>
        <p:grpSpPr>
          <a:xfrm>
            <a:off x="3332399" y="2912764"/>
            <a:ext cx="296239" cy="202724"/>
            <a:chOff x="3328086" y="2894283"/>
            <a:chExt cx="296239" cy="202724"/>
          </a:xfrm>
        </p:grpSpPr>
        <p:sp>
          <p:nvSpPr>
            <p:cNvPr id="2888" name="Google Shape;2888;p59"/>
            <p:cNvSpPr/>
            <p:nvPr/>
          </p:nvSpPr>
          <p:spPr>
            <a:xfrm>
              <a:off x="3533193" y="3011094"/>
              <a:ext cx="62890" cy="40000"/>
            </a:xfrm>
            <a:custGeom>
              <a:rect b="b" l="l" r="r" t="t"/>
              <a:pathLst>
                <a:path extrusionOk="0" h="1867" w="2935">
                  <a:moveTo>
                    <a:pt x="0" y="1"/>
                  </a:moveTo>
                  <a:lnTo>
                    <a:pt x="0" y="1867"/>
                  </a:lnTo>
                  <a:lnTo>
                    <a:pt x="2934" y="1867"/>
                  </a:lnTo>
                  <a:lnTo>
                    <a:pt x="29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9"/>
            <p:cNvSpPr/>
            <p:nvPr/>
          </p:nvSpPr>
          <p:spPr>
            <a:xfrm>
              <a:off x="3533193" y="3031169"/>
              <a:ext cx="62890" cy="19925"/>
            </a:xfrm>
            <a:custGeom>
              <a:rect b="b" l="l" r="r" t="t"/>
              <a:pathLst>
                <a:path extrusionOk="0" h="930" w="2935">
                  <a:moveTo>
                    <a:pt x="0" y="0"/>
                  </a:moveTo>
                  <a:lnTo>
                    <a:pt x="0" y="930"/>
                  </a:lnTo>
                  <a:lnTo>
                    <a:pt x="2934" y="930"/>
                  </a:lnTo>
                  <a:lnTo>
                    <a:pt x="2934"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9"/>
            <p:cNvSpPr/>
            <p:nvPr/>
          </p:nvSpPr>
          <p:spPr>
            <a:xfrm>
              <a:off x="3580463" y="2984291"/>
              <a:ext cx="43862" cy="93692"/>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9"/>
            <p:cNvSpPr/>
            <p:nvPr/>
          </p:nvSpPr>
          <p:spPr>
            <a:xfrm>
              <a:off x="3350671" y="2965179"/>
              <a:ext cx="202147" cy="131828"/>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9"/>
            <p:cNvSpPr/>
            <p:nvPr/>
          </p:nvSpPr>
          <p:spPr>
            <a:xfrm>
              <a:off x="3350671" y="2965179"/>
              <a:ext cx="201997" cy="131828"/>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9"/>
            <p:cNvSpPr/>
            <p:nvPr/>
          </p:nvSpPr>
          <p:spPr>
            <a:xfrm>
              <a:off x="3328086" y="2894283"/>
              <a:ext cx="120701" cy="120558"/>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9"/>
            <p:cNvSpPr/>
            <p:nvPr/>
          </p:nvSpPr>
          <p:spPr>
            <a:xfrm>
              <a:off x="3345764" y="2911831"/>
              <a:ext cx="108980" cy="103033"/>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9"/>
            <p:cNvSpPr/>
            <p:nvPr/>
          </p:nvSpPr>
          <p:spPr>
            <a:xfrm>
              <a:off x="3481167" y="3032797"/>
              <a:ext cx="44162" cy="44157"/>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9"/>
            <p:cNvSpPr/>
            <p:nvPr/>
          </p:nvSpPr>
          <p:spPr>
            <a:xfrm>
              <a:off x="3361535" y="2934306"/>
              <a:ext cx="47119" cy="40408"/>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9"/>
            <p:cNvSpPr/>
            <p:nvPr/>
          </p:nvSpPr>
          <p:spPr>
            <a:xfrm>
              <a:off x="3464667" y="2908253"/>
              <a:ext cx="92760" cy="92620"/>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9"/>
            <p:cNvSpPr/>
            <p:nvPr/>
          </p:nvSpPr>
          <p:spPr>
            <a:xfrm>
              <a:off x="3478338" y="2921793"/>
              <a:ext cx="83567" cy="79037"/>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9"/>
            <p:cNvSpPr/>
            <p:nvPr/>
          </p:nvSpPr>
          <p:spPr>
            <a:xfrm>
              <a:off x="3494538" y="2942104"/>
              <a:ext cx="28863" cy="24874"/>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9"/>
            <p:cNvSpPr/>
            <p:nvPr/>
          </p:nvSpPr>
          <p:spPr>
            <a:xfrm>
              <a:off x="3406148" y="2917465"/>
              <a:ext cx="21042" cy="17783"/>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9"/>
            <p:cNvSpPr/>
            <p:nvPr/>
          </p:nvSpPr>
          <p:spPr>
            <a:xfrm>
              <a:off x="3349707" y="2973364"/>
              <a:ext cx="21985" cy="18233"/>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9"/>
            <p:cNvSpPr/>
            <p:nvPr/>
          </p:nvSpPr>
          <p:spPr>
            <a:xfrm>
              <a:off x="3405333" y="2973364"/>
              <a:ext cx="22692" cy="18725"/>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9"/>
            <p:cNvSpPr/>
            <p:nvPr/>
          </p:nvSpPr>
          <p:spPr>
            <a:xfrm>
              <a:off x="3348892" y="2916994"/>
              <a:ext cx="22820" cy="18747"/>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9"/>
            <p:cNvSpPr/>
            <p:nvPr/>
          </p:nvSpPr>
          <p:spPr>
            <a:xfrm>
              <a:off x="3524129" y="2925757"/>
              <a:ext cx="17742" cy="14183"/>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9"/>
            <p:cNvSpPr/>
            <p:nvPr/>
          </p:nvSpPr>
          <p:spPr>
            <a:xfrm>
              <a:off x="3481081" y="2969272"/>
              <a:ext cx="16863" cy="13605"/>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9"/>
            <p:cNvSpPr/>
            <p:nvPr/>
          </p:nvSpPr>
          <p:spPr>
            <a:xfrm>
              <a:off x="3524151" y="2969272"/>
              <a:ext cx="16885" cy="13605"/>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9"/>
            <p:cNvSpPr/>
            <p:nvPr/>
          </p:nvSpPr>
          <p:spPr>
            <a:xfrm>
              <a:off x="3481081" y="2926250"/>
              <a:ext cx="16971" cy="13541"/>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9"/>
            <p:cNvSpPr/>
            <p:nvPr/>
          </p:nvSpPr>
          <p:spPr>
            <a:xfrm>
              <a:off x="3368649" y="3028319"/>
              <a:ext cx="86396" cy="8977"/>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9"/>
            <p:cNvSpPr/>
            <p:nvPr/>
          </p:nvSpPr>
          <p:spPr>
            <a:xfrm>
              <a:off x="3369399" y="3072455"/>
              <a:ext cx="85646" cy="8977"/>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9"/>
            <p:cNvSpPr/>
            <p:nvPr/>
          </p:nvSpPr>
          <p:spPr>
            <a:xfrm>
              <a:off x="3368649" y="3050473"/>
              <a:ext cx="86396" cy="8956"/>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9"/>
            <p:cNvSpPr/>
            <p:nvPr/>
          </p:nvSpPr>
          <p:spPr>
            <a:xfrm>
              <a:off x="3503323" y="3032797"/>
              <a:ext cx="22156" cy="44157"/>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9"/>
            <p:cNvSpPr/>
            <p:nvPr/>
          </p:nvSpPr>
          <p:spPr>
            <a:xfrm>
              <a:off x="3580463" y="3031169"/>
              <a:ext cx="43862" cy="46856"/>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9"/>
            <p:cNvSpPr/>
            <p:nvPr/>
          </p:nvSpPr>
          <p:spPr>
            <a:xfrm>
              <a:off x="3388427" y="2934263"/>
              <a:ext cx="20228" cy="40450"/>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9"/>
            <p:cNvSpPr/>
            <p:nvPr/>
          </p:nvSpPr>
          <p:spPr>
            <a:xfrm>
              <a:off x="3511037" y="2942147"/>
              <a:ext cx="11914" cy="24832"/>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5" name="Google Shape;2915;p59"/>
          <p:cNvGrpSpPr/>
          <p:nvPr/>
        </p:nvGrpSpPr>
        <p:grpSpPr>
          <a:xfrm>
            <a:off x="5953910" y="3782781"/>
            <a:ext cx="296999" cy="191842"/>
            <a:chOff x="5954595" y="3774487"/>
            <a:chExt cx="296999" cy="191842"/>
          </a:xfrm>
        </p:grpSpPr>
        <p:sp>
          <p:nvSpPr>
            <p:cNvPr id="2916" name="Google Shape;2916;p59"/>
            <p:cNvSpPr/>
            <p:nvPr/>
          </p:nvSpPr>
          <p:spPr>
            <a:xfrm>
              <a:off x="6028573" y="3776375"/>
              <a:ext cx="110171" cy="81285"/>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9"/>
            <p:cNvSpPr/>
            <p:nvPr/>
          </p:nvSpPr>
          <p:spPr>
            <a:xfrm>
              <a:off x="6030183" y="3776375"/>
              <a:ext cx="108561" cy="81285"/>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9"/>
            <p:cNvSpPr/>
            <p:nvPr/>
          </p:nvSpPr>
          <p:spPr>
            <a:xfrm>
              <a:off x="5954595" y="3805354"/>
              <a:ext cx="296999" cy="85496"/>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9"/>
            <p:cNvSpPr/>
            <p:nvPr/>
          </p:nvSpPr>
          <p:spPr>
            <a:xfrm>
              <a:off x="6028573" y="3871390"/>
              <a:ext cx="123174" cy="9493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9"/>
            <p:cNvSpPr/>
            <p:nvPr/>
          </p:nvSpPr>
          <p:spPr>
            <a:xfrm>
              <a:off x="6130135" y="3774487"/>
              <a:ext cx="119738" cy="45171"/>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9"/>
            <p:cNvSpPr/>
            <p:nvPr/>
          </p:nvSpPr>
          <p:spPr>
            <a:xfrm>
              <a:off x="6066467" y="3865353"/>
              <a:ext cx="13978" cy="11966"/>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9"/>
            <p:cNvSpPr/>
            <p:nvPr/>
          </p:nvSpPr>
          <p:spPr>
            <a:xfrm>
              <a:off x="6042520" y="3865353"/>
              <a:ext cx="13978" cy="11966"/>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9"/>
            <p:cNvSpPr/>
            <p:nvPr/>
          </p:nvSpPr>
          <p:spPr>
            <a:xfrm>
              <a:off x="6018588" y="3865353"/>
              <a:ext cx="13963" cy="11966"/>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9"/>
            <p:cNvSpPr/>
            <p:nvPr/>
          </p:nvSpPr>
          <p:spPr>
            <a:xfrm>
              <a:off x="5994749" y="3865353"/>
              <a:ext cx="13978" cy="11966"/>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9"/>
            <p:cNvSpPr/>
            <p:nvPr/>
          </p:nvSpPr>
          <p:spPr>
            <a:xfrm>
              <a:off x="6167937" y="3865353"/>
              <a:ext cx="13978" cy="11966"/>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9"/>
            <p:cNvSpPr/>
            <p:nvPr/>
          </p:nvSpPr>
          <p:spPr>
            <a:xfrm>
              <a:off x="6180181" y="3774642"/>
              <a:ext cx="69691" cy="45016"/>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9"/>
            <p:cNvSpPr/>
            <p:nvPr/>
          </p:nvSpPr>
          <p:spPr>
            <a:xfrm>
              <a:off x="6030183" y="3871390"/>
              <a:ext cx="121533" cy="9493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9"/>
            <p:cNvSpPr/>
            <p:nvPr/>
          </p:nvSpPr>
          <p:spPr>
            <a:xfrm>
              <a:off x="6187581" y="3851963"/>
              <a:ext cx="16130" cy="3777"/>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9"/>
            <p:cNvSpPr/>
            <p:nvPr/>
          </p:nvSpPr>
          <p:spPr>
            <a:xfrm>
              <a:off x="6223339" y="3872892"/>
              <a:ext cx="28251" cy="17957"/>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9"/>
            <p:cNvSpPr/>
            <p:nvPr/>
          </p:nvSpPr>
          <p:spPr>
            <a:xfrm>
              <a:off x="6203804" y="3851963"/>
              <a:ext cx="37477" cy="20944"/>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9"/>
            <p:cNvSpPr/>
            <p:nvPr/>
          </p:nvSpPr>
          <p:spPr>
            <a:xfrm>
              <a:off x="6203804" y="3851963"/>
              <a:ext cx="37477" cy="20944"/>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2" name="Google Shape;2932;p59"/>
          <p:cNvGrpSpPr/>
          <p:nvPr/>
        </p:nvGrpSpPr>
        <p:grpSpPr>
          <a:xfrm>
            <a:off x="1586494" y="2469402"/>
            <a:ext cx="291252" cy="204856"/>
            <a:chOff x="1586041" y="2475084"/>
            <a:chExt cx="291252" cy="204856"/>
          </a:xfrm>
        </p:grpSpPr>
        <p:sp>
          <p:nvSpPr>
            <p:cNvPr id="2933" name="Google Shape;2933;p59"/>
            <p:cNvSpPr/>
            <p:nvPr/>
          </p:nvSpPr>
          <p:spPr>
            <a:xfrm>
              <a:off x="1586182" y="2504557"/>
              <a:ext cx="291111" cy="175382"/>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9"/>
            <p:cNvSpPr/>
            <p:nvPr/>
          </p:nvSpPr>
          <p:spPr>
            <a:xfrm>
              <a:off x="1586041" y="2504557"/>
              <a:ext cx="160173" cy="175382"/>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9"/>
            <p:cNvSpPr/>
            <p:nvPr/>
          </p:nvSpPr>
          <p:spPr>
            <a:xfrm>
              <a:off x="1664015" y="2529578"/>
              <a:ext cx="130415" cy="125503"/>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9"/>
            <p:cNvSpPr/>
            <p:nvPr/>
          </p:nvSpPr>
          <p:spPr>
            <a:xfrm>
              <a:off x="1669052" y="2529517"/>
              <a:ext cx="74646" cy="125443"/>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9"/>
            <p:cNvSpPr/>
            <p:nvPr/>
          </p:nvSpPr>
          <p:spPr>
            <a:xfrm>
              <a:off x="1689462" y="2560542"/>
              <a:ext cx="73941" cy="63376"/>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9"/>
            <p:cNvSpPr/>
            <p:nvPr/>
          </p:nvSpPr>
          <p:spPr>
            <a:xfrm>
              <a:off x="1699939" y="2560582"/>
              <a:ext cx="44042" cy="63336"/>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9"/>
            <p:cNvSpPr/>
            <p:nvPr/>
          </p:nvSpPr>
          <p:spPr>
            <a:xfrm>
              <a:off x="1821454" y="2516121"/>
              <a:ext cx="29274" cy="2018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9"/>
            <p:cNvSpPr/>
            <p:nvPr/>
          </p:nvSpPr>
          <p:spPr>
            <a:xfrm>
              <a:off x="1636915" y="2475084"/>
              <a:ext cx="176633" cy="45004"/>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9"/>
            <p:cNvSpPr/>
            <p:nvPr/>
          </p:nvSpPr>
          <p:spPr>
            <a:xfrm>
              <a:off x="1739491" y="2562577"/>
              <a:ext cx="25587" cy="2179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2" name="Google Shape;2942;p59"/>
          <p:cNvGrpSpPr/>
          <p:nvPr/>
        </p:nvGrpSpPr>
        <p:grpSpPr>
          <a:xfrm>
            <a:off x="2055984" y="2426850"/>
            <a:ext cx="235718" cy="289974"/>
            <a:chOff x="2051807" y="2426753"/>
            <a:chExt cx="235718" cy="289974"/>
          </a:xfrm>
        </p:grpSpPr>
        <p:sp>
          <p:nvSpPr>
            <p:cNvPr id="2943" name="Google Shape;2943;p59"/>
            <p:cNvSpPr/>
            <p:nvPr/>
          </p:nvSpPr>
          <p:spPr>
            <a:xfrm>
              <a:off x="2140100" y="2426753"/>
              <a:ext cx="59126" cy="38858"/>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9"/>
            <p:cNvSpPr/>
            <p:nvPr/>
          </p:nvSpPr>
          <p:spPr>
            <a:xfrm>
              <a:off x="2080661" y="2494595"/>
              <a:ext cx="177851" cy="222132"/>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9"/>
            <p:cNvSpPr/>
            <p:nvPr/>
          </p:nvSpPr>
          <p:spPr>
            <a:xfrm>
              <a:off x="2092040" y="2494595"/>
              <a:ext cx="166628" cy="222132"/>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9"/>
            <p:cNvSpPr/>
            <p:nvPr/>
          </p:nvSpPr>
          <p:spPr>
            <a:xfrm>
              <a:off x="2080661" y="2455131"/>
              <a:ext cx="177379" cy="36677"/>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9"/>
            <p:cNvSpPr/>
            <p:nvPr/>
          </p:nvSpPr>
          <p:spPr>
            <a:xfrm>
              <a:off x="2184089" y="2455131"/>
              <a:ext cx="74105" cy="36677"/>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9"/>
            <p:cNvSpPr/>
            <p:nvPr/>
          </p:nvSpPr>
          <p:spPr>
            <a:xfrm>
              <a:off x="2051807" y="2476808"/>
              <a:ext cx="235718" cy="26400"/>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9"/>
            <p:cNvSpPr/>
            <p:nvPr/>
          </p:nvSpPr>
          <p:spPr>
            <a:xfrm>
              <a:off x="2051807" y="2476808"/>
              <a:ext cx="235718" cy="2655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9"/>
            <p:cNvSpPr/>
            <p:nvPr/>
          </p:nvSpPr>
          <p:spPr>
            <a:xfrm>
              <a:off x="2161465" y="2530011"/>
              <a:ext cx="16395" cy="141964"/>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9"/>
            <p:cNvSpPr/>
            <p:nvPr/>
          </p:nvSpPr>
          <p:spPr>
            <a:xfrm>
              <a:off x="2207792" y="2530011"/>
              <a:ext cx="19994" cy="141604"/>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9"/>
            <p:cNvSpPr/>
            <p:nvPr/>
          </p:nvSpPr>
          <p:spPr>
            <a:xfrm>
              <a:off x="2111538" y="2530011"/>
              <a:ext cx="19994" cy="141604"/>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9"/>
            <p:cNvSpPr/>
            <p:nvPr/>
          </p:nvSpPr>
          <p:spPr>
            <a:xfrm>
              <a:off x="2162252" y="2530011"/>
              <a:ext cx="15608" cy="141964"/>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9"/>
            <p:cNvSpPr/>
            <p:nvPr/>
          </p:nvSpPr>
          <p:spPr>
            <a:xfrm>
              <a:off x="2208580" y="2530011"/>
              <a:ext cx="19206" cy="141964"/>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9"/>
            <p:cNvSpPr/>
            <p:nvPr/>
          </p:nvSpPr>
          <p:spPr>
            <a:xfrm>
              <a:off x="2115924" y="2530011"/>
              <a:ext cx="15698" cy="142054"/>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6" name="Google Shape;2956;p59"/>
          <p:cNvGrpSpPr/>
          <p:nvPr/>
        </p:nvGrpSpPr>
        <p:grpSpPr>
          <a:xfrm>
            <a:off x="2456663" y="3733530"/>
            <a:ext cx="291538" cy="290350"/>
            <a:chOff x="2463372" y="3734605"/>
            <a:chExt cx="291538" cy="290350"/>
          </a:xfrm>
        </p:grpSpPr>
        <p:sp>
          <p:nvSpPr>
            <p:cNvPr id="2957" name="Google Shape;2957;p59"/>
            <p:cNvSpPr/>
            <p:nvPr/>
          </p:nvSpPr>
          <p:spPr>
            <a:xfrm>
              <a:off x="2463372" y="3905551"/>
              <a:ext cx="52766" cy="119401"/>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9"/>
            <p:cNvSpPr/>
            <p:nvPr/>
          </p:nvSpPr>
          <p:spPr>
            <a:xfrm>
              <a:off x="2463372" y="3905551"/>
              <a:ext cx="25137" cy="119401"/>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9"/>
            <p:cNvSpPr/>
            <p:nvPr/>
          </p:nvSpPr>
          <p:spPr>
            <a:xfrm>
              <a:off x="2543019" y="3876155"/>
              <a:ext cx="52766" cy="148798"/>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9"/>
            <p:cNvSpPr/>
            <p:nvPr/>
          </p:nvSpPr>
          <p:spPr>
            <a:xfrm>
              <a:off x="2543019" y="3876155"/>
              <a:ext cx="25137" cy="148798"/>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9"/>
            <p:cNvSpPr/>
            <p:nvPr/>
          </p:nvSpPr>
          <p:spPr>
            <a:xfrm>
              <a:off x="2622645" y="3846588"/>
              <a:ext cx="52638" cy="178366"/>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9"/>
            <p:cNvSpPr/>
            <p:nvPr/>
          </p:nvSpPr>
          <p:spPr>
            <a:xfrm>
              <a:off x="2622645" y="3846588"/>
              <a:ext cx="25137" cy="178366"/>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9"/>
            <p:cNvSpPr/>
            <p:nvPr/>
          </p:nvSpPr>
          <p:spPr>
            <a:xfrm>
              <a:off x="2702292" y="3817043"/>
              <a:ext cx="52617" cy="207912"/>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9"/>
            <p:cNvSpPr/>
            <p:nvPr/>
          </p:nvSpPr>
          <p:spPr>
            <a:xfrm>
              <a:off x="2702292" y="3817043"/>
              <a:ext cx="25137" cy="207912"/>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9"/>
            <p:cNvSpPr/>
            <p:nvPr/>
          </p:nvSpPr>
          <p:spPr>
            <a:xfrm>
              <a:off x="2476089" y="3734605"/>
              <a:ext cx="270563" cy="109218"/>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6" name="Google Shape;2966;p59"/>
          <p:cNvGrpSpPr/>
          <p:nvPr/>
        </p:nvGrpSpPr>
        <p:grpSpPr>
          <a:xfrm>
            <a:off x="4206638" y="2883457"/>
            <a:ext cx="291542" cy="261337"/>
            <a:chOff x="4202864" y="2878590"/>
            <a:chExt cx="291542" cy="261337"/>
          </a:xfrm>
        </p:grpSpPr>
        <p:sp>
          <p:nvSpPr>
            <p:cNvPr id="2967" name="Google Shape;2967;p59"/>
            <p:cNvSpPr/>
            <p:nvPr/>
          </p:nvSpPr>
          <p:spPr>
            <a:xfrm>
              <a:off x="4271075" y="2912622"/>
              <a:ext cx="199153" cy="114161"/>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9"/>
            <p:cNvSpPr/>
            <p:nvPr/>
          </p:nvSpPr>
          <p:spPr>
            <a:xfrm>
              <a:off x="4279092" y="3086396"/>
              <a:ext cx="62630" cy="53531"/>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9"/>
            <p:cNvSpPr/>
            <p:nvPr/>
          </p:nvSpPr>
          <p:spPr>
            <a:xfrm>
              <a:off x="4298686" y="3100890"/>
              <a:ext cx="28398" cy="24417"/>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9"/>
            <p:cNvSpPr/>
            <p:nvPr/>
          </p:nvSpPr>
          <p:spPr>
            <a:xfrm>
              <a:off x="4385353" y="3086396"/>
              <a:ext cx="62611" cy="53531"/>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9"/>
            <p:cNvSpPr/>
            <p:nvPr/>
          </p:nvSpPr>
          <p:spPr>
            <a:xfrm>
              <a:off x="4404818" y="3100890"/>
              <a:ext cx="28526" cy="24417"/>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9"/>
            <p:cNvSpPr/>
            <p:nvPr/>
          </p:nvSpPr>
          <p:spPr>
            <a:xfrm>
              <a:off x="4260379" y="2897927"/>
              <a:ext cx="234027" cy="122178"/>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9"/>
            <p:cNvSpPr/>
            <p:nvPr/>
          </p:nvSpPr>
          <p:spPr>
            <a:xfrm>
              <a:off x="4454701" y="2897927"/>
              <a:ext cx="39589" cy="122178"/>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9"/>
            <p:cNvSpPr/>
            <p:nvPr/>
          </p:nvSpPr>
          <p:spPr>
            <a:xfrm>
              <a:off x="4202864" y="2878590"/>
              <a:ext cx="288108" cy="164793"/>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9"/>
            <p:cNvSpPr/>
            <p:nvPr/>
          </p:nvSpPr>
          <p:spPr>
            <a:xfrm>
              <a:off x="4282395" y="3020093"/>
              <a:ext cx="208968" cy="23170"/>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9"/>
            <p:cNvSpPr/>
            <p:nvPr/>
          </p:nvSpPr>
          <p:spPr>
            <a:xfrm>
              <a:off x="4259755" y="3027597"/>
              <a:ext cx="200419" cy="64538"/>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9"/>
            <p:cNvSpPr/>
            <p:nvPr/>
          </p:nvSpPr>
          <p:spPr>
            <a:xfrm>
              <a:off x="4266232" y="3057758"/>
              <a:ext cx="193815" cy="34379"/>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9"/>
            <p:cNvSpPr/>
            <p:nvPr/>
          </p:nvSpPr>
          <p:spPr>
            <a:xfrm>
              <a:off x="4277826" y="3027597"/>
              <a:ext cx="26857" cy="2293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9" name="Google Shape;2979;p59"/>
          <p:cNvGrpSpPr/>
          <p:nvPr/>
        </p:nvGrpSpPr>
        <p:grpSpPr>
          <a:xfrm>
            <a:off x="5080189" y="3734130"/>
            <a:ext cx="291554" cy="289147"/>
            <a:chOff x="5083054" y="3739030"/>
            <a:chExt cx="291554" cy="289147"/>
          </a:xfrm>
        </p:grpSpPr>
        <p:sp>
          <p:nvSpPr>
            <p:cNvPr id="2980" name="Google Shape;2980;p59"/>
            <p:cNvSpPr/>
            <p:nvPr/>
          </p:nvSpPr>
          <p:spPr>
            <a:xfrm>
              <a:off x="5083054" y="3828004"/>
              <a:ext cx="132182" cy="63413"/>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9"/>
            <p:cNvSpPr/>
            <p:nvPr/>
          </p:nvSpPr>
          <p:spPr>
            <a:xfrm>
              <a:off x="5221563" y="3897747"/>
              <a:ext cx="63274" cy="130430"/>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9"/>
            <p:cNvSpPr/>
            <p:nvPr/>
          </p:nvSpPr>
          <p:spPr>
            <a:xfrm>
              <a:off x="5083054" y="3831449"/>
              <a:ext cx="95170" cy="55270"/>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9"/>
            <p:cNvSpPr/>
            <p:nvPr/>
          </p:nvSpPr>
          <p:spPr>
            <a:xfrm>
              <a:off x="5221563" y="3949252"/>
              <a:ext cx="18536" cy="78923"/>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9"/>
            <p:cNvSpPr/>
            <p:nvPr/>
          </p:nvSpPr>
          <p:spPr>
            <a:xfrm>
              <a:off x="5138023" y="3739030"/>
              <a:ext cx="236471" cy="235217"/>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9"/>
            <p:cNvSpPr/>
            <p:nvPr/>
          </p:nvSpPr>
          <p:spPr>
            <a:xfrm>
              <a:off x="5138023" y="3739030"/>
              <a:ext cx="236451" cy="1758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9"/>
            <p:cNvSpPr/>
            <p:nvPr/>
          </p:nvSpPr>
          <p:spPr>
            <a:xfrm>
              <a:off x="5257340" y="3806184"/>
              <a:ext cx="49456" cy="49456"/>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9"/>
            <p:cNvSpPr/>
            <p:nvPr/>
          </p:nvSpPr>
          <p:spPr>
            <a:xfrm>
              <a:off x="5257340" y="3806184"/>
              <a:ext cx="30542" cy="49476"/>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9"/>
            <p:cNvSpPr/>
            <p:nvPr/>
          </p:nvSpPr>
          <p:spPr>
            <a:xfrm>
              <a:off x="5131812" y="3917218"/>
              <a:ext cx="63951" cy="63294"/>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9"/>
            <p:cNvSpPr/>
            <p:nvPr/>
          </p:nvSpPr>
          <p:spPr>
            <a:xfrm>
              <a:off x="5131812" y="3917078"/>
              <a:ext cx="24868" cy="27774"/>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9"/>
            <p:cNvSpPr/>
            <p:nvPr/>
          </p:nvSpPr>
          <p:spPr>
            <a:xfrm>
              <a:off x="5138023" y="3891256"/>
              <a:ext cx="83562" cy="82985"/>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9"/>
            <p:cNvSpPr/>
            <p:nvPr/>
          </p:nvSpPr>
          <p:spPr>
            <a:xfrm>
              <a:off x="5138023" y="3891256"/>
              <a:ext cx="22399" cy="23633"/>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9"/>
            <p:cNvSpPr/>
            <p:nvPr/>
          </p:nvSpPr>
          <p:spPr>
            <a:xfrm>
              <a:off x="5101430" y="3947599"/>
              <a:ext cx="25883" cy="23633"/>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9"/>
            <p:cNvSpPr/>
            <p:nvPr/>
          </p:nvSpPr>
          <p:spPr>
            <a:xfrm>
              <a:off x="5115785" y="3961974"/>
              <a:ext cx="25983" cy="2375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9"/>
            <p:cNvSpPr/>
            <p:nvPr/>
          </p:nvSpPr>
          <p:spPr>
            <a:xfrm>
              <a:off x="5144793" y="3990842"/>
              <a:ext cx="25843" cy="2375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9"/>
            <p:cNvSpPr/>
            <p:nvPr/>
          </p:nvSpPr>
          <p:spPr>
            <a:xfrm>
              <a:off x="5130279" y="3976468"/>
              <a:ext cx="26002" cy="2375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9"/>
            <p:cNvSpPr/>
            <p:nvPr/>
          </p:nvSpPr>
          <p:spPr>
            <a:xfrm>
              <a:off x="5318780" y="3739030"/>
              <a:ext cx="55828" cy="5517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9"/>
            <p:cNvSpPr/>
            <p:nvPr/>
          </p:nvSpPr>
          <p:spPr>
            <a:xfrm>
              <a:off x="5318780" y="3739030"/>
              <a:ext cx="55688" cy="24230"/>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9"/>
            <p:cNvSpPr/>
            <p:nvPr/>
          </p:nvSpPr>
          <p:spPr>
            <a:xfrm>
              <a:off x="5150307" y="3860656"/>
              <a:ext cx="102636" cy="101382"/>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9"/>
            <p:cNvSpPr/>
            <p:nvPr/>
          </p:nvSpPr>
          <p:spPr>
            <a:xfrm>
              <a:off x="5150307" y="3860656"/>
              <a:ext cx="102636" cy="101382"/>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9"/>
            <p:cNvSpPr/>
            <p:nvPr/>
          </p:nvSpPr>
          <p:spPr>
            <a:xfrm>
              <a:off x="5150307" y="3860695"/>
              <a:ext cx="100984" cy="101282"/>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1" name="Google Shape;3001;p59"/>
          <p:cNvGrpSpPr/>
          <p:nvPr/>
        </p:nvGrpSpPr>
        <p:grpSpPr>
          <a:xfrm>
            <a:off x="2456650" y="4189539"/>
            <a:ext cx="291561" cy="256017"/>
            <a:chOff x="2456497" y="4180749"/>
            <a:chExt cx="291561" cy="256017"/>
          </a:xfrm>
        </p:grpSpPr>
        <p:sp>
          <p:nvSpPr>
            <p:cNvPr id="3002" name="Google Shape;3002;p59"/>
            <p:cNvSpPr/>
            <p:nvPr/>
          </p:nvSpPr>
          <p:spPr>
            <a:xfrm>
              <a:off x="2486632" y="4191134"/>
              <a:ext cx="41642" cy="41519"/>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9"/>
            <p:cNvSpPr/>
            <p:nvPr/>
          </p:nvSpPr>
          <p:spPr>
            <a:xfrm>
              <a:off x="2456497" y="4228023"/>
              <a:ext cx="39356" cy="32991"/>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9"/>
            <p:cNvSpPr/>
            <p:nvPr/>
          </p:nvSpPr>
          <p:spPr>
            <a:xfrm>
              <a:off x="2582017" y="4201478"/>
              <a:ext cx="33562" cy="37092"/>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9"/>
            <p:cNvSpPr/>
            <p:nvPr/>
          </p:nvSpPr>
          <p:spPr>
            <a:xfrm>
              <a:off x="2494426" y="4241979"/>
              <a:ext cx="105297" cy="69266"/>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9"/>
            <p:cNvSpPr/>
            <p:nvPr/>
          </p:nvSpPr>
          <p:spPr>
            <a:xfrm>
              <a:off x="2537314" y="4180749"/>
              <a:ext cx="35949" cy="44722"/>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9"/>
            <p:cNvSpPr/>
            <p:nvPr/>
          </p:nvSpPr>
          <p:spPr>
            <a:xfrm>
              <a:off x="2494712" y="4244427"/>
              <a:ext cx="39214" cy="6683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9"/>
            <p:cNvSpPr/>
            <p:nvPr/>
          </p:nvSpPr>
          <p:spPr>
            <a:xfrm>
              <a:off x="2456497" y="4231124"/>
              <a:ext cx="36112" cy="29890"/>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9"/>
            <p:cNvSpPr/>
            <p:nvPr/>
          </p:nvSpPr>
          <p:spPr>
            <a:xfrm>
              <a:off x="2486632" y="4191644"/>
              <a:ext cx="34562" cy="41070"/>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9"/>
            <p:cNvSpPr/>
            <p:nvPr/>
          </p:nvSpPr>
          <p:spPr>
            <a:xfrm>
              <a:off x="2537579" y="4180749"/>
              <a:ext cx="27054" cy="43172"/>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9"/>
            <p:cNvSpPr/>
            <p:nvPr/>
          </p:nvSpPr>
          <p:spPr>
            <a:xfrm>
              <a:off x="2582446" y="4201458"/>
              <a:ext cx="29461" cy="33378"/>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9"/>
            <p:cNvSpPr/>
            <p:nvPr/>
          </p:nvSpPr>
          <p:spPr>
            <a:xfrm>
              <a:off x="2641187" y="4302148"/>
              <a:ext cx="33419" cy="4490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9"/>
            <p:cNvSpPr/>
            <p:nvPr/>
          </p:nvSpPr>
          <p:spPr>
            <a:xfrm>
              <a:off x="2596034" y="4314614"/>
              <a:ext cx="31869" cy="3833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9"/>
            <p:cNvSpPr/>
            <p:nvPr/>
          </p:nvSpPr>
          <p:spPr>
            <a:xfrm>
              <a:off x="2706844" y="4364459"/>
              <a:ext cx="41213" cy="30808"/>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9"/>
            <p:cNvSpPr/>
            <p:nvPr/>
          </p:nvSpPr>
          <p:spPr>
            <a:xfrm>
              <a:off x="2596606" y="4363011"/>
              <a:ext cx="105869" cy="7375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9"/>
            <p:cNvSpPr/>
            <p:nvPr/>
          </p:nvSpPr>
          <p:spPr>
            <a:xfrm>
              <a:off x="2679524" y="4321980"/>
              <a:ext cx="43621" cy="3986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9"/>
            <p:cNvSpPr/>
            <p:nvPr/>
          </p:nvSpPr>
          <p:spPr>
            <a:xfrm>
              <a:off x="2599013" y="4363011"/>
              <a:ext cx="62146" cy="54658"/>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9"/>
            <p:cNvSpPr/>
            <p:nvPr/>
          </p:nvSpPr>
          <p:spPr>
            <a:xfrm>
              <a:off x="2596034" y="4314757"/>
              <a:ext cx="25768" cy="38193"/>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9"/>
            <p:cNvSpPr/>
            <p:nvPr/>
          </p:nvSpPr>
          <p:spPr>
            <a:xfrm>
              <a:off x="2641187" y="4302148"/>
              <a:ext cx="22096" cy="4490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9"/>
            <p:cNvSpPr/>
            <p:nvPr/>
          </p:nvSpPr>
          <p:spPr>
            <a:xfrm>
              <a:off x="2680810" y="4321919"/>
              <a:ext cx="39642" cy="34195"/>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9"/>
            <p:cNvSpPr/>
            <p:nvPr/>
          </p:nvSpPr>
          <p:spPr>
            <a:xfrm>
              <a:off x="2709823" y="4364398"/>
              <a:ext cx="36378" cy="21851"/>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2" name="Google Shape;3022;p59"/>
          <p:cNvGrpSpPr/>
          <p:nvPr/>
        </p:nvGrpSpPr>
        <p:grpSpPr>
          <a:xfrm>
            <a:off x="6864853" y="4171011"/>
            <a:ext cx="226895" cy="293082"/>
            <a:chOff x="6875489" y="4173765"/>
            <a:chExt cx="226895" cy="293082"/>
          </a:xfrm>
        </p:grpSpPr>
        <p:sp>
          <p:nvSpPr>
            <p:cNvPr id="3023" name="Google Shape;3023;p59"/>
            <p:cNvSpPr/>
            <p:nvPr/>
          </p:nvSpPr>
          <p:spPr>
            <a:xfrm>
              <a:off x="6875489" y="4339071"/>
              <a:ext cx="226895" cy="127776"/>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F0C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9"/>
            <p:cNvSpPr/>
            <p:nvPr/>
          </p:nvSpPr>
          <p:spPr>
            <a:xfrm>
              <a:off x="6875489" y="4378899"/>
              <a:ext cx="226895" cy="87946"/>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9"/>
            <p:cNvSpPr/>
            <p:nvPr/>
          </p:nvSpPr>
          <p:spPr>
            <a:xfrm>
              <a:off x="6955793" y="4339071"/>
              <a:ext cx="66067" cy="18909"/>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9"/>
            <p:cNvSpPr/>
            <p:nvPr/>
          </p:nvSpPr>
          <p:spPr>
            <a:xfrm>
              <a:off x="6909138" y="4216276"/>
              <a:ext cx="159184" cy="132320"/>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F0C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9"/>
            <p:cNvSpPr/>
            <p:nvPr/>
          </p:nvSpPr>
          <p:spPr>
            <a:xfrm>
              <a:off x="6912644" y="4216276"/>
              <a:ext cx="137501" cy="132298"/>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9"/>
            <p:cNvSpPr/>
            <p:nvPr/>
          </p:nvSpPr>
          <p:spPr>
            <a:xfrm>
              <a:off x="6915111" y="4173765"/>
              <a:ext cx="143928" cy="94545"/>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EF7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9"/>
            <p:cNvSpPr/>
            <p:nvPr/>
          </p:nvSpPr>
          <p:spPr>
            <a:xfrm>
              <a:off x="6915111" y="4173765"/>
              <a:ext cx="59488" cy="94545"/>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9"/>
            <p:cNvSpPr/>
            <p:nvPr/>
          </p:nvSpPr>
          <p:spPr>
            <a:xfrm>
              <a:off x="6955793" y="4268241"/>
              <a:ext cx="9500" cy="14301"/>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9"/>
            <p:cNvSpPr/>
            <p:nvPr/>
          </p:nvSpPr>
          <p:spPr>
            <a:xfrm>
              <a:off x="7012552" y="4268241"/>
              <a:ext cx="9305" cy="14301"/>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9"/>
            <p:cNvSpPr/>
            <p:nvPr/>
          </p:nvSpPr>
          <p:spPr>
            <a:xfrm>
              <a:off x="6967954" y="4301255"/>
              <a:ext cx="41917" cy="14322"/>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9"/>
            <p:cNvSpPr/>
            <p:nvPr/>
          </p:nvSpPr>
          <p:spPr>
            <a:xfrm>
              <a:off x="6949582" y="4254049"/>
              <a:ext cx="21921" cy="9519"/>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EF7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9"/>
            <p:cNvSpPr/>
            <p:nvPr/>
          </p:nvSpPr>
          <p:spPr>
            <a:xfrm>
              <a:off x="7006147" y="4254049"/>
              <a:ext cx="22116" cy="9519"/>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EF7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9"/>
            <p:cNvSpPr/>
            <p:nvPr/>
          </p:nvSpPr>
          <p:spPr>
            <a:xfrm>
              <a:off x="7012552" y="4173765"/>
              <a:ext cx="56589" cy="56770"/>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EF7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9"/>
            <p:cNvSpPr/>
            <p:nvPr/>
          </p:nvSpPr>
          <p:spPr>
            <a:xfrm>
              <a:off x="6993575" y="4197281"/>
              <a:ext cx="28283" cy="28515"/>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EF7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9"/>
            <p:cNvSpPr/>
            <p:nvPr/>
          </p:nvSpPr>
          <p:spPr>
            <a:xfrm>
              <a:off x="6915111" y="4378899"/>
              <a:ext cx="147433" cy="64213"/>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8" name="Google Shape;3038;p59"/>
          <p:cNvGrpSpPr/>
          <p:nvPr/>
        </p:nvGrpSpPr>
        <p:grpSpPr>
          <a:xfrm>
            <a:off x="7308136" y="4171525"/>
            <a:ext cx="216782" cy="292046"/>
            <a:chOff x="7286169" y="4175760"/>
            <a:chExt cx="216782" cy="292046"/>
          </a:xfrm>
        </p:grpSpPr>
        <p:sp>
          <p:nvSpPr>
            <p:cNvPr id="3039" name="Google Shape;3039;p59"/>
            <p:cNvSpPr/>
            <p:nvPr/>
          </p:nvSpPr>
          <p:spPr>
            <a:xfrm>
              <a:off x="7300355" y="4189945"/>
              <a:ext cx="80215" cy="211846"/>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2B2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9"/>
            <p:cNvSpPr/>
            <p:nvPr/>
          </p:nvSpPr>
          <p:spPr>
            <a:xfrm>
              <a:off x="7342716" y="4175760"/>
              <a:ext cx="150773" cy="221309"/>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363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9"/>
            <p:cNvSpPr/>
            <p:nvPr/>
          </p:nvSpPr>
          <p:spPr>
            <a:xfrm>
              <a:off x="7319283" y="4293403"/>
              <a:ext cx="18733" cy="37812"/>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9"/>
            <p:cNvSpPr/>
            <p:nvPr/>
          </p:nvSpPr>
          <p:spPr>
            <a:xfrm>
              <a:off x="7319283" y="4293403"/>
              <a:ext cx="9464" cy="37855"/>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9"/>
            <p:cNvSpPr/>
            <p:nvPr/>
          </p:nvSpPr>
          <p:spPr>
            <a:xfrm>
              <a:off x="7451110" y="4293403"/>
              <a:ext cx="18733" cy="37812"/>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9"/>
            <p:cNvSpPr/>
            <p:nvPr/>
          </p:nvSpPr>
          <p:spPr>
            <a:xfrm>
              <a:off x="7451110" y="4293403"/>
              <a:ext cx="9464" cy="37855"/>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9"/>
            <p:cNvSpPr/>
            <p:nvPr/>
          </p:nvSpPr>
          <p:spPr>
            <a:xfrm>
              <a:off x="7286169" y="4345228"/>
              <a:ext cx="216782" cy="122576"/>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887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9"/>
            <p:cNvSpPr/>
            <p:nvPr/>
          </p:nvSpPr>
          <p:spPr>
            <a:xfrm>
              <a:off x="7366366" y="4345228"/>
              <a:ext cx="56588" cy="18927"/>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9"/>
            <p:cNvSpPr/>
            <p:nvPr/>
          </p:nvSpPr>
          <p:spPr>
            <a:xfrm>
              <a:off x="7315165" y="4227586"/>
              <a:ext cx="158577" cy="127103"/>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887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9"/>
            <p:cNvSpPr/>
            <p:nvPr/>
          </p:nvSpPr>
          <p:spPr>
            <a:xfrm>
              <a:off x="7361644" y="4275035"/>
              <a:ext cx="9485" cy="14271"/>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9"/>
            <p:cNvSpPr/>
            <p:nvPr/>
          </p:nvSpPr>
          <p:spPr>
            <a:xfrm>
              <a:off x="7418191" y="4275035"/>
              <a:ext cx="9291" cy="14271"/>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9"/>
            <p:cNvSpPr/>
            <p:nvPr/>
          </p:nvSpPr>
          <p:spPr>
            <a:xfrm>
              <a:off x="7373760" y="4312266"/>
              <a:ext cx="41757" cy="14271"/>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9"/>
            <p:cNvSpPr/>
            <p:nvPr/>
          </p:nvSpPr>
          <p:spPr>
            <a:xfrm>
              <a:off x="7355134" y="4258112"/>
              <a:ext cx="18949" cy="12072"/>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4A50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9"/>
            <p:cNvSpPr/>
            <p:nvPr/>
          </p:nvSpPr>
          <p:spPr>
            <a:xfrm>
              <a:off x="7415022" y="4258112"/>
              <a:ext cx="19165" cy="12072"/>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4A50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9"/>
            <p:cNvSpPr/>
            <p:nvPr/>
          </p:nvSpPr>
          <p:spPr>
            <a:xfrm>
              <a:off x="7286169" y="4400547"/>
              <a:ext cx="216782" cy="67259"/>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9"/>
            <p:cNvSpPr/>
            <p:nvPr/>
          </p:nvSpPr>
          <p:spPr>
            <a:xfrm>
              <a:off x="7305723" y="4399394"/>
              <a:ext cx="175651" cy="48203"/>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9"/>
            <p:cNvSpPr/>
            <p:nvPr/>
          </p:nvSpPr>
          <p:spPr>
            <a:xfrm>
              <a:off x="7318657" y="4227586"/>
              <a:ext cx="113737" cy="127103"/>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6" name="Google Shape;3056;p59"/>
          <p:cNvGrpSpPr/>
          <p:nvPr/>
        </p:nvGrpSpPr>
        <p:grpSpPr>
          <a:xfrm>
            <a:off x="2891068" y="3300348"/>
            <a:ext cx="291245" cy="290739"/>
            <a:chOff x="2896639" y="3306642"/>
            <a:chExt cx="291245" cy="290739"/>
          </a:xfrm>
        </p:grpSpPr>
        <p:sp>
          <p:nvSpPr>
            <p:cNvPr id="3057" name="Google Shape;3057;p59"/>
            <p:cNvSpPr/>
            <p:nvPr/>
          </p:nvSpPr>
          <p:spPr>
            <a:xfrm>
              <a:off x="2896639" y="3529123"/>
              <a:ext cx="69074" cy="68258"/>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9"/>
            <p:cNvSpPr/>
            <p:nvPr/>
          </p:nvSpPr>
          <p:spPr>
            <a:xfrm>
              <a:off x="2896639" y="3485853"/>
              <a:ext cx="48007" cy="47171"/>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9"/>
            <p:cNvSpPr/>
            <p:nvPr/>
          </p:nvSpPr>
          <p:spPr>
            <a:xfrm>
              <a:off x="2960980" y="3550186"/>
              <a:ext cx="48007" cy="47171"/>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9"/>
            <p:cNvSpPr/>
            <p:nvPr/>
          </p:nvSpPr>
          <p:spPr>
            <a:xfrm>
              <a:off x="2948530" y="3306642"/>
              <a:ext cx="238733" cy="125712"/>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9"/>
            <p:cNvSpPr/>
            <p:nvPr/>
          </p:nvSpPr>
          <p:spPr>
            <a:xfrm>
              <a:off x="2989109" y="3306882"/>
              <a:ext cx="198486" cy="198412"/>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9"/>
            <p:cNvSpPr/>
            <p:nvPr/>
          </p:nvSpPr>
          <p:spPr>
            <a:xfrm>
              <a:off x="3064387" y="3307217"/>
              <a:ext cx="123497" cy="238271"/>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9"/>
            <p:cNvSpPr/>
            <p:nvPr/>
          </p:nvSpPr>
          <p:spPr>
            <a:xfrm>
              <a:off x="2989484" y="3307056"/>
              <a:ext cx="198111" cy="198238"/>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4" name="Google Shape;3064;p59"/>
          <p:cNvGrpSpPr/>
          <p:nvPr/>
        </p:nvGrpSpPr>
        <p:grpSpPr>
          <a:xfrm>
            <a:off x="705764" y="2875609"/>
            <a:ext cx="296990" cy="277036"/>
            <a:chOff x="705009" y="2855235"/>
            <a:chExt cx="296990" cy="277036"/>
          </a:xfrm>
        </p:grpSpPr>
        <p:sp>
          <p:nvSpPr>
            <p:cNvPr id="3065" name="Google Shape;3065;p59"/>
            <p:cNvSpPr/>
            <p:nvPr/>
          </p:nvSpPr>
          <p:spPr>
            <a:xfrm>
              <a:off x="751429" y="3053695"/>
              <a:ext cx="36917" cy="36917"/>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9"/>
            <p:cNvSpPr/>
            <p:nvPr/>
          </p:nvSpPr>
          <p:spPr>
            <a:xfrm>
              <a:off x="872530" y="2956691"/>
              <a:ext cx="86614" cy="73978"/>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9"/>
            <p:cNvSpPr/>
            <p:nvPr/>
          </p:nvSpPr>
          <p:spPr>
            <a:xfrm>
              <a:off x="881455" y="2986745"/>
              <a:ext cx="81254" cy="44070"/>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9"/>
            <p:cNvSpPr/>
            <p:nvPr/>
          </p:nvSpPr>
          <p:spPr>
            <a:xfrm>
              <a:off x="774330" y="2873601"/>
              <a:ext cx="124706" cy="24017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9"/>
            <p:cNvSpPr/>
            <p:nvPr/>
          </p:nvSpPr>
          <p:spPr>
            <a:xfrm>
              <a:off x="774330" y="3016798"/>
              <a:ext cx="124706" cy="9698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9"/>
            <p:cNvSpPr/>
            <p:nvPr/>
          </p:nvSpPr>
          <p:spPr>
            <a:xfrm>
              <a:off x="889783" y="2855235"/>
              <a:ext cx="36917" cy="277032"/>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9"/>
            <p:cNvSpPr/>
            <p:nvPr/>
          </p:nvSpPr>
          <p:spPr>
            <a:xfrm>
              <a:off x="889783" y="3109041"/>
              <a:ext cx="36917" cy="23230"/>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9"/>
            <p:cNvSpPr/>
            <p:nvPr/>
          </p:nvSpPr>
          <p:spPr>
            <a:xfrm>
              <a:off x="705297" y="2952239"/>
              <a:ext cx="36917" cy="83027"/>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9"/>
            <p:cNvSpPr/>
            <p:nvPr/>
          </p:nvSpPr>
          <p:spPr>
            <a:xfrm>
              <a:off x="705009" y="2956402"/>
              <a:ext cx="37206" cy="78863"/>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9"/>
            <p:cNvSpPr/>
            <p:nvPr/>
          </p:nvSpPr>
          <p:spPr>
            <a:xfrm>
              <a:off x="737433" y="2952239"/>
              <a:ext cx="46151" cy="83027"/>
            </a:xfrm>
            <a:custGeom>
              <a:rect b="b" l="l" r="r" t="t"/>
              <a:pathLst>
                <a:path extrusionOk="0" h="4028" w="2239">
                  <a:moveTo>
                    <a:pt x="1" y="0"/>
                  </a:moveTo>
                  <a:lnTo>
                    <a:pt x="1" y="4028"/>
                  </a:lnTo>
                  <a:lnTo>
                    <a:pt x="2238" y="4028"/>
                  </a:lnTo>
                  <a:lnTo>
                    <a:pt x="223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9"/>
            <p:cNvSpPr/>
            <p:nvPr/>
          </p:nvSpPr>
          <p:spPr>
            <a:xfrm>
              <a:off x="737433" y="3021271"/>
              <a:ext cx="46151" cy="13996"/>
            </a:xfrm>
            <a:custGeom>
              <a:rect b="b" l="l" r="r" t="t"/>
              <a:pathLst>
                <a:path extrusionOk="0" h="679" w="2239">
                  <a:moveTo>
                    <a:pt x="1" y="0"/>
                  </a:moveTo>
                  <a:lnTo>
                    <a:pt x="1" y="679"/>
                  </a:lnTo>
                  <a:lnTo>
                    <a:pt x="2238" y="679"/>
                  </a:lnTo>
                  <a:lnTo>
                    <a:pt x="2238"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9"/>
            <p:cNvSpPr/>
            <p:nvPr/>
          </p:nvSpPr>
          <p:spPr>
            <a:xfrm>
              <a:off x="737433" y="3035247"/>
              <a:ext cx="46440" cy="73813"/>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9"/>
            <p:cNvSpPr/>
            <p:nvPr/>
          </p:nvSpPr>
          <p:spPr>
            <a:xfrm>
              <a:off x="975779" y="2989136"/>
              <a:ext cx="26219" cy="923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9"/>
            <p:cNvSpPr/>
            <p:nvPr/>
          </p:nvSpPr>
          <p:spPr>
            <a:xfrm>
              <a:off x="958238" y="2936758"/>
              <a:ext cx="22468" cy="19067"/>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9"/>
            <p:cNvSpPr/>
            <p:nvPr/>
          </p:nvSpPr>
          <p:spPr>
            <a:xfrm>
              <a:off x="957784" y="3031371"/>
              <a:ext cx="22488" cy="19067"/>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0" name="Google Shape;3080;p59"/>
          <p:cNvGrpSpPr/>
          <p:nvPr/>
        </p:nvGrpSpPr>
        <p:grpSpPr>
          <a:xfrm>
            <a:off x="5580300" y="4170294"/>
            <a:ext cx="167255" cy="294509"/>
            <a:chOff x="3999225" y="4364775"/>
            <a:chExt cx="195300" cy="343772"/>
          </a:xfrm>
        </p:grpSpPr>
        <p:grpSp>
          <p:nvGrpSpPr>
            <p:cNvPr id="3081" name="Google Shape;3081;p59"/>
            <p:cNvGrpSpPr/>
            <p:nvPr/>
          </p:nvGrpSpPr>
          <p:grpSpPr>
            <a:xfrm>
              <a:off x="4048568" y="4562577"/>
              <a:ext cx="97317" cy="145970"/>
              <a:chOff x="1529575" y="2222650"/>
              <a:chExt cx="203125" cy="304675"/>
            </a:xfrm>
          </p:grpSpPr>
          <p:sp>
            <p:nvSpPr>
              <p:cNvPr id="3082" name="Google Shape;3082;p59"/>
              <p:cNvSpPr/>
              <p:nvPr/>
            </p:nvSpPr>
            <p:spPr>
              <a:xfrm>
                <a:off x="1631125" y="2222650"/>
                <a:ext cx="25" cy="304675"/>
              </a:xfrm>
              <a:custGeom>
                <a:rect b="b" l="l" r="r" t="t"/>
                <a:pathLst>
                  <a:path extrusionOk="0" fill="none" h="12187" w="1">
                    <a:moveTo>
                      <a:pt x="1" y="1"/>
                    </a:moveTo>
                    <a:lnTo>
                      <a:pt x="1" y="12187"/>
                    </a:lnTo>
                  </a:path>
                </a:pathLst>
              </a:custGeom>
              <a:solidFill>
                <a:schemeClr val="accent1"/>
              </a:solidFill>
              <a:ln cap="rnd"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9"/>
              <p:cNvSpPr/>
              <p:nvPr/>
            </p:nvSpPr>
            <p:spPr>
              <a:xfrm>
                <a:off x="1529575" y="2425750"/>
                <a:ext cx="203125" cy="25"/>
              </a:xfrm>
              <a:custGeom>
                <a:rect b="b" l="l" r="r" t="t"/>
                <a:pathLst>
                  <a:path extrusionOk="0" fill="none" h="1" w="8125">
                    <a:moveTo>
                      <a:pt x="1" y="1"/>
                    </a:moveTo>
                    <a:lnTo>
                      <a:pt x="8125" y="1"/>
                    </a:lnTo>
                  </a:path>
                </a:pathLst>
              </a:custGeom>
              <a:solidFill>
                <a:schemeClr val="accent1"/>
              </a:solidFill>
              <a:ln cap="rnd"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4" name="Google Shape;3084;p59"/>
            <p:cNvGrpSpPr/>
            <p:nvPr/>
          </p:nvGrpSpPr>
          <p:grpSpPr>
            <a:xfrm>
              <a:off x="3999225" y="4364775"/>
              <a:ext cx="195300" cy="195300"/>
              <a:chOff x="3999225" y="4364775"/>
              <a:chExt cx="195300" cy="195300"/>
            </a:xfrm>
          </p:grpSpPr>
          <p:sp>
            <p:nvSpPr>
              <p:cNvPr id="3085" name="Google Shape;3085;p59"/>
              <p:cNvSpPr/>
              <p:nvPr/>
            </p:nvSpPr>
            <p:spPr>
              <a:xfrm>
                <a:off x="3999225" y="4364775"/>
                <a:ext cx="195300" cy="1953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9"/>
              <p:cNvSpPr/>
              <p:nvPr/>
            </p:nvSpPr>
            <p:spPr>
              <a:xfrm>
                <a:off x="4029725" y="4395250"/>
                <a:ext cx="134400" cy="134400"/>
              </a:xfrm>
              <a:prstGeom prst="ellipse">
                <a:avLst/>
              </a:prstGeom>
              <a:solidFill>
                <a:schemeClr val="dk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87" name="Google Shape;3087;p59"/>
          <p:cNvGrpSpPr/>
          <p:nvPr/>
        </p:nvGrpSpPr>
        <p:grpSpPr>
          <a:xfrm>
            <a:off x="6394387" y="4244965"/>
            <a:ext cx="291539" cy="145166"/>
            <a:chOff x="4752588" y="4440200"/>
            <a:chExt cx="392275" cy="195300"/>
          </a:xfrm>
        </p:grpSpPr>
        <p:grpSp>
          <p:nvGrpSpPr>
            <p:cNvPr id="3088" name="Google Shape;3088;p59"/>
            <p:cNvGrpSpPr/>
            <p:nvPr/>
          </p:nvGrpSpPr>
          <p:grpSpPr>
            <a:xfrm>
              <a:off x="4950384" y="4469728"/>
              <a:ext cx="194479" cy="136244"/>
              <a:chOff x="3163375" y="2175125"/>
              <a:chExt cx="405925" cy="284375"/>
            </a:xfrm>
          </p:grpSpPr>
          <p:sp>
            <p:nvSpPr>
              <p:cNvPr id="3089" name="Google Shape;3089;p59"/>
              <p:cNvSpPr/>
              <p:nvPr/>
            </p:nvSpPr>
            <p:spPr>
              <a:xfrm>
                <a:off x="3163375" y="2317300"/>
                <a:ext cx="389050" cy="25"/>
              </a:xfrm>
              <a:custGeom>
                <a:rect b="b" l="l" r="r" t="t"/>
                <a:pathLst>
                  <a:path extrusionOk="0" fill="none" h="1" w="15562">
                    <a:moveTo>
                      <a:pt x="15562" y="1"/>
                    </a:moveTo>
                    <a:lnTo>
                      <a:pt x="1" y="1"/>
                    </a:lnTo>
                  </a:path>
                </a:pathLst>
              </a:custGeom>
              <a:solidFill>
                <a:schemeClr val="accent1"/>
              </a:solidFill>
              <a:ln cap="sq" cmpd="sng" w="19050">
                <a:solidFill>
                  <a:schemeClr val="accent1"/>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9"/>
              <p:cNvSpPr/>
              <p:nvPr/>
            </p:nvSpPr>
            <p:spPr>
              <a:xfrm>
                <a:off x="3299975" y="2175125"/>
                <a:ext cx="25" cy="284375"/>
              </a:xfrm>
              <a:custGeom>
                <a:rect b="b" l="l" r="r" t="t"/>
                <a:pathLst>
                  <a:path extrusionOk="0" fill="none" h="11375" w="1">
                    <a:moveTo>
                      <a:pt x="0" y="1"/>
                    </a:moveTo>
                    <a:lnTo>
                      <a:pt x="0" y="11374"/>
                    </a:lnTo>
                  </a:path>
                </a:pathLst>
              </a:custGeom>
              <a:solidFill>
                <a:schemeClr val="accent1"/>
              </a:solidFill>
              <a:ln cap="rnd" cmpd="sng" w="19050">
                <a:solidFill>
                  <a:schemeClr val="accent1"/>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accent1"/>
              </a:solidFill>
              <a:ln cap="rnd"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2" name="Google Shape;3092;p59"/>
            <p:cNvGrpSpPr/>
            <p:nvPr/>
          </p:nvGrpSpPr>
          <p:grpSpPr>
            <a:xfrm>
              <a:off x="4752588" y="4440200"/>
              <a:ext cx="195300" cy="195300"/>
              <a:chOff x="4335888" y="4462425"/>
              <a:chExt cx="195300" cy="195300"/>
            </a:xfrm>
          </p:grpSpPr>
          <p:sp>
            <p:nvSpPr>
              <p:cNvPr id="3093" name="Google Shape;3093;p59"/>
              <p:cNvSpPr/>
              <p:nvPr/>
            </p:nvSpPr>
            <p:spPr>
              <a:xfrm>
                <a:off x="4335888" y="4462425"/>
                <a:ext cx="195300" cy="1953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9"/>
              <p:cNvSpPr/>
              <p:nvPr/>
            </p:nvSpPr>
            <p:spPr>
              <a:xfrm>
                <a:off x="4366388" y="4492900"/>
                <a:ext cx="134400" cy="134400"/>
              </a:xfrm>
              <a:prstGeom prst="ellipse">
                <a:avLst/>
              </a:prstGeom>
              <a:solidFill>
                <a:schemeClr val="dk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5" name="Google Shape;3095;p59"/>
          <p:cNvGrpSpPr/>
          <p:nvPr/>
        </p:nvGrpSpPr>
        <p:grpSpPr>
          <a:xfrm>
            <a:off x="5984839" y="4207396"/>
            <a:ext cx="235136" cy="220306"/>
            <a:chOff x="4335888" y="4398114"/>
            <a:chExt cx="277088" cy="259611"/>
          </a:xfrm>
        </p:grpSpPr>
        <p:grpSp>
          <p:nvGrpSpPr>
            <p:cNvPr id="3096" name="Google Shape;3096;p59"/>
            <p:cNvGrpSpPr/>
            <p:nvPr/>
          </p:nvGrpSpPr>
          <p:grpSpPr>
            <a:xfrm>
              <a:off x="4335888" y="4462425"/>
              <a:ext cx="195300" cy="195300"/>
              <a:chOff x="4335888" y="4462425"/>
              <a:chExt cx="195300" cy="195300"/>
            </a:xfrm>
          </p:grpSpPr>
          <p:sp>
            <p:nvSpPr>
              <p:cNvPr id="3097" name="Google Shape;3097;p59"/>
              <p:cNvSpPr/>
              <p:nvPr/>
            </p:nvSpPr>
            <p:spPr>
              <a:xfrm>
                <a:off x="4335888" y="4462425"/>
                <a:ext cx="195300" cy="1953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9"/>
              <p:cNvSpPr/>
              <p:nvPr/>
            </p:nvSpPr>
            <p:spPr>
              <a:xfrm>
                <a:off x="4366388" y="4492900"/>
                <a:ext cx="134400" cy="134400"/>
              </a:xfrm>
              <a:prstGeom prst="ellipse">
                <a:avLst/>
              </a:prstGeom>
              <a:solidFill>
                <a:schemeClr val="dk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59"/>
            <p:cNvGrpSpPr/>
            <p:nvPr/>
          </p:nvGrpSpPr>
          <p:grpSpPr>
            <a:xfrm>
              <a:off x="4509813" y="4398114"/>
              <a:ext cx="103162" cy="103198"/>
              <a:chOff x="2277975" y="2021700"/>
              <a:chExt cx="215325" cy="215400"/>
            </a:xfrm>
          </p:grpSpPr>
          <p:sp>
            <p:nvSpPr>
              <p:cNvPr id="3100" name="Google Shape;3100;p59"/>
              <p:cNvSpPr/>
              <p:nvPr/>
            </p:nvSpPr>
            <p:spPr>
              <a:xfrm>
                <a:off x="2277975" y="2026475"/>
                <a:ext cx="210650" cy="210625"/>
              </a:xfrm>
              <a:custGeom>
                <a:rect b="b" l="l" r="r" t="t"/>
                <a:pathLst>
                  <a:path extrusionOk="0" fill="none" h="8425" w="8426">
                    <a:moveTo>
                      <a:pt x="8425" y="0"/>
                    </a:moveTo>
                    <a:lnTo>
                      <a:pt x="1" y="8425"/>
                    </a:lnTo>
                  </a:path>
                </a:pathLst>
              </a:custGeom>
              <a:solidFill>
                <a:schemeClr val="accent1"/>
              </a:solidFill>
              <a:ln cap="rnd"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accent1"/>
              </a:solidFill>
              <a:ln cap="rnd"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02" name="Google Shape;3102;p59"/>
          <p:cNvGrpSpPr/>
          <p:nvPr/>
        </p:nvGrpSpPr>
        <p:grpSpPr>
          <a:xfrm>
            <a:off x="1150057" y="2423481"/>
            <a:ext cx="289240" cy="296703"/>
            <a:chOff x="1152146" y="2416600"/>
            <a:chExt cx="289240" cy="296703"/>
          </a:xfrm>
        </p:grpSpPr>
        <p:sp>
          <p:nvSpPr>
            <p:cNvPr id="3103" name="Google Shape;3103;p59"/>
            <p:cNvSpPr/>
            <p:nvPr/>
          </p:nvSpPr>
          <p:spPr>
            <a:xfrm>
              <a:off x="1362394" y="2582049"/>
              <a:ext cx="78992" cy="126620"/>
            </a:xfrm>
            <a:custGeom>
              <a:rect b="b" l="l" r="r" t="t"/>
              <a:pathLst>
                <a:path extrusionOk="0" h="126620" w="78992">
                  <a:moveTo>
                    <a:pt x="36862" y="12954"/>
                  </a:moveTo>
                  <a:lnTo>
                    <a:pt x="13811" y="0"/>
                  </a:lnTo>
                  <a:lnTo>
                    <a:pt x="0" y="59150"/>
                  </a:lnTo>
                  <a:lnTo>
                    <a:pt x="58674" y="118301"/>
                  </a:lnTo>
                  <a:lnTo>
                    <a:pt x="72295" y="126016"/>
                  </a:lnTo>
                  <a:cubicBezTo>
                    <a:pt x="75914" y="128111"/>
                    <a:pt x="80200" y="124396"/>
                    <a:pt x="78676" y="120491"/>
                  </a:cubicBezTo>
                  <a:lnTo>
                    <a:pt x="38767" y="15335"/>
                  </a:lnTo>
                  <a:cubicBezTo>
                    <a:pt x="38386" y="14383"/>
                    <a:pt x="37719" y="13526"/>
                    <a:pt x="36767" y="13049"/>
                  </a:cubicBezTo>
                  <a:lnTo>
                    <a:pt x="36767" y="1304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4" name="Google Shape;3104;p59"/>
            <p:cNvSpPr/>
            <p:nvPr/>
          </p:nvSpPr>
          <p:spPr>
            <a:xfrm>
              <a:off x="1324103" y="2566428"/>
              <a:ext cx="97059" cy="133731"/>
            </a:xfrm>
            <a:custGeom>
              <a:rect b="b" l="l" r="r" t="t"/>
              <a:pathLst>
                <a:path extrusionOk="0" h="133731" w="97059">
                  <a:moveTo>
                    <a:pt x="24670" y="95"/>
                  </a:moveTo>
                  <a:lnTo>
                    <a:pt x="0" y="52864"/>
                  </a:lnTo>
                  <a:lnTo>
                    <a:pt x="47149" y="105632"/>
                  </a:lnTo>
                  <a:lnTo>
                    <a:pt x="97060" y="133731"/>
                  </a:lnTo>
                  <a:lnTo>
                    <a:pt x="52197" y="15526"/>
                  </a:lnTo>
                  <a:lnTo>
                    <a:pt x="2467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5" name="Google Shape;3105;p59"/>
            <p:cNvSpPr/>
            <p:nvPr/>
          </p:nvSpPr>
          <p:spPr>
            <a:xfrm>
              <a:off x="1269906" y="2566428"/>
              <a:ext cx="101346" cy="146875"/>
            </a:xfrm>
            <a:custGeom>
              <a:rect b="b" l="l" r="r" t="t"/>
              <a:pathLst>
                <a:path extrusionOk="0" h="146875" w="101346">
                  <a:moveTo>
                    <a:pt x="78867" y="95"/>
                  </a:moveTo>
                  <a:lnTo>
                    <a:pt x="26956" y="29337"/>
                  </a:lnTo>
                  <a:lnTo>
                    <a:pt x="0" y="88106"/>
                  </a:lnTo>
                  <a:lnTo>
                    <a:pt x="26956" y="146876"/>
                  </a:lnTo>
                  <a:cubicBezTo>
                    <a:pt x="27718" y="146876"/>
                    <a:pt x="28480" y="146685"/>
                    <a:pt x="29147" y="146304"/>
                  </a:cubicBezTo>
                  <a:lnTo>
                    <a:pt x="101346" y="105632"/>
                  </a:lnTo>
                  <a:lnTo>
                    <a:pt x="78867"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6" name="Google Shape;3106;p59"/>
            <p:cNvSpPr/>
            <p:nvPr/>
          </p:nvSpPr>
          <p:spPr>
            <a:xfrm>
              <a:off x="1197706" y="2566523"/>
              <a:ext cx="99060" cy="146780"/>
            </a:xfrm>
            <a:custGeom>
              <a:rect b="b" l="l" r="r" t="t"/>
              <a:pathLst>
                <a:path extrusionOk="0" h="146780" w="99060">
                  <a:moveTo>
                    <a:pt x="47149" y="0"/>
                  </a:moveTo>
                  <a:lnTo>
                    <a:pt x="0" y="52769"/>
                  </a:lnTo>
                  <a:lnTo>
                    <a:pt x="24670" y="105537"/>
                  </a:lnTo>
                  <a:lnTo>
                    <a:pt x="96869" y="146209"/>
                  </a:lnTo>
                  <a:cubicBezTo>
                    <a:pt x="97536" y="146590"/>
                    <a:pt x="98298" y="146780"/>
                    <a:pt x="99060" y="146780"/>
                  </a:cubicBezTo>
                  <a:lnTo>
                    <a:pt x="99060" y="29242"/>
                  </a:lnTo>
                  <a:lnTo>
                    <a:pt x="4714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7" name="Google Shape;3107;p59"/>
            <p:cNvSpPr/>
            <p:nvPr/>
          </p:nvSpPr>
          <p:spPr>
            <a:xfrm>
              <a:off x="1152146" y="2566523"/>
              <a:ext cx="92708" cy="142051"/>
            </a:xfrm>
            <a:custGeom>
              <a:rect b="b" l="l" r="r" t="t"/>
              <a:pathLst>
                <a:path extrusionOk="0" h="142051" w="92708">
                  <a:moveTo>
                    <a:pt x="92709" y="0"/>
                  </a:moveTo>
                  <a:lnTo>
                    <a:pt x="70230" y="105632"/>
                  </a:lnTo>
                  <a:lnTo>
                    <a:pt x="6698" y="141446"/>
                  </a:lnTo>
                  <a:cubicBezTo>
                    <a:pt x="3079" y="143542"/>
                    <a:pt x="-1208" y="139827"/>
                    <a:pt x="316" y="135922"/>
                  </a:cubicBezTo>
                  <a:lnTo>
                    <a:pt x="40226" y="30766"/>
                  </a:lnTo>
                  <a:cubicBezTo>
                    <a:pt x="40607" y="29813"/>
                    <a:pt x="41274" y="28956"/>
                    <a:pt x="42226" y="28480"/>
                  </a:cubicBezTo>
                  <a:lnTo>
                    <a:pt x="92709"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8" name="Google Shape;3108;p59"/>
            <p:cNvSpPr/>
            <p:nvPr/>
          </p:nvSpPr>
          <p:spPr>
            <a:xfrm>
              <a:off x="1296862" y="2416600"/>
              <a:ext cx="80771" cy="224408"/>
            </a:xfrm>
            <a:custGeom>
              <a:rect b="b" l="l" r="r" t="t"/>
              <a:pathLst>
                <a:path extrusionOk="0" h="224408" w="80771">
                  <a:moveTo>
                    <a:pt x="0" y="0"/>
                  </a:moveTo>
                  <a:lnTo>
                    <a:pt x="0" y="224409"/>
                  </a:lnTo>
                  <a:cubicBezTo>
                    <a:pt x="3239" y="224409"/>
                    <a:pt x="6001" y="222694"/>
                    <a:pt x="7620" y="220218"/>
                  </a:cubicBezTo>
                  <a:cubicBezTo>
                    <a:pt x="7620" y="220218"/>
                    <a:pt x="68390" y="123825"/>
                    <a:pt x="68390" y="123825"/>
                  </a:cubicBezTo>
                  <a:cubicBezTo>
                    <a:pt x="76200" y="111347"/>
                    <a:pt x="80772" y="96584"/>
                    <a:pt x="80772" y="80772"/>
                  </a:cubicBezTo>
                  <a:cubicBezTo>
                    <a:pt x="80772" y="36195"/>
                    <a:pt x="44577" y="0"/>
                    <a:pt x="0" y="0"/>
                  </a:cubicBez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9" name="Google Shape;3109;p59"/>
            <p:cNvSpPr/>
            <p:nvPr/>
          </p:nvSpPr>
          <p:spPr>
            <a:xfrm>
              <a:off x="1215899" y="2416600"/>
              <a:ext cx="143637" cy="224408"/>
            </a:xfrm>
            <a:custGeom>
              <a:rect b="b" l="l" r="r" t="t"/>
              <a:pathLst>
                <a:path extrusionOk="0" h="224408" w="143637">
                  <a:moveTo>
                    <a:pt x="86773" y="220218"/>
                  </a:moveTo>
                  <a:cubicBezTo>
                    <a:pt x="86773" y="220218"/>
                    <a:pt x="134017" y="123825"/>
                    <a:pt x="134017" y="123825"/>
                  </a:cubicBezTo>
                  <a:cubicBezTo>
                    <a:pt x="140113" y="111347"/>
                    <a:pt x="143637" y="96584"/>
                    <a:pt x="143637" y="80772"/>
                  </a:cubicBezTo>
                  <a:cubicBezTo>
                    <a:pt x="143637" y="36195"/>
                    <a:pt x="115538" y="0"/>
                    <a:pt x="80772" y="0"/>
                  </a:cubicBezTo>
                  <a:cubicBezTo>
                    <a:pt x="36195" y="0"/>
                    <a:pt x="0" y="36195"/>
                    <a:pt x="0" y="80772"/>
                  </a:cubicBezTo>
                  <a:cubicBezTo>
                    <a:pt x="0" y="96584"/>
                    <a:pt x="4572" y="111347"/>
                    <a:pt x="12382" y="123825"/>
                  </a:cubicBezTo>
                  <a:cubicBezTo>
                    <a:pt x="12382" y="123825"/>
                    <a:pt x="73152" y="220218"/>
                    <a:pt x="73152" y="220218"/>
                  </a:cubicBezTo>
                  <a:cubicBezTo>
                    <a:pt x="74771" y="222694"/>
                    <a:pt x="77533" y="224409"/>
                    <a:pt x="80772" y="224409"/>
                  </a:cubicBezTo>
                  <a:cubicBezTo>
                    <a:pt x="83249" y="224409"/>
                    <a:pt x="85439" y="222694"/>
                    <a:pt x="86677" y="22021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0" name="Google Shape;3110;p59"/>
            <p:cNvSpPr/>
            <p:nvPr/>
          </p:nvSpPr>
          <p:spPr>
            <a:xfrm>
              <a:off x="1251999" y="2452509"/>
              <a:ext cx="89725" cy="89725"/>
            </a:xfrm>
            <a:custGeom>
              <a:rect b="b" l="l" r="r" t="t"/>
              <a:pathLst>
                <a:path extrusionOk="0" h="89725" w="89725">
                  <a:moveTo>
                    <a:pt x="89725" y="44863"/>
                  </a:moveTo>
                  <a:cubicBezTo>
                    <a:pt x="89725" y="69640"/>
                    <a:pt x="69640" y="89725"/>
                    <a:pt x="44863" y="89725"/>
                  </a:cubicBezTo>
                  <a:cubicBezTo>
                    <a:pt x="20086" y="89725"/>
                    <a:pt x="0" y="69640"/>
                    <a:pt x="0" y="44863"/>
                  </a:cubicBezTo>
                  <a:cubicBezTo>
                    <a:pt x="0" y="20086"/>
                    <a:pt x="20086" y="0"/>
                    <a:pt x="44863" y="0"/>
                  </a:cubicBezTo>
                  <a:cubicBezTo>
                    <a:pt x="69640" y="0"/>
                    <a:pt x="89725" y="20086"/>
                    <a:pt x="89725" y="4486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1" name="Google Shape;3111;p59"/>
            <p:cNvSpPr/>
            <p:nvPr/>
          </p:nvSpPr>
          <p:spPr>
            <a:xfrm>
              <a:off x="1296862" y="2470320"/>
              <a:ext cx="26955" cy="53911"/>
            </a:xfrm>
            <a:custGeom>
              <a:rect b="b" l="l" r="r" t="t"/>
              <a:pathLst>
                <a:path extrusionOk="0" h="53911" w="26955">
                  <a:moveTo>
                    <a:pt x="0" y="95"/>
                  </a:moveTo>
                  <a:lnTo>
                    <a:pt x="0" y="53912"/>
                  </a:lnTo>
                  <a:cubicBezTo>
                    <a:pt x="14859" y="53912"/>
                    <a:pt x="26956" y="41815"/>
                    <a:pt x="26956" y="26956"/>
                  </a:cubicBezTo>
                  <a:cubicBezTo>
                    <a:pt x="26956" y="12097"/>
                    <a:pt x="14859" y="0"/>
                    <a:pt x="0" y="0"/>
                  </a:cubicBez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2" name="Google Shape;3112;p59"/>
            <p:cNvSpPr/>
            <p:nvPr/>
          </p:nvSpPr>
          <p:spPr>
            <a:xfrm>
              <a:off x="1269906" y="2470416"/>
              <a:ext cx="35909" cy="53911"/>
            </a:xfrm>
            <a:custGeom>
              <a:rect b="b" l="l" r="r" t="t"/>
              <a:pathLst>
                <a:path extrusionOk="0" h="53911" w="35909">
                  <a:moveTo>
                    <a:pt x="35909" y="26956"/>
                  </a:moveTo>
                  <a:cubicBezTo>
                    <a:pt x="35909" y="12097"/>
                    <a:pt x="31909" y="0"/>
                    <a:pt x="26956" y="0"/>
                  </a:cubicBezTo>
                  <a:cubicBezTo>
                    <a:pt x="12097" y="0"/>
                    <a:pt x="0" y="12097"/>
                    <a:pt x="0" y="26956"/>
                  </a:cubicBezTo>
                  <a:cubicBezTo>
                    <a:pt x="0" y="41815"/>
                    <a:pt x="12097" y="53912"/>
                    <a:pt x="26956" y="53912"/>
                  </a:cubicBezTo>
                  <a:cubicBezTo>
                    <a:pt x="31909" y="53912"/>
                    <a:pt x="35909" y="41815"/>
                    <a:pt x="35909" y="2695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13" name="Google Shape;3113;p59"/>
          <p:cNvGrpSpPr/>
          <p:nvPr/>
        </p:nvGrpSpPr>
        <p:grpSpPr>
          <a:xfrm>
            <a:off x="2888265" y="2423409"/>
            <a:ext cx="296847" cy="296847"/>
            <a:chOff x="2896891" y="2430219"/>
            <a:chExt cx="296847" cy="296847"/>
          </a:xfrm>
        </p:grpSpPr>
        <p:sp>
          <p:nvSpPr>
            <p:cNvPr id="3114" name="Google Shape;3114;p59"/>
            <p:cNvSpPr/>
            <p:nvPr/>
          </p:nvSpPr>
          <p:spPr>
            <a:xfrm>
              <a:off x="3108561" y="2447388"/>
              <a:ext cx="85177" cy="146304"/>
            </a:xfrm>
            <a:custGeom>
              <a:rect b="b" l="l" r="r" t="t"/>
              <a:pathLst>
                <a:path extrusionOk="0" h="146304" w="85177">
                  <a:moveTo>
                    <a:pt x="49054" y="63246"/>
                  </a:moveTo>
                  <a:lnTo>
                    <a:pt x="0" y="129254"/>
                  </a:lnTo>
                  <a:lnTo>
                    <a:pt x="4096" y="146304"/>
                  </a:lnTo>
                  <a:lnTo>
                    <a:pt x="68104" y="82296"/>
                  </a:lnTo>
                  <a:cubicBezTo>
                    <a:pt x="90869" y="59531"/>
                    <a:pt x="90869" y="22669"/>
                    <a:pt x="68104" y="0"/>
                  </a:cubicBezTo>
                  <a:lnTo>
                    <a:pt x="49149" y="633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5" name="Google Shape;3115;p59"/>
            <p:cNvSpPr/>
            <p:nvPr/>
          </p:nvSpPr>
          <p:spPr>
            <a:xfrm>
              <a:off x="3030265" y="2430219"/>
              <a:ext cx="156518" cy="146423"/>
            </a:xfrm>
            <a:custGeom>
              <a:rect b="b" l="l" r="r" t="t"/>
              <a:pathLst>
                <a:path extrusionOk="0" h="146423" w="156518">
                  <a:moveTo>
                    <a:pt x="64008" y="17074"/>
                  </a:moveTo>
                  <a:lnTo>
                    <a:pt x="0" y="81082"/>
                  </a:lnTo>
                  <a:lnTo>
                    <a:pt x="22384" y="86606"/>
                  </a:lnTo>
                  <a:lnTo>
                    <a:pt x="27432" y="108609"/>
                  </a:lnTo>
                  <a:lnTo>
                    <a:pt x="91440" y="44601"/>
                  </a:lnTo>
                  <a:cubicBezTo>
                    <a:pt x="98965" y="37076"/>
                    <a:pt x="111347" y="37076"/>
                    <a:pt x="118872" y="44601"/>
                  </a:cubicBezTo>
                  <a:cubicBezTo>
                    <a:pt x="126397" y="52126"/>
                    <a:pt x="126397" y="64508"/>
                    <a:pt x="118872" y="72033"/>
                  </a:cubicBezTo>
                  <a:lnTo>
                    <a:pt x="54864" y="136041"/>
                  </a:lnTo>
                  <a:lnTo>
                    <a:pt x="77057" y="141280"/>
                  </a:lnTo>
                  <a:lnTo>
                    <a:pt x="78296" y="146423"/>
                  </a:lnTo>
                  <a:lnTo>
                    <a:pt x="135827" y="88892"/>
                  </a:lnTo>
                  <a:cubicBezTo>
                    <a:pt x="158591" y="66127"/>
                    <a:pt x="163259" y="34028"/>
                    <a:pt x="146399" y="17074"/>
                  </a:cubicBezTo>
                  <a:cubicBezTo>
                    <a:pt x="123634" y="-5691"/>
                    <a:pt x="86773" y="-5691"/>
                    <a:pt x="64103" y="170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6" name="Google Shape;3116;p59"/>
            <p:cNvSpPr/>
            <p:nvPr/>
          </p:nvSpPr>
          <p:spPr>
            <a:xfrm>
              <a:off x="2983974" y="2517302"/>
              <a:ext cx="128230" cy="128230"/>
            </a:xfrm>
            <a:custGeom>
              <a:rect b="b" l="l" r="r" t="t"/>
              <a:pathLst>
                <a:path extrusionOk="0" h="128230" w="128230">
                  <a:moveTo>
                    <a:pt x="0" y="122587"/>
                  </a:moveTo>
                  <a:cubicBezTo>
                    <a:pt x="7525" y="130112"/>
                    <a:pt x="19907" y="130112"/>
                    <a:pt x="27432" y="122587"/>
                  </a:cubicBezTo>
                  <a:lnTo>
                    <a:pt x="122587" y="27432"/>
                  </a:lnTo>
                  <a:cubicBezTo>
                    <a:pt x="130111" y="19907"/>
                    <a:pt x="130111" y="7525"/>
                    <a:pt x="122587" y="0"/>
                  </a:cubicBezTo>
                  <a:lnTo>
                    <a:pt x="0" y="12258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7" name="Google Shape;3117;p59"/>
            <p:cNvSpPr/>
            <p:nvPr/>
          </p:nvSpPr>
          <p:spPr>
            <a:xfrm>
              <a:off x="2978330" y="2511658"/>
              <a:ext cx="128584" cy="128579"/>
            </a:xfrm>
            <a:custGeom>
              <a:rect b="b" l="l" r="r" t="t"/>
              <a:pathLst>
                <a:path extrusionOk="0" h="128579" w="128584">
                  <a:moveTo>
                    <a:pt x="100798" y="5644"/>
                  </a:moveTo>
                  <a:cubicBezTo>
                    <a:pt x="108323" y="-1881"/>
                    <a:pt x="120706" y="-1881"/>
                    <a:pt x="128230" y="5644"/>
                  </a:cubicBezTo>
                  <a:cubicBezTo>
                    <a:pt x="129945" y="7358"/>
                    <a:pt x="125278" y="14978"/>
                    <a:pt x="117658" y="22503"/>
                  </a:cubicBezTo>
                  <a:lnTo>
                    <a:pt x="22503" y="117658"/>
                  </a:lnTo>
                  <a:cubicBezTo>
                    <a:pt x="14978" y="125182"/>
                    <a:pt x="7358" y="129945"/>
                    <a:pt x="5644" y="128230"/>
                  </a:cubicBezTo>
                  <a:cubicBezTo>
                    <a:pt x="-1881" y="120706"/>
                    <a:pt x="-1881" y="108323"/>
                    <a:pt x="5644" y="100798"/>
                  </a:cubicBezTo>
                  <a:lnTo>
                    <a:pt x="100798" y="564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8" name="Google Shape;3118;p59"/>
            <p:cNvSpPr/>
            <p:nvPr/>
          </p:nvSpPr>
          <p:spPr>
            <a:xfrm>
              <a:off x="2914060" y="2641889"/>
              <a:ext cx="146304" cy="85177"/>
            </a:xfrm>
            <a:custGeom>
              <a:rect b="b" l="l" r="r" t="t"/>
              <a:pathLst>
                <a:path extrusionOk="0" h="85177" w="146304">
                  <a:moveTo>
                    <a:pt x="63246" y="49054"/>
                  </a:moveTo>
                  <a:lnTo>
                    <a:pt x="129254" y="0"/>
                  </a:lnTo>
                  <a:lnTo>
                    <a:pt x="146304" y="4096"/>
                  </a:lnTo>
                  <a:lnTo>
                    <a:pt x="82296" y="68104"/>
                  </a:lnTo>
                  <a:cubicBezTo>
                    <a:pt x="59531" y="90869"/>
                    <a:pt x="22670" y="90869"/>
                    <a:pt x="0" y="68104"/>
                  </a:cubicBezTo>
                  <a:lnTo>
                    <a:pt x="63341" y="491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9" name="Google Shape;3119;p59"/>
            <p:cNvSpPr/>
            <p:nvPr/>
          </p:nvSpPr>
          <p:spPr>
            <a:xfrm>
              <a:off x="2896891" y="2563593"/>
              <a:ext cx="146423" cy="156518"/>
            </a:xfrm>
            <a:custGeom>
              <a:rect b="b" l="l" r="r" t="t"/>
              <a:pathLst>
                <a:path extrusionOk="0" h="156518" w="146423">
                  <a:moveTo>
                    <a:pt x="17074" y="64008"/>
                  </a:moveTo>
                  <a:lnTo>
                    <a:pt x="81082" y="0"/>
                  </a:lnTo>
                  <a:lnTo>
                    <a:pt x="86606" y="22384"/>
                  </a:lnTo>
                  <a:lnTo>
                    <a:pt x="108609" y="27432"/>
                  </a:lnTo>
                  <a:lnTo>
                    <a:pt x="44601" y="91440"/>
                  </a:lnTo>
                  <a:cubicBezTo>
                    <a:pt x="37076" y="98965"/>
                    <a:pt x="37076" y="111347"/>
                    <a:pt x="44601" y="118872"/>
                  </a:cubicBezTo>
                  <a:cubicBezTo>
                    <a:pt x="52126" y="126397"/>
                    <a:pt x="64508" y="126397"/>
                    <a:pt x="72033" y="118872"/>
                  </a:cubicBezTo>
                  <a:lnTo>
                    <a:pt x="136041" y="54864"/>
                  </a:lnTo>
                  <a:lnTo>
                    <a:pt x="141280" y="77057"/>
                  </a:lnTo>
                  <a:lnTo>
                    <a:pt x="146423" y="78296"/>
                  </a:lnTo>
                  <a:lnTo>
                    <a:pt x="88892" y="135827"/>
                  </a:lnTo>
                  <a:cubicBezTo>
                    <a:pt x="66127" y="158591"/>
                    <a:pt x="34028" y="163259"/>
                    <a:pt x="17074" y="146399"/>
                  </a:cubicBezTo>
                  <a:cubicBezTo>
                    <a:pt x="-5691" y="123635"/>
                    <a:pt x="-5691" y="86773"/>
                    <a:pt x="17074" y="641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0" name="Google Shape;3120;p59"/>
            <p:cNvSpPr/>
            <p:nvPr/>
          </p:nvSpPr>
          <p:spPr>
            <a:xfrm>
              <a:off x="2956685" y="2490012"/>
              <a:ext cx="26574" cy="26622"/>
            </a:xfrm>
            <a:custGeom>
              <a:rect b="b" l="l" r="r" t="t"/>
              <a:pathLst>
                <a:path extrusionOk="0" h="26622" w="26574">
                  <a:moveTo>
                    <a:pt x="22146" y="26622"/>
                  </a:moveTo>
                  <a:cubicBezTo>
                    <a:pt x="21003" y="26622"/>
                    <a:pt x="19860" y="26146"/>
                    <a:pt x="19002" y="25289"/>
                  </a:cubicBezTo>
                  <a:lnTo>
                    <a:pt x="1286" y="7572"/>
                  </a:lnTo>
                  <a:cubicBezTo>
                    <a:pt x="-429" y="5858"/>
                    <a:pt x="-429" y="3000"/>
                    <a:pt x="1286" y="1286"/>
                  </a:cubicBezTo>
                  <a:cubicBezTo>
                    <a:pt x="3000" y="-429"/>
                    <a:pt x="5858" y="-429"/>
                    <a:pt x="7572" y="1286"/>
                  </a:cubicBezTo>
                  <a:lnTo>
                    <a:pt x="25289" y="19002"/>
                  </a:lnTo>
                  <a:cubicBezTo>
                    <a:pt x="27003" y="20717"/>
                    <a:pt x="27003" y="23574"/>
                    <a:pt x="25289" y="25289"/>
                  </a:cubicBezTo>
                  <a:cubicBezTo>
                    <a:pt x="24432" y="26146"/>
                    <a:pt x="23289" y="26622"/>
                    <a:pt x="22146" y="266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1" name="Google Shape;3121;p59"/>
            <p:cNvSpPr/>
            <p:nvPr/>
          </p:nvSpPr>
          <p:spPr>
            <a:xfrm>
              <a:off x="2999595" y="2474153"/>
              <a:ext cx="8953" cy="34004"/>
            </a:xfrm>
            <a:custGeom>
              <a:rect b="b" l="l" r="r" t="t"/>
              <a:pathLst>
                <a:path extrusionOk="0" h="34004" w="8953">
                  <a:moveTo>
                    <a:pt x="4477" y="34004"/>
                  </a:moveTo>
                  <a:cubicBezTo>
                    <a:pt x="2000" y="34004"/>
                    <a:pt x="0" y="32004"/>
                    <a:pt x="0" y="29528"/>
                  </a:cubicBezTo>
                  <a:lnTo>
                    <a:pt x="0" y="4477"/>
                  </a:lnTo>
                  <a:cubicBezTo>
                    <a:pt x="0" y="2000"/>
                    <a:pt x="2000" y="0"/>
                    <a:pt x="4477" y="0"/>
                  </a:cubicBezTo>
                  <a:cubicBezTo>
                    <a:pt x="6953" y="0"/>
                    <a:pt x="8954" y="2000"/>
                    <a:pt x="8954" y="4477"/>
                  </a:cubicBezTo>
                  <a:lnTo>
                    <a:pt x="8954" y="29528"/>
                  </a:lnTo>
                  <a:cubicBezTo>
                    <a:pt x="8954" y="32004"/>
                    <a:pt x="6953" y="34004"/>
                    <a:pt x="4477" y="340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2" name="Google Shape;3122;p59"/>
            <p:cNvSpPr/>
            <p:nvPr/>
          </p:nvSpPr>
          <p:spPr>
            <a:xfrm>
              <a:off x="2940826" y="2532922"/>
              <a:ext cx="34004" cy="8953"/>
            </a:xfrm>
            <a:custGeom>
              <a:rect b="b" l="l" r="r" t="t"/>
              <a:pathLst>
                <a:path extrusionOk="0" h="8953" w="34004">
                  <a:moveTo>
                    <a:pt x="29527" y="8954"/>
                  </a:moveTo>
                  <a:lnTo>
                    <a:pt x="4477" y="8954"/>
                  </a:lnTo>
                  <a:cubicBezTo>
                    <a:pt x="2000" y="8954"/>
                    <a:pt x="0" y="6953"/>
                    <a:pt x="0" y="4477"/>
                  </a:cubicBezTo>
                  <a:cubicBezTo>
                    <a:pt x="0" y="2000"/>
                    <a:pt x="2000" y="0"/>
                    <a:pt x="4477" y="0"/>
                  </a:cubicBezTo>
                  <a:lnTo>
                    <a:pt x="29527" y="0"/>
                  </a:lnTo>
                  <a:cubicBezTo>
                    <a:pt x="32004" y="0"/>
                    <a:pt x="34004" y="2000"/>
                    <a:pt x="34004" y="4477"/>
                  </a:cubicBezTo>
                  <a:cubicBezTo>
                    <a:pt x="34004" y="6953"/>
                    <a:pt x="32004" y="8954"/>
                    <a:pt x="29527"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3" name="Google Shape;3123;p59"/>
            <p:cNvSpPr/>
            <p:nvPr/>
          </p:nvSpPr>
          <p:spPr>
            <a:xfrm>
              <a:off x="3107370" y="2640698"/>
              <a:ext cx="26574" cy="26622"/>
            </a:xfrm>
            <a:custGeom>
              <a:rect b="b" l="l" r="r" t="t"/>
              <a:pathLst>
                <a:path extrusionOk="0" h="26622" w="26574">
                  <a:moveTo>
                    <a:pt x="22146" y="26622"/>
                  </a:moveTo>
                  <a:cubicBezTo>
                    <a:pt x="21003" y="26622"/>
                    <a:pt x="19860" y="26146"/>
                    <a:pt x="19002" y="25289"/>
                  </a:cubicBezTo>
                  <a:lnTo>
                    <a:pt x="1286" y="7572"/>
                  </a:lnTo>
                  <a:cubicBezTo>
                    <a:pt x="-429" y="5858"/>
                    <a:pt x="-429" y="3000"/>
                    <a:pt x="1286" y="1286"/>
                  </a:cubicBezTo>
                  <a:cubicBezTo>
                    <a:pt x="3000" y="-429"/>
                    <a:pt x="5858" y="-429"/>
                    <a:pt x="7572" y="1286"/>
                  </a:cubicBezTo>
                  <a:lnTo>
                    <a:pt x="25289" y="19002"/>
                  </a:lnTo>
                  <a:cubicBezTo>
                    <a:pt x="27003" y="20717"/>
                    <a:pt x="27003" y="23574"/>
                    <a:pt x="25289" y="25289"/>
                  </a:cubicBezTo>
                  <a:cubicBezTo>
                    <a:pt x="24432" y="26146"/>
                    <a:pt x="23289" y="26622"/>
                    <a:pt x="22146" y="266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4" name="Google Shape;3124;p59"/>
            <p:cNvSpPr/>
            <p:nvPr/>
          </p:nvSpPr>
          <p:spPr>
            <a:xfrm>
              <a:off x="3115800" y="2615314"/>
              <a:ext cx="34004" cy="8953"/>
            </a:xfrm>
            <a:custGeom>
              <a:rect b="b" l="l" r="r" t="t"/>
              <a:pathLst>
                <a:path extrusionOk="0" h="8953" w="34004">
                  <a:moveTo>
                    <a:pt x="29528" y="8954"/>
                  </a:moveTo>
                  <a:lnTo>
                    <a:pt x="4477" y="8954"/>
                  </a:lnTo>
                  <a:cubicBezTo>
                    <a:pt x="2000" y="8954"/>
                    <a:pt x="0" y="6953"/>
                    <a:pt x="0" y="4477"/>
                  </a:cubicBezTo>
                  <a:cubicBezTo>
                    <a:pt x="0" y="2000"/>
                    <a:pt x="2000" y="0"/>
                    <a:pt x="4477" y="0"/>
                  </a:cubicBezTo>
                  <a:lnTo>
                    <a:pt x="29528" y="0"/>
                  </a:lnTo>
                  <a:cubicBezTo>
                    <a:pt x="32004" y="0"/>
                    <a:pt x="34004" y="2000"/>
                    <a:pt x="34004" y="4477"/>
                  </a:cubicBezTo>
                  <a:cubicBezTo>
                    <a:pt x="34004" y="6953"/>
                    <a:pt x="32004" y="8954"/>
                    <a:pt x="29528"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5" name="Google Shape;3125;p59"/>
            <p:cNvSpPr/>
            <p:nvPr/>
          </p:nvSpPr>
          <p:spPr>
            <a:xfrm>
              <a:off x="3081986" y="2649128"/>
              <a:ext cx="8953" cy="34004"/>
            </a:xfrm>
            <a:custGeom>
              <a:rect b="b" l="l" r="r" t="t"/>
              <a:pathLst>
                <a:path extrusionOk="0" h="34004" w="8953">
                  <a:moveTo>
                    <a:pt x="4477" y="34004"/>
                  </a:moveTo>
                  <a:cubicBezTo>
                    <a:pt x="2000" y="34004"/>
                    <a:pt x="0" y="32004"/>
                    <a:pt x="0" y="29528"/>
                  </a:cubicBezTo>
                  <a:lnTo>
                    <a:pt x="0" y="4477"/>
                  </a:lnTo>
                  <a:cubicBezTo>
                    <a:pt x="0" y="2000"/>
                    <a:pt x="2000" y="0"/>
                    <a:pt x="4477" y="0"/>
                  </a:cubicBezTo>
                  <a:cubicBezTo>
                    <a:pt x="6953" y="0"/>
                    <a:pt x="8953" y="2000"/>
                    <a:pt x="8953" y="4477"/>
                  </a:cubicBezTo>
                  <a:lnTo>
                    <a:pt x="8953" y="29528"/>
                  </a:lnTo>
                  <a:cubicBezTo>
                    <a:pt x="8953" y="32004"/>
                    <a:pt x="6953" y="34004"/>
                    <a:pt x="4477" y="340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26" name="Google Shape;3126;p59"/>
          <p:cNvGrpSpPr/>
          <p:nvPr/>
        </p:nvGrpSpPr>
        <p:grpSpPr>
          <a:xfrm>
            <a:off x="3766865" y="2423862"/>
            <a:ext cx="296799" cy="295941"/>
            <a:chOff x="3775569" y="2429544"/>
            <a:chExt cx="296799" cy="295941"/>
          </a:xfrm>
        </p:grpSpPr>
        <p:sp>
          <p:nvSpPr>
            <p:cNvPr id="3127" name="Google Shape;3127;p59"/>
            <p:cNvSpPr/>
            <p:nvPr/>
          </p:nvSpPr>
          <p:spPr>
            <a:xfrm>
              <a:off x="3844625" y="2429544"/>
              <a:ext cx="158686" cy="117347"/>
            </a:xfrm>
            <a:custGeom>
              <a:rect b="b" l="l" r="r" t="t"/>
              <a:pathLst>
                <a:path extrusionOk="0" h="117347" w="158686">
                  <a:moveTo>
                    <a:pt x="0" y="117348"/>
                  </a:moveTo>
                  <a:lnTo>
                    <a:pt x="0" y="0"/>
                  </a:lnTo>
                  <a:lnTo>
                    <a:pt x="158687" y="0"/>
                  </a:lnTo>
                  <a:lnTo>
                    <a:pt x="158687" y="117348"/>
                  </a:ln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8" name="Google Shape;3128;p59"/>
            <p:cNvSpPr/>
            <p:nvPr/>
          </p:nvSpPr>
          <p:spPr>
            <a:xfrm>
              <a:off x="3844625" y="2515935"/>
              <a:ext cx="158686" cy="30956"/>
            </a:xfrm>
            <a:custGeom>
              <a:rect b="b" l="l" r="r" t="t"/>
              <a:pathLst>
                <a:path extrusionOk="0" h="30956" w="158686">
                  <a:moveTo>
                    <a:pt x="0" y="30956"/>
                  </a:moveTo>
                  <a:lnTo>
                    <a:pt x="0" y="0"/>
                  </a:lnTo>
                  <a:lnTo>
                    <a:pt x="158687" y="0"/>
                  </a:lnTo>
                  <a:lnTo>
                    <a:pt x="158687" y="30956"/>
                  </a:lnTo>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9" name="Google Shape;3129;p59"/>
            <p:cNvSpPr/>
            <p:nvPr/>
          </p:nvSpPr>
          <p:spPr>
            <a:xfrm>
              <a:off x="3775569" y="2531747"/>
              <a:ext cx="296799" cy="151352"/>
            </a:xfrm>
            <a:custGeom>
              <a:rect b="b" l="l" r="r" t="t"/>
              <a:pathLst>
                <a:path extrusionOk="0" h="151352" w="296799">
                  <a:moveTo>
                    <a:pt x="228695" y="151352"/>
                  </a:moveTo>
                  <a:lnTo>
                    <a:pt x="271748" y="151352"/>
                  </a:lnTo>
                  <a:cubicBezTo>
                    <a:pt x="285559" y="151352"/>
                    <a:pt x="296799" y="140113"/>
                    <a:pt x="296799" y="126302"/>
                  </a:cubicBezTo>
                  <a:lnTo>
                    <a:pt x="296799" y="25051"/>
                  </a:lnTo>
                  <a:cubicBezTo>
                    <a:pt x="296799" y="11240"/>
                    <a:pt x="285559" y="0"/>
                    <a:pt x="271748" y="0"/>
                  </a:cubicBezTo>
                  <a:lnTo>
                    <a:pt x="25051" y="0"/>
                  </a:lnTo>
                  <a:cubicBezTo>
                    <a:pt x="11239" y="0"/>
                    <a:pt x="0" y="11240"/>
                    <a:pt x="0" y="25051"/>
                  </a:cubicBezTo>
                  <a:lnTo>
                    <a:pt x="0" y="126302"/>
                  </a:lnTo>
                  <a:cubicBezTo>
                    <a:pt x="0" y="140113"/>
                    <a:pt x="11239" y="151352"/>
                    <a:pt x="25051" y="151352"/>
                  </a:cubicBezTo>
                  <a:lnTo>
                    <a:pt x="68104" y="151352"/>
                  </a:ln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0" name="Google Shape;3130;p59"/>
            <p:cNvSpPr/>
            <p:nvPr/>
          </p:nvSpPr>
          <p:spPr>
            <a:xfrm>
              <a:off x="3775569" y="2531747"/>
              <a:ext cx="48101" cy="151352"/>
            </a:xfrm>
            <a:custGeom>
              <a:rect b="b" l="l" r="r" t="t"/>
              <a:pathLst>
                <a:path extrusionOk="0" h="151352" w="48101">
                  <a:moveTo>
                    <a:pt x="23050" y="126302"/>
                  </a:moveTo>
                  <a:lnTo>
                    <a:pt x="23050" y="25051"/>
                  </a:lnTo>
                  <a:cubicBezTo>
                    <a:pt x="23050" y="11240"/>
                    <a:pt x="34290" y="0"/>
                    <a:pt x="48101" y="0"/>
                  </a:cubicBezTo>
                  <a:lnTo>
                    <a:pt x="25051" y="0"/>
                  </a:lnTo>
                  <a:cubicBezTo>
                    <a:pt x="11239" y="0"/>
                    <a:pt x="0" y="11240"/>
                    <a:pt x="0" y="25051"/>
                  </a:cubicBezTo>
                  <a:lnTo>
                    <a:pt x="0" y="126302"/>
                  </a:lnTo>
                  <a:cubicBezTo>
                    <a:pt x="0" y="140113"/>
                    <a:pt x="11239" y="151352"/>
                    <a:pt x="25051" y="151352"/>
                  </a:cubicBezTo>
                  <a:lnTo>
                    <a:pt x="48101" y="151352"/>
                  </a:lnTo>
                  <a:cubicBezTo>
                    <a:pt x="34290" y="151352"/>
                    <a:pt x="23050" y="140113"/>
                    <a:pt x="23050" y="126302"/>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1" name="Google Shape;3131;p59"/>
            <p:cNvSpPr/>
            <p:nvPr/>
          </p:nvSpPr>
          <p:spPr>
            <a:xfrm>
              <a:off x="3824623" y="2601946"/>
              <a:ext cx="198691" cy="48482"/>
            </a:xfrm>
            <a:custGeom>
              <a:rect b="b" l="l" r="r" t="t"/>
              <a:pathLst>
                <a:path extrusionOk="0" h="48482" w="198691">
                  <a:moveTo>
                    <a:pt x="176117" y="48482"/>
                  </a:moveTo>
                  <a:lnTo>
                    <a:pt x="198692" y="48482"/>
                  </a:lnTo>
                  <a:lnTo>
                    <a:pt x="198692" y="0"/>
                  </a:lnTo>
                  <a:lnTo>
                    <a:pt x="0" y="0"/>
                  </a:lnTo>
                  <a:lnTo>
                    <a:pt x="0" y="48482"/>
                  </a:lnTo>
                  <a:lnTo>
                    <a:pt x="22670" y="48482"/>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2" name="Google Shape;3132;p59"/>
            <p:cNvSpPr/>
            <p:nvPr/>
          </p:nvSpPr>
          <p:spPr>
            <a:xfrm>
              <a:off x="3839196" y="2623377"/>
              <a:ext cx="169545" cy="102108"/>
            </a:xfrm>
            <a:custGeom>
              <a:rect b="b" l="l" r="r" t="t"/>
              <a:pathLst>
                <a:path extrusionOk="0" h="102108" w="169545">
                  <a:moveTo>
                    <a:pt x="169545" y="102108"/>
                  </a:moveTo>
                  <a:lnTo>
                    <a:pt x="0" y="102108"/>
                  </a:lnTo>
                  <a:lnTo>
                    <a:pt x="10954" y="0"/>
                  </a:lnTo>
                  <a:lnTo>
                    <a:pt x="158591" y="0"/>
                  </a:lnTo>
                  <a:lnTo>
                    <a:pt x="169545" y="10210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3" name="Google Shape;3133;p59"/>
            <p:cNvSpPr/>
            <p:nvPr/>
          </p:nvSpPr>
          <p:spPr>
            <a:xfrm>
              <a:off x="3794429" y="2550511"/>
              <a:ext cx="31432" cy="31432"/>
            </a:xfrm>
            <a:custGeom>
              <a:rect b="b" l="l" r="r" t="t"/>
              <a:pathLst>
                <a:path extrusionOk="0" h="31432" w="31432">
                  <a:moveTo>
                    <a:pt x="31433" y="15716"/>
                  </a:moveTo>
                  <a:cubicBezTo>
                    <a:pt x="31433" y="24396"/>
                    <a:pt x="24396" y="31432"/>
                    <a:pt x="15716" y="31432"/>
                  </a:cubicBezTo>
                  <a:cubicBezTo>
                    <a:pt x="7036" y="31432"/>
                    <a:pt x="0" y="24396"/>
                    <a:pt x="0" y="15716"/>
                  </a:cubicBezTo>
                  <a:cubicBezTo>
                    <a:pt x="0" y="7036"/>
                    <a:pt x="7036" y="0"/>
                    <a:pt x="15716" y="0"/>
                  </a:cubicBezTo>
                  <a:cubicBezTo>
                    <a:pt x="24396" y="0"/>
                    <a:pt x="31433" y="7036"/>
                    <a:pt x="31433" y="15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4" name="Google Shape;3134;p59"/>
            <p:cNvSpPr/>
            <p:nvPr/>
          </p:nvSpPr>
          <p:spPr>
            <a:xfrm>
              <a:off x="3841673" y="2550511"/>
              <a:ext cx="31432" cy="31432"/>
            </a:xfrm>
            <a:custGeom>
              <a:rect b="b" l="l" r="r" t="t"/>
              <a:pathLst>
                <a:path extrusionOk="0" h="31432" w="31432">
                  <a:moveTo>
                    <a:pt x="31432" y="15716"/>
                  </a:moveTo>
                  <a:cubicBezTo>
                    <a:pt x="31432" y="24396"/>
                    <a:pt x="24396" y="31432"/>
                    <a:pt x="15716" y="31432"/>
                  </a:cubicBezTo>
                  <a:cubicBezTo>
                    <a:pt x="7036" y="31432"/>
                    <a:pt x="0" y="24396"/>
                    <a:pt x="0" y="15716"/>
                  </a:cubicBezTo>
                  <a:cubicBezTo>
                    <a:pt x="0" y="7036"/>
                    <a:pt x="7036" y="0"/>
                    <a:pt x="15716" y="0"/>
                  </a:cubicBezTo>
                  <a:cubicBezTo>
                    <a:pt x="24396" y="0"/>
                    <a:pt x="31432" y="7036"/>
                    <a:pt x="31432" y="1571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5" name="Google Shape;3135;p59"/>
            <p:cNvSpPr/>
            <p:nvPr/>
          </p:nvSpPr>
          <p:spPr>
            <a:xfrm>
              <a:off x="3860341" y="2694243"/>
              <a:ext cx="127254" cy="9143"/>
            </a:xfrm>
            <a:custGeom>
              <a:rect b="b" l="l" r="r" t="t"/>
              <a:pathLst>
                <a:path extrusionOk="0" h="9143" w="127254">
                  <a:moveTo>
                    <a:pt x="122682" y="9144"/>
                  </a:moveTo>
                  <a:lnTo>
                    <a:pt x="4572" y="9144"/>
                  </a:lnTo>
                  <a:cubicBezTo>
                    <a:pt x="2096" y="9144"/>
                    <a:pt x="0" y="7144"/>
                    <a:pt x="0" y="4572"/>
                  </a:cubicBezTo>
                  <a:cubicBezTo>
                    <a:pt x="0" y="2000"/>
                    <a:pt x="2000" y="0"/>
                    <a:pt x="4572" y="0"/>
                  </a:cubicBezTo>
                  <a:lnTo>
                    <a:pt x="122682" y="0"/>
                  </a:lnTo>
                  <a:cubicBezTo>
                    <a:pt x="125158" y="0"/>
                    <a:pt x="127254" y="2000"/>
                    <a:pt x="127254" y="4572"/>
                  </a:cubicBezTo>
                  <a:cubicBezTo>
                    <a:pt x="127254" y="7144"/>
                    <a:pt x="125254" y="9144"/>
                    <a:pt x="122682" y="9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6" name="Google Shape;3136;p59"/>
            <p:cNvSpPr/>
            <p:nvPr/>
          </p:nvSpPr>
          <p:spPr>
            <a:xfrm>
              <a:off x="3863199" y="2673669"/>
              <a:ext cx="121538" cy="9143"/>
            </a:xfrm>
            <a:custGeom>
              <a:rect b="b" l="l" r="r" t="t"/>
              <a:pathLst>
                <a:path extrusionOk="0" h="9143" w="121538">
                  <a:moveTo>
                    <a:pt x="116967" y="9144"/>
                  </a:moveTo>
                  <a:lnTo>
                    <a:pt x="4572" y="9144"/>
                  </a:lnTo>
                  <a:cubicBezTo>
                    <a:pt x="2096" y="9144"/>
                    <a:pt x="0" y="7144"/>
                    <a:pt x="0" y="4572"/>
                  </a:cubicBezTo>
                  <a:cubicBezTo>
                    <a:pt x="0" y="2000"/>
                    <a:pt x="2000" y="0"/>
                    <a:pt x="4572" y="0"/>
                  </a:cubicBezTo>
                  <a:lnTo>
                    <a:pt x="116967" y="0"/>
                  </a:lnTo>
                  <a:cubicBezTo>
                    <a:pt x="119443" y="0"/>
                    <a:pt x="121539" y="2000"/>
                    <a:pt x="121539" y="4572"/>
                  </a:cubicBezTo>
                  <a:cubicBezTo>
                    <a:pt x="121539" y="7144"/>
                    <a:pt x="119539" y="9144"/>
                    <a:pt x="116967" y="9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7" name="Google Shape;3137;p59"/>
            <p:cNvSpPr/>
            <p:nvPr/>
          </p:nvSpPr>
          <p:spPr>
            <a:xfrm>
              <a:off x="3865675" y="2653095"/>
              <a:ext cx="116681" cy="9143"/>
            </a:xfrm>
            <a:custGeom>
              <a:rect b="b" l="l" r="r" t="t"/>
              <a:pathLst>
                <a:path extrusionOk="0" h="9143" w="116681">
                  <a:moveTo>
                    <a:pt x="112109" y="9144"/>
                  </a:moveTo>
                  <a:lnTo>
                    <a:pt x="4572" y="9144"/>
                  </a:lnTo>
                  <a:cubicBezTo>
                    <a:pt x="2096" y="9144"/>
                    <a:pt x="0" y="7144"/>
                    <a:pt x="0" y="4572"/>
                  </a:cubicBezTo>
                  <a:cubicBezTo>
                    <a:pt x="0" y="2000"/>
                    <a:pt x="2000" y="0"/>
                    <a:pt x="4572" y="0"/>
                  </a:cubicBezTo>
                  <a:lnTo>
                    <a:pt x="112109" y="0"/>
                  </a:lnTo>
                  <a:cubicBezTo>
                    <a:pt x="114586" y="0"/>
                    <a:pt x="116681" y="2000"/>
                    <a:pt x="116681" y="4572"/>
                  </a:cubicBezTo>
                  <a:cubicBezTo>
                    <a:pt x="116681" y="7048"/>
                    <a:pt x="114681" y="9144"/>
                    <a:pt x="112109" y="9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38" name="Google Shape;3138;p59"/>
          <p:cNvGrpSpPr/>
          <p:nvPr/>
        </p:nvGrpSpPr>
        <p:grpSpPr>
          <a:xfrm>
            <a:off x="4645345" y="2455914"/>
            <a:ext cx="296227" cy="231838"/>
            <a:chOff x="4647743" y="2447365"/>
            <a:chExt cx="296227" cy="231838"/>
          </a:xfrm>
        </p:grpSpPr>
        <p:sp>
          <p:nvSpPr>
            <p:cNvPr id="3139" name="Google Shape;3139;p59"/>
            <p:cNvSpPr/>
            <p:nvPr/>
          </p:nvSpPr>
          <p:spPr>
            <a:xfrm>
              <a:off x="4647743" y="2447364"/>
              <a:ext cx="296227" cy="231838"/>
            </a:xfrm>
            <a:custGeom>
              <a:rect b="b" l="l" r="r" t="t"/>
              <a:pathLst>
                <a:path extrusionOk="0" h="231838" w="296227">
                  <a:moveTo>
                    <a:pt x="296227" y="51530"/>
                  </a:moveTo>
                  <a:cubicBezTo>
                    <a:pt x="296227" y="44768"/>
                    <a:pt x="292799" y="38862"/>
                    <a:pt x="287464" y="35433"/>
                  </a:cubicBezTo>
                  <a:cubicBezTo>
                    <a:pt x="292703" y="32004"/>
                    <a:pt x="296227" y="26003"/>
                    <a:pt x="296227" y="19336"/>
                  </a:cubicBezTo>
                  <a:cubicBezTo>
                    <a:pt x="296227" y="8668"/>
                    <a:pt x="287560" y="0"/>
                    <a:pt x="276892" y="0"/>
                  </a:cubicBezTo>
                  <a:cubicBezTo>
                    <a:pt x="270129" y="0"/>
                    <a:pt x="264224" y="3429"/>
                    <a:pt x="260795" y="8763"/>
                  </a:cubicBezTo>
                  <a:cubicBezTo>
                    <a:pt x="257366" y="3524"/>
                    <a:pt x="251365" y="0"/>
                    <a:pt x="244697" y="0"/>
                  </a:cubicBezTo>
                  <a:cubicBezTo>
                    <a:pt x="238030" y="0"/>
                    <a:pt x="232029" y="3429"/>
                    <a:pt x="228600" y="8763"/>
                  </a:cubicBezTo>
                  <a:cubicBezTo>
                    <a:pt x="225171" y="3524"/>
                    <a:pt x="219170" y="0"/>
                    <a:pt x="212503" y="0"/>
                  </a:cubicBezTo>
                  <a:cubicBezTo>
                    <a:pt x="205835" y="0"/>
                    <a:pt x="199834" y="3429"/>
                    <a:pt x="196405" y="8763"/>
                  </a:cubicBezTo>
                  <a:cubicBezTo>
                    <a:pt x="192976" y="3524"/>
                    <a:pt x="186976" y="0"/>
                    <a:pt x="180308" y="0"/>
                  </a:cubicBezTo>
                  <a:cubicBezTo>
                    <a:pt x="173641" y="0"/>
                    <a:pt x="167640" y="3429"/>
                    <a:pt x="164211" y="8763"/>
                  </a:cubicBezTo>
                  <a:cubicBezTo>
                    <a:pt x="160782" y="3524"/>
                    <a:pt x="154781" y="0"/>
                    <a:pt x="148114" y="0"/>
                  </a:cubicBezTo>
                  <a:cubicBezTo>
                    <a:pt x="141446" y="0"/>
                    <a:pt x="135446" y="3429"/>
                    <a:pt x="132017" y="8763"/>
                  </a:cubicBezTo>
                  <a:cubicBezTo>
                    <a:pt x="128588" y="3524"/>
                    <a:pt x="122587" y="0"/>
                    <a:pt x="115919" y="0"/>
                  </a:cubicBezTo>
                  <a:cubicBezTo>
                    <a:pt x="109252" y="0"/>
                    <a:pt x="103251" y="3429"/>
                    <a:pt x="99822" y="8763"/>
                  </a:cubicBezTo>
                  <a:cubicBezTo>
                    <a:pt x="96393" y="3524"/>
                    <a:pt x="90392" y="0"/>
                    <a:pt x="83725" y="0"/>
                  </a:cubicBezTo>
                  <a:cubicBezTo>
                    <a:pt x="77057" y="0"/>
                    <a:pt x="71056" y="3429"/>
                    <a:pt x="67627" y="8763"/>
                  </a:cubicBezTo>
                  <a:cubicBezTo>
                    <a:pt x="64199" y="3524"/>
                    <a:pt x="58198" y="0"/>
                    <a:pt x="51530" y="0"/>
                  </a:cubicBezTo>
                  <a:cubicBezTo>
                    <a:pt x="44863" y="0"/>
                    <a:pt x="38862" y="3429"/>
                    <a:pt x="35433" y="8763"/>
                  </a:cubicBezTo>
                  <a:cubicBezTo>
                    <a:pt x="32004" y="3524"/>
                    <a:pt x="26003" y="0"/>
                    <a:pt x="19336" y="0"/>
                  </a:cubicBezTo>
                  <a:cubicBezTo>
                    <a:pt x="8668" y="0"/>
                    <a:pt x="0" y="8668"/>
                    <a:pt x="0" y="19336"/>
                  </a:cubicBezTo>
                  <a:cubicBezTo>
                    <a:pt x="0" y="26099"/>
                    <a:pt x="3429" y="32004"/>
                    <a:pt x="8763" y="35433"/>
                  </a:cubicBezTo>
                  <a:cubicBezTo>
                    <a:pt x="3524" y="38862"/>
                    <a:pt x="0" y="44863"/>
                    <a:pt x="0" y="51530"/>
                  </a:cubicBezTo>
                  <a:cubicBezTo>
                    <a:pt x="0" y="58198"/>
                    <a:pt x="3429" y="64199"/>
                    <a:pt x="8763" y="67628"/>
                  </a:cubicBezTo>
                  <a:cubicBezTo>
                    <a:pt x="3524" y="71056"/>
                    <a:pt x="0" y="77057"/>
                    <a:pt x="0" y="83725"/>
                  </a:cubicBezTo>
                  <a:cubicBezTo>
                    <a:pt x="0" y="90392"/>
                    <a:pt x="3429" y="96393"/>
                    <a:pt x="8763" y="99822"/>
                  </a:cubicBezTo>
                  <a:cubicBezTo>
                    <a:pt x="3524" y="103251"/>
                    <a:pt x="0" y="109252"/>
                    <a:pt x="0" y="115919"/>
                  </a:cubicBezTo>
                  <a:cubicBezTo>
                    <a:pt x="0" y="122587"/>
                    <a:pt x="3429" y="128587"/>
                    <a:pt x="8763" y="132017"/>
                  </a:cubicBezTo>
                  <a:cubicBezTo>
                    <a:pt x="3524" y="135446"/>
                    <a:pt x="0" y="141446"/>
                    <a:pt x="0" y="148114"/>
                  </a:cubicBezTo>
                  <a:cubicBezTo>
                    <a:pt x="0" y="154781"/>
                    <a:pt x="3429" y="160782"/>
                    <a:pt x="8763" y="164211"/>
                  </a:cubicBezTo>
                  <a:cubicBezTo>
                    <a:pt x="3524" y="167640"/>
                    <a:pt x="0" y="173641"/>
                    <a:pt x="0" y="180308"/>
                  </a:cubicBezTo>
                  <a:cubicBezTo>
                    <a:pt x="0" y="186976"/>
                    <a:pt x="3429" y="192977"/>
                    <a:pt x="8763" y="196406"/>
                  </a:cubicBezTo>
                  <a:cubicBezTo>
                    <a:pt x="3524" y="199834"/>
                    <a:pt x="0" y="205835"/>
                    <a:pt x="0" y="212503"/>
                  </a:cubicBezTo>
                  <a:cubicBezTo>
                    <a:pt x="0" y="223171"/>
                    <a:pt x="8668" y="231839"/>
                    <a:pt x="19336" y="231839"/>
                  </a:cubicBezTo>
                  <a:cubicBezTo>
                    <a:pt x="26099" y="231839"/>
                    <a:pt x="32004" y="228409"/>
                    <a:pt x="35433" y="223076"/>
                  </a:cubicBezTo>
                  <a:cubicBezTo>
                    <a:pt x="38862" y="228314"/>
                    <a:pt x="44863" y="231839"/>
                    <a:pt x="51530" y="231839"/>
                  </a:cubicBezTo>
                  <a:cubicBezTo>
                    <a:pt x="58198" y="231839"/>
                    <a:pt x="64199" y="228409"/>
                    <a:pt x="67627" y="223076"/>
                  </a:cubicBezTo>
                  <a:cubicBezTo>
                    <a:pt x="71056" y="228314"/>
                    <a:pt x="77057" y="231839"/>
                    <a:pt x="83725" y="231839"/>
                  </a:cubicBezTo>
                  <a:cubicBezTo>
                    <a:pt x="90392" y="231839"/>
                    <a:pt x="96393" y="228409"/>
                    <a:pt x="99822" y="223076"/>
                  </a:cubicBezTo>
                  <a:cubicBezTo>
                    <a:pt x="103251" y="228314"/>
                    <a:pt x="109252" y="231839"/>
                    <a:pt x="115919" y="231839"/>
                  </a:cubicBezTo>
                  <a:cubicBezTo>
                    <a:pt x="122587" y="231839"/>
                    <a:pt x="128588" y="228409"/>
                    <a:pt x="132017" y="223076"/>
                  </a:cubicBezTo>
                  <a:cubicBezTo>
                    <a:pt x="135446" y="228314"/>
                    <a:pt x="141446" y="231839"/>
                    <a:pt x="148114" y="231839"/>
                  </a:cubicBezTo>
                  <a:cubicBezTo>
                    <a:pt x="154781" y="231839"/>
                    <a:pt x="160782" y="228409"/>
                    <a:pt x="164211" y="223076"/>
                  </a:cubicBezTo>
                  <a:cubicBezTo>
                    <a:pt x="167640" y="228314"/>
                    <a:pt x="173641" y="231839"/>
                    <a:pt x="180308" y="231839"/>
                  </a:cubicBezTo>
                  <a:cubicBezTo>
                    <a:pt x="186976" y="231839"/>
                    <a:pt x="192976" y="228409"/>
                    <a:pt x="196405" y="223076"/>
                  </a:cubicBezTo>
                  <a:cubicBezTo>
                    <a:pt x="199834" y="228314"/>
                    <a:pt x="205835" y="231839"/>
                    <a:pt x="212503" y="231839"/>
                  </a:cubicBezTo>
                  <a:cubicBezTo>
                    <a:pt x="219170" y="231839"/>
                    <a:pt x="225171" y="228409"/>
                    <a:pt x="228600" y="223076"/>
                  </a:cubicBezTo>
                  <a:cubicBezTo>
                    <a:pt x="232029" y="228314"/>
                    <a:pt x="238030" y="231839"/>
                    <a:pt x="244697" y="231839"/>
                  </a:cubicBezTo>
                  <a:cubicBezTo>
                    <a:pt x="251365" y="231839"/>
                    <a:pt x="257366" y="228409"/>
                    <a:pt x="260795" y="223076"/>
                  </a:cubicBezTo>
                  <a:cubicBezTo>
                    <a:pt x="264224" y="228314"/>
                    <a:pt x="270224" y="231839"/>
                    <a:pt x="276892" y="231839"/>
                  </a:cubicBezTo>
                  <a:cubicBezTo>
                    <a:pt x="287560" y="231839"/>
                    <a:pt x="296227" y="223171"/>
                    <a:pt x="296227" y="212503"/>
                  </a:cubicBezTo>
                  <a:cubicBezTo>
                    <a:pt x="296227" y="205740"/>
                    <a:pt x="292799" y="199834"/>
                    <a:pt x="287464" y="196406"/>
                  </a:cubicBezTo>
                  <a:cubicBezTo>
                    <a:pt x="292703" y="192977"/>
                    <a:pt x="296227" y="186976"/>
                    <a:pt x="296227" y="180308"/>
                  </a:cubicBezTo>
                  <a:cubicBezTo>
                    <a:pt x="296227" y="173641"/>
                    <a:pt x="292799" y="167640"/>
                    <a:pt x="287464" y="164211"/>
                  </a:cubicBezTo>
                  <a:cubicBezTo>
                    <a:pt x="292703" y="160782"/>
                    <a:pt x="296227" y="154781"/>
                    <a:pt x="296227" y="148114"/>
                  </a:cubicBezTo>
                  <a:cubicBezTo>
                    <a:pt x="296227" y="141446"/>
                    <a:pt x="292799" y="135446"/>
                    <a:pt x="287464" y="132017"/>
                  </a:cubicBezTo>
                  <a:cubicBezTo>
                    <a:pt x="292703" y="128587"/>
                    <a:pt x="296227" y="122587"/>
                    <a:pt x="296227" y="115919"/>
                  </a:cubicBezTo>
                  <a:cubicBezTo>
                    <a:pt x="296227" y="109252"/>
                    <a:pt x="292799" y="103251"/>
                    <a:pt x="287464" y="99822"/>
                  </a:cubicBezTo>
                  <a:cubicBezTo>
                    <a:pt x="292703" y="96393"/>
                    <a:pt x="296227" y="90392"/>
                    <a:pt x="296227" y="83725"/>
                  </a:cubicBezTo>
                  <a:cubicBezTo>
                    <a:pt x="296227" y="77057"/>
                    <a:pt x="292799" y="71056"/>
                    <a:pt x="287464" y="67628"/>
                  </a:cubicBezTo>
                  <a:cubicBezTo>
                    <a:pt x="292703" y="64199"/>
                    <a:pt x="296227" y="58198"/>
                    <a:pt x="296227" y="515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0" name="Google Shape;3140;p59"/>
            <p:cNvSpPr/>
            <p:nvPr/>
          </p:nvSpPr>
          <p:spPr>
            <a:xfrm>
              <a:off x="4661935" y="2460795"/>
              <a:ext cx="267271" cy="205359"/>
            </a:xfrm>
            <a:custGeom>
              <a:rect b="b" l="l" r="r" t="t"/>
              <a:pathLst>
                <a:path extrusionOk="0" h="205359" w="267271">
                  <a:moveTo>
                    <a:pt x="259651" y="205073"/>
                  </a:moveTo>
                  <a:cubicBezTo>
                    <a:pt x="255556" y="206026"/>
                    <a:pt x="251460" y="204311"/>
                    <a:pt x="249269" y="200882"/>
                  </a:cubicBezTo>
                  <a:cubicBezTo>
                    <a:pt x="245840" y="195644"/>
                    <a:pt x="238125" y="195644"/>
                    <a:pt x="234696" y="200882"/>
                  </a:cubicBezTo>
                  <a:cubicBezTo>
                    <a:pt x="232886" y="203645"/>
                    <a:pt x="229838" y="205359"/>
                    <a:pt x="226504" y="205359"/>
                  </a:cubicBezTo>
                  <a:cubicBezTo>
                    <a:pt x="223171" y="205359"/>
                    <a:pt x="220123" y="203740"/>
                    <a:pt x="218313" y="200882"/>
                  </a:cubicBezTo>
                  <a:cubicBezTo>
                    <a:pt x="214884" y="195644"/>
                    <a:pt x="207169" y="195644"/>
                    <a:pt x="203740" y="200882"/>
                  </a:cubicBezTo>
                  <a:cubicBezTo>
                    <a:pt x="201930" y="203645"/>
                    <a:pt x="198882" y="205359"/>
                    <a:pt x="195548" y="205359"/>
                  </a:cubicBezTo>
                  <a:cubicBezTo>
                    <a:pt x="192214" y="205359"/>
                    <a:pt x="189166" y="203740"/>
                    <a:pt x="187357" y="200882"/>
                  </a:cubicBezTo>
                  <a:cubicBezTo>
                    <a:pt x="183928" y="195644"/>
                    <a:pt x="176213" y="195644"/>
                    <a:pt x="172784" y="200882"/>
                  </a:cubicBezTo>
                  <a:cubicBezTo>
                    <a:pt x="170974" y="203645"/>
                    <a:pt x="167926" y="205359"/>
                    <a:pt x="164592" y="205359"/>
                  </a:cubicBezTo>
                  <a:cubicBezTo>
                    <a:pt x="161258" y="205359"/>
                    <a:pt x="158210" y="203740"/>
                    <a:pt x="156400" y="200882"/>
                  </a:cubicBezTo>
                  <a:cubicBezTo>
                    <a:pt x="152971" y="195644"/>
                    <a:pt x="145256" y="195644"/>
                    <a:pt x="141827" y="200882"/>
                  </a:cubicBezTo>
                  <a:cubicBezTo>
                    <a:pt x="140017" y="203645"/>
                    <a:pt x="136969" y="205359"/>
                    <a:pt x="133636" y="205359"/>
                  </a:cubicBezTo>
                  <a:cubicBezTo>
                    <a:pt x="130302" y="205359"/>
                    <a:pt x="127254" y="203740"/>
                    <a:pt x="125444" y="200882"/>
                  </a:cubicBezTo>
                  <a:cubicBezTo>
                    <a:pt x="122015" y="195644"/>
                    <a:pt x="114300" y="195644"/>
                    <a:pt x="110871" y="200882"/>
                  </a:cubicBezTo>
                  <a:cubicBezTo>
                    <a:pt x="109061" y="203645"/>
                    <a:pt x="106013" y="205359"/>
                    <a:pt x="102679" y="205359"/>
                  </a:cubicBezTo>
                  <a:cubicBezTo>
                    <a:pt x="99346" y="205359"/>
                    <a:pt x="96298" y="203740"/>
                    <a:pt x="94488" y="200882"/>
                  </a:cubicBezTo>
                  <a:cubicBezTo>
                    <a:pt x="91059" y="195644"/>
                    <a:pt x="83344" y="195644"/>
                    <a:pt x="79915" y="200882"/>
                  </a:cubicBezTo>
                  <a:cubicBezTo>
                    <a:pt x="78105" y="203645"/>
                    <a:pt x="75057" y="205359"/>
                    <a:pt x="71723" y="205359"/>
                  </a:cubicBezTo>
                  <a:cubicBezTo>
                    <a:pt x="68389" y="205359"/>
                    <a:pt x="65341" y="203740"/>
                    <a:pt x="63532" y="200882"/>
                  </a:cubicBezTo>
                  <a:cubicBezTo>
                    <a:pt x="60103" y="195644"/>
                    <a:pt x="52388" y="195644"/>
                    <a:pt x="48958" y="200882"/>
                  </a:cubicBezTo>
                  <a:cubicBezTo>
                    <a:pt x="47149" y="203645"/>
                    <a:pt x="44101" y="205359"/>
                    <a:pt x="40767" y="205359"/>
                  </a:cubicBezTo>
                  <a:cubicBezTo>
                    <a:pt x="37433" y="205359"/>
                    <a:pt x="34385" y="203740"/>
                    <a:pt x="32575" y="200882"/>
                  </a:cubicBezTo>
                  <a:cubicBezTo>
                    <a:pt x="29146" y="195644"/>
                    <a:pt x="21431" y="195644"/>
                    <a:pt x="18002" y="200882"/>
                  </a:cubicBezTo>
                  <a:cubicBezTo>
                    <a:pt x="15811" y="204311"/>
                    <a:pt x="11716" y="206026"/>
                    <a:pt x="7620" y="205073"/>
                  </a:cubicBezTo>
                  <a:cubicBezTo>
                    <a:pt x="4000" y="204216"/>
                    <a:pt x="1143" y="201359"/>
                    <a:pt x="286" y="197739"/>
                  </a:cubicBezTo>
                  <a:cubicBezTo>
                    <a:pt x="-667" y="193643"/>
                    <a:pt x="1048" y="189548"/>
                    <a:pt x="4477" y="187357"/>
                  </a:cubicBezTo>
                  <a:cubicBezTo>
                    <a:pt x="9715" y="183928"/>
                    <a:pt x="9715" y="176213"/>
                    <a:pt x="4477" y="172784"/>
                  </a:cubicBezTo>
                  <a:cubicBezTo>
                    <a:pt x="1714" y="170974"/>
                    <a:pt x="0" y="167926"/>
                    <a:pt x="0" y="164592"/>
                  </a:cubicBezTo>
                  <a:cubicBezTo>
                    <a:pt x="0" y="161258"/>
                    <a:pt x="1619" y="158210"/>
                    <a:pt x="4477" y="156401"/>
                  </a:cubicBezTo>
                  <a:cubicBezTo>
                    <a:pt x="9715" y="152972"/>
                    <a:pt x="9715" y="145256"/>
                    <a:pt x="4477" y="141827"/>
                  </a:cubicBezTo>
                  <a:cubicBezTo>
                    <a:pt x="1714" y="140018"/>
                    <a:pt x="0" y="136970"/>
                    <a:pt x="0" y="133636"/>
                  </a:cubicBezTo>
                  <a:cubicBezTo>
                    <a:pt x="0" y="130302"/>
                    <a:pt x="1619" y="127254"/>
                    <a:pt x="4477" y="125444"/>
                  </a:cubicBezTo>
                  <a:cubicBezTo>
                    <a:pt x="9715" y="122015"/>
                    <a:pt x="9715" y="114300"/>
                    <a:pt x="4477" y="110871"/>
                  </a:cubicBezTo>
                  <a:cubicBezTo>
                    <a:pt x="1714" y="109061"/>
                    <a:pt x="0" y="106013"/>
                    <a:pt x="0" y="102680"/>
                  </a:cubicBezTo>
                  <a:cubicBezTo>
                    <a:pt x="0" y="99346"/>
                    <a:pt x="1619" y="96298"/>
                    <a:pt x="4477" y="94488"/>
                  </a:cubicBezTo>
                  <a:cubicBezTo>
                    <a:pt x="9715" y="91059"/>
                    <a:pt x="9715" y="83344"/>
                    <a:pt x="4477" y="79915"/>
                  </a:cubicBezTo>
                  <a:cubicBezTo>
                    <a:pt x="1714" y="78105"/>
                    <a:pt x="0" y="75057"/>
                    <a:pt x="0" y="71723"/>
                  </a:cubicBezTo>
                  <a:cubicBezTo>
                    <a:pt x="0" y="68390"/>
                    <a:pt x="1619" y="65342"/>
                    <a:pt x="4477" y="63532"/>
                  </a:cubicBezTo>
                  <a:cubicBezTo>
                    <a:pt x="9715" y="60103"/>
                    <a:pt x="9715" y="52388"/>
                    <a:pt x="4477" y="48959"/>
                  </a:cubicBezTo>
                  <a:cubicBezTo>
                    <a:pt x="1714" y="47149"/>
                    <a:pt x="0" y="44101"/>
                    <a:pt x="0" y="40767"/>
                  </a:cubicBezTo>
                  <a:cubicBezTo>
                    <a:pt x="0" y="37433"/>
                    <a:pt x="1619" y="34385"/>
                    <a:pt x="4477" y="32576"/>
                  </a:cubicBezTo>
                  <a:cubicBezTo>
                    <a:pt x="9715" y="29147"/>
                    <a:pt x="9715" y="21431"/>
                    <a:pt x="4477" y="18002"/>
                  </a:cubicBezTo>
                  <a:cubicBezTo>
                    <a:pt x="1048" y="15812"/>
                    <a:pt x="-667" y="11716"/>
                    <a:pt x="286" y="7620"/>
                  </a:cubicBezTo>
                  <a:cubicBezTo>
                    <a:pt x="1143" y="4001"/>
                    <a:pt x="4000" y="1143"/>
                    <a:pt x="7620" y="286"/>
                  </a:cubicBezTo>
                  <a:cubicBezTo>
                    <a:pt x="11716" y="-667"/>
                    <a:pt x="15811" y="1048"/>
                    <a:pt x="18002" y="4477"/>
                  </a:cubicBezTo>
                  <a:cubicBezTo>
                    <a:pt x="21431" y="9716"/>
                    <a:pt x="29146" y="9716"/>
                    <a:pt x="32575" y="4477"/>
                  </a:cubicBezTo>
                  <a:cubicBezTo>
                    <a:pt x="34385" y="1715"/>
                    <a:pt x="37433" y="0"/>
                    <a:pt x="40767" y="0"/>
                  </a:cubicBezTo>
                  <a:cubicBezTo>
                    <a:pt x="44101" y="0"/>
                    <a:pt x="47149" y="1619"/>
                    <a:pt x="48958" y="4477"/>
                  </a:cubicBezTo>
                  <a:cubicBezTo>
                    <a:pt x="52388" y="9716"/>
                    <a:pt x="60103" y="9716"/>
                    <a:pt x="63532" y="4477"/>
                  </a:cubicBezTo>
                  <a:cubicBezTo>
                    <a:pt x="65341" y="1715"/>
                    <a:pt x="68389" y="0"/>
                    <a:pt x="71723" y="0"/>
                  </a:cubicBezTo>
                  <a:cubicBezTo>
                    <a:pt x="75057" y="0"/>
                    <a:pt x="78105" y="1619"/>
                    <a:pt x="79915" y="4477"/>
                  </a:cubicBezTo>
                  <a:lnTo>
                    <a:pt x="79915" y="4477"/>
                  </a:lnTo>
                  <a:cubicBezTo>
                    <a:pt x="83344" y="9716"/>
                    <a:pt x="91059" y="9716"/>
                    <a:pt x="94488" y="4477"/>
                  </a:cubicBezTo>
                  <a:lnTo>
                    <a:pt x="94488" y="4477"/>
                  </a:lnTo>
                  <a:cubicBezTo>
                    <a:pt x="96298" y="1715"/>
                    <a:pt x="99346" y="0"/>
                    <a:pt x="102679" y="0"/>
                  </a:cubicBezTo>
                  <a:cubicBezTo>
                    <a:pt x="106013" y="0"/>
                    <a:pt x="109061" y="1619"/>
                    <a:pt x="110871" y="4477"/>
                  </a:cubicBezTo>
                  <a:lnTo>
                    <a:pt x="110871" y="4477"/>
                  </a:lnTo>
                  <a:cubicBezTo>
                    <a:pt x="114300" y="9716"/>
                    <a:pt x="122015" y="9716"/>
                    <a:pt x="125444" y="4477"/>
                  </a:cubicBezTo>
                  <a:lnTo>
                    <a:pt x="125444" y="4477"/>
                  </a:lnTo>
                  <a:cubicBezTo>
                    <a:pt x="127254" y="1715"/>
                    <a:pt x="130302" y="0"/>
                    <a:pt x="133636" y="0"/>
                  </a:cubicBezTo>
                  <a:cubicBezTo>
                    <a:pt x="136969" y="0"/>
                    <a:pt x="140017" y="1619"/>
                    <a:pt x="141827" y="4477"/>
                  </a:cubicBezTo>
                  <a:lnTo>
                    <a:pt x="141827" y="4477"/>
                  </a:lnTo>
                  <a:cubicBezTo>
                    <a:pt x="145256" y="9716"/>
                    <a:pt x="152971" y="9716"/>
                    <a:pt x="156400" y="4477"/>
                  </a:cubicBezTo>
                  <a:lnTo>
                    <a:pt x="156400" y="4477"/>
                  </a:lnTo>
                  <a:cubicBezTo>
                    <a:pt x="158210" y="1715"/>
                    <a:pt x="161258" y="0"/>
                    <a:pt x="164592" y="0"/>
                  </a:cubicBezTo>
                  <a:cubicBezTo>
                    <a:pt x="167926" y="0"/>
                    <a:pt x="170974" y="1619"/>
                    <a:pt x="172784" y="4477"/>
                  </a:cubicBezTo>
                  <a:lnTo>
                    <a:pt x="172784" y="4477"/>
                  </a:lnTo>
                  <a:cubicBezTo>
                    <a:pt x="176213" y="9716"/>
                    <a:pt x="183928" y="9716"/>
                    <a:pt x="187357" y="4477"/>
                  </a:cubicBezTo>
                  <a:lnTo>
                    <a:pt x="187357" y="4477"/>
                  </a:lnTo>
                  <a:cubicBezTo>
                    <a:pt x="189166" y="1715"/>
                    <a:pt x="192214" y="0"/>
                    <a:pt x="195548" y="0"/>
                  </a:cubicBezTo>
                  <a:cubicBezTo>
                    <a:pt x="198882" y="0"/>
                    <a:pt x="201930" y="1619"/>
                    <a:pt x="203740" y="4477"/>
                  </a:cubicBezTo>
                  <a:lnTo>
                    <a:pt x="203740" y="4477"/>
                  </a:lnTo>
                  <a:cubicBezTo>
                    <a:pt x="207169" y="9716"/>
                    <a:pt x="214884" y="9716"/>
                    <a:pt x="218313" y="4477"/>
                  </a:cubicBezTo>
                  <a:lnTo>
                    <a:pt x="218313" y="4477"/>
                  </a:lnTo>
                  <a:cubicBezTo>
                    <a:pt x="220123" y="1715"/>
                    <a:pt x="223171" y="0"/>
                    <a:pt x="226504" y="0"/>
                  </a:cubicBezTo>
                  <a:cubicBezTo>
                    <a:pt x="229838" y="0"/>
                    <a:pt x="232886" y="1619"/>
                    <a:pt x="234696" y="4477"/>
                  </a:cubicBezTo>
                  <a:lnTo>
                    <a:pt x="234696" y="4477"/>
                  </a:lnTo>
                  <a:cubicBezTo>
                    <a:pt x="238125" y="9716"/>
                    <a:pt x="245840" y="9716"/>
                    <a:pt x="249269" y="4477"/>
                  </a:cubicBezTo>
                  <a:lnTo>
                    <a:pt x="249269" y="4477"/>
                  </a:lnTo>
                  <a:cubicBezTo>
                    <a:pt x="251460" y="1048"/>
                    <a:pt x="255556" y="-667"/>
                    <a:pt x="259651" y="286"/>
                  </a:cubicBezTo>
                  <a:cubicBezTo>
                    <a:pt x="263271" y="1143"/>
                    <a:pt x="266128" y="4001"/>
                    <a:pt x="266986" y="7620"/>
                  </a:cubicBezTo>
                  <a:cubicBezTo>
                    <a:pt x="267938" y="11716"/>
                    <a:pt x="266224" y="15812"/>
                    <a:pt x="262795" y="18002"/>
                  </a:cubicBezTo>
                  <a:cubicBezTo>
                    <a:pt x="257556" y="21431"/>
                    <a:pt x="257556" y="29147"/>
                    <a:pt x="262795" y="32576"/>
                  </a:cubicBezTo>
                  <a:cubicBezTo>
                    <a:pt x="265557" y="34385"/>
                    <a:pt x="267271" y="37433"/>
                    <a:pt x="267271" y="40767"/>
                  </a:cubicBezTo>
                  <a:cubicBezTo>
                    <a:pt x="267271" y="44101"/>
                    <a:pt x="265652" y="47149"/>
                    <a:pt x="262795" y="48959"/>
                  </a:cubicBezTo>
                  <a:lnTo>
                    <a:pt x="262795" y="48959"/>
                  </a:lnTo>
                  <a:cubicBezTo>
                    <a:pt x="257556" y="52388"/>
                    <a:pt x="257556" y="60103"/>
                    <a:pt x="262795" y="63532"/>
                  </a:cubicBezTo>
                  <a:lnTo>
                    <a:pt x="262795" y="63532"/>
                  </a:lnTo>
                  <a:cubicBezTo>
                    <a:pt x="265557" y="65342"/>
                    <a:pt x="267271" y="68390"/>
                    <a:pt x="267271" y="71723"/>
                  </a:cubicBezTo>
                  <a:cubicBezTo>
                    <a:pt x="267271" y="75057"/>
                    <a:pt x="265652" y="78105"/>
                    <a:pt x="262795" y="79915"/>
                  </a:cubicBezTo>
                  <a:lnTo>
                    <a:pt x="262795" y="79915"/>
                  </a:lnTo>
                  <a:cubicBezTo>
                    <a:pt x="257556" y="83344"/>
                    <a:pt x="257556" y="91059"/>
                    <a:pt x="262795" y="94488"/>
                  </a:cubicBezTo>
                  <a:cubicBezTo>
                    <a:pt x="265557" y="96298"/>
                    <a:pt x="267271" y="99346"/>
                    <a:pt x="267271" y="102680"/>
                  </a:cubicBezTo>
                  <a:cubicBezTo>
                    <a:pt x="267271" y="106013"/>
                    <a:pt x="265652" y="109061"/>
                    <a:pt x="262795" y="110871"/>
                  </a:cubicBezTo>
                  <a:cubicBezTo>
                    <a:pt x="257556" y="114300"/>
                    <a:pt x="257556" y="122015"/>
                    <a:pt x="262795" y="125444"/>
                  </a:cubicBezTo>
                  <a:cubicBezTo>
                    <a:pt x="265557" y="127254"/>
                    <a:pt x="267271" y="130302"/>
                    <a:pt x="267271" y="133636"/>
                  </a:cubicBezTo>
                  <a:cubicBezTo>
                    <a:pt x="267271" y="136970"/>
                    <a:pt x="265652" y="140018"/>
                    <a:pt x="262795" y="141827"/>
                  </a:cubicBezTo>
                  <a:cubicBezTo>
                    <a:pt x="257556" y="145256"/>
                    <a:pt x="257556" y="152972"/>
                    <a:pt x="262795" y="156401"/>
                  </a:cubicBezTo>
                  <a:cubicBezTo>
                    <a:pt x="265557" y="158210"/>
                    <a:pt x="267271" y="161258"/>
                    <a:pt x="267271" y="164592"/>
                  </a:cubicBezTo>
                  <a:cubicBezTo>
                    <a:pt x="267271" y="167926"/>
                    <a:pt x="265652" y="170974"/>
                    <a:pt x="262795" y="172784"/>
                  </a:cubicBezTo>
                  <a:cubicBezTo>
                    <a:pt x="257556" y="176213"/>
                    <a:pt x="257556" y="183928"/>
                    <a:pt x="262795" y="187357"/>
                  </a:cubicBezTo>
                  <a:cubicBezTo>
                    <a:pt x="266224" y="189548"/>
                    <a:pt x="267938" y="193643"/>
                    <a:pt x="266986" y="197739"/>
                  </a:cubicBezTo>
                  <a:cubicBezTo>
                    <a:pt x="266128" y="201359"/>
                    <a:pt x="263271" y="204216"/>
                    <a:pt x="259651" y="205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1" name="Google Shape;3141;p59"/>
            <p:cNvSpPr/>
            <p:nvPr/>
          </p:nvSpPr>
          <p:spPr>
            <a:xfrm>
              <a:off x="4684604" y="2484798"/>
              <a:ext cx="221837" cy="157257"/>
            </a:xfrm>
            <a:custGeom>
              <a:rect b="b" l="l" r="r" t="t"/>
              <a:pathLst>
                <a:path extrusionOk="0" h="157257" w="221837">
                  <a:moveTo>
                    <a:pt x="0" y="0"/>
                  </a:moveTo>
                  <a:lnTo>
                    <a:pt x="221837" y="0"/>
                  </a:lnTo>
                  <a:lnTo>
                    <a:pt x="221837" y="157258"/>
                  </a:lnTo>
                  <a:lnTo>
                    <a:pt x="0" y="157258"/>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2" name="Google Shape;3142;p59"/>
            <p:cNvSpPr/>
            <p:nvPr/>
          </p:nvSpPr>
          <p:spPr>
            <a:xfrm>
              <a:off x="4693749" y="2493942"/>
              <a:ext cx="203644" cy="139160"/>
            </a:xfrm>
            <a:custGeom>
              <a:rect b="b" l="l" r="r" t="t"/>
              <a:pathLst>
                <a:path extrusionOk="0" h="139160" w="203644">
                  <a:moveTo>
                    <a:pt x="0" y="0"/>
                  </a:moveTo>
                  <a:lnTo>
                    <a:pt x="203644" y="0"/>
                  </a:lnTo>
                  <a:lnTo>
                    <a:pt x="203644" y="139160"/>
                  </a:lnTo>
                  <a:lnTo>
                    <a:pt x="0" y="139160"/>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3" name="Google Shape;3143;p59"/>
            <p:cNvSpPr/>
            <p:nvPr/>
          </p:nvSpPr>
          <p:spPr>
            <a:xfrm>
              <a:off x="4681557" y="2481751"/>
              <a:ext cx="227933" cy="163353"/>
            </a:xfrm>
            <a:custGeom>
              <a:rect b="b" l="l" r="r" t="t"/>
              <a:pathLst>
                <a:path extrusionOk="0" h="163353" w="227933">
                  <a:moveTo>
                    <a:pt x="224885" y="163354"/>
                  </a:moveTo>
                  <a:lnTo>
                    <a:pt x="3048" y="163354"/>
                  </a:lnTo>
                  <a:cubicBezTo>
                    <a:pt x="1333" y="163354"/>
                    <a:pt x="0" y="162020"/>
                    <a:pt x="0" y="160306"/>
                  </a:cubicBezTo>
                  <a:lnTo>
                    <a:pt x="0" y="3048"/>
                  </a:lnTo>
                  <a:cubicBezTo>
                    <a:pt x="0" y="1333"/>
                    <a:pt x="1333" y="0"/>
                    <a:pt x="3048" y="0"/>
                  </a:cubicBezTo>
                  <a:lnTo>
                    <a:pt x="224885" y="0"/>
                  </a:lnTo>
                  <a:cubicBezTo>
                    <a:pt x="226600" y="0"/>
                    <a:pt x="227933" y="1333"/>
                    <a:pt x="227933" y="3048"/>
                  </a:cubicBezTo>
                  <a:lnTo>
                    <a:pt x="227933" y="160306"/>
                  </a:lnTo>
                  <a:cubicBezTo>
                    <a:pt x="227933" y="162020"/>
                    <a:pt x="226600" y="163354"/>
                    <a:pt x="224885" y="163354"/>
                  </a:cubicBezTo>
                  <a:close/>
                  <a:moveTo>
                    <a:pt x="6096" y="157258"/>
                  </a:moveTo>
                  <a:lnTo>
                    <a:pt x="221837" y="157258"/>
                  </a:lnTo>
                  <a:lnTo>
                    <a:pt x="221837" y="6001"/>
                  </a:lnTo>
                  <a:lnTo>
                    <a:pt x="6096" y="6001"/>
                  </a:lnTo>
                  <a:lnTo>
                    <a:pt x="6096" y="1572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44" name="Google Shape;3144;p59"/>
          <p:cNvGrpSpPr/>
          <p:nvPr/>
        </p:nvGrpSpPr>
        <p:grpSpPr>
          <a:xfrm>
            <a:off x="5967901" y="2423472"/>
            <a:ext cx="269013" cy="296721"/>
            <a:chOff x="5958822" y="2430290"/>
            <a:chExt cx="269013" cy="296721"/>
          </a:xfrm>
        </p:grpSpPr>
        <p:sp>
          <p:nvSpPr>
            <p:cNvPr id="3145" name="Google Shape;3145;p59"/>
            <p:cNvSpPr/>
            <p:nvPr/>
          </p:nvSpPr>
          <p:spPr>
            <a:xfrm>
              <a:off x="6042470" y="2493048"/>
              <a:ext cx="185365" cy="232253"/>
            </a:xfrm>
            <a:custGeom>
              <a:rect b="b" l="l" r="r" t="t"/>
              <a:pathLst>
                <a:path extrusionOk="0" h="232253" w="185365">
                  <a:moveTo>
                    <a:pt x="184090" y="170685"/>
                  </a:moveTo>
                  <a:lnTo>
                    <a:pt x="181899" y="166018"/>
                  </a:lnTo>
                  <a:lnTo>
                    <a:pt x="116462" y="26191"/>
                  </a:lnTo>
                  <a:cubicBezTo>
                    <a:pt x="114843" y="22762"/>
                    <a:pt x="111890" y="20190"/>
                    <a:pt x="108366" y="19047"/>
                  </a:cubicBezTo>
                  <a:lnTo>
                    <a:pt x="67789" y="6188"/>
                  </a:lnTo>
                  <a:lnTo>
                    <a:pt x="48930" y="188"/>
                  </a:lnTo>
                  <a:cubicBezTo>
                    <a:pt x="44167" y="-1336"/>
                    <a:pt x="25975" y="6760"/>
                    <a:pt x="23403" y="12189"/>
                  </a:cubicBezTo>
                  <a:cubicBezTo>
                    <a:pt x="23403" y="12189"/>
                    <a:pt x="23403" y="12380"/>
                    <a:pt x="23308" y="12380"/>
                  </a:cubicBezTo>
                  <a:lnTo>
                    <a:pt x="924" y="69339"/>
                  </a:lnTo>
                  <a:cubicBezTo>
                    <a:pt x="-410" y="72768"/>
                    <a:pt x="-314" y="76673"/>
                    <a:pt x="1305" y="80007"/>
                  </a:cubicBezTo>
                  <a:lnTo>
                    <a:pt x="48168" y="180115"/>
                  </a:lnTo>
                  <a:lnTo>
                    <a:pt x="68932" y="224501"/>
                  </a:lnTo>
                  <a:cubicBezTo>
                    <a:pt x="72076" y="231264"/>
                    <a:pt x="80077" y="234122"/>
                    <a:pt x="86839" y="230978"/>
                  </a:cubicBezTo>
                  <a:lnTo>
                    <a:pt x="177613" y="188497"/>
                  </a:lnTo>
                  <a:cubicBezTo>
                    <a:pt x="184375" y="185354"/>
                    <a:pt x="187233" y="177353"/>
                    <a:pt x="184090" y="170590"/>
                  </a:cubicBezTo>
                  <a:close/>
                  <a:moveTo>
                    <a:pt x="51883" y="38383"/>
                  </a:moveTo>
                  <a:cubicBezTo>
                    <a:pt x="46644" y="40859"/>
                    <a:pt x="40357" y="38573"/>
                    <a:pt x="37881" y="33335"/>
                  </a:cubicBezTo>
                  <a:cubicBezTo>
                    <a:pt x="35405" y="28096"/>
                    <a:pt x="37690" y="21809"/>
                    <a:pt x="42929" y="19333"/>
                  </a:cubicBezTo>
                  <a:cubicBezTo>
                    <a:pt x="48168" y="16856"/>
                    <a:pt x="54455" y="19142"/>
                    <a:pt x="56836" y="24381"/>
                  </a:cubicBezTo>
                  <a:cubicBezTo>
                    <a:pt x="59312" y="29620"/>
                    <a:pt x="57026" y="35906"/>
                    <a:pt x="51788" y="383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6" name="Google Shape;3146;p59"/>
            <p:cNvSpPr/>
            <p:nvPr/>
          </p:nvSpPr>
          <p:spPr>
            <a:xfrm>
              <a:off x="6042375" y="2493048"/>
              <a:ext cx="185365" cy="232253"/>
            </a:xfrm>
            <a:custGeom>
              <a:rect b="b" l="l" r="r" t="t"/>
              <a:pathLst>
                <a:path extrusionOk="0" h="232253" w="185365">
                  <a:moveTo>
                    <a:pt x="184185" y="170685"/>
                  </a:moveTo>
                  <a:lnTo>
                    <a:pt x="181994" y="166018"/>
                  </a:lnTo>
                  <a:lnTo>
                    <a:pt x="95507" y="206499"/>
                  </a:lnTo>
                  <a:cubicBezTo>
                    <a:pt x="92078" y="208118"/>
                    <a:pt x="87983" y="206594"/>
                    <a:pt x="86363" y="203165"/>
                  </a:cubicBezTo>
                  <a:lnTo>
                    <a:pt x="75124" y="179258"/>
                  </a:lnTo>
                  <a:lnTo>
                    <a:pt x="107128" y="102010"/>
                  </a:lnTo>
                  <a:cubicBezTo>
                    <a:pt x="108556" y="98486"/>
                    <a:pt x="108461" y="94580"/>
                    <a:pt x="106937" y="91151"/>
                  </a:cubicBezTo>
                  <a:lnTo>
                    <a:pt x="65980" y="5617"/>
                  </a:lnTo>
                  <a:lnTo>
                    <a:pt x="48930" y="188"/>
                  </a:lnTo>
                  <a:cubicBezTo>
                    <a:pt x="44168" y="-1336"/>
                    <a:pt x="25975" y="6760"/>
                    <a:pt x="23403" y="12189"/>
                  </a:cubicBezTo>
                  <a:cubicBezTo>
                    <a:pt x="23403" y="12189"/>
                    <a:pt x="23403" y="12380"/>
                    <a:pt x="23308" y="12380"/>
                  </a:cubicBezTo>
                  <a:lnTo>
                    <a:pt x="924" y="69339"/>
                  </a:lnTo>
                  <a:cubicBezTo>
                    <a:pt x="-410" y="72768"/>
                    <a:pt x="-314" y="76673"/>
                    <a:pt x="1305" y="80007"/>
                  </a:cubicBezTo>
                  <a:lnTo>
                    <a:pt x="48168" y="180115"/>
                  </a:lnTo>
                  <a:lnTo>
                    <a:pt x="68933" y="224501"/>
                  </a:lnTo>
                  <a:cubicBezTo>
                    <a:pt x="72076" y="231264"/>
                    <a:pt x="80077" y="234122"/>
                    <a:pt x="86839" y="230978"/>
                  </a:cubicBezTo>
                  <a:lnTo>
                    <a:pt x="177613" y="188497"/>
                  </a:lnTo>
                  <a:cubicBezTo>
                    <a:pt x="184376" y="185354"/>
                    <a:pt x="187233" y="177353"/>
                    <a:pt x="184090" y="170590"/>
                  </a:cubicBezTo>
                  <a:close/>
                  <a:moveTo>
                    <a:pt x="51978" y="38383"/>
                  </a:moveTo>
                  <a:cubicBezTo>
                    <a:pt x="46739" y="40859"/>
                    <a:pt x="40453" y="38573"/>
                    <a:pt x="37976" y="33335"/>
                  </a:cubicBezTo>
                  <a:cubicBezTo>
                    <a:pt x="35500" y="28096"/>
                    <a:pt x="37786" y="21809"/>
                    <a:pt x="43025" y="19333"/>
                  </a:cubicBezTo>
                  <a:cubicBezTo>
                    <a:pt x="48263" y="16856"/>
                    <a:pt x="54550" y="19142"/>
                    <a:pt x="56931" y="24381"/>
                  </a:cubicBezTo>
                  <a:cubicBezTo>
                    <a:pt x="59408" y="29620"/>
                    <a:pt x="57121" y="35906"/>
                    <a:pt x="51883" y="38383"/>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7" name="Google Shape;3147;p59"/>
            <p:cNvSpPr/>
            <p:nvPr/>
          </p:nvSpPr>
          <p:spPr>
            <a:xfrm>
              <a:off x="5958822" y="2491859"/>
              <a:ext cx="180741" cy="235109"/>
            </a:xfrm>
            <a:custGeom>
              <a:rect b="b" l="l" r="r" t="t"/>
              <a:pathLst>
                <a:path extrusionOk="0" h="235109" w="180741">
                  <a:moveTo>
                    <a:pt x="179441" y="68623"/>
                  </a:moveTo>
                  <a:lnTo>
                    <a:pt x="172488" y="53574"/>
                  </a:lnTo>
                  <a:lnTo>
                    <a:pt x="153247" y="12045"/>
                  </a:lnTo>
                  <a:cubicBezTo>
                    <a:pt x="148675" y="2139"/>
                    <a:pt x="137150" y="-2529"/>
                    <a:pt x="126958" y="1377"/>
                  </a:cubicBezTo>
                  <a:lnTo>
                    <a:pt x="69808" y="23189"/>
                  </a:lnTo>
                  <a:cubicBezTo>
                    <a:pt x="66379" y="24522"/>
                    <a:pt x="63617" y="27189"/>
                    <a:pt x="62188" y="30618"/>
                  </a:cubicBezTo>
                  <a:lnTo>
                    <a:pt x="1038" y="178065"/>
                  </a:lnTo>
                  <a:cubicBezTo>
                    <a:pt x="-1820" y="184923"/>
                    <a:pt x="1419" y="192829"/>
                    <a:pt x="8372" y="195687"/>
                  </a:cubicBezTo>
                  <a:lnTo>
                    <a:pt x="96669" y="232263"/>
                  </a:lnTo>
                  <a:lnTo>
                    <a:pt x="101050" y="234072"/>
                  </a:lnTo>
                  <a:cubicBezTo>
                    <a:pt x="107908" y="236930"/>
                    <a:pt x="115814" y="233691"/>
                    <a:pt x="118671" y="226738"/>
                  </a:cubicBezTo>
                  <a:lnTo>
                    <a:pt x="179727" y="79386"/>
                  </a:lnTo>
                  <a:cubicBezTo>
                    <a:pt x="181155" y="75862"/>
                    <a:pt x="181060" y="71957"/>
                    <a:pt x="179536" y="68528"/>
                  </a:cubicBezTo>
                  <a:close/>
                  <a:moveTo>
                    <a:pt x="121529" y="26237"/>
                  </a:moveTo>
                  <a:cubicBezTo>
                    <a:pt x="123720" y="20903"/>
                    <a:pt x="129911" y="18331"/>
                    <a:pt x="135245" y="20522"/>
                  </a:cubicBezTo>
                  <a:cubicBezTo>
                    <a:pt x="140579" y="22713"/>
                    <a:pt x="143151" y="28904"/>
                    <a:pt x="140960" y="34238"/>
                  </a:cubicBezTo>
                  <a:cubicBezTo>
                    <a:pt x="138769" y="39572"/>
                    <a:pt x="132578" y="42144"/>
                    <a:pt x="127244" y="39953"/>
                  </a:cubicBezTo>
                  <a:cubicBezTo>
                    <a:pt x="121910" y="37762"/>
                    <a:pt x="119338" y="31571"/>
                    <a:pt x="121529" y="262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8" name="Google Shape;3148;p59"/>
            <p:cNvSpPr/>
            <p:nvPr/>
          </p:nvSpPr>
          <p:spPr>
            <a:xfrm>
              <a:off x="6055396" y="2545528"/>
              <a:ext cx="84011" cy="181483"/>
            </a:xfrm>
            <a:custGeom>
              <a:rect b="b" l="l" r="r" t="t"/>
              <a:pathLst>
                <a:path extrusionOk="0" h="181483" w="84011">
                  <a:moveTo>
                    <a:pt x="83058" y="25813"/>
                  </a:moveTo>
                  <a:lnTo>
                    <a:pt x="22003" y="173165"/>
                  </a:lnTo>
                  <a:cubicBezTo>
                    <a:pt x="19145" y="180022"/>
                    <a:pt x="11240" y="183261"/>
                    <a:pt x="4382" y="180499"/>
                  </a:cubicBezTo>
                  <a:lnTo>
                    <a:pt x="0" y="178689"/>
                  </a:lnTo>
                  <a:lnTo>
                    <a:pt x="75819" y="0"/>
                  </a:lnTo>
                  <a:lnTo>
                    <a:pt x="82772" y="15049"/>
                  </a:lnTo>
                  <a:cubicBezTo>
                    <a:pt x="84392" y="18478"/>
                    <a:pt x="84392" y="22384"/>
                    <a:pt x="82963" y="25908"/>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9" name="Google Shape;3149;p59"/>
            <p:cNvSpPr/>
            <p:nvPr/>
          </p:nvSpPr>
          <p:spPr>
            <a:xfrm>
              <a:off x="6088323" y="2430290"/>
              <a:ext cx="48079" cy="86757"/>
            </a:xfrm>
            <a:custGeom>
              <a:rect b="b" l="l" r="r" t="t"/>
              <a:pathLst>
                <a:path extrusionOk="0" h="86757" w="48079">
                  <a:moveTo>
                    <a:pt x="4030" y="86758"/>
                  </a:moveTo>
                  <a:cubicBezTo>
                    <a:pt x="4030" y="86758"/>
                    <a:pt x="4316" y="86758"/>
                    <a:pt x="4506" y="86758"/>
                  </a:cubicBezTo>
                  <a:cubicBezTo>
                    <a:pt x="6697" y="86758"/>
                    <a:pt x="8602" y="85043"/>
                    <a:pt x="8888" y="82852"/>
                  </a:cubicBezTo>
                  <a:cubicBezTo>
                    <a:pt x="8888" y="82376"/>
                    <a:pt x="14031" y="35322"/>
                    <a:pt x="19556" y="21892"/>
                  </a:cubicBezTo>
                  <a:cubicBezTo>
                    <a:pt x="21556" y="17034"/>
                    <a:pt x="27081" y="6176"/>
                    <a:pt x="34701" y="9319"/>
                  </a:cubicBezTo>
                  <a:cubicBezTo>
                    <a:pt x="42416" y="12462"/>
                    <a:pt x="38606" y="24083"/>
                    <a:pt x="36510" y="28941"/>
                  </a:cubicBezTo>
                  <a:cubicBezTo>
                    <a:pt x="33462" y="36275"/>
                    <a:pt x="23937" y="53801"/>
                    <a:pt x="15746" y="64755"/>
                  </a:cubicBezTo>
                  <a:cubicBezTo>
                    <a:pt x="17460" y="65802"/>
                    <a:pt x="18984" y="67136"/>
                    <a:pt x="20318" y="68565"/>
                  </a:cubicBezTo>
                  <a:lnTo>
                    <a:pt x="21747" y="69041"/>
                  </a:lnTo>
                  <a:lnTo>
                    <a:pt x="23175" y="69517"/>
                  </a:lnTo>
                  <a:cubicBezTo>
                    <a:pt x="31653" y="57992"/>
                    <a:pt x="41559" y="39990"/>
                    <a:pt x="44702" y="32370"/>
                  </a:cubicBezTo>
                  <a:cubicBezTo>
                    <a:pt x="52131" y="14558"/>
                    <a:pt x="46131" y="4557"/>
                    <a:pt x="38034" y="1223"/>
                  </a:cubicBezTo>
                  <a:cubicBezTo>
                    <a:pt x="29938" y="-2111"/>
                    <a:pt x="18699" y="651"/>
                    <a:pt x="11364" y="18559"/>
                  </a:cubicBezTo>
                  <a:cubicBezTo>
                    <a:pt x="5364" y="33036"/>
                    <a:pt x="220" y="79899"/>
                    <a:pt x="30" y="81900"/>
                  </a:cubicBezTo>
                  <a:cubicBezTo>
                    <a:pt x="-256" y="84281"/>
                    <a:pt x="1554" y="86472"/>
                    <a:pt x="3935" y="867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0" name="Google Shape;3150;p59"/>
            <p:cNvSpPr/>
            <p:nvPr/>
          </p:nvSpPr>
          <p:spPr>
            <a:xfrm>
              <a:off x="6007676" y="2569816"/>
              <a:ext cx="89916" cy="89915"/>
            </a:xfrm>
            <a:custGeom>
              <a:rect b="b" l="l" r="r" t="t"/>
              <a:pathLst>
                <a:path extrusionOk="0" h="89915" w="89916">
                  <a:moveTo>
                    <a:pt x="89916" y="44958"/>
                  </a:moveTo>
                  <a:cubicBezTo>
                    <a:pt x="89916" y="69788"/>
                    <a:pt x="69788" y="89916"/>
                    <a:pt x="44958" y="89916"/>
                  </a:cubicBezTo>
                  <a:cubicBezTo>
                    <a:pt x="20129" y="89916"/>
                    <a:pt x="0" y="69788"/>
                    <a:pt x="0" y="44958"/>
                  </a:cubicBezTo>
                  <a:cubicBezTo>
                    <a:pt x="0" y="20128"/>
                    <a:pt x="20129" y="0"/>
                    <a:pt x="44958" y="0"/>
                  </a:cubicBezTo>
                  <a:cubicBezTo>
                    <a:pt x="69788" y="0"/>
                    <a:pt x="89916" y="20128"/>
                    <a:pt x="89916" y="44958"/>
                  </a:cubicBezTo>
                  <a:close/>
                </a:path>
              </a:pathLst>
            </a:custGeom>
            <a:solidFill>
              <a:srgbClr val="FEDC6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1" name="Google Shape;3151;p59"/>
            <p:cNvSpPr/>
            <p:nvPr/>
          </p:nvSpPr>
          <p:spPr>
            <a:xfrm>
              <a:off x="6007676" y="2569816"/>
              <a:ext cx="89916" cy="89915"/>
            </a:xfrm>
            <a:custGeom>
              <a:rect b="b" l="l" r="r" t="t"/>
              <a:pathLst>
                <a:path extrusionOk="0" h="89915" w="89916">
                  <a:moveTo>
                    <a:pt x="89916" y="44958"/>
                  </a:moveTo>
                  <a:cubicBezTo>
                    <a:pt x="89916" y="69788"/>
                    <a:pt x="69788" y="89916"/>
                    <a:pt x="44958" y="89916"/>
                  </a:cubicBezTo>
                  <a:cubicBezTo>
                    <a:pt x="20129" y="89916"/>
                    <a:pt x="0" y="69788"/>
                    <a:pt x="0" y="44958"/>
                  </a:cubicBezTo>
                  <a:cubicBezTo>
                    <a:pt x="0" y="20128"/>
                    <a:pt x="20129" y="0"/>
                    <a:pt x="44958" y="0"/>
                  </a:cubicBezTo>
                  <a:cubicBezTo>
                    <a:pt x="69788" y="0"/>
                    <a:pt x="89916" y="20128"/>
                    <a:pt x="89916" y="449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2" name="Google Shape;3152;p59"/>
            <p:cNvSpPr/>
            <p:nvPr/>
          </p:nvSpPr>
          <p:spPr>
            <a:xfrm>
              <a:off x="6016915" y="2579056"/>
              <a:ext cx="71437" cy="71437"/>
            </a:xfrm>
            <a:custGeom>
              <a:rect b="b" l="l" r="r" t="t"/>
              <a:pathLst>
                <a:path extrusionOk="0" h="71437" w="71437">
                  <a:moveTo>
                    <a:pt x="71438" y="35719"/>
                  </a:moveTo>
                  <a:cubicBezTo>
                    <a:pt x="71438" y="55446"/>
                    <a:pt x="55446" y="71438"/>
                    <a:pt x="35719" y="71438"/>
                  </a:cubicBezTo>
                  <a:cubicBezTo>
                    <a:pt x="15992" y="71438"/>
                    <a:pt x="0" y="55446"/>
                    <a:pt x="0" y="35719"/>
                  </a:cubicBezTo>
                  <a:cubicBezTo>
                    <a:pt x="0" y="15992"/>
                    <a:pt x="15992" y="0"/>
                    <a:pt x="35719" y="0"/>
                  </a:cubicBezTo>
                  <a:cubicBezTo>
                    <a:pt x="55446" y="0"/>
                    <a:pt x="71438" y="15992"/>
                    <a:pt x="71438" y="3571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3" name="Google Shape;3153;p59"/>
            <p:cNvSpPr/>
            <p:nvPr/>
          </p:nvSpPr>
          <p:spPr>
            <a:xfrm>
              <a:off x="6034652" y="2587924"/>
              <a:ext cx="35986" cy="55138"/>
            </a:xfrm>
            <a:custGeom>
              <a:rect b="b" l="l" r="r" t="t"/>
              <a:pathLst>
                <a:path extrusionOk="0" h="55138" w="35986">
                  <a:moveTo>
                    <a:pt x="34936" y="14848"/>
                  </a:moveTo>
                  <a:cubicBezTo>
                    <a:pt x="33888" y="12848"/>
                    <a:pt x="32079" y="11419"/>
                    <a:pt x="29983" y="10752"/>
                  </a:cubicBezTo>
                  <a:lnTo>
                    <a:pt x="27983" y="10181"/>
                  </a:lnTo>
                  <a:lnTo>
                    <a:pt x="29317" y="5704"/>
                  </a:lnTo>
                  <a:cubicBezTo>
                    <a:pt x="29983" y="3418"/>
                    <a:pt x="28745" y="941"/>
                    <a:pt x="26364" y="179"/>
                  </a:cubicBezTo>
                  <a:cubicBezTo>
                    <a:pt x="24078" y="-487"/>
                    <a:pt x="21601" y="751"/>
                    <a:pt x="20839" y="3132"/>
                  </a:cubicBezTo>
                  <a:lnTo>
                    <a:pt x="19410" y="7704"/>
                  </a:lnTo>
                  <a:cubicBezTo>
                    <a:pt x="13505" y="6656"/>
                    <a:pt x="7695" y="10181"/>
                    <a:pt x="5885" y="15991"/>
                  </a:cubicBezTo>
                  <a:cubicBezTo>
                    <a:pt x="4932" y="19039"/>
                    <a:pt x="5218" y="22277"/>
                    <a:pt x="6742" y="25135"/>
                  </a:cubicBezTo>
                  <a:cubicBezTo>
                    <a:pt x="8266" y="27992"/>
                    <a:pt x="10743" y="30088"/>
                    <a:pt x="13886" y="30945"/>
                  </a:cubicBezTo>
                  <a:lnTo>
                    <a:pt x="19410" y="32660"/>
                  </a:lnTo>
                  <a:cubicBezTo>
                    <a:pt x="20268" y="32945"/>
                    <a:pt x="20934" y="33422"/>
                    <a:pt x="21315" y="34184"/>
                  </a:cubicBezTo>
                  <a:cubicBezTo>
                    <a:pt x="21696" y="34946"/>
                    <a:pt x="21792" y="35803"/>
                    <a:pt x="21506" y="36660"/>
                  </a:cubicBezTo>
                  <a:cubicBezTo>
                    <a:pt x="21220" y="37517"/>
                    <a:pt x="20744" y="38184"/>
                    <a:pt x="19982" y="38565"/>
                  </a:cubicBezTo>
                  <a:cubicBezTo>
                    <a:pt x="19220" y="38946"/>
                    <a:pt x="18363" y="39041"/>
                    <a:pt x="17505" y="38756"/>
                  </a:cubicBezTo>
                  <a:lnTo>
                    <a:pt x="14743" y="37898"/>
                  </a:lnTo>
                  <a:lnTo>
                    <a:pt x="14743" y="37898"/>
                  </a:lnTo>
                  <a:lnTo>
                    <a:pt x="8933" y="36089"/>
                  </a:lnTo>
                  <a:cubicBezTo>
                    <a:pt x="9409" y="33898"/>
                    <a:pt x="8076" y="31612"/>
                    <a:pt x="5885" y="30945"/>
                  </a:cubicBezTo>
                  <a:cubicBezTo>
                    <a:pt x="3599" y="30278"/>
                    <a:pt x="1122" y="31517"/>
                    <a:pt x="360" y="33898"/>
                  </a:cubicBezTo>
                  <a:cubicBezTo>
                    <a:pt x="-973" y="38375"/>
                    <a:pt x="1503" y="43042"/>
                    <a:pt x="5980" y="44375"/>
                  </a:cubicBezTo>
                  <a:lnTo>
                    <a:pt x="7980" y="44947"/>
                  </a:lnTo>
                  <a:lnTo>
                    <a:pt x="6647" y="49424"/>
                  </a:lnTo>
                  <a:cubicBezTo>
                    <a:pt x="5980" y="51710"/>
                    <a:pt x="7218" y="54186"/>
                    <a:pt x="9600" y="54948"/>
                  </a:cubicBezTo>
                  <a:cubicBezTo>
                    <a:pt x="10076" y="55043"/>
                    <a:pt x="10457" y="55139"/>
                    <a:pt x="10933" y="55139"/>
                  </a:cubicBezTo>
                  <a:cubicBezTo>
                    <a:pt x="12838" y="55139"/>
                    <a:pt x="14553" y="53900"/>
                    <a:pt x="15124" y="51995"/>
                  </a:cubicBezTo>
                  <a:lnTo>
                    <a:pt x="16553" y="47423"/>
                  </a:lnTo>
                  <a:cubicBezTo>
                    <a:pt x="17220" y="47519"/>
                    <a:pt x="17886" y="47614"/>
                    <a:pt x="18648" y="47614"/>
                  </a:cubicBezTo>
                  <a:cubicBezTo>
                    <a:pt x="20553" y="47614"/>
                    <a:pt x="22554" y="47138"/>
                    <a:pt x="24268" y="46185"/>
                  </a:cubicBezTo>
                  <a:cubicBezTo>
                    <a:pt x="27126" y="44661"/>
                    <a:pt x="29221" y="42185"/>
                    <a:pt x="30078" y="39041"/>
                  </a:cubicBezTo>
                  <a:cubicBezTo>
                    <a:pt x="31984" y="32660"/>
                    <a:pt x="28459" y="25992"/>
                    <a:pt x="22077" y="23992"/>
                  </a:cubicBezTo>
                  <a:lnTo>
                    <a:pt x="16553" y="22277"/>
                  </a:lnTo>
                  <a:cubicBezTo>
                    <a:pt x="15696" y="21992"/>
                    <a:pt x="15029" y="21515"/>
                    <a:pt x="14648" y="20753"/>
                  </a:cubicBezTo>
                  <a:cubicBezTo>
                    <a:pt x="14267" y="19991"/>
                    <a:pt x="14172" y="19134"/>
                    <a:pt x="14457" y="18277"/>
                  </a:cubicBezTo>
                  <a:cubicBezTo>
                    <a:pt x="14934" y="16562"/>
                    <a:pt x="16743" y="15610"/>
                    <a:pt x="18458" y="16181"/>
                  </a:cubicBezTo>
                  <a:lnTo>
                    <a:pt x="21220" y="17039"/>
                  </a:lnTo>
                  <a:cubicBezTo>
                    <a:pt x="21220" y="17039"/>
                    <a:pt x="21220" y="17039"/>
                    <a:pt x="21220" y="17039"/>
                  </a:cubicBezTo>
                  <a:lnTo>
                    <a:pt x="21220" y="17039"/>
                  </a:lnTo>
                  <a:lnTo>
                    <a:pt x="27030" y="18848"/>
                  </a:lnTo>
                  <a:cubicBezTo>
                    <a:pt x="26554" y="21039"/>
                    <a:pt x="27888" y="23325"/>
                    <a:pt x="30078" y="23992"/>
                  </a:cubicBezTo>
                  <a:cubicBezTo>
                    <a:pt x="32364" y="24659"/>
                    <a:pt x="34841" y="23420"/>
                    <a:pt x="35603" y="21039"/>
                  </a:cubicBezTo>
                  <a:cubicBezTo>
                    <a:pt x="36270" y="18848"/>
                    <a:pt x="36079" y="16658"/>
                    <a:pt x="34936" y="146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4" name="Google Shape;3154;p59"/>
            <p:cNvSpPr/>
            <p:nvPr/>
          </p:nvSpPr>
          <p:spPr>
            <a:xfrm>
              <a:off x="6164713" y="2599028"/>
              <a:ext cx="37017" cy="68895"/>
            </a:xfrm>
            <a:custGeom>
              <a:rect b="b" l="l" r="r" t="t"/>
              <a:pathLst>
                <a:path extrusionOk="0" h="68895" w="37017">
                  <a:moveTo>
                    <a:pt x="32606" y="68896"/>
                  </a:moveTo>
                  <a:cubicBezTo>
                    <a:pt x="30986" y="68896"/>
                    <a:pt x="29367" y="67943"/>
                    <a:pt x="28605" y="66324"/>
                  </a:cubicBezTo>
                  <a:lnTo>
                    <a:pt x="411" y="6317"/>
                  </a:lnTo>
                  <a:cubicBezTo>
                    <a:pt x="-637" y="4126"/>
                    <a:pt x="411" y="1459"/>
                    <a:pt x="2507" y="411"/>
                  </a:cubicBezTo>
                  <a:cubicBezTo>
                    <a:pt x="4697" y="-637"/>
                    <a:pt x="7364" y="411"/>
                    <a:pt x="8412" y="2507"/>
                  </a:cubicBezTo>
                  <a:lnTo>
                    <a:pt x="36606" y="62514"/>
                  </a:lnTo>
                  <a:cubicBezTo>
                    <a:pt x="37654" y="64705"/>
                    <a:pt x="36606" y="67372"/>
                    <a:pt x="34510" y="68420"/>
                  </a:cubicBezTo>
                  <a:cubicBezTo>
                    <a:pt x="33939" y="68705"/>
                    <a:pt x="33272" y="68801"/>
                    <a:pt x="32606" y="688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5" name="Google Shape;3155;p59"/>
            <p:cNvSpPr/>
            <p:nvPr/>
          </p:nvSpPr>
          <p:spPr>
            <a:xfrm>
              <a:off x="6144996" y="2609600"/>
              <a:ext cx="37017" cy="68895"/>
            </a:xfrm>
            <a:custGeom>
              <a:rect b="b" l="l" r="r" t="t"/>
              <a:pathLst>
                <a:path extrusionOk="0" h="68895" w="37017">
                  <a:moveTo>
                    <a:pt x="32606" y="68896"/>
                  </a:moveTo>
                  <a:cubicBezTo>
                    <a:pt x="30986" y="68896"/>
                    <a:pt x="29367" y="67943"/>
                    <a:pt x="28605" y="66324"/>
                  </a:cubicBezTo>
                  <a:lnTo>
                    <a:pt x="411" y="6317"/>
                  </a:lnTo>
                  <a:cubicBezTo>
                    <a:pt x="-637" y="4126"/>
                    <a:pt x="411" y="1459"/>
                    <a:pt x="2507" y="411"/>
                  </a:cubicBezTo>
                  <a:cubicBezTo>
                    <a:pt x="4697" y="-637"/>
                    <a:pt x="7364" y="411"/>
                    <a:pt x="8412" y="2507"/>
                  </a:cubicBezTo>
                  <a:lnTo>
                    <a:pt x="36606" y="62514"/>
                  </a:lnTo>
                  <a:cubicBezTo>
                    <a:pt x="37654" y="64705"/>
                    <a:pt x="36606" y="67372"/>
                    <a:pt x="34510" y="68420"/>
                  </a:cubicBezTo>
                  <a:cubicBezTo>
                    <a:pt x="33939" y="68705"/>
                    <a:pt x="33272" y="68801"/>
                    <a:pt x="32606" y="6880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56" name="Google Shape;3156;p59"/>
          <p:cNvGrpSpPr/>
          <p:nvPr/>
        </p:nvGrpSpPr>
        <p:grpSpPr>
          <a:xfrm>
            <a:off x="7308136" y="2423481"/>
            <a:ext cx="216788" cy="296703"/>
            <a:chOff x="7276379" y="2425471"/>
            <a:chExt cx="216788" cy="296703"/>
          </a:xfrm>
        </p:grpSpPr>
        <p:sp>
          <p:nvSpPr>
            <p:cNvPr id="3157" name="Google Shape;3157;p59"/>
            <p:cNvSpPr/>
            <p:nvPr/>
          </p:nvSpPr>
          <p:spPr>
            <a:xfrm>
              <a:off x="7276379" y="2425471"/>
              <a:ext cx="181356" cy="249936"/>
            </a:xfrm>
            <a:custGeom>
              <a:rect b="b" l="l" r="r" t="t"/>
              <a:pathLst>
                <a:path extrusionOk="0" h="249936" w="181356">
                  <a:moveTo>
                    <a:pt x="181356" y="22670"/>
                  </a:moveTo>
                  <a:lnTo>
                    <a:pt x="181356" y="227267"/>
                  </a:lnTo>
                  <a:cubicBezTo>
                    <a:pt x="181356" y="239840"/>
                    <a:pt x="171164" y="249936"/>
                    <a:pt x="158687" y="249936"/>
                  </a:cubicBezTo>
                  <a:lnTo>
                    <a:pt x="22669" y="249936"/>
                  </a:lnTo>
                  <a:cubicBezTo>
                    <a:pt x="10096" y="249936"/>
                    <a:pt x="0" y="239744"/>
                    <a:pt x="0" y="227267"/>
                  </a:cubicBezTo>
                  <a:lnTo>
                    <a:pt x="0" y="22670"/>
                  </a:lnTo>
                  <a:cubicBezTo>
                    <a:pt x="0" y="10954"/>
                    <a:pt x="8954" y="1238"/>
                    <a:pt x="20383" y="95"/>
                  </a:cubicBezTo>
                  <a:cubicBezTo>
                    <a:pt x="21146" y="95"/>
                    <a:pt x="21908" y="0"/>
                    <a:pt x="22669" y="0"/>
                  </a:cubicBezTo>
                  <a:lnTo>
                    <a:pt x="158687" y="0"/>
                  </a:lnTo>
                  <a:cubicBezTo>
                    <a:pt x="171260" y="0"/>
                    <a:pt x="181356" y="10192"/>
                    <a:pt x="181356" y="22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8" name="Google Shape;3158;p59"/>
            <p:cNvSpPr/>
            <p:nvPr/>
          </p:nvSpPr>
          <p:spPr>
            <a:xfrm>
              <a:off x="7325813" y="2639212"/>
              <a:ext cx="132016" cy="36195"/>
            </a:xfrm>
            <a:custGeom>
              <a:rect b="b" l="l" r="r" t="t"/>
              <a:pathLst>
                <a:path extrusionOk="0" h="36195" w="132016">
                  <a:moveTo>
                    <a:pt x="131921" y="0"/>
                  </a:moveTo>
                  <a:lnTo>
                    <a:pt x="131921" y="13526"/>
                  </a:lnTo>
                  <a:cubicBezTo>
                    <a:pt x="131921" y="26099"/>
                    <a:pt x="121729" y="36195"/>
                    <a:pt x="109252" y="36195"/>
                  </a:cubicBezTo>
                  <a:lnTo>
                    <a:pt x="3810" y="36195"/>
                  </a:lnTo>
                  <a:cubicBezTo>
                    <a:pt x="1048" y="23908"/>
                    <a:pt x="1048" y="14097"/>
                    <a:pt x="1048" y="14097"/>
                  </a:cubicBezTo>
                  <a:cubicBezTo>
                    <a:pt x="1048" y="14002"/>
                    <a:pt x="1048" y="7144"/>
                    <a:pt x="0" y="0"/>
                  </a:cubicBezTo>
                  <a:lnTo>
                    <a:pt x="132017"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9" name="Google Shape;3159;p59"/>
            <p:cNvSpPr/>
            <p:nvPr/>
          </p:nvSpPr>
          <p:spPr>
            <a:xfrm>
              <a:off x="7296858" y="2461666"/>
              <a:ext cx="140493" cy="177450"/>
            </a:xfrm>
            <a:custGeom>
              <a:rect b="b" l="l" r="r" t="t"/>
              <a:pathLst>
                <a:path extrusionOk="0" h="177450" w="140493">
                  <a:moveTo>
                    <a:pt x="140494" y="15240"/>
                  </a:moveTo>
                  <a:lnTo>
                    <a:pt x="140494" y="162211"/>
                  </a:lnTo>
                  <a:cubicBezTo>
                    <a:pt x="140494" y="170688"/>
                    <a:pt x="133636" y="177451"/>
                    <a:pt x="125254" y="177451"/>
                  </a:cubicBezTo>
                  <a:lnTo>
                    <a:pt x="15240" y="177451"/>
                  </a:lnTo>
                  <a:cubicBezTo>
                    <a:pt x="6763" y="177451"/>
                    <a:pt x="0" y="170593"/>
                    <a:pt x="0" y="162211"/>
                  </a:cubicBezTo>
                  <a:lnTo>
                    <a:pt x="0" y="15240"/>
                  </a:lnTo>
                  <a:cubicBezTo>
                    <a:pt x="0" y="6763"/>
                    <a:pt x="6858" y="0"/>
                    <a:pt x="15240" y="0"/>
                  </a:cubicBezTo>
                  <a:lnTo>
                    <a:pt x="125254" y="0"/>
                  </a:lnTo>
                  <a:cubicBezTo>
                    <a:pt x="133731" y="0"/>
                    <a:pt x="140494" y="6858"/>
                    <a:pt x="140494" y="1524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0" name="Google Shape;3160;p59"/>
            <p:cNvSpPr/>
            <p:nvPr/>
          </p:nvSpPr>
          <p:spPr>
            <a:xfrm>
              <a:off x="7320330" y="2530341"/>
              <a:ext cx="117116" cy="108775"/>
            </a:xfrm>
            <a:custGeom>
              <a:rect b="b" l="l" r="r" t="t"/>
              <a:pathLst>
                <a:path extrusionOk="0" h="108775" w="117116">
                  <a:moveTo>
                    <a:pt x="117021" y="57531"/>
                  </a:moveTo>
                  <a:lnTo>
                    <a:pt x="117021" y="93536"/>
                  </a:lnTo>
                  <a:cubicBezTo>
                    <a:pt x="117021" y="102013"/>
                    <a:pt x="110163" y="108776"/>
                    <a:pt x="101781" y="108776"/>
                  </a:cubicBezTo>
                  <a:lnTo>
                    <a:pt x="5483" y="108776"/>
                  </a:lnTo>
                  <a:cubicBezTo>
                    <a:pt x="4816" y="104394"/>
                    <a:pt x="3769" y="99917"/>
                    <a:pt x="2149" y="96965"/>
                  </a:cubicBezTo>
                  <a:cubicBezTo>
                    <a:pt x="-2423" y="88678"/>
                    <a:pt x="530" y="78200"/>
                    <a:pt x="8817" y="73628"/>
                  </a:cubicBezTo>
                  <a:cubicBezTo>
                    <a:pt x="17104" y="69056"/>
                    <a:pt x="27581" y="72009"/>
                    <a:pt x="32153" y="80296"/>
                  </a:cubicBezTo>
                  <a:cubicBezTo>
                    <a:pt x="37868" y="90583"/>
                    <a:pt x="38630" y="95726"/>
                    <a:pt x="38630" y="95726"/>
                  </a:cubicBezTo>
                  <a:lnTo>
                    <a:pt x="38630" y="15050"/>
                  </a:lnTo>
                  <a:cubicBezTo>
                    <a:pt x="38630" y="10858"/>
                    <a:pt x="40345" y="7144"/>
                    <a:pt x="43012" y="4382"/>
                  </a:cubicBezTo>
                  <a:cubicBezTo>
                    <a:pt x="45679" y="1619"/>
                    <a:pt x="49489" y="0"/>
                    <a:pt x="53680" y="0"/>
                  </a:cubicBezTo>
                  <a:cubicBezTo>
                    <a:pt x="61966" y="0"/>
                    <a:pt x="68729" y="6763"/>
                    <a:pt x="68729" y="15050"/>
                  </a:cubicBezTo>
                  <a:lnTo>
                    <a:pt x="68729" y="68294"/>
                  </a:lnTo>
                  <a:cubicBezTo>
                    <a:pt x="68729" y="60008"/>
                    <a:pt x="75492" y="53245"/>
                    <a:pt x="83779" y="53245"/>
                  </a:cubicBezTo>
                  <a:cubicBezTo>
                    <a:pt x="87970" y="53245"/>
                    <a:pt x="91684" y="54959"/>
                    <a:pt x="94447" y="57626"/>
                  </a:cubicBezTo>
                  <a:cubicBezTo>
                    <a:pt x="97209" y="60293"/>
                    <a:pt x="98828" y="64103"/>
                    <a:pt x="98828" y="68294"/>
                  </a:cubicBezTo>
                  <a:lnTo>
                    <a:pt x="98828" y="72104"/>
                  </a:lnTo>
                  <a:cubicBezTo>
                    <a:pt x="98828" y="67913"/>
                    <a:pt x="100543" y="64199"/>
                    <a:pt x="103210" y="61436"/>
                  </a:cubicBezTo>
                  <a:cubicBezTo>
                    <a:pt x="105877" y="58674"/>
                    <a:pt x="109687" y="57055"/>
                    <a:pt x="113878" y="57055"/>
                  </a:cubicBezTo>
                  <a:cubicBezTo>
                    <a:pt x="115021" y="57055"/>
                    <a:pt x="116068" y="57150"/>
                    <a:pt x="117116" y="57436"/>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1" name="Google Shape;3161;p59"/>
            <p:cNvSpPr/>
            <p:nvPr/>
          </p:nvSpPr>
          <p:spPr>
            <a:xfrm>
              <a:off x="7348102" y="2504243"/>
              <a:ext cx="65531" cy="65531"/>
            </a:xfrm>
            <a:custGeom>
              <a:rect b="b" l="l" r="r" t="t"/>
              <a:pathLst>
                <a:path extrusionOk="0" h="65531" w="65531">
                  <a:moveTo>
                    <a:pt x="65532" y="32766"/>
                  </a:moveTo>
                  <a:cubicBezTo>
                    <a:pt x="65532" y="50862"/>
                    <a:pt x="50862" y="65532"/>
                    <a:pt x="32766" y="65532"/>
                  </a:cubicBezTo>
                  <a:cubicBezTo>
                    <a:pt x="14670" y="65532"/>
                    <a:pt x="0" y="50862"/>
                    <a:pt x="0" y="32766"/>
                  </a:cubicBezTo>
                  <a:cubicBezTo>
                    <a:pt x="0" y="14670"/>
                    <a:pt x="14670" y="0"/>
                    <a:pt x="32766" y="0"/>
                  </a:cubicBezTo>
                  <a:cubicBezTo>
                    <a:pt x="50862" y="0"/>
                    <a:pt x="65532" y="14670"/>
                    <a:pt x="65532" y="327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2" name="Google Shape;3162;p59"/>
            <p:cNvSpPr/>
            <p:nvPr/>
          </p:nvSpPr>
          <p:spPr>
            <a:xfrm>
              <a:off x="7334332" y="2530341"/>
              <a:ext cx="158835" cy="191738"/>
            </a:xfrm>
            <a:custGeom>
              <a:rect b="b" l="l" r="r" t="t"/>
              <a:pathLst>
                <a:path extrusionOk="0" h="191738" w="158835">
                  <a:moveTo>
                    <a:pt x="8626" y="73628"/>
                  </a:moveTo>
                  <a:cubicBezTo>
                    <a:pt x="16913" y="69056"/>
                    <a:pt x="27391" y="72009"/>
                    <a:pt x="31963" y="80296"/>
                  </a:cubicBezTo>
                  <a:cubicBezTo>
                    <a:pt x="37678" y="90583"/>
                    <a:pt x="38440" y="95726"/>
                    <a:pt x="38440" y="95726"/>
                  </a:cubicBezTo>
                  <a:lnTo>
                    <a:pt x="38440" y="15050"/>
                  </a:lnTo>
                  <a:cubicBezTo>
                    <a:pt x="38440" y="10858"/>
                    <a:pt x="40154" y="7144"/>
                    <a:pt x="42821" y="4382"/>
                  </a:cubicBezTo>
                  <a:cubicBezTo>
                    <a:pt x="45583" y="1619"/>
                    <a:pt x="49298" y="0"/>
                    <a:pt x="53489" y="0"/>
                  </a:cubicBezTo>
                  <a:cubicBezTo>
                    <a:pt x="61776" y="0"/>
                    <a:pt x="68539" y="6763"/>
                    <a:pt x="68539" y="15050"/>
                  </a:cubicBezTo>
                  <a:lnTo>
                    <a:pt x="68539" y="68294"/>
                  </a:lnTo>
                  <a:cubicBezTo>
                    <a:pt x="68539" y="60008"/>
                    <a:pt x="75301" y="53245"/>
                    <a:pt x="83588" y="53245"/>
                  </a:cubicBezTo>
                  <a:lnTo>
                    <a:pt x="83588" y="53245"/>
                  </a:lnTo>
                  <a:cubicBezTo>
                    <a:pt x="91875" y="53245"/>
                    <a:pt x="98638" y="60008"/>
                    <a:pt x="98638" y="68294"/>
                  </a:cubicBezTo>
                  <a:lnTo>
                    <a:pt x="98638" y="72104"/>
                  </a:lnTo>
                  <a:lnTo>
                    <a:pt x="98638" y="72104"/>
                  </a:lnTo>
                  <a:cubicBezTo>
                    <a:pt x="98638" y="63818"/>
                    <a:pt x="105400" y="57055"/>
                    <a:pt x="113687" y="57055"/>
                  </a:cubicBezTo>
                  <a:lnTo>
                    <a:pt x="113687" y="57055"/>
                  </a:lnTo>
                  <a:cubicBezTo>
                    <a:pt x="121974" y="57055"/>
                    <a:pt x="128737" y="63818"/>
                    <a:pt x="128737" y="72104"/>
                  </a:cubicBezTo>
                  <a:lnTo>
                    <a:pt x="128737" y="87154"/>
                  </a:lnTo>
                  <a:cubicBezTo>
                    <a:pt x="128737" y="78867"/>
                    <a:pt x="135499" y="72104"/>
                    <a:pt x="143786" y="72104"/>
                  </a:cubicBezTo>
                  <a:lnTo>
                    <a:pt x="143786" y="72104"/>
                  </a:lnTo>
                  <a:cubicBezTo>
                    <a:pt x="152073" y="72104"/>
                    <a:pt x="158836" y="78867"/>
                    <a:pt x="158836" y="87154"/>
                  </a:cubicBezTo>
                  <a:lnTo>
                    <a:pt x="158836" y="121825"/>
                  </a:lnTo>
                  <a:cubicBezTo>
                    <a:pt x="158836" y="154210"/>
                    <a:pt x="138071" y="191738"/>
                    <a:pt x="101400" y="191738"/>
                  </a:cubicBezTo>
                  <a:lnTo>
                    <a:pt x="56632" y="191738"/>
                  </a:lnTo>
                  <a:cubicBezTo>
                    <a:pt x="6912" y="191738"/>
                    <a:pt x="6531" y="122873"/>
                    <a:pt x="6531" y="122873"/>
                  </a:cubicBezTo>
                  <a:cubicBezTo>
                    <a:pt x="6531" y="122873"/>
                    <a:pt x="6531" y="104966"/>
                    <a:pt x="2149" y="96965"/>
                  </a:cubicBezTo>
                  <a:cubicBezTo>
                    <a:pt x="-2423" y="88678"/>
                    <a:pt x="530" y="78200"/>
                    <a:pt x="8817" y="73628"/>
                  </a:cubicBezTo>
                  <a:close/>
                </a:path>
              </a:pathLst>
            </a:custGeom>
            <a:solidFill>
              <a:srgbClr val="88716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3" name="Google Shape;3163;p59"/>
            <p:cNvSpPr/>
            <p:nvPr/>
          </p:nvSpPr>
          <p:spPr>
            <a:xfrm>
              <a:off x="7372772" y="2530437"/>
              <a:ext cx="22002" cy="123452"/>
            </a:xfrm>
            <a:custGeom>
              <a:rect b="b" l="l" r="r" t="t"/>
              <a:pathLst>
                <a:path extrusionOk="0" h="123452" w="22002">
                  <a:moveTo>
                    <a:pt x="7239" y="123444"/>
                  </a:moveTo>
                  <a:cubicBezTo>
                    <a:pt x="3334" y="123635"/>
                    <a:pt x="0" y="120491"/>
                    <a:pt x="0" y="116491"/>
                  </a:cubicBezTo>
                  <a:lnTo>
                    <a:pt x="0" y="15050"/>
                  </a:lnTo>
                  <a:cubicBezTo>
                    <a:pt x="0" y="10858"/>
                    <a:pt x="1715" y="7144"/>
                    <a:pt x="4381" y="4381"/>
                  </a:cubicBezTo>
                  <a:cubicBezTo>
                    <a:pt x="7048" y="1619"/>
                    <a:pt x="10858" y="0"/>
                    <a:pt x="15049" y="0"/>
                  </a:cubicBezTo>
                  <a:cubicBezTo>
                    <a:pt x="17526" y="0"/>
                    <a:pt x="19907" y="571"/>
                    <a:pt x="22003" y="1715"/>
                  </a:cubicBezTo>
                  <a:cubicBezTo>
                    <a:pt x="20669" y="2381"/>
                    <a:pt x="19431" y="3334"/>
                    <a:pt x="18383" y="4381"/>
                  </a:cubicBezTo>
                  <a:cubicBezTo>
                    <a:pt x="15621" y="7144"/>
                    <a:pt x="14002" y="10858"/>
                    <a:pt x="14002" y="15050"/>
                  </a:cubicBezTo>
                  <a:lnTo>
                    <a:pt x="14002" y="116491"/>
                  </a:lnTo>
                  <a:cubicBezTo>
                    <a:pt x="14002" y="120206"/>
                    <a:pt x="11144" y="123254"/>
                    <a:pt x="7429" y="123444"/>
                  </a:cubicBezTo>
                  <a:cubicBezTo>
                    <a:pt x="7429" y="123444"/>
                    <a:pt x="7334" y="123444"/>
                    <a:pt x="7239" y="123444"/>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4" name="Google Shape;3164;p59"/>
            <p:cNvSpPr/>
            <p:nvPr/>
          </p:nvSpPr>
          <p:spPr>
            <a:xfrm>
              <a:off x="7402870" y="2583586"/>
              <a:ext cx="22002" cy="45442"/>
            </a:xfrm>
            <a:custGeom>
              <a:rect b="b" l="l" r="r" t="t"/>
              <a:pathLst>
                <a:path extrusionOk="0" h="45442" w="22002">
                  <a:moveTo>
                    <a:pt x="7239" y="45434"/>
                  </a:moveTo>
                  <a:cubicBezTo>
                    <a:pt x="3334" y="45625"/>
                    <a:pt x="0" y="42481"/>
                    <a:pt x="0" y="38481"/>
                  </a:cubicBezTo>
                  <a:lnTo>
                    <a:pt x="0" y="15050"/>
                  </a:lnTo>
                  <a:cubicBezTo>
                    <a:pt x="0" y="10858"/>
                    <a:pt x="1715" y="7144"/>
                    <a:pt x="4381" y="4381"/>
                  </a:cubicBezTo>
                  <a:cubicBezTo>
                    <a:pt x="7144" y="1619"/>
                    <a:pt x="10858" y="0"/>
                    <a:pt x="15050" y="0"/>
                  </a:cubicBezTo>
                  <a:cubicBezTo>
                    <a:pt x="17526" y="0"/>
                    <a:pt x="19907" y="571"/>
                    <a:pt x="22003" y="1715"/>
                  </a:cubicBezTo>
                  <a:cubicBezTo>
                    <a:pt x="20669" y="2381"/>
                    <a:pt x="19431" y="3334"/>
                    <a:pt x="18383" y="4381"/>
                  </a:cubicBezTo>
                  <a:cubicBezTo>
                    <a:pt x="15621" y="7144"/>
                    <a:pt x="14002" y="10858"/>
                    <a:pt x="14002" y="15050"/>
                  </a:cubicBezTo>
                  <a:lnTo>
                    <a:pt x="14002" y="38481"/>
                  </a:lnTo>
                  <a:cubicBezTo>
                    <a:pt x="14002" y="42196"/>
                    <a:pt x="11144" y="45244"/>
                    <a:pt x="7429" y="45434"/>
                  </a:cubicBezTo>
                  <a:cubicBezTo>
                    <a:pt x="7429" y="45434"/>
                    <a:pt x="7334" y="45434"/>
                    <a:pt x="7239" y="45434"/>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5" name="Google Shape;3165;p59"/>
            <p:cNvSpPr/>
            <p:nvPr/>
          </p:nvSpPr>
          <p:spPr>
            <a:xfrm>
              <a:off x="7432874" y="2587491"/>
              <a:ext cx="22002" cy="36298"/>
            </a:xfrm>
            <a:custGeom>
              <a:rect b="b" l="l" r="r" t="t"/>
              <a:pathLst>
                <a:path extrusionOk="0" h="36298" w="22002">
                  <a:moveTo>
                    <a:pt x="7239" y="36290"/>
                  </a:moveTo>
                  <a:cubicBezTo>
                    <a:pt x="3334" y="36481"/>
                    <a:pt x="0" y="33338"/>
                    <a:pt x="0" y="29337"/>
                  </a:cubicBezTo>
                  <a:lnTo>
                    <a:pt x="0" y="15050"/>
                  </a:lnTo>
                  <a:cubicBezTo>
                    <a:pt x="0" y="10858"/>
                    <a:pt x="1715" y="7144"/>
                    <a:pt x="4381" y="4382"/>
                  </a:cubicBezTo>
                  <a:cubicBezTo>
                    <a:pt x="7144" y="1619"/>
                    <a:pt x="10858" y="0"/>
                    <a:pt x="15050" y="0"/>
                  </a:cubicBezTo>
                  <a:cubicBezTo>
                    <a:pt x="17526" y="0"/>
                    <a:pt x="19907" y="572"/>
                    <a:pt x="22003" y="1715"/>
                  </a:cubicBezTo>
                  <a:cubicBezTo>
                    <a:pt x="20669" y="2381"/>
                    <a:pt x="19431" y="3334"/>
                    <a:pt x="18383" y="4382"/>
                  </a:cubicBezTo>
                  <a:cubicBezTo>
                    <a:pt x="15621" y="7144"/>
                    <a:pt x="14002" y="10858"/>
                    <a:pt x="14002" y="15050"/>
                  </a:cubicBezTo>
                  <a:lnTo>
                    <a:pt x="14002" y="29337"/>
                  </a:lnTo>
                  <a:cubicBezTo>
                    <a:pt x="14002" y="33052"/>
                    <a:pt x="11144" y="36100"/>
                    <a:pt x="7429" y="36290"/>
                  </a:cubicBezTo>
                  <a:cubicBezTo>
                    <a:pt x="7429" y="36290"/>
                    <a:pt x="7334" y="36290"/>
                    <a:pt x="7239" y="36290"/>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6" name="Google Shape;3166;p59"/>
            <p:cNvSpPr/>
            <p:nvPr/>
          </p:nvSpPr>
          <p:spPr>
            <a:xfrm>
              <a:off x="7462973" y="2602446"/>
              <a:ext cx="22002" cy="27249"/>
            </a:xfrm>
            <a:custGeom>
              <a:rect b="b" l="l" r="r" t="t"/>
              <a:pathLst>
                <a:path extrusionOk="0" h="27249" w="22002">
                  <a:moveTo>
                    <a:pt x="7239" y="27242"/>
                  </a:moveTo>
                  <a:cubicBezTo>
                    <a:pt x="3334" y="27432"/>
                    <a:pt x="0" y="24289"/>
                    <a:pt x="0" y="20288"/>
                  </a:cubicBezTo>
                  <a:lnTo>
                    <a:pt x="0" y="15050"/>
                  </a:lnTo>
                  <a:cubicBezTo>
                    <a:pt x="0" y="10859"/>
                    <a:pt x="1714" y="7144"/>
                    <a:pt x="4381" y="4382"/>
                  </a:cubicBezTo>
                  <a:cubicBezTo>
                    <a:pt x="7144" y="1619"/>
                    <a:pt x="10858" y="0"/>
                    <a:pt x="15049" y="0"/>
                  </a:cubicBezTo>
                  <a:cubicBezTo>
                    <a:pt x="17526" y="0"/>
                    <a:pt x="19907" y="572"/>
                    <a:pt x="22003" y="1715"/>
                  </a:cubicBezTo>
                  <a:cubicBezTo>
                    <a:pt x="20669" y="2381"/>
                    <a:pt x="19431" y="3334"/>
                    <a:pt x="18383" y="4382"/>
                  </a:cubicBezTo>
                  <a:cubicBezTo>
                    <a:pt x="15621" y="7144"/>
                    <a:pt x="14002" y="10859"/>
                    <a:pt x="14002" y="15050"/>
                  </a:cubicBezTo>
                  <a:lnTo>
                    <a:pt x="14002" y="20288"/>
                  </a:lnTo>
                  <a:cubicBezTo>
                    <a:pt x="14002" y="24003"/>
                    <a:pt x="11144" y="27051"/>
                    <a:pt x="7429" y="27242"/>
                  </a:cubicBezTo>
                  <a:cubicBezTo>
                    <a:pt x="7429" y="27242"/>
                    <a:pt x="7334" y="27242"/>
                    <a:pt x="7239" y="27242"/>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7" name="Google Shape;3167;p59"/>
            <p:cNvSpPr/>
            <p:nvPr/>
          </p:nvSpPr>
          <p:spPr>
            <a:xfrm>
              <a:off x="7334237" y="2601901"/>
              <a:ext cx="70634" cy="120273"/>
            </a:xfrm>
            <a:custGeom>
              <a:rect b="b" l="l" r="r" t="t"/>
              <a:pathLst>
                <a:path extrusionOk="0" h="120273" w="70634">
                  <a:moveTo>
                    <a:pt x="70539" y="120274"/>
                  </a:moveTo>
                  <a:lnTo>
                    <a:pt x="56632" y="120274"/>
                  </a:lnTo>
                  <a:cubicBezTo>
                    <a:pt x="6912" y="120274"/>
                    <a:pt x="6531" y="51408"/>
                    <a:pt x="6531" y="51408"/>
                  </a:cubicBezTo>
                  <a:cubicBezTo>
                    <a:pt x="6531" y="51313"/>
                    <a:pt x="6531" y="33406"/>
                    <a:pt x="2149" y="25500"/>
                  </a:cubicBezTo>
                  <a:cubicBezTo>
                    <a:pt x="-2423" y="17213"/>
                    <a:pt x="530" y="6736"/>
                    <a:pt x="8817" y="2164"/>
                  </a:cubicBezTo>
                  <a:cubicBezTo>
                    <a:pt x="13675" y="-599"/>
                    <a:pt x="19390" y="-599"/>
                    <a:pt x="24152" y="1497"/>
                  </a:cubicBezTo>
                  <a:cubicBezTo>
                    <a:pt x="23676" y="1687"/>
                    <a:pt x="23200" y="1973"/>
                    <a:pt x="22819" y="2164"/>
                  </a:cubicBezTo>
                  <a:cubicBezTo>
                    <a:pt x="14532" y="6736"/>
                    <a:pt x="11579" y="17213"/>
                    <a:pt x="16151" y="25500"/>
                  </a:cubicBezTo>
                  <a:cubicBezTo>
                    <a:pt x="20533" y="33501"/>
                    <a:pt x="20533" y="51313"/>
                    <a:pt x="20533" y="51408"/>
                  </a:cubicBezTo>
                  <a:cubicBezTo>
                    <a:pt x="20533" y="51408"/>
                    <a:pt x="20818" y="120274"/>
                    <a:pt x="70634" y="120274"/>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8" name="Google Shape;3168;p59"/>
            <p:cNvSpPr/>
            <p:nvPr/>
          </p:nvSpPr>
          <p:spPr>
            <a:xfrm>
              <a:off x="7339339" y="2438521"/>
              <a:ext cx="55245" cy="9143"/>
            </a:xfrm>
            <a:custGeom>
              <a:rect b="b" l="l" r="r" t="t"/>
              <a:pathLst>
                <a:path extrusionOk="0" h="9143" w="55245">
                  <a:moveTo>
                    <a:pt x="50673" y="9144"/>
                  </a:moveTo>
                  <a:lnTo>
                    <a:pt x="4572" y="9144"/>
                  </a:lnTo>
                  <a:cubicBezTo>
                    <a:pt x="2096" y="9144"/>
                    <a:pt x="0" y="7144"/>
                    <a:pt x="0" y="4572"/>
                  </a:cubicBezTo>
                  <a:cubicBezTo>
                    <a:pt x="0" y="2000"/>
                    <a:pt x="2000" y="0"/>
                    <a:pt x="4572" y="0"/>
                  </a:cubicBezTo>
                  <a:lnTo>
                    <a:pt x="50673" y="0"/>
                  </a:lnTo>
                  <a:cubicBezTo>
                    <a:pt x="53150" y="0"/>
                    <a:pt x="55245" y="2000"/>
                    <a:pt x="55245" y="4572"/>
                  </a:cubicBezTo>
                  <a:cubicBezTo>
                    <a:pt x="55245" y="7144"/>
                    <a:pt x="53245" y="9144"/>
                    <a:pt x="50673" y="9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9" name="Google Shape;3169;p59"/>
            <p:cNvSpPr/>
            <p:nvPr/>
          </p:nvSpPr>
          <p:spPr>
            <a:xfrm>
              <a:off x="7325120" y="2438544"/>
              <a:ext cx="8993" cy="9120"/>
            </a:xfrm>
            <a:custGeom>
              <a:rect b="b" l="l" r="r" t="t"/>
              <a:pathLst>
                <a:path extrusionOk="0" h="9120" w="8993">
                  <a:moveTo>
                    <a:pt x="4504" y="9120"/>
                  </a:moveTo>
                  <a:cubicBezTo>
                    <a:pt x="2599" y="9120"/>
                    <a:pt x="789" y="7882"/>
                    <a:pt x="217" y="5977"/>
                  </a:cubicBezTo>
                  <a:cubicBezTo>
                    <a:pt x="-354" y="4167"/>
                    <a:pt x="217" y="2072"/>
                    <a:pt x="1741" y="929"/>
                  </a:cubicBezTo>
                  <a:cubicBezTo>
                    <a:pt x="3361" y="-310"/>
                    <a:pt x="5742" y="-310"/>
                    <a:pt x="7266" y="929"/>
                  </a:cubicBezTo>
                  <a:cubicBezTo>
                    <a:pt x="8695" y="2072"/>
                    <a:pt x="9361" y="4072"/>
                    <a:pt x="8790" y="5786"/>
                  </a:cubicBezTo>
                  <a:cubicBezTo>
                    <a:pt x="8218" y="7691"/>
                    <a:pt x="6409" y="9025"/>
                    <a:pt x="4408" y="902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70" name="Google Shape;3170;p59"/>
          <p:cNvGrpSpPr/>
          <p:nvPr/>
        </p:nvGrpSpPr>
        <p:grpSpPr>
          <a:xfrm>
            <a:off x="1583775" y="2865728"/>
            <a:ext cx="296703" cy="296799"/>
            <a:chOff x="1583324" y="2864018"/>
            <a:chExt cx="296703" cy="296799"/>
          </a:xfrm>
        </p:grpSpPr>
        <p:sp>
          <p:nvSpPr>
            <p:cNvPr id="3171" name="Google Shape;3171;p59"/>
            <p:cNvSpPr/>
            <p:nvPr/>
          </p:nvSpPr>
          <p:spPr>
            <a:xfrm>
              <a:off x="1800494" y="3032992"/>
              <a:ext cx="79533" cy="127825"/>
            </a:xfrm>
            <a:custGeom>
              <a:rect b="b" l="l" r="r" t="t"/>
              <a:pathLst>
                <a:path extrusionOk="0" h="127825" w="79533">
                  <a:moveTo>
                    <a:pt x="79534" y="63913"/>
                  </a:moveTo>
                  <a:lnTo>
                    <a:pt x="0" y="127825"/>
                  </a:lnTo>
                  <a:lnTo>
                    <a:pt x="33909" y="63913"/>
                  </a:lnTo>
                  <a:lnTo>
                    <a:pt x="0" y="0"/>
                  </a:lnTo>
                  <a:lnTo>
                    <a:pt x="79534" y="6391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2" name="Google Shape;3172;p59"/>
            <p:cNvSpPr/>
            <p:nvPr/>
          </p:nvSpPr>
          <p:spPr>
            <a:xfrm>
              <a:off x="1583418" y="2888212"/>
              <a:ext cx="154400" cy="181451"/>
            </a:xfrm>
            <a:custGeom>
              <a:rect b="b" l="l" r="r" t="t"/>
              <a:pathLst>
                <a:path extrusionOk="0" h="181451" w="154400">
                  <a:moveTo>
                    <a:pt x="121253" y="19241"/>
                  </a:moveTo>
                  <a:cubicBezTo>
                    <a:pt x="104966" y="6858"/>
                    <a:pt x="85534" y="0"/>
                    <a:pt x="66484" y="0"/>
                  </a:cubicBezTo>
                  <a:lnTo>
                    <a:pt x="0" y="0"/>
                  </a:lnTo>
                  <a:lnTo>
                    <a:pt x="0" y="79534"/>
                  </a:lnTo>
                  <a:lnTo>
                    <a:pt x="66484" y="79534"/>
                  </a:lnTo>
                  <a:cubicBezTo>
                    <a:pt x="70104" y="79534"/>
                    <a:pt x="76676" y="84487"/>
                    <a:pt x="77629" y="88011"/>
                  </a:cubicBezTo>
                  <a:lnTo>
                    <a:pt x="103251" y="181451"/>
                  </a:lnTo>
                  <a:lnTo>
                    <a:pt x="154400" y="66961"/>
                  </a:lnTo>
                  <a:cubicBezTo>
                    <a:pt x="149352" y="48577"/>
                    <a:pt x="137636" y="31623"/>
                    <a:pt x="121349" y="191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3" name="Google Shape;3173;p59"/>
            <p:cNvSpPr/>
            <p:nvPr/>
          </p:nvSpPr>
          <p:spPr>
            <a:xfrm>
              <a:off x="1800494" y="2864018"/>
              <a:ext cx="79533" cy="127920"/>
            </a:xfrm>
            <a:custGeom>
              <a:rect b="b" l="l" r="r" t="t"/>
              <a:pathLst>
                <a:path extrusionOk="0" h="127920" w="79533">
                  <a:moveTo>
                    <a:pt x="79534" y="64008"/>
                  </a:moveTo>
                  <a:lnTo>
                    <a:pt x="0" y="127921"/>
                  </a:lnTo>
                  <a:lnTo>
                    <a:pt x="33909" y="64008"/>
                  </a:lnTo>
                  <a:lnTo>
                    <a:pt x="0" y="0"/>
                  </a:lnTo>
                  <a:lnTo>
                    <a:pt x="79534" y="640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4" name="Google Shape;3174;p59"/>
            <p:cNvSpPr/>
            <p:nvPr/>
          </p:nvSpPr>
          <p:spPr>
            <a:xfrm>
              <a:off x="1727913" y="3032992"/>
              <a:ext cx="126206" cy="127825"/>
            </a:xfrm>
            <a:custGeom>
              <a:rect b="b" l="l" r="r" t="t"/>
              <a:pathLst>
                <a:path extrusionOk="0" h="127825" w="126206">
                  <a:moveTo>
                    <a:pt x="126111" y="63913"/>
                  </a:moveTo>
                  <a:lnTo>
                    <a:pt x="72581" y="0"/>
                  </a:lnTo>
                  <a:lnTo>
                    <a:pt x="72581" y="24098"/>
                  </a:lnTo>
                  <a:lnTo>
                    <a:pt x="46482" y="24098"/>
                  </a:lnTo>
                  <a:cubicBezTo>
                    <a:pt x="43053" y="24098"/>
                    <a:pt x="37147" y="19717"/>
                    <a:pt x="35623" y="16288"/>
                  </a:cubicBezTo>
                  <a:lnTo>
                    <a:pt x="0" y="90106"/>
                  </a:lnTo>
                  <a:cubicBezTo>
                    <a:pt x="14383" y="98965"/>
                    <a:pt x="30575" y="103727"/>
                    <a:pt x="46577" y="103727"/>
                  </a:cubicBezTo>
                  <a:lnTo>
                    <a:pt x="72676" y="103727"/>
                  </a:lnTo>
                  <a:lnTo>
                    <a:pt x="72676" y="127825"/>
                  </a:lnTo>
                  <a:lnTo>
                    <a:pt x="126206" y="6391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5" name="Google Shape;3175;p59"/>
            <p:cNvSpPr/>
            <p:nvPr/>
          </p:nvSpPr>
          <p:spPr>
            <a:xfrm>
              <a:off x="1686575" y="2955268"/>
              <a:ext cx="77057" cy="167925"/>
            </a:xfrm>
            <a:custGeom>
              <a:rect b="b" l="l" r="r" t="t"/>
              <a:pathLst>
                <a:path extrusionOk="0" h="167925" w="77057">
                  <a:moveTo>
                    <a:pt x="76962" y="94107"/>
                  </a:moveTo>
                  <a:lnTo>
                    <a:pt x="70009" y="119634"/>
                  </a:lnTo>
                  <a:cubicBezTo>
                    <a:pt x="65151" y="137541"/>
                    <a:pt x="55150" y="154305"/>
                    <a:pt x="41339" y="167926"/>
                  </a:cubicBezTo>
                  <a:cubicBezTo>
                    <a:pt x="38481" y="166211"/>
                    <a:pt x="35719" y="164306"/>
                    <a:pt x="33052" y="162306"/>
                  </a:cubicBezTo>
                  <a:cubicBezTo>
                    <a:pt x="16764" y="149923"/>
                    <a:pt x="5048" y="132969"/>
                    <a:pt x="0" y="114490"/>
                  </a:cubicBezTo>
                  <a:lnTo>
                    <a:pt x="51149" y="0"/>
                  </a:lnTo>
                  <a:lnTo>
                    <a:pt x="76771" y="93440"/>
                  </a:lnTo>
                  <a:cubicBezTo>
                    <a:pt x="76771" y="93440"/>
                    <a:pt x="76962" y="93917"/>
                    <a:pt x="77057" y="941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6" name="Google Shape;3176;p59"/>
            <p:cNvSpPr/>
            <p:nvPr/>
          </p:nvSpPr>
          <p:spPr>
            <a:xfrm>
              <a:off x="1583324" y="2864114"/>
              <a:ext cx="270700" cy="272605"/>
            </a:xfrm>
            <a:custGeom>
              <a:rect b="b" l="l" r="r" t="t"/>
              <a:pathLst>
                <a:path extrusionOk="0" h="272605" w="270700">
                  <a:moveTo>
                    <a:pt x="270701" y="63913"/>
                  </a:moveTo>
                  <a:lnTo>
                    <a:pt x="217170" y="0"/>
                  </a:lnTo>
                  <a:lnTo>
                    <a:pt x="217170" y="24098"/>
                  </a:lnTo>
                  <a:lnTo>
                    <a:pt x="191072" y="24098"/>
                  </a:lnTo>
                  <a:cubicBezTo>
                    <a:pt x="172022" y="24098"/>
                    <a:pt x="152495" y="30956"/>
                    <a:pt x="136303" y="43339"/>
                  </a:cubicBezTo>
                  <a:cubicBezTo>
                    <a:pt x="120015" y="55721"/>
                    <a:pt x="108299" y="72676"/>
                    <a:pt x="103251" y="91154"/>
                  </a:cubicBezTo>
                  <a:lnTo>
                    <a:pt x="77629" y="184594"/>
                  </a:lnTo>
                  <a:cubicBezTo>
                    <a:pt x="76676" y="188119"/>
                    <a:pt x="70104" y="193072"/>
                    <a:pt x="66484" y="193072"/>
                  </a:cubicBezTo>
                  <a:lnTo>
                    <a:pt x="0" y="193072"/>
                  </a:lnTo>
                  <a:lnTo>
                    <a:pt x="0" y="272606"/>
                  </a:lnTo>
                  <a:lnTo>
                    <a:pt x="66484" y="272606"/>
                  </a:lnTo>
                  <a:cubicBezTo>
                    <a:pt x="85534" y="272606"/>
                    <a:pt x="105061" y="265748"/>
                    <a:pt x="121253" y="253365"/>
                  </a:cubicBezTo>
                  <a:cubicBezTo>
                    <a:pt x="137541" y="240983"/>
                    <a:pt x="149257" y="224028"/>
                    <a:pt x="154305" y="205550"/>
                  </a:cubicBezTo>
                  <a:lnTo>
                    <a:pt x="179927" y="112109"/>
                  </a:lnTo>
                  <a:cubicBezTo>
                    <a:pt x="180880" y="108585"/>
                    <a:pt x="187452" y="103632"/>
                    <a:pt x="191072" y="103632"/>
                  </a:cubicBezTo>
                  <a:lnTo>
                    <a:pt x="217170" y="103632"/>
                  </a:lnTo>
                  <a:lnTo>
                    <a:pt x="217170" y="127730"/>
                  </a:lnTo>
                  <a:lnTo>
                    <a:pt x="270605" y="6381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7" name="Google Shape;3177;p59"/>
            <p:cNvSpPr/>
            <p:nvPr/>
          </p:nvSpPr>
          <p:spPr>
            <a:xfrm>
              <a:off x="1625425" y="3097952"/>
              <a:ext cx="9715" cy="9715"/>
            </a:xfrm>
            <a:custGeom>
              <a:rect b="b" l="l" r="r" t="t"/>
              <a:pathLst>
                <a:path extrusionOk="0" h="9715" w="9715">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8" name="Google Shape;3178;p59"/>
            <p:cNvSpPr/>
            <p:nvPr/>
          </p:nvSpPr>
          <p:spPr>
            <a:xfrm>
              <a:off x="1651522" y="3084903"/>
              <a:ext cx="9715" cy="9715"/>
            </a:xfrm>
            <a:custGeom>
              <a:rect b="b" l="l" r="r" t="t"/>
              <a:pathLst>
                <a:path extrusionOk="0" h="9715" w="9715">
                  <a:moveTo>
                    <a:pt x="9716" y="4858"/>
                  </a:moveTo>
                  <a:cubicBezTo>
                    <a:pt x="9716" y="7541"/>
                    <a:pt x="7541" y="9716"/>
                    <a:pt x="4858" y="9716"/>
                  </a:cubicBezTo>
                  <a:cubicBezTo>
                    <a:pt x="2175" y="9716"/>
                    <a:pt x="0" y="7541"/>
                    <a:pt x="0" y="4858"/>
                  </a:cubicBezTo>
                  <a:cubicBezTo>
                    <a:pt x="0" y="2175"/>
                    <a:pt x="2175" y="0"/>
                    <a:pt x="4858" y="0"/>
                  </a:cubicBezTo>
                  <a:cubicBezTo>
                    <a:pt x="7541" y="0"/>
                    <a:pt x="9716" y="2175"/>
                    <a:pt x="9716" y="485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79" name="Google Shape;3179;p59"/>
          <p:cNvGrpSpPr/>
          <p:nvPr/>
        </p:nvGrpSpPr>
        <p:grpSpPr>
          <a:xfrm>
            <a:off x="2454079" y="2865728"/>
            <a:ext cx="296703" cy="296799"/>
            <a:chOff x="2449954" y="2860815"/>
            <a:chExt cx="296703" cy="296799"/>
          </a:xfrm>
        </p:grpSpPr>
        <p:sp>
          <p:nvSpPr>
            <p:cNvPr id="3180" name="Google Shape;3180;p59"/>
            <p:cNvSpPr/>
            <p:nvPr/>
          </p:nvSpPr>
          <p:spPr>
            <a:xfrm>
              <a:off x="2620070" y="2860815"/>
              <a:ext cx="126587" cy="126587"/>
            </a:xfrm>
            <a:custGeom>
              <a:rect b="b" l="l" r="r" t="t"/>
              <a:pathLst>
                <a:path extrusionOk="0" h="126587" w="126587">
                  <a:moveTo>
                    <a:pt x="126587" y="124777"/>
                  </a:moveTo>
                  <a:cubicBezTo>
                    <a:pt x="125635" y="56293"/>
                    <a:pt x="70294" y="952"/>
                    <a:pt x="1810" y="0"/>
                  </a:cubicBezTo>
                  <a:cubicBezTo>
                    <a:pt x="857" y="0"/>
                    <a:pt x="0" y="762"/>
                    <a:pt x="0" y="1810"/>
                  </a:cubicBezTo>
                  <a:lnTo>
                    <a:pt x="0" y="126587"/>
                  </a:lnTo>
                  <a:lnTo>
                    <a:pt x="124777" y="126587"/>
                  </a:lnTo>
                  <a:cubicBezTo>
                    <a:pt x="125730" y="126587"/>
                    <a:pt x="126587" y="125730"/>
                    <a:pt x="126587" y="124777"/>
                  </a:cubicBezTo>
                  <a:lnTo>
                    <a:pt x="126587" y="1247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1" name="Google Shape;3181;p59"/>
            <p:cNvSpPr/>
            <p:nvPr/>
          </p:nvSpPr>
          <p:spPr>
            <a:xfrm>
              <a:off x="2643597" y="2863006"/>
              <a:ext cx="103060" cy="124396"/>
            </a:xfrm>
            <a:custGeom>
              <a:rect b="b" l="l" r="r" t="t"/>
              <a:pathLst>
                <a:path extrusionOk="0" h="124396" w="103060">
                  <a:moveTo>
                    <a:pt x="103060" y="122587"/>
                  </a:moveTo>
                  <a:cubicBezTo>
                    <a:pt x="103060" y="123539"/>
                    <a:pt x="102298" y="124396"/>
                    <a:pt x="101251" y="124396"/>
                  </a:cubicBezTo>
                  <a:lnTo>
                    <a:pt x="89344" y="124396"/>
                  </a:lnTo>
                  <a:cubicBezTo>
                    <a:pt x="88297" y="66961"/>
                    <a:pt x="51340" y="18288"/>
                    <a:pt x="0" y="0"/>
                  </a:cubicBezTo>
                  <a:cubicBezTo>
                    <a:pt x="58102" y="10954"/>
                    <a:pt x="102203" y="61531"/>
                    <a:pt x="103060" y="1225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2" name="Google Shape;3182;p59"/>
            <p:cNvSpPr/>
            <p:nvPr/>
          </p:nvSpPr>
          <p:spPr>
            <a:xfrm>
              <a:off x="2449954" y="2866339"/>
              <a:ext cx="291274" cy="291274"/>
            </a:xfrm>
            <a:custGeom>
              <a:rect b="b" l="l" r="r" t="t"/>
              <a:pathLst>
                <a:path extrusionOk="0" h="291274" w="291274">
                  <a:moveTo>
                    <a:pt x="143827" y="0"/>
                  </a:moveTo>
                  <a:cubicBezTo>
                    <a:pt x="64198" y="953"/>
                    <a:pt x="0" y="65818"/>
                    <a:pt x="0" y="145637"/>
                  </a:cubicBezTo>
                  <a:cubicBezTo>
                    <a:pt x="0" y="225457"/>
                    <a:pt x="65437" y="291275"/>
                    <a:pt x="145637" y="291275"/>
                  </a:cubicBezTo>
                  <a:cubicBezTo>
                    <a:pt x="225838" y="291275"/>
                    <a:pt x="290322" y="227076"/>
                    <a:pt x="291275" y="147447"/>
                  </a:cubicBezTo>
                  <a:cubicBezTo>
                    <a:pt x="291275" y="146495"/>
                    <a:pt x="290513" y="145637"/>
                    <a:pt x="289465" y="145637"/>
                  </a:cubicBezTo>
                  <a:lnTo>
                    <a:pt x="145637" y="145637"/>
                  </a:lnTo>
                  <a:lnTo>
                    <a:pt x="145637" y="1810"/>
                  </a:lnTo>
                  <a:cubicBezTo>
                    <a:pt x="145637" y="857"/>
                    <a:pt x="144780" y="0"/>
                    <a:pt x="143827" y="0"/>
                  </a:cubicBezTo>
                  <a:lnTo>
                    <a:pt x="143827"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3" name="Google Shape;3183;p59"/>
            <p:cNvSpPr/>
            <p:nvPr/>
          </p:nvSpPr>
          <p:spPr>
            <a:xfrm>
              <a:off x="2524725" y="3011977"/>
              <a:ext cx="216503" cy="145637"/>
            </a:xfrm>
            <a:custGeom>
              <a:rect b="b" l="l" r="r" t="t"/>
              <a:pathLst>
                <a:path extrusionOk="0" h="145637" w="216503">
                  <a:moveTo>
                    <a:pt x="216408" y="1810"/>
                  </a:moveTo>
                  <a:cubicBezTo>
                    <a:pt x="215456" y="81439"/>
                    <a:pt x="150590" y="145637"/>
                    <a:pt x="70771" y="145637"/>
                  </a:cubicBezTo>
                  <a:cubicBezTo>
                    <a:pt x="45149" y="145637"/>
                    <a:pt x="20955" y="138970"/>
                    <a:pt x="0" y="127254"/>
                  </a:cubicBezTo>
                  <a:cubicBezTo>
                    <a:pt x="18002" y="135255"/>
                    <a:pt x="37814" y="139637"/>
                    <a:pt x="58769" y="139637"/>
                  </a:cubicBezTo>
                  <a:cubicBezTo>
                    <a:pt x="137160" y="139637"/>
                    <a:pt x="201073" y="77629"/>
                    <a:pt x="204311" y="0"/>
                  </a:cubicBezTo>
                  <a:lnTo>
                    <a:pt x="214694" y="0"/>
                  </a:lnTo>
                  <a:cubicBezTo>
                    <a:pt x="215646" y="0"/>
                    <a:pt x="216503" y="857"/>
                    <a:pt x="216503" y="18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84" name="Google Shape;3184;p59"/>
          <p:cNvGrpSpPr/>
          <p:nvPr/>
        </p:nvGrpSpPr>
        <p:grpSpPr>
          <a:xfrm>
            <a:off x="4662109" y="2865788"/>
            <a:ext cx="262699" cy="296679"/>
            <a:chOff x="4653050" y="2855390"/>
            <a:chExt cx="262699" cy="296679"/>
          </a:xfrm>
        </p:grpSpPr>
        <p:sp>
          <p:nvSpPr>
            <p:cNvPr id="3185" name="Google Shape;3185;p59"/>
            <p:cNvSpPr/>
            <p:nvPr/>
          </p:nvSpPr>
          <p:spPr>
            <a:xfrm>
              <a:off x="4656464" y="2855390"/>
              <a:ext cx="255681" cy="290679"/>
            </a:xfrm>
            <a:custGeom>
              <a:rect b="b" l="l" r="r" t="t"/>
              <a:pathLst>
                <a:path extrusionOk="0" h="290679" w="255681">
                  <a:moveTo>
                    <a:pt x="253285" y="275915"/>
                  </a:moveTo>
                  <a:cubicBezTo>
                    <a:pt x="253285" y="284012"/>
                    <a:pt x="246713" y="290679"/>
                    <a:pt x="238521" y="290679"/>
                  </a:cubicBezTo>
                  <a:lnTo>
                    <a:pt x="17255" y="290679"/>
                  </a:lnTo>
                  <a:cubicBezTo>
                    <a:pt x="9159" y="290679"/>
                    <a:pt x="2492" y="284107"/>
                    <a:pt x="2492" y="275915"/>
                  </a:cubicBezTo>
                  <a:lnTo>
                    <a:pt x="2492" y="129135"/>
                  </a:lnTo>
                  <a:cubicBezTo>
                    <a:pt x="2492" y="125135"/>
                    <a:pt x="-1890" y="121325"/>
                    <a:pt x="968" y="118467"/>
                  </a:cubicBezTo>
                  <a:lnTo>
                    <a:pt x="67166" y="53507"/>
                  </a:lnTo>
                  <a:lnTo>
                    <a:pt x="83549" y="43315"/>
                  </a:lnTo>
                  <a:lnTo>
                    <a:pt x="89741" y="31409"/>
                  </a:lnTo>
                  <a:lnTo>
                    <a:pt x="117935" y="3786"/>
                  </a:lnTo>
                  <a:cubicBezTo>
                    <a:pt x="123554" y="-1262"/>
                    <a:pt x="132127" y="-1262"/>
                    <a:pt x="137747" y="3786"/>
                  </a:cubicBezTo>
                  <a:lnTo>
                    <a:pt x="165941" y="31409"/>
                  </a:lnTo>
                  <a:lnTo>
                    <a:pt x="172132" y="43315"/>
                  </a:lnTo>
                  <a:lnTo>
                    <a:pt x="189658" y="54650"/>
                  </a:lnTo>
                  <a:lnTo>
                    <a:pt x="254714" y="118467"/>
                  </a:lnTo>
                  <a:cubicBezTo>
                    <a:pt x="257571" y="121229"/>
                    <a:pt x="253190" y="125135"/>
                    <a:pt x="253190" y="129135"/>
                  </a:cubicBezTo>
                  <a:lnTo>
                    <a:pt x="253190" y="27591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6" name="Google Shape;3186;p59"/>
            <p:cNvSpPr/>
            <p:nvPr/>
          </p:nvSpPr>
          <p:spPr>
            <a:xfrm>
              <a:off x="4708104" y="2886703"/>
              <a:ext cx="152495" cy="37528"/>
            </a:xfrm>
            <a:custGeom>
              <a:rect b="b" l="l" r="r" t="t"/>
              <a:pathLst>
                <a:path extrusionOk="0" h="37528" w="152495">
                  <a:moveTo>
                    <a:pt x="0" y="37529"/>
                  </a:moveTo>
                  <a:lnTo>
                    <a:pt x="152495" y="37529"/>
                  </a:lnTo>
                  <a:lnTo>
                    <a:pt x="114300" y="0"/>
                  </a:lnTo>
                  <a:lnTo>
                    <a:pt x="38195" y="0"/>
                  </a:lnTo>
                  <a:lnTo>
                    <a:pt x="0" y="3752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7" name="Google Shape;3187;p59"/>
            <p:cNvSpPr/>
            <p:nvPr/>
          </p:nvSpPr>
          <p:spPr>
            <a:xfrm>
              <a:off x="4676482" y="2898705"/>
              <a:ext cx="209835" cy="173069"/>
            </a:xfrm>
            <a:custGeom>
              <a:rect b="b" l="l" r="r" t="t"/>
              <a:pathLst>
                <a:path extrusionOk="0" h="173069" w="209835">
                  <a:moveTo>
                    <a:pt x="209836" y="112586"/>
                  </a:moveTo>
                  <a:lnTo>
                    <a:pt x="209836" y="14954"/>
                  </a:lnTo>
                  <a:cubicBezTo>
                    <a:pt x="209836" y="6667"/>
                    <a:pt x="203168" y="0"/>
                    <a:pt x="194881" y="0"/>
                  </a:cubicBezTo>
                  <a:lnTo>
                    <a:pt x="14954" y="0"/>
                  </a:lnTo>
                  <a:cubicBezTo>
                    <a:pt x="6667" y="0"/>
                    <a:pt x="0" y="6667"/>
                    <a:pt x="0" y="14954"/>
                  </a:cubicBezTo>
                  <a:lnTo>
                    <a:pt x="0" y="112586"/>
                  </a:lnTo>
                  <a:lnTo>
                    <a:pt x="85058" y="173069"/>
                  </a:lnTo>
                  <a:lnTo>
                    <a:pt x="100775" y="164402"/>
                  </a:lnTo>
                  <a:cubicBezTo>
                    <a:pt x="105156" y="162020"/>
                    <a:pt x="110585" y="162020"/>
                    <a:pt x="114967" y="164402"/>
                  </a:cubicBezTo>
                  <a:lnTo>
                    <a:pt x="130683" y="173069"/>
                  </a:lnTo>
                  <a:lnTo>
                    <a:pt x="209740" y="11258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8" name="Google Shape;3188;p59"/>
            <p:cNvSpPr/>
            <p:nvPr/>
          </p:nvSpPr>
          <p:spPr>
            <a:xfrm>
              <a:off x="4676577" y="2898705"/>
              <a:ext cx="215741" cy="178974"/>
            </a:xfrm>
            <a:custGeom>
              <a:rect b="b" l="l" r="r" t="t"/>
              <a:pathLst>
                <a:path extrusionOk="0" h="178974" w="215741">
                  <a:moveTo>
                    <a:pt x="130683" y="178975"/>
                  </a:moveTo>
                  <a:lnTo>
                    <a:pt x="114967" y="170307"/>
                  </a:lnTo>
                  <a:cubicBezTo>
                    <a:pt x="110585" y="167926"/>
                    <a:pt x="105156" y="167926"/>
                    <a:pt x="100775" y="170307"/>
                  </a:cubicBezTo>
                  <a:lnTo>
                    <a:pt x="85058" y="178975"/>
                  </a:lnTo>
                  <a:lnTo>
                    <a:pt x="0" y="112586"/>
                  </a:lnTo>
                  <a:lnTo>
                    <a:pt x="0" y="77343"/>
                  </a:lnTo>
                  <a:lnTo>
                    <a:pt x="80296" y="157544"/>
                  </a:lnTo>
                  <a:cubicBezTo>
                    <a:pt x="83153" y="160401"/>
                    <a:pt x="87440" y="160973"/>
                    <a:pt x="90964" y="159067"/>
                  </a:cubicBezTo>
                  <a:lnTo>
                    <a:pt x="100775" y="153638"/>
                  </a:lnTo>
                  <a:cubicBezTo>
                    <a:pt x="105156" y="151257"/>
                    <a:pt x="110585" y="151257"/>
                    <a:pt x="114967" y="153638"/>
                  </a:cubicBezTo>
                  <a:lnTo>
                    <a:pt x="124778" y="159067"/>
                  </a:lnTo>
                  <a:cubicBezTo>
                    <a:pt x="128302" y="160973"/>
                    <a:pt x="132588" y="160401"/>
                    <a:pt x="135446" y="157544"/>
                  </a:cubicBezTo>
                  <a:lnTo>
                    <a:pt x="193453" y="99631"/>
                  </a:lnTo>
                  <a:cubicBezTo>
                    <a:pt x="196215" y="96869"/>
                    <a:pt x="197834" y="93059"/>
                    <a:pt x="197834" y="89059"/>
                  </a:cubicBezTo>
                  <a:lnTo>
                    <a:pt x="197834" y="14954"/>
                  </a:lnTo>
                  <a:cubicBezTo>
                    <a:pt x="197834" y="6667"/>
                    <a:pt x="191167" y="0"/>
                    <a:pt x="182880" y="0"/>
                  </a:cubicBezTo>
                  <a:lnTo>
                    <a:pt x="200787" y="0"/>
                  </a:lnTo>
                  <a:cubicBezTo>
                    <a:pt x="209074" y="0"/>
                    <a:pt x="215741" y="6667"/>
                    <a:pt x="215741" y="14954"/>
                  </a:cubicBezTo>
                  <a:lnTo>
                    <a:pt x="215741" y="112586"/>
                  </a:lnTo>
                  <a:lnTo>
                    <a:pt x="130683" y="17897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9" name="Google Shape;3189;p59"/>
            <p:cNvSpPr/>
            <p:nvPr/>
          </p:nvSpPr>
          <p:spPr>
            <a:xfrm>
              <a:off x="4653050" y="2973857"/>
              <a:ext cx="108489" cy="178117"/>
            </a:xfrm>
            <a:custGeom>
              <a:rect b="b" l="l" r="r" t="t"/>
              <a:pathLst>
                <a:path extrusionOk="0" h="178117" w="108489">
                  <a:moveTo>
                    <a:pt x="0" y="163449"/>
                  </a:moveTo>
                  <a:cubicBezTo>
                    <a:pt x="0" y="171164"/>
                    <a:pt x="5905" y="177451"/>
                    <a:pt x="13430" y="178117"/>
                  </a:cubicBezTo>
                  <a:lnTo>
                    <a:pt x="108490" y="103823"/>
                  </a:lnTo>
                  <a:lnTo>
                    <a:pt x="4477" y="0"/>
                  </a:lnTo>
                  <a:cubicBezTo>
                    <a:pt x="1619" y="2762"/>
                    <a:pt x="0" y="6667"/>
                    <a:pt x="0" y="10668"/>
                  </a:cubicBezTo>
                  <a:lnTo>
                    <a:pt x="0" y="16344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0" name="Google Shape;3190;p59"/>
            <p:cNvSpPr/>
            <p:nvPr/>
          </p:nvSpPr>
          <p:spPr>
            <a:xfrm>
              <a:off x="4807260" y="2973857"/>
              <a:ext cx="107251" cy="178117"/>
            </a:xfrm>
            <a:custGeom>
              <a:rect b="b" l="l" r="r" t="t"/>
              <a:pathLst>
                <a:path extrusionOk="0" h="178117" w="107251">
                  <a:moveTo>
                    <a:pt x="107251" y="163449"/>
                  </a:moveTo>
                  <a:cubicBezTo>
                    <a:pt x="107251" y="171164"/>
                    <a:pt x="102584" y="177451"/>
                    <a:pt x="95059" y="178117"/>
                  </a:cubicBezTo>
                  <a:lnTo>
                    <a:pt x="0" y="103823"/>
                  </a:lnTo>
                  <a:lnTo>
                    <a:pt x="104013" y="0"/>
                  </a:lnTo>
                  <a:cubicBezTo>
                    <a:pt x="106871" y="2762"/>
                    <a:pt x="107251" y="6667"/>
                    <a:pt x="107251" y="10668"/>
                  </a:cubicBezTo>
                  <a:lnTo>
                    <a:pt x="107251" y="16344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1" name="Google Shape;3191;p59"/>
            <p:cNvSpPr/>
            <p:nvPr/>
          </p:nvSpPr>
          <p:spPr>
            <a:xfrm>
              <a:off x="4894890" y="2973857"/>
              <a:ext cx="20859" cy="178117"/>
            </a:xfrm>
            <a:custGeom>
              <a:rect b="b" l="l" r="r" t="t"/>
              <a:pathLst>
                <a:path extrusionOk="0" h="178117" w="20859">
                  <a:moveTo>
                    <a:pt x="20860" y="10668"/>
                  </a:moveTo>
                  <a:cubicBezTo>
                    <a:pt x="20860" y="6667"/>
                    <a:pt x="19241" y="2858"/>
                    <a:pt x="16383" y="0"/>
                  </a:cubicBezTo>
                  <a:lnTo>
                    <a:pt x="2953" y="13430"/>
                  </a:lnTo>
                  <a:lnTo>
                    <a:pt x="2953" y="163449"/>
                  </a:lnTo>
                  <a:cubicBezTo>
                    <a:pt x="2953" y="166783"/>
                    <a:pt x="1810" y="169831"/>
                    <a:pt x="0" y="172307"/>
                  </a:cubicBezTo>
                  <a:lnTo>
                    <a:pt x="7429" y="178117"/>
                  </a:lnTo>
                  <a:cubicBezTo>
                    <a:pt x="14954" y="177451"/>
                    <a:pt x="20860" y="171164"/>
                    <a:pt x="20860" y="163449"/>
                  </a:cubicBezTo>
                  <a:lnTo>
                    <a:pt x="20860" y="10668"/>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2" name="Google Shape;3192;p59"/>
            <p:cNvSpPr/>
            <p:nvPr/>
          </p:nvSpPr>
          <p:spPr>
            <a:xfrm>
              <a:off x="4653144" y="3067226"/>
              <a:ext cx="262604" cy="84843"/>
            </a:xfrm>
            <a:custGeom>
              <a:rect b="b" l="l" r="r" t="t"/>
              <a:pathLst>
                <a:path extrusionOk="0" h="84843" w="262604">
                  <a:moveTo>
                    <a:pt x="14669" y="84844"/>
                  </a:moveTo>
                  <a:lnTo>
                    <a:pt x="247841" y="84844"/>
                  </a:lnTo>
                  <a:cubicBezTo>
                    <a:pt x="252603" y="80272"/>
                    <a:pt x="257527" y="75348"/>
                    <a:pt x="262604" y="70080"/>
                  </a:cubicBezTo>
                  <a:lnTo>
                    <a:pt x="138398" y="1786"/>
                  </a:lnTo>
                  <a:cubicBezTo>
                    <a:pt x="134017" y="-595"/>
                    <a:pt x="128588" y="-595"/>
                    <a:pt x="124206" y="1786"/>
                  </a:cubicBezTo>
                  <a:lnTo>
                    <a:pt x="0" y="70080"/>
                  </a:lnTo>
                  <a:cubicBezTo>
                    <a:pt x="0" y="78176"/>
                    <a:pt x="6572" y="84844"/>
                    <a:pt x="14764" y="8484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3" name="Google Shape;3193;p59"/>
            <p:cNvSpPr/>
            <p:nvPr/>
          </p:nvSpPr>
          <p:spPr>
            <a:xfrm>
              <a:off x="4883079" y="3127495"/>
              <a:ext cx="32670" cy="24574"/>
            </a:xfrm>
            <a:custGeom>
              <a:rect b="b" l="l" r="r" t="t"/>
              <a:pathLst>
                <a:path extrusionOk="0" h="24574" w="32670">
                  <a:moveTo>
                    <a:pt x="14764" y="0"/>
                  </a:moveTo>
                  <a:lnTo>
                    <a:pt x="14764" y="9811"/>
                  </a:lnTo>
                  <a:cubicBezTo>
                    <a:pt x="14764" y="17907"/>
                    <a:pt x="8191" y="24575"/>
                    <a:pt x="0" y="24575"/>
                  </a:cubicBezTo>
                  <a:lnTo>
                    <a:pt x="17907" y="24575"/>
                  </a:lnTo>
                  <a:cubicBezTo>
                    <a:pt x="26003" y="24575"/>
                    <a:pt x="32671" y="18002"/>
                    <a:pt x="32671" y="9811"/>
                  </a:cubicBezTo>
                  <a:lnTo>
                    <a:pt x="14764"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4" name="Google Shape;3194;p59"/>
            <p:cNvSpPr/>
            <p:nvPr/>
          </p:nvSpPr>
          <p:spPr>
            <a:xfrm>
              <a:off x="4739396" y="2928911"/>
              <a:ext cx="89749" cy="90189"/>
            </a:xfrm>
            <a:custGeom>
              <a:rect b="b" l="l" r="r" t="t"/>
              <a:pathLst>
                <a:path extrusionOk="0" h="90189" w="89749">
                  <a:moveTo>
                    <a:pt x="63673" y="21705"/>
                  </a:moveTo>
                  <a:cubicBezTo>
                    <a:pt x="63673" y="19229"/>
                    <a:pt x="61673" y="17228"/>
                    <a:pt x="59196" y="17228"/>
                  </a:cubicBezTo>
                  <a:lnTo>
                    <a:pt x="59196" y="17228"/>
                  </a:lnTo>
                  <a:cubicBezTo>
                    <a:pt x="56720" y="17228"/>
                    <a:pt x="54719" y="19229"/>
                    <a:pt x="54719" y="21705"/>
                  </a:cubicBezTo>
                  <a:lnTo>
                    <a:pt x="54719" y="23991"/>
                  </a:lnTo>
                  <a:cubicBezTo>
                    <a:pt x="51576" y="21515"/>
                    <a:pt x="47671" y="20181"/>
                    <a:pt x="43385" y="20181"/>
                  </a:cubicBezTo>
                  <a:cubicBezTo>
                    <a:pt x="32812" y="20181"/>
                    <a:pt x="21858" y="29325"/>
                    <a:pt x="21858" y="44565"/>
                  </a:cubicBezTo>
                  <a:cubicBezTo>
                    <a:pt x="21858" y="58472"/>
                    <a:pt x="31288" y="69902"/>
                    <a:pt x="42908" y="69902"/>
                  </a:cubicBezTo>
                  <a:cubicBezTo>
                    <a:pt x="47957" y="69902"/>
                    <a:pt x="52529" y="67806"/>
                    <a:pt x="56053" y="64187"/>
                  </a:cubicBezTo>
                  <a:cubicBezTo>
                    <a:pt x="56720" y="65615"/>
                    <a:pt x="57672" y="66949"/>
                    <a:pt x="58815" y="68092"/>
                  </a:cubicBezTo>
                  <a:cubicBezTo>
                    <a:pt x="61292" y="70568"/>
                    <a:pt x="64530" y="71997"/>
                    <a:pt x="67864" y="71997"/>
                  </a:cubicBezTo>
                  <a:cubicBezTo>
                    <a:pt x="77579" y="71997"/>
                    <a:pt x="83675" y="65234"/>
                    <a:pt x="86152" y="58948"/>
                  </a:cubicBezTo>
                  <a:cubicBezTo>
                    <a:pt x="90057" y="49137"/>
                    <a:pt x="90724" y="40946"/>
                    <a:pt x="88438" y="32182"/>
                  </a:cubicBezTo>
                  <a:cubicBezTo>
                    <a:pt x="88438" y="32182"/>
                    <a:pt x="88438" y="32182"/>
                    <a:pt x="88438" y="32087"/>
                  </a:cubicBezTo>
                  <a:cubicBezTo>
                    <a:pt x="84914" y="20467"/>
                    <a:pt x="77008" y="10847"/>
                    <a:pt x="66245" y="5227"/>
                  </a:cubicBezTo>
                  <a:cubicBezTo>
                    <a:pt x="55481" y="-488"/>
                    <a:pt x="43099" y="-1536"/>
                    <a:pt x="31478" y="2179"/>
                  </a:cubicBezTo>
                  <a:cubicBezTo>
                    <a:pt x="20429" y="5703"/>
                    <a:pt x="11285" y="13228"/>
                    <a:pt x="5666" y="23420"/>
                  </a:cubicBezTo>
                  <a:cubicBezTo>
                    <a:pt x="46" y="33611"/>
                    <a:pt x="-1478" y="45422"/>
                    <a:pt x="1475" y="56567"/>
                  </a:cubicBezTo>
                  <a:cubicBezTo>
                    <a:pt x="4046" y="66282"/>
                    <a:pt x="9476" y="74569"/>
                    <a:pt x="17381" y="80665"/>
                  </a:cubicBezTo>
                  <a:cubicBezTo>
                    <a:pt x="24906" y="86570"/>
                    <a:pt x="34336" y="89904"/>
                    <a:pt x="43861" y="90190"/>
                  </a:cubicBezTo>
                  <a:cubicBezTo>
                    <a:pt x="43861" y="90190"/>
                    <a:pt x="43861" y="90190"/>
                    <a:pt x="43956" y="90190"/>
                  </a:cubicBezTo>
                  <a:cubicBezTo>
                    <a:pt x="46337" y="90190"/>
                    <a:pt x="48338" y="88285"/>
                    <a:pt x="48433" y="85808"/>
                  </a:cubicBezTo>
                  <a:cubicBezTo>
                    <a:pt x="48433" y="83332"/>
                    <a:pt x="46528" y="81236"/>
                    <a:pt x="44051" y="81236"/>
                  </a:cubicBezTo>
                  <a:cubicBezTo>
                    <a:pt x="28145" y="80760"/>
                    <a:pt x="14143" y="69711"/>
                    <a:pt x="10047" y="54185"/>
                  </a:cubicBezTo>
                  <a:cubicBezTo>
                    <a:pt x="7666" y="45232"/>
                    <a:pt x="8904" y="35802"/>
                    <a:pt x="13381" y="27611"/>
                  </a:cubicBezTo>
                  <a:cubicBezTo>
                    <a:pt x="17858" y="19419"/>
                    <a:pt x="25192" y="13323"/>
                    <a:pt x="34050" y="10561"/>
                  </a:cubicBezTo>
                  <a:cubicBezTo>
                    <a:pt x="43385" y="7608"/>
                    <a:pt x="53291" y="8465"/>
                    <a:pt x="61863" y="13037"/>
                  </a:cubicBezTo>
                  <a:cubicBezTo>
                    <a:pt x="70436" y="17609"/>
                    <a:pt x="76817" y="25229"/>
                    <a:pt x="79580" y="34469"/>
                  </a:cubicBezTo>
                  <a:cubicBezTo>
                    <a:pt x="81485" y="41612"/>
                    <a:pt x="80342" y="48756"/>
                    <a:pt x="77579" y="55519"/>
                  </a:cubicBezTo>
                  <a:cubicBezTo>
                    <a:pt x="76722" y="57710"/>
                    <a:pt x="73960" y="62948"/>
                    <a:pt x="67578" y="62948"/>
                  </a:cubicBezTo>
                  <a:cubicBezTo>
                    <a:pt x="66340" y="62948"/>
                    <a:pt x="65292" y="62186"/>
                    <a:pt x="64911" y="61710"/>
                  </a:cubicBezTo>
                  <a:cubicBezTo>
                    <a:pt x="63863" y="60662"/>
                    <a:pt x="63197" y="59043"/>
                    <a:pt x="63197" y="57424"/>
                  </a:cubicBezTo>
                  <a:lnTo>
                    <a:pt x="63387" y="21800"/>
                  </a:lnTo>
                  <a:close/>
                  <a:moveTo>
                    <a:pt x="42908" y="60853"/>
                  </a:moveTo>
                  <a:cubicBezTo>
                    <a:pt x="37098" y="60853"/>
                    <a:pt x="30812" y="54566"/>
                    <a:pt x="30812" y="44470"/>
                  </a:cubicBezTo>
                  <a:cubicBezTo>
                    <a:pt x="30812" y="34373"/>
                    <a:pt x="37193" y="29039"/>
                    <a:pt x="43385" y="29039"/>
                  </a:cubicBezTo>
                  <a:cubicBezTo>
                    <a:pt x="49576" y="29039"/>
                    <a:pt x="54338" y="35040"/>
                    <a:pt x="54624" y="43708"/>
                  </a:cubicBezTo>
                  <a:lnTo>
                    <a:pt x="54624" y="45327"/>
                  </a:lnTo>
                  <a:cubicBezTo>
                    <a:pt x="54243" y="53995"/>
                    <a:pt x="49195" y="60853"/>
                    <a:pt x="43004" y="60853"/>
                  </a:cubicBezTo>
                  <a:lnTo>
                    <a:pt x="43004" y="6085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95" name="Google Shape;3195;p59"/>
          <p:cNvGrpSpPr/>
          <p:nvPr/>
        </p:nvGrpSpPr>
        <p:grpSpPr>
          <a:xfrm>
            <a:off x="7716229" y="2865776"/>
            <a:ext cx="272601" cy="296703"/>
            <a:chOff x="7714647" y="2855386"/>
            <a:chExt cx="272601" cy="296703"/>
          </a:xfrm>
        </p:grpSpPr>
        <p:sp>
          <p:nvSpPr>
            <p:cNvPr id="3196" name="Google Shape;3196;p59"/>
            <p:cNvSpPr/>
            <p:nvPr/>
          </p:nvSpPr>
          <p:spPr>
            <a:xfrm>
              <a:off x="7714647" y="2855386"/>
              <a:ext cx="272482" cy="296703"/>
            </a:xfrm>
            <a:custGeom>
              <a:rect b="b" l="l" r="r" t="t"/>
              <a:pathLst>
                <a:path extrusionOk="0" h="296703" w="272482">
                  <a:moveTo>
                    <a:pt x="101142" y="209121"/>
                  </a:moveTo>
                  <a:cubicBezTo>
                    <a:pt x="33705" y="325898"/>
                    <a:pt x="-68784" y="148352"/>
                    <a:pt x="66090" y="148352"/>
                  </a:cubicBezTo>
                  <a:cubicBezTo>
                    <a:pt x="-68784" y="148352"/>
                    <a:pt x="33705" y="-29194"/>
                    <a:pt x="101142" y="87582"/>
                  </a:cubicBezTo>
                  <a:cubicBezTo>
                    <a:pt x="33705" y="-29194"/>
                    <a:pt x="238778" y="-29194"/>
                    <a:pt x="171341" y="87582"/>
                  </a:cubicBezTo>
                  <a:cubicBezTo>
                    <a:pt x="238778" y="-29194"/>
                    <a:pt x="341267" y="148352"/>
                    <a:pt x="206393" y="148352"/>
                  </a:cubicBezTo>
                  <a:cubicBezTo>
                    <a:pt x="341267" y="148352"/>
                    <a:pt x="238778" y="325898"/>
                    <a:pt x="171341" y="209121"/>
                  </a:cubicBezTo>
                  <a:cubicBezTo>
                    <a:pt x="238778" y="325898"/>
                    <a:pt x="33705" y="325898"/>
                    <a:pt x="101142" y="2091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7" name="Google Shape;3197;p59"/>
            <p:cNvSpPr/>
            <p:nvPr/>
          </p:nvSpPr>
          <p:spPr>
            <a:xfrm>
              <a:off x="7714824" y="2855386"/>
              <a:ext cx="272424" cy="249150"/>
            </a:xfrm>
            <a:custGeom>
              <a:rect b="b" l="l" r="r" t="t"/>
              <a:pathLst>
                <a:path extrusionOk="0" h="249150" w="272424">
                  <a:moveTo>
                    <a:pt x="206216" y="148257"/>
                  </a:moveTo>
                  <a:lnTo>
                    <a:pt x="137827" y="147304"/>
                  </a:lnTo>
                  <a:lnTo>
                    <a:pt x="137827" y="147304"/>
                  </a:lnTo>
                  <a:cubicBezTo>
                    <a:pt x="137827" y="147304"/>
                    <a:pt x="137827" y="147304"/>
                    <a:pt x="137827" y="147304"/>
                  </a:cubicBezTo>
                  <a:lnTo>
                    <a:pt x="171164" y="87582"/>
                  </a:lnTo>
                  <a:cubicBezTo>
                    <a:pt x="238601" y="-29194"/>
                    <a:pt x="33528" y="-29194"/>
                    <a:pt x="100965" y="87582"/>
                  </a:cubicBezTo>
                  <a:lnTo>
                    <a:pt x="134302" y="147304"/>
                  </a:lnTo>
                  <a:lnTo>
                    <a:pt x="134302" y="147304"/>
                  </a:lnTo>
                  <a:cubicBezTo>
                    <a:pt x="134302" y="147304"/>
                    <a:pt x="134302" y="147304"/>
                    <a:pt x="134302" y="147304"/>
                  </a:cubicBezTo>
                  <a:lnTo>
                    <a:pt x="65913" y="148542"/>
                  </a:lnTo>
                  <a:cubicBezTo>
                    <a:pt x="-68961" y="149019"/>
                    <a:pt x="34195" y="326184"/>
                    <a:pt x="101251" y="209217"/>
                  </a:cubicBezTo>
                  <a:lnTo>
                    <a:pt x="136112" y="150352"/>
                  </a:lnTo>
                  <a:lnTo>
                    <a:pt x="136112" y="150352"/>
                  </a:lnTo>
                  <a:cubicBezTo>
                    <a:pt x="136112" y="150352"/>
                    <a:pt x="136112" y="150352"/>
                    <a:pt x="136112" y="150352"/>
                  </a:cubicBezTo>
                  <a:lnTo>
                    <a:pt x="171259" y="209026"/>
                  </a:lnTo>
                  <a:cubicBezTo>
                    <a:pt x="238792" y="325707"/>
                    <a:pt x="341186" y="148066"/>
                    <a:pt x="206311" y="1481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8" name="Google Shape;3198;p59"/>
            <p:cNvSpPr/>
            <p:nvPr/>
          </p:nvSpPr>
          <p:spPr>
            <a:xfrm>
              <a:off x="7846269" y="3095845"/>
              <a:ext cx="9143" cy="28193"/>
            </a:xfrm>
            <a:custGeom>
              <a:rect b="b" l="l" r="r" t="t"/>
              <a:pathLst>
                <a:path extrusionOk="0" h="28193" w="9143">
                  <a:moveTo>
                    <a:pt x="4572" y="0"/>
                  </a:moveTo>
                  <a:cubicBezTo>
                    <a:pt x="2096" y="0"/>
                    <a:pt x="0" y="2000"/>
                    <a:pt x="0" y="4572"/>
                  </a:cubicBezTo>
                  <a:lnTo>
                    <a:pt x="0" y="23622"/>
                  </a:lnTo>
                  <a:cubicBezTo>
                    <a:pt x="0" y="26098"/>
                    <a:pt x="2000" y="28194"/>
                    <a:pt x="4572" y="28194"/>
                  </a:cubicBezTo>
                  <a:cubicBezTo>
                    <a:pt x="7144" y="28194"/>
                    <a:pt x="9144" y="26194"/>
                    <a:pt x="9144" y="23622"/>
                  </a:cubicBezTo>
                  <a:lnTo>
                    <a:pt x="9144" y="4572"/>
                  </a:lnTo>
                  <a:cubicBezTo>
                    <a:pt x="9144" y="2096"/>
                    <a:pt x="7144" y="0"/>
                    <a:pt x="4572"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9" name="Google Shape;3199;p59"/>
            <p:cNvSpPr/>
            <p:nvPr/>
          </p:nvSpPr>
          <p:spPr>
            <a:xfrm>
              <a:off x="7777110" y="2941723"/>
              <a:ext cx="20779" cy="18771"/>
            </a:xfrm>
            <a:custGeom>
              <a:rect b="b" l="l" r="r" t="t"/>
              <a:pathLst>
                <a:path extrusionOk="0" h="18771" w="20779">
                  <a:moveTo>
                    <a:pt x="1627" y="8009"/>
                  </a:moveTo>
                  <a:lnTo>
                    <a:pt x="13343" y="17724"/>
                  </a:lnTo>
                  <a:cubicBezTo>
                    <a:pt x="14200" y="18391"/>
                    <a:pt x="15248" y="18772"/>
                    <a:pt x="16200" y="18772"/>
                  </a:cubicBezTo>
                  <a:cubicBezTo>
                    <a:pt x="17534" y="18772"/>
                    <a:pt x="18772" y="18200"/>
                    <a:pt x="19724" y="17153"/>
                  </a:cubicBezTo>
                  <a:cubicBezTo>
                    <a:pt x="21344" y="15248"/>
                    <a:pt x="21058" y="12390"/>
                    <a:pt x="19153" y="10771"/>
                  </a:cubicBezTo>
                  <a:lnTo>
                    <a:pt x="7437" y="1055"/>
                  </a:lnTo>
                  <a:cubicBezTo>
                    <a:pt x="5532" y="-564"/>
                    <a:pt x="2675" y="-278"/>
                    <a:pt x="1055" y="1627"/>
                  </a:cubicBezTo>
                  <a:cubicBezTo>
                    <a:pt x="-564" y="3532"/>
                    <a:pt x="-278" y="6389"/>
                    <a:pt x="1627" y="80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0" name="Google Shape;3200;p59"/>
            <p:cNvSpPr/>
            <p:nvPr/>
          </p:nvSpPr>
          <p:spPr>
            <a:xfrm>
              <a:off x="7752449" y="3040982"/>
              <a:ext cx="25905" cy="18191"/>
            </a:xfrm>
            <a:custGeom>
              <a:rect b="b" l="l" r="r" t="t"/>
              <a:pathLst>
                <a:path extrusionOk="0" h="18191" w="25905">
                  <a:moveTo>
                    <a:pt x="19144" y="570"/>
                  </a:moveTo>
                  <a:lnTo>
                    <a:pt x="2380" y="9619"/>
                  </a:lnTo>
                  <a:cubicBezTo>
                    <a:pt x="189" y="10857"/>
                    <a:pt x="-668" y="13524"/>
                    <a:pt x="570" y="15810"/>
                  </a:cubicBezTo>
                  <a:cubicBezTo>
                    <a:pt x="1428" y="17334"/>
                    <a:pt x="2951" y="18191"/>
                    <a:pt x="4571" y="18191"/>
                  </a:cubicBezTo>
                  <a:cubicBezTo>
                    <a:pt x="5333" y="18191"/>
                    <a:pt x="5999" y="18001"/>
                    <a:pt x="6761" y="17620"/>
                  </a:cubicBezTo>
                  <a:lnTo>
                    <a:pt x="23525" y="8571"/>
                  </a:lnTo>
                  <a:cubicBezTo>
                    <a:pt x="25716" y="7333"/>
                    <a:pt x="26573" y="4666"/>
                    <a:pt x="25335" y="2380"/>
                  </a:cubicBezTo>
                  <a:cubicBezTo>
                    <a:pt x="24097" y="189"/>
                    <a:pt x="21430" y="-668"/>
                    <a:pt x="19144" y="57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1" name="Google Shape;3201;p59"/>
            <p:cNvSpPr/>
            <p:nvPr/>
          </p:nvSpPr>
          <p:spPr>
            <a:xfrm>
              <a:off x="7913007" y="3058570"/>
              <a:ext cx="21305" cy="19844"/>
            </a:xfrm>
            <a:custGeom>
              <a:rect b="b" l="l" r="r" t="t"/>
              <a:pathLst>
                <a:path extrusionOk="0" h="19844" w="21305">
                  <a:moveTo>
                    <a:pt x="19654" y="11938"/>
                  </a:moveTo>
                  <a:lnTo>
                    <a:pt x="7557" y="1175"/>
                  </a:lnTo>
                  <a:cubicBezTo>
                    <a:pt x="5652" y="-539"/>
                    <a:pt x="2795" y="-349"/>
                    <a:pt x="1175" y="1556"/>
                  </a:cubicBezTo>
                  <a:cubicBezTo>
                    <a:pt x="-539" y="3461"/>
                    <a:pt x="-349" y="6319"/>
                    <a:pt x="1556" y="7938"/>
                  </a:cubicBezTo>
                  <a:lnTo>
                    <a:pt x="13653" y="18701"/>
                  </a:lnTo>
                  <a:cubicBezTo>
                    <a:pt x="14510" y="19463"/>
                    <a:pt x="15558" y="19844"/>
                    <a:pt x="16701" y="19844"/>
                  </a:cubicBezTo>
                  <a:cubicBezTo>
                    <a:pt x="17939" y="19844"/>
                    <a:pt x="19178" y="19368"/>
                    <a:pt x="20130" y="18320"/>
                  </a:cubicBezTo>
                  <a:cubicBezTo>
                    <a:pt x="21845" y="16415"/>
                    <a:pt x="21654" y="13558"/>
                    <a:pt x="19749" y="119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2" name="Google Shape;3202;p59"/>
            <p:cNvSpPr/>
            <p:nvPr/>
          </p:nvSpPr>
          <p:spPr>
            <a:xfrm>
              <a:off x="7760463" y="2923156"/>
              <a:ext cx="173803" cy="162591"/>
            </a:xfrm>
            <a:custGeom>
              <a:rect b="b" l="l" r="r" t="t"/>
              <a:pathLst>
                <a:path extrusionOk="0" h="162591" w="173803">
                  <a:moveTo>
                    <a:pt x="170674" y="104204"/>
                  </a:moveTo>
                  <a:lnTo>
                    <a:pt x="100856" y="79439"/>
                  </a:lnTo>
                  <a:lnTo>
                    <a:pt x="171627" y="34766"/>
                  </a:lnTo>
                  <a:cubicBezTo>
                    <a:pt x="173722" y="33433"/>
                    <a:pt x="174389" y="30575"/>
                    <a:pt x="173055" y="28480"/>
                  </a:cubicBezTo>
                  <a:cubicBezTo>
                    <a:pt x="171722" y="26384"/>
                    <a:pt x="168864" y="25718"/>
                    <a:pt x="166769" y="27051"/>
                  </a:cubicBezTo>
                  <a:lnTo>
                    <a:pt x="95046" y="72295"/>
                  </a:lnTo>
                  <a:lnTo>
                    <a:pt x="95046" y="4572"/>
                  </a:lnTo>
                  <a:cubicBezTo>
                    <a:pt x="95046" y="2096"/>
                    <a:pt x="93045" y="0"/>
                    <a:pt x="90473" y="0"/>
                  </a:cubicBezTo>
                  <a:cubicBezTo>
                    <a:pt x="87902" y="0"/>
                    <a:pt x="85902" y="2000"/>
                    <a:pt x="85902" y="4572"/>
                  </a:cubicBezTo>
                  <a:lnTo>
                    <a:pt x="85902" y="70866"/>
                  </a:lnTo>
                  <a:lnTo>
                    <a:pt x="47516" y="38957"/>
                  </a:lnTo>
                  <a:cubicBezTo>
                    <a:pt x="45611" y="37338"/>
                    <a:pt x="42753" y="37624"/>
                    <a:pt x="41134" y="39529"/>
                  </a:cubicBezTo>
                  <a:cubicBezTo>
                    <a:pt x="39515" y="41434"/>
                    <a:pt x="39801" y="44291"/>
                    <a:pt x="41706" y="45910"/>
                  </a:cubicBezTo>
                  <a:lnTo>
                    <a:pt x="67709" y="67532"/>
                  </a:lnTo>
                  <a:lnTo>
                    <a:pt x="6082" y="45434"/>
                  </a:lnTo>
                  <a:cubicBezTo>
                    <a:pt x="3701" y="44577"/>
                    <a:pt x="1129" y="45815"/>
                    <a:pt x="272" y="48197"/>
                  </a:cubicBezTo>
                  <a:cubicBezTo>
                    <a:pt x="-586" y="50578"/>
                    <a:pt x="653" y="53150"/>
                    <a:pt x="3034" y="54007"/>
                  </a:cubicBezTo>
                  <a:lnTo>
                    <a:pt x="79329" y="81344"/>
                  </a:lnTo>
                  <a:lnTo>
                    <a:pt x="30656" y="107728"/>
                  </a:lnTo>
                  <a:cubicBezTo>
                    <a:pt x="28466" y="108966"/>
                    <a:pt x="27609" y="111633"/>
                    <a:pt x="28847" y="113919"/>
                  </a:cubicBezTo>
                  <a:cubicBezTo>
                    <a:pt x="29704" y="115443"/>
                    <a:pt x="31228" y="116300"/>
                    <a:pt x="32847" y="116300"/>
                  </a:cubicBezTo>
                  <a:cubicBezTo>
                    <a:pt x="33609" y="116300"/>
                    <a:pt x="34276" y="116110"/>
                    <a:pt x="35038" y="115729"/>
                  </a:cubicBezTo>
                  <a:lnTo>
                    <a:pt x="85806" y="88202"/>
                  </a:lnTo>
                  <a:lnTo>
                    <a:pt x="85806" y="158020"/>
                  </a:lnTo>
                  <a:cubicBezTo>
                    <a:pt x="85806" y="160496"/>
                    <a:pt x="87902" y="162592"/>
                    <a:pt x="90378" y="162592"/>
                  </a:cubicBezTo>
                  <a:lnTo>
                    <a:pt x="90378" y="162592"/>
                  </a:lnTo>
                  <a:cubicBezTo>
                    <a:pt x="92855" y="162592"/>
                    <a:pt x="94950" y="160592"/>
                    <a:pt x="94950" y="158020"/>
                  </a:cubicBezTo>
                  <a:lnTo>
                    <a:pt x="94950" y="90488"/>
                  </a:lnTo>
                  <a:cubicBezTo>
                    <a:pt x="94950" y="90488"/>
                    <a:pt x="142385" y="132779"/>
                    <a:pt x="142385" y="132779"/>
                  </a:cubicBezTo>
                  <a:cubicBezTo>
                    <a:pt x="143242" y="133541"/>
                    <a:pt x="144290" y="133922"/>
                    <a:pt x="145433" y="133922"/>
                  </a:cubicBezTo>
                  <a:cubicBezTo>
                    <a:pt x="146671" y="133922"/>
                    <a:pt x="147909" y="133445"/>
                    <a:pt x="148862" y="132398"/>
                  </a:cubicBezTo>
                  <a:cubicBezTo>
                    <a:pt x="150576" y="130493"/>
                    <a:pt x="150386" y="127635"/>
                    <a:pt x="148481" y="126016"/>
                  </a:cubicBezTo>
                  <a:lnTo>
                    <a:pt x="110857" y="92488"/>
                  </a:lnTo>
                  <a:lnTo>
                    <a:pt x="167721" y="112586"/>
                  </a:lnTo>
                  <a:cubicBezTo>
                    <a:pt x="168198" y="112776"/>
                    <a:pt x="168769" y="112871"/>
                    <a:pt x="169245" y="112871"/>
                  </a:cubicBezTo>
                  <a:cubicBezTo>
                    <a:pt x="171150" y="112871"/>
                    <a:pt x="172865" y="111728"/>
                    <a:pt x="173531" y="109823"/>
                  </a:cubicBezTo>
                  <a:cubicBezTo>
                    <a:pt x="174389" y="107442"/>
                    <a:pt x="173151" y="104870"/>
                    <a:pt x="170769" y="1040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3" name="Google Shape;3203;p59"/>
            <p:cNvSpPr/>
            <p:nvPr/>
          </p:nvSpPr>
          <p:spPr>
            <a:xfrm>
              <a:off x="7846364" y="2882770"/>
              <a:ext cx="9144" cy="28289"/>
            </a:xfrm>
            <a:custGeom>
              <a:rect b="b" l="l" r="r" t="t"/>
              <a:pathLst>
                <a:path extrusionOk="0" h="28289" w="9144">
                  <a:moveTo>
                    <a:pt x="4572" y="28289"/>
                  </a:moveTo>
                  <a:cubicBezTo>
                    <a:pt x="7049" y="28289"/>
                    <a:pt x="9144" y="26289"/>
                    <a:pt x="9144" y="23717"/>
                  </a:cubicBezTo>
                  <a:lnTo>
                    <a:pt x="9144" y="4572"/>
                  </a:lnTo>
                  <a:cubicBezTo>
                    <a:pt x="9144" y="2096"/>
                    <a:pt x="7144" y="0"/>
                    <a:pt x="4572" y="0"/>
                  </a:cubicBezTo>
                  <a:cubicBezTo>
                    <a:pt x="2000" y="0"/>
                    <a:pt x="0" y="2000"/>
                    <a:pt x="0" y="4572"/>
                  </a:cubicBezTo>
                  <a:lnTo>
                    <a:pt x="0" y="23717"/>
                  </a:lnTo>
                  <a:cubicBezTo>
                    <a:pt x="0" y="26194"/>
                    <a:pt x="2000" y="28289"/>
                    <a:pt x="4572" y="282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4" name="Google Shape;3204;p59"/>
            <p:cNvSpPr/>
            <p:nvPr/>
          </p:nvSpPr>
          <p:spPr>
            <a:xfrm>
              <a:off x="7815503" y="2968305"/>
              <a:ext cx="70865" cy="70865"/>
            </a:xfrm>
            <a:custGeom>
              <a:rect b="b" l="l" r="r" t="t"/>
              <a:pathLst>
                <a:path extrusionOk="0" h="70865" w="70865">
                  <a:moveTo>
                    <a:pt x="70866" y="35433"/>
                  </a:moveTo>
                  <a:cubicBezTo>
                    <a:pt x="70866" y="55002"/>
                    <a:pt x="55002" y="70866"/>
                    <a:pt x="35433" y="70866"/>
                  </a:cubicBezTo>
                  <a:cubicBezTo>
                    <a:pt x="15864" y="70866"/>
                    <a:pt x="0" y="55002"/>
                    <a:pt x="0" y="35433"/>
                  </a:cubicBezTo>
                  <a:cubicBezTo>
                    <a:pt x="0" y="15864"/>
                    <a:pt x="15864" y="0"/>
                    <a:pt x="35433" y="0"/>
                  </a:cubicBezTo>
                  <a:cubicBezTo>
                    <a:pt x="55002" y="0"/>
                    <a:pt x="70866" y="15864"/>
                    <a:pt x="70866" y="3543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5" name="Google Shape;3205;p59"/>
            <p:cNvSpPr/>
            <p:nvPr/>
          </p:nvSpPr>
          <p:spPr>
            <a:xfrm>
              <a:off x="7815599" y="2968305"/>
              <a:ext cx="44386" cy="70865"/>
            </a:xfrm>
            <a:custGeom>
              <a:rect b="b" l="l" r="r" t="t"/>
              <a:pathLst>
                <a:path extrusionOk="0" h="70865" w="44386">
                  <a:moveTo>
                    <a:pt x="17907" y="35433"/>
                  </a:moveTo>
                  <a:cubicBezTo>
                    <a:pt x="17907" y="18955"/>
                    <a:pt x="29146" y="5144"/>
                    <a:pt x="44387" y="1143"/>
                  </a:cubicBezTo>
                  <a:cubicBezTo>
                    <a:pt x="41529" y="381"/>
                    <a:pt x="38481" y="0"/>
                    <a:pt x="35433" y="0"/>
                  </a:cubicBezTo>
                  <a:cubicBezTo>
                    <a:pt x="15907" y="0"/>
                    <a:pt x="0" y="15907"/>
                    <a:pt x="0" y="35433"/>
                  </a:cubicBezTo>
                  <a:cubicBezTo>
                    <a:pt x="0" y="54959"/>
                    <a:pt x="15907" y="70866"/>
                    <a:pt x="35433" y="70866"/>
                  </a:cubicBezTo>
                  <a:cubicBezTo>
                    <a:pt x="38576" y="70866"/>
                    <a:pt x="41529" y="70485"/>
                    <a:pt x="44387" y="69723"/>
                  </a:cubicBezTo>
                  <a:cubicBezTo>
                    <a:pt x="29146" y="65722"/>
                    <a:pt x="17907" y="51911"/>
                    <a:pt x="17907" y="354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06" name="Google Shape;3206;p59"/>
          <p:cNvGrpSpPr/>
          <p:nvPr/>
        </p:nvGrpSpPr>
        <p:grpSpPr>
          <a:xfrm>
            <a:off x="1146183" y="3373846"/>
            <a:ext cx="296987" cy="143732"/>
            <a:chOff x="1155615" y="3318669"/>
            <a:chExt cx="296987" cy="143732"/>
          </a:xfrm>
        </p:grpSpPr>
        <p:sp>
          <p:nvSpPr>
            <p:cNvPr id="3207" name="Google Shape;3207;p59"/>
            <p:cNvSpPr/>
            <p:nvPr/>
          </p:nvSpPr>
          <p:spPr>
            <a:xfrm>
              <a:off x="1232862" y="3318669"/>
              <a:ext cx="219551" cy="143351"/>
            </a:xfrm>
            <a:custGeom>
              <a:rect b="b" l="l" r="r" t="t"/>
              <a:pathLst>
                <a:path extrusionOk="0" h="143351" w="219551">
                  <a:moveTo>
                    <a:pt x="215170" y="0"/>
                  </a:moveTo>
                  <a:lnTo>
                    <a:pt x="4381" y="0"/>
                  </a:lnTo>
                  <a:cubicBezTo>
                    <a:pt x="2000" y="0"/>
                    <a:pt x="0" y="2000"/>
                    <a:pt x="0" y="4382"/>
                  </a:cubicBezTo>
                  <a:lnTo>
                    <a:pt x="0" y="138970"/>
                  </a:lnTo>
                  <a:cubicBezTo>
                    <a:pt x="0" y="141351"/>
                    <a:pt x="2000" y="143351"/>
                    <a:pt x="4381" y="143351"/>
                  </a:cubicBezTo>
                  <a:lnTo>
                    <a:pt x="215170" y="143351"/>
                  </a:lnTo>
                  <a:cubicBezTo>
                    <a:pt x="217551" y="143351"/>
                    <a:pt x="219551" y="141351"/>
                    <a:pt x="219551" y="138970"/>
                  </a:cubicBezTo>
                  <a:lnTo>
                    <a:pt x="219551" y="4382"/>
                  </a:lnTo>
                  <a:cubicBezTo>
                    <a:pt x="219551" y="2000"/>
                    <a:pt x="217551" y="0"/>
                    <a:pt x="21517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8" name="Google Shape;3208;p59"/>
            <p:cNvSpPr/>
            <p:nvPr/>
          </p:nvSpPr>
          <p:spPr>
            <a:xfrm>
              <a:off x="1434602" y="3318669"/>
              <a:ext cx="17811" cy="143351"/>
            </a:xfrm>
            <a:custGeom>
              <a:rect b="b" l="l" r="r" t="t"/>
              <a:pathLst>
                <a:path extrusionOk="0" h="143351" w="17811">
                  <a:moveTo>
                    <a:pt x="13430" y="0"/>
                  </a:moveTo>
                  <a:lnTo>
                    <a:pt x="0" y="0"/>
                  </a:lnTo>
                  <a:cubicBezTo>
                    <a:pt x="2381" y="0"/>
                    <a:pt x="4382" y="2000"/>
                    <a:pt x="4382" y="4382"/>
                  </a:cubicBezTo>
                  <a:lnTo>
                    <a:pt x="4382" y="138970"/>
                  </a:lnTo>
                  <a:cubicBezTo>
                    <a:pt x="4382" y="141351"/>
                    <a:pt x="2381" y="143351"/>
                    <a:pt x="0" y="143351"/>
                  </a:cubicBezTo>
                  <a:lnTo>
                    <a:pt x="13430" y="143351"/>
                  </a:lnTo>
                  <a:cubicBezTo>
                    <a:pt x="15812" y="143351"/>
                    <a:pt x="17812" y="141351"/>
                    <a:pt x="17812" y="138970"/>
                  </a:cubicBezTo>
                  <a:lnTo>
                    <a:pt x="17812" y="4382"/>
                  </a:lnTo>
                  <a:cubicBezTo>
                    <a:pt x="17812" y="2000"/>
                    <a:pt x="15812" y="0"/>
                    <a:pt x="13430" y="0"/>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9" name="Google Shape;3209;p59"/>
            <p:cNvSpPr/>
            <p:nvPr/>
          </p:nvSpPr>
          <p:spPr>
            <a:xfrm>
              <a:off x="1233055" y="3391083"/>
              <a:ext cx="219547" cy="71318"/>
            </a:xfrm>
            <a:custGeom>
              <a:rect b="b" l="l" r="r" t="t"/>
              <a:pathLst>
                <a:path extrusionOk="0" h="71318" w="219547">
                  <a:moveTo>
                    <a:pt x="217359" y="63222"/>
                  </a:moveTo>
                  <a:lnTo>
                    <a:pt x="125633" y="4643"/>
                  </a:lnTo>
                  <a:cubicBezTo>
                    <a:pt x="115917" y="-1548"/>
                    <a:pt x="103440" y="-1548"/>
                    <a:pt x="93724" y="4643"/>
                  </a:cubicBezTo>
                  <a:lnTo>
                    <a:pt x="1998" y="63222"/>
                  </a:lnTo>
                  <a:cubicBezTo>
                    <a:pt x="379" y="64270"/>
                    <a:pt x="-383" y="66270"/>
                    <a:pt x="189" y="68175"/>
                  </a:cubicBezTo>
                  <a:cubicBezTo>
                    <a:pt x="760" y="70080"/>
                    <a:pt x="2475" y="71318"/>
                    <a:pt x="4380" y="71318"/>
                  </a:cubicBezTo>
                  <a:lnTo>
                    <a:pt x="215168" y="71318"/>
                  </a:lnTo>
                  <a:cubicBezTo>
                    <a:pt x="217073" y="71318"/>
                    <a:pt x="218787" y="70080"/>
                    <a:pt x="219359" y="68175"/>
                  </a:cubicBezTo>
                  <a:cubicBezTo>
                    <a:pt x="219931" y="66270"/>
                    <a:pt x="219168" y="64270"/>
                    <a:pt x="217549" y="632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0" name="Google Shape;3210;p59"/>
            <p:cNvSpPr/>
            <p:nvPr/>
          </p:nvSpPr>
          <p:spPr>
            <a:xfrm>
              <a:off x="1336018" y="3391079"/>
              <a:ext cx="116393" cy="71322"/>
            </a:xfrm>
            <a:custGeom>
              <a:rect b="b" l="l" r="r" t="t"/>
              <a:pathLst>
                <a:path extrusionOk="0" h="71322" w="116393">
                  <a:moveTo>
                    <a:pt x="114395" y="63226"/>
                  </a:moveTo>
                  <a:lnTo>
                    <a:pt x="22669" y="4647"/>
                  </a:lnTo>
                  <a:cubicBezTo>
                    <a:pt x="15811" y="266"/>
                    <a:pt x="7620" y="-972"/>
                    <a:pt x="0" y="742"/>
                  </a:cubicBezTo>
                  <a:cubicBezTo>
                    <a:pt x="3238" y="1504"/>
                    <a:pt x="6382" y="2742"/>
                    <a:pt x="9239" y="4647"/>
                  </a:cubicBezTo>
                  <a:lnTo>
                    <a:pt x="100965" y="63226"/>
                  </a:lnTo>
                  <a:cubicBezTo>
                    <a:pt x="102584" y="64274"/>
                    <a:pt x="103346" y="66274"/>
                    <a:pt x="102775" y="68179"/>
                  </a:cubicBezTo>
                  <a:cubicBezTo>
                    <a:pt x="102203" y="70084"/>
                    <a:pt x="100489" y="71322"/>
                    <a:pt x="98584" y="71322"/>
                  </a:cubicBezTo>
                  <a:lnTo>
                    <a:pt x="112014" y="71322"/>
                  </a:lnTo>
                  <a:cubicBezTo>
                    <a:pt x="113919" y="71322"/>
                    <a:pt x="115633" y="70084"/>
                    <a:pt x="116205" y="68179"/>
                  </a:cubicBezTo>
                  <a:cubicBezTo>
                    <a:pt x="116776" y="66274"/>
                    <a:pt x="116014" y="64274"/>
                    <a:pt x="114395" y="63226"/>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1" name="Google Shape;3211;p59"/>
            <p:cNvSpPr/>
            <p:nvPr/>
          </p:nvSpPr>
          <p:spPr>
            <a:xfrm>
              <a:off x="1155615" y="3362007"/>
              <a:ext cx="66960" cy="8762"/>
            </a:xfrm>
            <a:custGeom>
              <a:rect b="b" l="l" r="r" t="t"/>
              <a:pathLst>
                <a:path extrusionOk="0" h="8762" w="66960">
                  <a:moveTo>
                    <a:pt x="62579" y="8763"/>
                  </a:moveTo>
                  <a:lnTo>
                    <a:pt x="4381" y="8763"/>
                  </a:lnTo>
                  <a:cubicBezTo>
                    <a:pt x="2000" y="8763"/>
                    <a:pt x="0" y="6763"/>
                    <a:pt x="0" y="4381"/>
                  </a:cubicBezTo>
                  <a:cubicBezTo>
                    <a:pt x="0" y="2000"/>
                    <a:pt x="2000" y="0"/>
                    <a:pt x="4381" y="0"/>
                  </a:cubicBezTo>
                  <a:lnTo>
                    <a:pt x="62579" y="0"/>
                  </a:lnTo>
                  <a:cubicBezTo>
                    <a:pt x="64960" y="0"/>
                    <a:pt x="66961" y="2000"/>
                    <a:pt x="66961" y="4381"/>
                  </a:cubicBezTo>
                  <a:cubicBezTo>
                    <a:pt x="66961" y="6763"/>
                    <a:pt x="64960" y="8763"/>
                    <a:pt x="62579" y="87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2" name="Google Shape;3212;p59"/>
            <p:cNvSpPr/>
            <p:nvPr/>
          </p:nvSpPr>
          <p:spPr>
            <a:xfrm>
              <a:off x="1174474" y="3387725"/>
              <a:ext cx="48101" cy="8763"/>
            </a:xfrm>
            <a:custGeom>
              <a:rect b="b" l="l" r="r" t="t"/>
              <a:pathLst>
                <a:path extrusionOk="0" h="8763" w="48101">
                  <a:moveTo>
                    <a:pt x="43720" y="8763"/>
                  </a:moveTo>
                  <a:lnTo>
                    <a:pt x="4382" y="8763"/>
                  </a:lnTo>
                  <a:cubicBezTo>
                    <a:pt x="2000" y="8763"/>
                    <a:pt x="0" y="6763"/>
                    <a:pt x="0" y="4382"/>
                  </a:cubicBezTo>
                  <a:cubicBezTo>
                    <a:pt x="0" y="2000"/>
                    <a:pt x="2000" y="0"/>
                    <a:pt x="4382" y="0"/>
                  </a:cubicBezTo>
                  <a:lnTo>
                    <a:pt x="43720" y="0"/>
                  </a:lnTo>
                  <a:cubicBezTo>
                    <a:pt x="46101" y="0"/>
                    <a:pt x="48101" y="2000"/>
                    <a:pt x="48101" y="4382"/>
                  </a:cubicBezTo>
                  <a:cubicBezTo>
                    <a:pt x="48101" y="6763"/>
                    <a:pt x="46101" y="8763"/>
                    <a:pt x="43720" y="87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3" name="Google Shape;3213;p59"/>
            <p:cNvSpPr/>
            <p:nvPr/>
          </p:nvSpPr>
          <p:spPr>
            <a:xfrm>
              <a:off x="1194191" y="3410395"/>
              <a:ext cx="28384" cy="8762"/>
            </a:xfrm>
            <a:custGeom>
              <a:rect b="b" l="l" r="r" t="t"/>
              <a:pathLst>
                <a:path extrusionOk="0" h="8762" w="28384">
                  <a:moveTo>
                    <a:pt x="24003" y="8763"/>
                  </a:moveTo>
                  <a:lnTo>
                    <a:pt x="4381" y="8763"/>
                  </a:lnTo>
                  <a:cubicBezTo>
                    <a:pt x="2000" y="8763"/>
                    <a:pt x="0" y="6763"/>
                    <a:pt x="0" y="4381"/>
                  </a:cubicBezTo>
                  <a:cubicBezTo>
                    <a:pt x="0" y="2000"/>
                    <a:pt x="2000" y="0"/>
                    <a:pt x="4381" y="0"/>
                  </a:cubicBezTo>
                  <a:lnTo>
                    <a:pt x="24003" y="0"/>
                  </a:lnTo>
                  <a:cubicBezTo>
                    <a:pt x="26384" y="0"/>
                    <a:pt x="28385" y="2000"/>
                    <a:pt x="28385" y="4381"/>
                  </a:cubicBezTo>
                  <a:cubicBezTo>
                    <a:pt x="28385" y="6763"/>
                    <a:pt x="26384" y="8763"/>
                    <a:pt x="24003" y="876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4" name="Google Shape;3214;p59"/>
            <p:cNvSpPr/>
            <p:nvPr/>
          </p:nvSpPr>
          <p:spPr>
            <a:xfrm>
              <a:off x="1232947" y="3318669"/>
              <a:ext cx="219460" cy="94583"/>
            </a:xfrm>
            <a:custGeom>
              <a:rect b="b" l="l" r="r" t="t"/>
              <a:pathLst>
                <a:path extrusionOk="0" h="94583" w="219460">
                  <a:moveTo>
                    <a:pt x="219276" y="2858"/>
                  </a:moveTo>
                  <a:cubicBezTo>
                    <a:pt x="218610" y="1143"/>
                    <a:pt x="216990" y="0"/>
                    <a:pt x="215181" y="0"/>
                  </a:cubicBezTo>
                  <a:lnTo>
                    <a:pt x="4392" y="0"/>
                  </a:lnTo>
                  <a:cubicBezTo>
                    <a:pt x="2583" y="0"/>
                    <a:pt x="963" y="1143"/>
                    <a:pt x="297" y="2858"/>
                  </a:cubicBezTo>
                  <a:cubicBezTo>
                    <a:pt x="-370" y="4572"/>
                    <a:pt x="106" y="6477"/>
                    <a:pt x="1535" y="7715"/>
                  </a:cubicBezTo>
                  <a:lnTo>
                    <a:pt x="93261" y="88011"/>
                  </a:lnTo>
                  <a:cubicBezTo>
                    <a:pt x="98309" y="92393"/>
                    <a:pt x="104024" y="94583"/>
                    <a:pt x="109739" y="94583"/>
                  </a:cubicBezTo>
                  <a:cubicBezTo>
                    <a:pt x="115454" y="94583"/>
                    <a:pt x="121264" y="92393"/>
                    <a:pt x="126217" y="88011"/>
                  </a:cubicBezTo>
                  <a:lnTo>
                    <a:pt x="217943" y="7715"/>
                  </a:lnTo>
                  <a:cubicBezTo>
                    <a:pt x="219276" y="6477"/>
                    <a:pt x="219848" y="4572"/>
                    <a:pt x="219181" y="285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5" name="Google Shape;3215;p59"/>
            <p:cNvSpPr/>
            <p:nvPr/>
          </p:nvSpPr>
          <p:spPr>
            <a:xfrm>
              <a:off x="1336018" y="3318669"/>
              <a:ext cx="116484" cy="94583"/>
            </a:xfrm>
            <a:custGeom>
              <a:rect b="b" l="l" r="r" t="t"/>
              <a:pathLst>
                <a:path extrusionOk="0" h="94583" w="116484">
                  <a:moveTo>
                    <a:pt x="116205" y="2858"/>
                  </a:moveTo>
                  <a:cubicBezTo>
                    <a:pt x="115538" y="1143"/>
                    <a:pt x="113919" y="0"/>
                    <a:pt x="112109" y="0"/>
                  </a:cubicBezTo>
                  <a:lnTo>
                    <a:pt x="98679" y="0"/>
                  </a:lnTo>
                  <a:cubicBezTo>
                    <a:pt x="100489" y="0"/>
                    <a:pt x="102108" y="1143"/>
                    <a:pt x="102775" y="2858"/>
                  </a:cubicBezTo>
                  <a:cubicBezTo>
                    <a:pt x="103441" y="4572"/>
                    <a:pt x="102965" y="6477"/>
                    <a:pt x="101536" y="7715"/>
                  </a:cubicBezTo>
                  <a:lnTo>
                    <a:pt x="9811" y="88011"/>
                  </a:lnTo>
                  <a:cubicBezTo>
                    <a:pt x="6763" y="90678"/>
                    <a:pt x="3429" y="92488"/>
                    <a:pt x="0" y="93536"/>
                  </a:cubicBezTo>
                  <a:cubicBezTo>
                    <a:pt x="2191" y="94202"/>
                    <a:pt x="4477" y="94583"/>
                    <a:pt x="6763" y="94583"/>
                  </a:cubicBezTo>
                  <a:cubicBezTo>
                    <a:pt x="12478" y="94583"/>
                    <a:pt x="18288" y="92393"/>
                    <a:pt x="23241" y="88011"/>
                  </a:cubicBezTo>
                  <a:lnTo>
                    <a:pt x="114967" y="7715"/>
                  </a:lnTo>
                  <a:cubicBezTo>
                    <a:pt x="116300" y="6477"/>
                    <a:pt x="116872" y="4572"/>
                    <a:pt x="116205" y="2858"/>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16" name="Google Shape;3216;p59"/>
          <p:cNvGrpSpPr/>
          <p:nvPr/>
        </p:nvGrpSpPr>
        <p:grpSpPr>
          <a:xfrm>
            <a:off x="3332120" y="3297313"/>
            <a:ext cx="296798" cy="296798"/>
            <a:chOff x="3333900" y="3298831"/>
            <a:chExt cx="296798" cy="296798"/>
          </a:xfrm>
        </p:grpSpPr>
        <p:sp>
          <p:nvSpPr>
            <p:cNvPr id="3217" name="Google Shape;3217;p59"/>
            <p:cNvSpPr/>
            <p:nvPr/>
          </p:nvSpPr>
          <p:spPr>
            <a:xfrm>
              <a:off x="3346250" y="3457677"/>
              <a:ext cx="125409" cy="125475"/>
            </a:xfrm>
            <a:custGeom>
              <a:rect b="b" l="l" r="r" t="t"/>
              <a:pathLst>
                <a:path extrusionOk="0" h="125475" w="125409">
                  <a:moveTo>
                    <a:pt x="121570" y="116617"/>
                  </a:moveTo>
                  <a:cubicBezTo>
                    <a:pt x="62896" y="110045"/>
                    <a:pt x="15462" y="62610"/>
                    <a:pt x="8889" y="3936"/>
                  </a:cubicBezTo>
                  <a:cubicBezTo>
                    <a:pt x="8604" y="1460"/>
                    <a:pt x="6413" y="-255"/>
                    <a:pt x="3936" y="31"/>
                  </a:cubicBezTo>
                  <a:cubicBezTo>
                    <a:pt x="1460" y="317"/>
                    <a:pt x="-255" y="2508"/>
                    <a:pt x="31" y="4984"/>
                  </a:cubicBezTo>
                  <a:cubicBezTo>
                    <a:pt x="3270" y="34131"/>
                    <a:pt x="16128" y="61658"/>
                    <a:pt x="36131" y="83089"/>
                  </a:cubicBezTo>
                  <a:lnTo>
                    <a:pt x="11271" y="107949"/>
                  </a:lnTo>
                  <a:cubicBezTo>
                    <a:pt x="9556" y="109664"/>
                    <a:pt x="9556" y="112521"/>
                    <a:pt x="11271" y="114236"/>
                  </a:cubicBezTo>
                  <a:cubicBezTo>
                    <a:pt x="12128" y="115093"/>
                    <a:pt x="13271" y="115569"/>
                    <a:pt x="14414" y="115569"/>
                  </a:cubicBezTo>
                  <a:cubicBezTo>
                    <a:pt x="15557" y="115569"/>
                    <a:pt x="16700" y="115093"/>
                    <a:pt x="17557" y="114236"/>
                  </a:cubicBezTo>
                  <a:lnTo>
                    <a:pt x="42417" y="89376"/>
                  </a:lnTo>
                  <a:cubicBezTo>
                    <a:pt x="63849" y="109473"/>
                    <a:pt x="91376" y="122237"/>
                    <a:pt x="120522" y="125475"/>
                  </a:cubicBezTo>
                  <a:cubicBezTo>
                    <a:pt x="120713" y="125475"/>
                    <a:pt x="120903" y="125475"/>
                    <a:pt x="120999" y="125475"/>
                  </a:cubicBezTo>
                  <a:cubicBezTo>
                    <a:pt x="123189" y="125475"/>
                    <a:pt x="125190" y="123761"/>
                    <a:pt x="125380" y="121570"/>
                  </a:cubicBezTo>
                  <a:cubicBezTo>
                    <a:pt x="125666" y="119094"/>
                    <a:pt x="123856" y="116903"/>
                    <a:pt x="121475" y="116617"/>
                  </a:cubicBezTo>
                  <a:lnTo>
                    <a:pt x="121475" y="11661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8" name="Google Shape;3218;p59"/>
            <p:cNvSpPr/>
            <p:nvPr/>
          </p:nvSpPr>
          <p:spPr>
            <a:xfrm>
              <a:off x="3492745" y="3457679"/>
              <a:ext cx="125409" cy="125474"/>
            </a:xfrm>
            <a:custGeom>
              <a:rect b="b" l="l" r="r" t="t"/>
              <a:pathLst>
                <a:path extrusionOk="0" h="125474" w="125409">
                  <a:moveTo>
                    <a:pt x="121570" y="30"/>
                  </a:moveTo>
                  <a:cubicBezTo>
                    <a:pt x="119094" y="-256"/>
                    <a:pt x="116903" y="1554"/>
                    <a:pt x="116617" y="3935"/>
                  </a:cubicBezTo>
                  <a:cubicBezTo>
                    <a:pt x="110045" y="62609"/>
                    <a:pt x="62610" y="110043"/>
                    <a:pt x="3936" y="116616"/>
                  </a:cubicBezTo>
                  <a:cubicBezTo>
                    <a:pt x="1460" y="116901"/>
                    <a:pt x="-255" y="119092"/>
                    <a:pt x="31" y="121569"/>
                  </a:cubicBezTo>
                  <a:cubicBezTo>
                    <a:pt x="317" y="123855"/>
                    <a:pt x="2222" y="125474"/>
                    <a:pt x="4413" y="125474"/>
                  </a:cubicBezTo>
                  <a:cubicBezTo>
                    <a:pt x="4603" y="125474"/>
                    <a:pt x="4698" y="125474"/>
                    <a:pt x="4889" y="125474"/>
                  </a:cubicBezTo>
                  <a:cubicBezTo>
                    <a:pt x="34035" y="122235"/>
                    <a:pt x="61563" y="109377"/>
                    <a:pt x="82994" y="89374"/>
                  </a:cubicBezTo>
                  <a:lnTo>
                    <a:pt x="107854" y="114234"/>
                  </a:lnTo>
                  <a:cubicBezTo>
                    <a:pt x="108711" y="115092"/>
                    <a:pt x="109854" y="115568"/>
                    <a:pt x="110997" y="115568"/>
                  </a:cubicBezTo>
                  <a:cubicBezTo>
                    <a:pt x="112140" y="115568"/>
                    <a:pt x="113283" y="115092"/>
                    <a:pt x="114141" y="114234"/>
                  </a:cubicBezTo>
                  <a:cubicBezTo>
                    <a:pt x="115855" y="112520"/>
                    <a:pt x="115855" y="109662"/>
                    <a:pt x="114141" y="107948"/>
                  </a:cubicBezTo>
                  <a:lnTo>
                    <a:pt x="89280" y="83088"/>
                  </a:lnTo>
                  <a:cubicBezTo>
                    <a:pt x="109378" y="61657"/>
                    <a:pt x="122142" y="34129"/>
                    <a:pt x="125380" y="4983"/>
                  </a:cubicBezTo>
                  <a:cubicBezTo>
                    <a:pt x="125666" y="2506"/>
                    <a:pt x="123856" y="315"/>
                    <a:pt x="121475" y="30"/>
                  </a:cubicBezTo>
                  <a:lnTo>
                    <a:pt x="121475" y="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9" name="Google Shape;3219;p59"/>
            <p:cNvSpPr/>
            <p:nvPr/>
          </p:nvSpPr>
          <p:spPr>
            <a:xfrm>
              <a:off x="3346348" y="3311182"/>
              <a:ext cx="125409" cy="125475"/>
            </a:xfrm>
            <a:custGeom>
              <a:rect b="b" l="l" r="r" t="t"/>
              <a:pathLst>
                <a:path extrusionOk="0" h="125475" w="125409">
                  <a:moveTo>
                    <a:pt x="120521" y="31"/>
                  </a:moveTo>
                  <a:cubicBezTo>
                    <a:pt x="91374" y="3270"/>
                    <a:pt x="63847" y="16128"/>
                    <a:pt x="42416" y="36131"/>
                  </a:cubicBezTo>
                  <a:lnTo>
                    <a:pt x="17556" y="11271"/>
                  </a:lnTo>
                  <a:cubicBezTo>
                    <a:pt x="15841" y="9556"/>
                    <a:pt x="12984" y="9556"/>
                    <a:pt x="11269" y="11271"/>
                  </a:cubicBezTo>
                  <a:cubicBezTo>
                    <a:pt x="9555" y="12985"/>
                    <a:pt x="9555" y="15843"/>
                    <a:pt x="11269" y="17557"/>
                  </a:cubicBezTo>
                  <a:lnTo>
                    <a:pt x="36129" y="42417"/>
                  </a:lnTo>
                  <a:cubicBezTo>
                    <a:pt x="16032" y="63849"/>
                    <a:pt x="3268" y="91376"/>
                    <a:pt x="30" y="120522"/>
                  </a:cubicBezTo>
                  <a:cubicBezTo>
                    <a:pt x="-256" y="122999"/>
                    <a:pt x="1554" y="125190"/>
                    <a:pt x="3935" y="125475"/>
                  </a:cubicBezTo>
                  <a:cubicBezTo>
                    <a:pt x="4125" y="125475"/>
                    <a:pt x="4316" y="125475"/>
                    <a:pt x="4411" y="125475"/>
                  </a:cubicBezTo>
                  <a:cubicBezTo>
                    <a:pt x="6602" y="125475"/>
                    <a:pt x="8602" y="123761"/>
                    <a:pt x="8793" y="121570"/>
                  </a:cubicBezTo>
                  <a:cubicBezTo>
                    <a:pt x="15365" y="62896"/>
                    <a:pt x="62799" y="15462"/>
                    <a:pt x="121473" y="8889"/>
                  </a:cubicBezTo>
                  <a:cubicBezTo>
                    <a:pt x="123950" y="8604"/>
                    <a:pt x="125664" y="6413"/>
                    <a:pt x="125379" y="3936"/>
                  </a:cubicBezTo>
                  <a:cubicBezTo>
                    <a:pt x="125093" y="1460"/>
                    <a:pt x="122902" y="-255"/>
                    <a:pt x="120426" y="31"/>
                  </a:cubicBezTo>
                  <a:lnTo>
                    <a:pt x="120426" y="3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0" name="Google Shape;3220;p59"/>
            <p:cNvSpPr/>
            <p:nvPr/>
          </p:nvSpPr>
          <p:spPr>
            <a:xfrm>
              <a:off x="3492746" y="3311183"/>
              <a:ext cx="125505" cy="125473"/>
            </a:xfrm>
            <a:custGeom>
              <a:rect b="b" l="l" r="r" t="t"/>
              <a:pathLst>
                <a:path extrusionOk="0" h="125473" w="125505">
                  <a:moveTo>
                    <a:pt x="4030" y="8888"/>
                  </a:moveTo>
                  <a:cubicBezTo>
                    <a:pt x="62704" y="15460"/>
                    <a:pt x="110139" y="62895"/>
                    <a:pt x="116711" y="121569"/>
                  </a:cubicBezTo>
                  <a:cubicBezTo>
                    <a:pt x="116997" y="123855"/>
                    <a:pt x="118902" y="125474"/>
                    <a:pt x="121092" y="125474"/>
                  </a:cubicBezTo>
                  <a:cubicBezTo>
                    <a:pt x="121283" y="125474"/>
                    <a:pt x="121378" y="125474"/>
                    <a:pt x="121569" y="125474"/>
                  </a:cubicBezTo>
                  <a:cubicBezTo>
                    <a:pt x="124045" y="125188"/>
                    <a:pt x="125760" y="122997"/>
                    <a:pt x="125474" y="120521"/>
                  </a:cubicBezTo>
                  <a:cubicBezTo>
                    <a:pt x="122235" y="91374"/>
                    <a:pt x="109377" y="63847"/>
                    <a:pt x="89374" y="42416"/>
                  </a:cubicBezTo>
                  <a:lnTo>
                    <a:pt x="114234" y="17556"/>
                  </a:lnTo>
                  <a:cubicBezTo>
                    <a:pt x="115949" y="15841"/>
                    <a:pt x="115949" y="12984"/>
                    <a:pt x="114234" y="11269"/>
                  </a:cubicBezTo>
                  <a:cubicBezTo>
                    <a:pt x="112520" y="9555"/>
                    <a:pt x="109662" y="9555"/>
                    <a:pt x="107948" y="11269"/>
                  </a:cubicBezTo>
                  <a:lnTo>
                    <a:pt x="83088" y="36129"/>
                  </a:lnTo>
                  <a:cubicBezTo>
                    <a:pt x="61656" y="16032"/>
                    <a:pt x="34129" y="3268"/>
                    <a:pt x="4983" y="30"/>
                  </a:cubicBezTo>
                  <a:cubicBezTo>
                    <a:pt x="2506" y="-256"/>
                    <a:pt x="315" y="1554"/>
                    <a:pt x="30" y="3935"/>
                  </a:cubicBezTo>
                  <a:cubicBezTo>
                    <a:pt x="-256" y="6411"/>
                    <a:pt x="1554" y="8602"/>
                    <a:pt x="3935" y="888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1" name="Google Shape;3221;p59"/>
            <p:cNvSpPr/>
            <p:nvPr/>
          </p:nvSpPr>
          <p:spPr>
            <a:xfrm>
              <a:off x="3389430" y="3354361"/>
              <a:ext cx="185737" cy="185737"/>
            </a:xfrm>
            <a:custGeom>
              <a:rect b="b" l="l" r="r" t="t"/>
              <a:pathLst>
                <a:path extrusionOk="0" h="185737" w="185737">
                  <a:moveTo>
                    <a:pt x="185738" y="92869"/>
                  </a:moveTo>
                  <a:cubicBezTo>
                    <a:pt x="185738" y="144159"/>
                    <a:pt x="144159" y="185738"/>
                    <a:pt x="92869" y="185738"/>
                  </a:cubicBezTo>
                  <a:cubicBezTo>
                    <a:pt x="41579" y="185738"/>
                    <a:pt x="0" y="144159"/>
                    <a:pt x="0" y="92869"/>
                  </a:cubicBezTo>
                  <a:cubicBezTo>
                    <a:pt x="0" y="41579"/>
                    <a:pt x="41579" y="0"/>
                    <a:pt x="92869" y="0"/>
                  </a:cubicBezTo>
                  <a:cubicBezTo>
                    <a:pt x="144159" y="0"/>
                    <a:pt x="185738" y="41579"/>
                    <a:pt x="185738" y="928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2" name="Google Shape;3222;p59"/>
            <p:cNvSpPr/>
            <p:nvPr/>
          </p:nvSpPr>
          <p:spPr>
            <a:xfrm>
              <a:off x="3499443" y="3355981"/>
              <a:ext cx="75628" cy="182499"/>
            </a:xfrm>
            <a:custGeom>
              <a:rect b="b" l="l" r="r" t="t"/>
              <a:pathLst>
                <a:path extrusionOk="0" h="182499" w="75628">
                  <a:moveTo>
                    <a:pt x="0" y="0"/>
                  </a:moveTo>
                  <a:cubicBezTo>
                    <a:pt x="31623" y="18098"/>
                    <a:pt x="52864" y="52197"/>
                    <a:pt x="52864" y="91250"/>
                  </a:cubicBezTo>
                  <a:cubicBezTo>
                    <a:pt x="52864" y="130302"/>
                    <a:pt x="31528" y="164401"/>
                    <a:pt x="0" y="182499"/>
                  </a:cubicBezTo>
                  <a:cubicBezTo>
                    <a:pt x="43053" y="174403"/>
                    <a:pt x="75629" y="136684"/>
                    <a:pt x="75629" y="91250"/>
                  </a:cubicBezTo>
                  <a:cubicBezTo>
                    <a:pt x="75629" y="45815"/>
                    <a:pt x="43053" y="8096"/>
                    <a:pt x="0" y="0"/>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3" name="Google Shape;3223;p59"/>
            <p:cNvSpPr/>
            <p:nvPr/>
          </p:nvSpPr>
          <p:spPr>
            <a:xfrm>
              <a:off x="3466296" y="3298830"/>
              <a:ext cx="32004" cy="32004"/>
            </a:xfrm>
            <a:custGeom>
              <a:rect b="b" l="l" r="r" t="t"/>
              <a:pathLst>
                <a:path extrusionOk="0" h="32004" w="32004">
                  <a:moveTo>
                    <a:pt x="32004" y="16002"/>
                  </a:moveTo>
                  <a:cubicBezTo>
                    <a:pt x="32004" y="24840"/>
                    <a:pt x="24840" y="32004"/>
                    <a:pt x="16002" y="32004"/>
                  </a:cubicBezTo>
                  <a:cubicBezTo>
                    <a:pt x="7164" y="32004"/>
                    <a:pt x="0" y="24840"/>
                    <a:pt x="0" y="16002"/>
                  </a:cubicBezTo>
                  <a:cubicBezTo>
                    <a:pt x="0" y="7164"/>
                    <a:pt x="7164" y="0"/>
                    <a:pt x="16002" y="0"/>
                  </a:cubicBezTo>
                  <a:cubicBezTo>
                    <a:pt x="24840" y="0"/>
                    <a:pt x="32004" y="7164"/>
                    <a:pt x="32004"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4" name="Google Shape;3224;p59"/>
            <p:cNvSpPr/>
            <p:nvPr/>
          </p:nvSpPr>
          <p:spPr>
            <a:xfrm>
              <a:off x="3467821" y="3300355"/>
              <a:ext cx="30479" cy="30479"/>
            </a:xfrm>
            <a:custGeom>
              <a:rect b="b" l="l" r="r" t="t"/>
              <a:pathLst>
                <a:path extrusionOk="0" h="30479" w="30479">
                  <a:moveTo>
                    <a:pt x="21241" y="0"/>
                  </a:moveTo>
                  <a:cubicBezTo>
                    <a:pt x="22193" y="2096"/>
                    <a:pt x="22765" y="4381"/>
                    <a:pt x="22765" y="6763"/>
                  </a:cubicBezTo>
                  <a:cubicBezTo>
                    <a:pt x="22765" y="15621"/>
                    <a:pt x="15621" y="22765"/>
                    <a:pt x="6763" y="22765"/>
                  </a:cubicBezTo>
                  <a:cubicBezTo>
                    <a:pt x="4286" y="22765"/>
                    <a:pt x="2000" y="22193"/>
                    <a:pt x="0" y="21241"/>
                  </a:cubicBezTo>
                  <a:cubicBezTo>
                    <a:pt x="2572" y="26670"/>
                    <a:pt x="8096" y="30480"/>
                    <a:pt x="14478" y="30480"/>
                  </a:cubicBezTo>
                  <a:cubicBezTo>
                    <a:pt x="23336" y="30480"/>
                    <a:pt x="30480" y="23336"/>
                    <a:pt x="30480" y="14478"/>
                  </a:cubicBezTo>
                  <a:cubicBezTo>
                    <a:pt x="30480" y="8096"/>
                    <a:pt x="26670" y="2572"/>
                    <a:pt x="21241" y="0"/>
                  </a:cubicBezTo>
                  <a:lnTo>
                    <a:pt x="21241"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5" name="Google Shape;3225;p59"/>
            <p:cNvSpPr/>
            <p:nvPr/>
          </p:nvSpPr>
          <p:spPr>
            <a:xfrm>
              <a:off x="3333899" y="3298830"/>
              <a:ext cx="32004" cy="32004"/>
            </a:xfrm>
            <a:custGeom>
              <a:rect b="b" l="l" r="r" t="t"/>
              <a:pathLst>
                <a:path extrusionOk="0" h="32004" w="32004">
                  <a:moveTo>
                    <a:pt x="32004" y="16002"/>
                  </a:moveTo>
                  <a:cubicBezTo>
                    <a:pt x="32004" y="24840"/>
                    <a:pt x="24840" y="32004"/>
                    <a:pt x="16002" y="32004"/>
                  </a:cubicBezTo>
                  <a:cubicBezTo>
                    <a:pt x="7164" y="32004"/>
                    <a:pt x="0" y="24840"/>
                    <a:pt x="0" y="16002"/>
                  </a:cubicBezTo>
                  <a:cubicBezTo>
                    <a:pt x="0" y="7164"/>
                    <a:pt x="7164" y="0"/>
                    <a:pt x="16002" y="0"/>
                  </a:cubicBezTo>
                  <a:cubicBezTo>
                    <a:pt x="24840" y="0"/>
                    <a:pt x="32004" y="7164"/>
                    <a:pt x="32004" y="1600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6" name="Google Shape;3226;p59"/>
            <p:cNvSpPr/>
            <p:nvPr/>
          </p:nvSpPr>
          <p:spPr>
            <a:xfrm>
              <a:off x="3335518" y="3300355"/>
              <a:ext cx="30479" cy="30479"/>
            </a:xfrm>
            <a:custGeom>
              <a:rect b="b" l="l" r="r" t="t"/>
              <a:pathLst>
                <a:path extrusionOk="0" h="30479" w="30479">
                  <a:moveTo>
                    <a:pt x="21241" y="0"/>
                  </a:moveTo>
                  <a:cubicBezTo>
                    <a:pt x="22193" y="2096"/>
                    <a:pt x="22765" y="4381"/>
                    <a:pt x="22765" y="6763"/>
                  </a:cubicBezTo>
                  <a:cubicBezTo>
                    <a:pt x="22765" y="15621"/>
                    <a:pt x="15621" y="22765"/>
                    <a:pt x="6763" y="22765"/>
                  </a:cubicBezTo>
                  <a:cubicBezTo>
                    <a:pt x="4286" y="22765"/>
                    <a:pt x="2000" y="22193"/>
                    <a:pt x="0" y="21241"/>
                  </a:cubicBezTo>
                  <a:cubicBezTo>
                    <a:pt x="2572" y="26670"/>
                    <a:pt x="8096" y="30480"/>
                    <a:pt x="14478" y="30480"/>
                  </a:cubicBezTo>
                  <a:cubicBezTo>
                    <a:pt x="23336" y="30480"/>
                    <a:pt x="30480" y="23336"/>
                    <a:pt x="30480" y="14478"/>
                  </a:cubicBezTo>
                  <a:cubicBezTo>
                    <a:pt x="30480" y="8096"/>
                    <a:pt x="26670" y="2572"/>
                    <a:pt x="21241"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7" name="Google Shape;3227;p59"/>
            <p:cNvSpPr/>
            <p:nvPr/>
          </p:nvSpPr>
          <p:spPr>
            <a:xfrm>
              <a:off x="3598695" y="3431229"/>
              <a:ext cx="32003" cy="32004"/>
            </a:xfrm>
            <a:custGeom>
              <a:rect b="b" l="l" r="r" t="t"/>
              <a:pathLst>
                <a:path extrusionOk="0" h="32004" w="32003">
                  <a:moveTo>
                    <a:pt x="32004" y="16002"/>
                  </a:moveTo>
                  <a:cubicBezTo>
                    <a:pt x="32004" y="24840"/>
                    <a:pt x="24840" y="32004"/>
                    <a:pt x="16002" y="32004"/>
                  </a:cubicBezTo>
                  <a:cubicBezTo>
                    <a:pt x="7164" y="32004"/>
                    <a:pt x="0" y="24840"/>
                    <a:pt x="0" y="16002"/>
                  </a:cubicBezTo>
                  <a:cubicBezTo>
                    <a:pt x="0" y="7164"/>
                    <a:pt x="7164" y="0"/>
                    <a:pt x="16002" y="0"/>
                  </a:cubicBezTo>
                  <a:cubicBezTo>
                    <a:pt x="24840" y="0"/>
                    <a:pt x="32004" y="7164"/>
                    <a:pt x="32004"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8" name="Google Shape;3228;p59"/>
            <p:cNvSpPr/>
            <p:nvPr/>
          </p:nvSpPr>
          <p:spPr>
            <a:xfrm>
              <a:off x="3600218" y="3432657"/>
              <a:ext cx="30480" cy="30479"/>
            </a:xfrm>
            <a:custGeom>
              <a:rect b="b" l="l" r="r" t="t"/>
              <a:pathLst>
                <a:path extrusionOk="0" h="30479" w="30480">
                  <a:moveTo>
                    <a:pt x="21241" y="0"/>
                  </a:moveTo>
                  <a:cubicBezTo>
                    <a:pt x="22193" y="2096"/>
                    <a:pt x="22765" y="4381"/>
                    <a:pt x="22765" y="6763"/>
                  </a:cubicBezTo>
                  <a:cubicBezTo>
                    <a:pt x="22765" y="15621"/>
                    <a:pt x="15621" y="22765"/>
                    <a:pt x="6763" y="22765"/>
                  </a:cubicBezTo>
                  <a:cubicBezTo>
                    <a:pt x="4286" y="22765"/>
                    <a:pt x="2000" y="22193"/>
                    <a:pt x="0" y="21241"/>
                  </a:cubicBezTo>
                  <a:cubicBezTo>
                    <a:pt x="2572" y="26670"/>
                    <a:pt x="8096" y="30480"/>
                    <a:pt x="14478" y="30480"/>
                  </a:cubicBezTo>
                  <a:cubicBezTo>
                    <a:pt x="23336" y="30480"/>
                    <a:pt x="30480" y="23336"/>
                    <a:pt x="30480" y="14478"/>
                  </a:cubicBezTo>
                  <a:cubicBezTo>
                    <a:pt x="30480" y="8096"/>
                    <a:pt x="26670" y="2572"/>
                    <a:pt x="21241" y="0"/>
                  </a:cubicBezTo>
                  <a:lnTo>
                    <a:pt x="21241"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9" name="Google Shape;3229;p59"/>
            <p:cNvSpPr/>
            <p:nvPr/>
          </p:nvSpPr>
          <p:spPr>
            <a:xfrm>
              <a:off x="3466296" y="3563530"/>
              <a:ext cx="32004" cy="32004"/>
            </a:xfrm>
            <a:custGeom>
              <a:rect b="b" l="l" r="r" t="t"/>
              <a:pathLst>
                <a:path extrusionOk="0" h="32004" w="32004">
                  <a:moveTo>
                    <a:pt x="32004" y="16002"/>
                  </a:moveTo>
                  <a:cubicBezTo>
                    <a:pt x="32004" y="24840"/>
                    <a:pt x="24840" y="32004"/>
                    <a:pt x="16002" y="32004"/>
                  </a:cubicBezTo>
                  <a:cubicBezTo>
                    <a:pt x="7164" y="32004"/>
                    <a:pt x="0" y="24840"/>
                    <a:pt x="0" y="16002"/>
                  </a:cubicBezTo>
                  <a:cubicBezTo>
                    <a:pt x="0" y="7164"/>
                    <a:pt x="7164" y="0"/>
                    <a:pt x="16002" y="0"/>
                  </a:cubicBezTo>
                  <a:cubicBezTo>
                    <a:pt x="24840" y="0"/>
                    <a:pt x="32004" y="7164"/>
                    <a:pt x="32004"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0" name="Google Shape;3230;p59"/>
            <p:cNvSpPr/>
            <p:nvPr/>
          </p:nvSpPr>
          <p:spPr>
            <a:xfrm>
              <a:off x="3467821" y="3565055"/>
              <a:ext cx="30479" cy="30480"/>
            </a:xfrm>
            <a:custGeom>
              <a:rect b="b" l="l" r="r" t="t"/>
              <a:pathLst>
                <a:path extrusionOk="0" h="30480" w="30479">
                  <a:moveTo>
                    <a:pt x="21241" y="0"/>
                  </a:moveTo>
                  <a:cubicBezTo>
                    <a:pt x="22193" y="2096"/>
                    <a:pt x="22765" y="4382"/>
                    <a:pt x="22765" y="6763"/>
                  </a:cubicBezTo>
                  <a:cubicBezTo>
                    <a:pt x="22765" y="15621"/>
                    <a:pt x="15621" y="22765"/>
                    <a:pt x="6763" y="22765"/>
                  </a:cubicBezTo>
                  <a:cubicBezTo>
                    <a:pt x="4286" y="22765"/>
                    <a:pt x="2000" y="22193"/>
                    <a:pt x="0" y="21241"/>
                  </a:cubicBezTo>
                  <a:cubicBezTo>
                    <a:pt x="2572" y="26670"/>
                    <a:pt x="8096" y="30480"/>
                    <a:pt x="14478" y="30480"/>
                  </a:cubicBezTo>
                  <a:cubicBezTo>
                    <a:pt x="23336" y="30480"/>
                    <a:pt x="30480" y="23336"/>
                    <a:pt x="30480" y="14478"/>
                  </a:cubicBezTo>
                  <a:cubicBezTo>
                    <a:pt x="30480" y="8096"/>
                    <a:pt x="26670" y="2572"/>
                    <a:pt x="21241" y="0"/>
                  </a:cubicBezTo>
                  <a:lnTo>
                    <a:pt x="21241"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1" name="Google Shape;3231;p59"/>
            <p:cNvSpPr/>
            <p:nvPr/>
          </p:nvSpPr>
          <p:spPr>
            <a:xfrm>
              <a:off x="3333899" y="3431229"/>
              <a:ext cx="32004" cy="32004"/>
            </a:xfrm>
            <a:custGeom>
              <a:rect b="b" l="l" r="r" t="t"/>
              <a:pathLst>
                <a:path extrusionOk="0" h="32004" w="32004">
                  <a:moveTo>
                    <a:pt x="32004" y="16002"/>
                  </a:moveTo>
                  <a:cubicBezTo>
                    <a:pt x="32004" y="24840"/>
                    <a:pt x="24840" y="32004"/>
                    <a:pt x="16002" y="32004"/>
                  </a:cubicBezTo>
                  <a:cubicBezTo>
                    <a:pt x="7164" y="32004"/>
                    <a:pt x="0" y="24840"/>
                    <a:pt x="0" y="16002"/>
                  </a:cubicBezTo>
                  <a:cubicBezTo>
                    <a:pt x="0" y="7164"/>
                    <a:pt x="7164" y="0"/>
                    <a:pt x="16002" y="0"/>
                  </a:cubicBezTo>
                  <a:cubicBezTo>
                    <a:pt x="24840" y="0"/>
                    <a:pt x="32004" y="7164"/>
                    <a:pt x="32004" y="16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2" name="Google Shape;3232;p59"/>
            <p:cNvSpPr/>
            <p:nvPr/>
          </p:nvSpPr>
          <p:spPr>
            <a:xfrm>
              <a:off x="3335518" y="3432657"/>
              <a:ext cx="30479" cy="30479"/>
            </a:xfrm>
            <a:custGeom>
              <a:rect b="b" l="l" r="r" t="t"/>
              <a:pathLst>
                <a:path extrusionOk="0" h="30479" w="30479">
                  <a:moveTo>
                    <a:pt x="21241" y="0"/>
                  </a:moveTo>
                  <a:cubicBezTo>
                    <a:pt x="22193" y="2096"/>
                    <a:pt x="22765" y="4381"/>
                    <a:pt x="22765" y="6763"/>
                  </a:cubicBezTo>
                  <a:cubicBezTo>
                    <a:pt x="22765" y="15621"/>
                    <a:pt x="15621" y="22765"/>
                    <a:pt x="6763" y="22765"/>
                  </a:cubicBezTo>
                  <a:cubicBezTo>
                    <a:pt x="4286" y="22765"/>
                    <a:pt x="2000" y="22193"/>
                    <a:pt x="0" y="21241"/>
                  </a:cubicBezTo>
                  <a:cubicBezTo>
                    <a:pt x="2572" y="26670"/>
                    <a:pt x="8096" y="30480"/>
                    <a:pt x="14478" y="30480"/>
                  </a:cubicBezTo>
                  <a:cubicBezTo>
                    <a:pt x="23336" y="30480"/>
                    <a:pt x="30480" y="23336"/>
                    <a:pt x="30480" y="14478"/>
                  </a:cubicBezTo>
                  <a:cubicBezTo>
                    <a:pt x="30480" y="8096"/>
                    <a:pt x="26670" y="2572"/>
                    <a:pt x="21241" y="0"/>
                  </a:cubicBezTo>
                  <a:lnTo>
                    <a:pt x="21241"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3" name="Google Shape;3233;p59"/>
            <p:cNvSpPr/>
            <p:nvPr/>
          </p:nvSpPr>
          <p:spPr>
            <a:xfrm>
              <a:off x="3598695" y="3298830"/>
              <a:ext cx="32003" cy="32004"/>
            </a:xfrm>
            <a:custGeom>
              <a:rect b="b" l="l" r="r" t="t"/>
              <a:pathLst>
                <a:path extrusionOk="0" h="32004" w="32003">
                  <a:moveTo>
                    <a:pt x="32004" y="16002"/>
                  </a:moveTo>
                  <a:cubicBezTo>
                    <a:pt x="32004" y="24840"/>
                    <a:pt x="24840" y="32004"/>
                    <a:pt x="16002" y="32004"/>
                  </a:cubicBezTo>
                  <a:cubicBezTo>
                    <a:pt x="7164" y="32004"/>
                    <a:pt x="0" y="24840"/>
                    <a:pt x="0" y="16002"/>
                  </a:cubicBezTo>
                  <a:cubicBezTo>
                    <a:pt x="0" y="7164"/>
                    <a:pt x="7164" y="0"/>
                    <a:pt x="16002" y="0"/>
                  </a:cubicBezTo>
                  <a:cubicBezTo>
                    <a:pt x="24840" y="0"/>
                    <a:pt x="32004" y="7164"/>
                    <a:pt x="32004" y="1600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4" name="Google Shape;3234;p59"/>
            <p:cNvSpPr/>
            <p:nvPr/>
          </p:nvSpPr>
          <p:spPr>
            <a:xfrm>
              <a:off x="3600122" y="3300355"/>
              <a:ext cx="30479" cy="30479"/>
            </a:xfrm>
            <a:custGeom>
              <a:rect b="b" l="l" r="r" t="t"/>
              <a:pathLst>
                <a:path extrusionOk="0" h="30479" w="30479">
                  <a:moveTo>
                    <a:pt x="0" y="21241"/>
                  </a:moveTo>
                  <a:cubicBezTo>
                    <a:pt x="2095" y="22193"/>
                    <a:pt x="4381" y="22765"/>
                    <a:pt x="6763" y="22765"/>
                  </a:cubicBezTo>
                  <a:cubicBezTo>
                    <a:pt x="15621" y="22765"/>
                    <a:pt x="22765" y="15621"/>
                    <a:pt x="22765" y="6763"/>
                  </a:cubicBezTo>
                  <a:cubicBezTo>
                    <a:pt x="22765" y="4286"/>
                    <a:pt x="22193" y="2000"/>
                    <a:pt x="21241" y="0"/>
                  </a:cubicBezTo>
                  <a:cubicBezTo>
                    <a:pt x="26670" y="2572"/>
                    <a:pt x="30480" y="8096"/>
                    <a:pt x="30480" y="14478"/>
                  </a:cubicBezTo>
                  <a:cubicBezTo>
                    <a:pt x="30480" y="23336"/>
                    <a:pt x="23336" y="30480"/>
                    <a:pt x="14478" y="30480"/>
                  </a:cubicBezTo>
                  <a:cubicBezTo>
                    <a:pt x="8096" y="30480"/>
                    <a:pt x="2572" y="26670"/>
                    <a:pt x="0" y="21241"/>
                  </a:cubicBezTo>
                  <a:lnTo>
                    <a:pt x="0" y="21241"/>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5" name="Google Shape;3235;p59"/>
            <p:cNvSpPr/>
            <p:nvPr/>
          </p:nvSpPr>
          <p:spPr>
            <a:xfrm>
              <a:off x="3333899" y="3563530"/>
              <a:ext cx="32004" cy="32004"/>
            </a:xfrm>
            <a:custGeom>
              <a:rect b="b" l="l" r="r" t="t"/>
              <a:pathLst>
                <a:path extrusionOk="0" h="32004" w="32004">
                  <a:moveTo>
                    <a:pt x="32004" y="16002"/>
                  </a:moveTo>
                  <a:cubicBezTo>
                    <a:pt x="32004" y="24840"/>
                    <a:pt x="24840" y="32004"/>
                    <a:pt x="16002" y="32004"/>
                  </a:cubicBezTo>
                  <a:cubicBezTo>
                    <a:pt x="7164" y="32004"/>
                    <a:pt x="0" y="24840"/>
                    <a:pt x="0" y="16002"/>
                  </a:cubicBezTo>
                  <a:cubicBezTo>
                    <a:pt x="0" y="7164"/>
                    <a:pt x="7164" y="0"/>
                    <a:pt x="16002" y="0"/>
                  </a:cubicBezTo>
                  <a:cubicBezTo>
                    <a:pt x="24840" y="0"/>
                    <a:pt x="32004" y="7164"/>
                    <a:pt x="32004" y="1600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6" name="Google Shape;3236;p59"/>
            <p:cNvSpPr/>
            <p:nvPr/>
          </p:nvSpPr>
          <p:spPr>
            <a:xfrm>
              <a:off x="3335422" y="3565149"/>
              <a:ext cx="30479" cy="30479"/>
            </a:xfrm>
            <a:custGeom>
              <a:rect b="b" l="l" r="r" t="t"/>
              <a:pathLst>
                <a:path extrusionOk="0" h="30479" w="30479">
                  <a:moveTo>
                    <a:pt x="0" y="21241"/>
                  </a:moveTo>
                  <a:cubicBezTo>
                    <a:pt x="2096" y="22193"/>
                    <a:pt x="4382" y="22765"/>
                    <a:pt x="6763" y="22765"/>
                  </a:cubicBezTo>
                  <a:cubicBezTo>
                    <a:pt x="15621" y="22765"/>
                    <a:pt x="22765" y="15621"/>
                    <a:pt x="22765" y="6763"/>
                  </a:cubicBezTo>
                  <a:cubicBezTo>
                    <a:pt x="22765" y="4286"/>
                    <a:pt x="22193" y="2000"/>
                    <a:pt x="21241" y="0"/>
                  </a:cubicBezTo>
                  <a:cubicBezTo>
                    <a:pt x="26670" y="2572"/>
                    <a:pt x="30480" y="8096"/>
                    <a:pt x="30480" y="14478"/>
                  </a:cubicBezTo>
                  <a:cubicBezTo>
                    <a:pt x="30480" y="23336"/>
                    <a:pt x="23336" y="30480"/>
                    <a:pt x="14478" y="30480"/>
                  </a:cubicBezTo>
                  <a:cubicBezTo>
                    <a:pt x="8096" y="30480"/>
                    <a:pt x="2572" y="26670"/>
                    <a:pt x="0" y="21241"/>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7" name="Google Shape;3237;p59"/>
            <p:cNvSpPr/>
            <p:nvPr/>
          </p:nvSpPr>
          <p:spPr>
            <a:xfrm>
              <a:off x="3598695" y="3563530"/>
              <a:ext cx="32003" cy="32004"/>
            </a:xfrm>
            <a:custGeom>
              <a:rect b="b" l="l" r="r" t="t"/>
              <a:pathLst>
                <a:path extrusionOk="0" h="32004" w="32003">
                  <a:moveTo>
                    <a:pt x="32004" y="16002"/>
                  </a:moveTo>
                  <a:cubicBezTo>
                    <a:pt x="32004" y="24840"/>
                    <a:pt x="24840" y="32004"/>
                    <a:pt x="16002" y="32004"/>
                  </a:cubicBezTo>
                  <a:cubicBezTo>
                    <a:pt x="7164" y="32004"/>
                    <a:pt x="0" y="24840"/>
                    <a:pt x="0" y="16002"/>
                  </a:cubicBezTo>
                  <a:cubicBezTo>
                    <a:pt x="0" y="7164"/>
                    <a:pt x="7164" y="0"/>
                    <a:pt x="16002" y="0"/>
                  </a:cubicBezTo>
                  <a:cubicBezTo>
                    <a:pt x="24840" y="0"/>
                    <a:pt x="32004" y="7164"/>
                    <a:pt x="32004" y="1600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8" name="Google Shape;3238;p59"/>
            <p:cNvSpPr/>
            <p:nvPr/>
          </p:nvSpPr>
          <p:spPr>
            <a:xfrm>
              <a:off x="3600218" y="3565055"/>
              <a:ext cx="30480" cy="30480"/>
            </a:xfrm>
            <a:custGeom>
              <a:rect b="b" l="l" r="r" t="t"/>
              <a:pathLst>
                <a:path extrusionOk="0" h="30480" w="30480">
                  <a:moveTo>
                    <a:pt x="21241" y="0"/>
                  </a:moveTo>
                  <a:cubicBezTo>
                    <a:pt x="22193" y="2096"/>
                    <a:pt x="22765" y="4382"/>
                    <a:pt x="22765" y="6763"/>
                  </a:cubicBezTo>
                  <a:cubicBezTo>
                    <a:pt x="22765" y="15621"/>
                    <a:pt x="15621" y="22765"/>
                    <a:pt x="6763" y="22765"/>
                  </a:cubicBezTo>
                  <a:cubicBezTo>
                    <a:pt x="4286" y="22765"/>
                    <a:pt x="2000" y="22193"/>
                    <a:pt x="0" y="21241"/>
                  </a:cubicBezTo>
                  <a:cubicBezTo>
                    <a:pt x="2572" y="26670"/>
                    <a:pt x="8096" y="30480"/>
                    <a:pt x="14478" y="30480"/>
                  </a:cubicBezTo>
                  <a:cubicBezTo>
                    <a:pt x="23336" y="30480"/>
                    <a:pt x="30480" y="23336"/>
                    <a:pt x="30480" y="14478"/>
                  </a:cubicBezTo>
                  <a:cubicBezTo>
                    <a:pt x="30480" y="8096"/>
                    <a:pt x="26670" y="2572"/>
                    <a:pt x="21241" y="0"/>
                  </a:cubicBezTo>
                  <a:lnTo>
                    <a:pt x="21241" y="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9" name="Google Shape;3239;p59"/>
            <p:cNvSpPr/>
            <p:nvPr/>
          </p:nvSpPr>
          <p:spPr>
            <a:xfrm>
              <a:off x="3389526" y="3354266"/>
              <a:ext cx="185546" cy="185737"/>
            </a:xfrm>
            <a:custGeom>
              <a:rect b="b" l="l" r="r" t="t"/>
              <a:pathLst>
                <a:path extrusionOk="0" h="185737" w="185546">
                  <a:moveTo>
                    <a:pt x="185452" y="97346"/>
                  </a:moveTo>
                  <a:cubicBezTo>
                    <a:pt x="185452" y="95917"/>
                    <a:pt x="185547" y="94393"/>
                    <a:pt x="185547" y="92869"/>
                  </a:cubicBezTo>
                  <a:cubicBezTo>
                    <a:pt x="185547" y="91345"/>
                    <a:pt x="185547" y="89916"/>
                    <a:pt x="185452" y="88392"/>
                  </a:cubicBezTo>
                  <a:lnTo>
                    <a:pt x="145066" y="88392"/>
                  </a:lnTo>
                  <a:cubicBezTo>
                    <a:pt x="144780" y="75152"/>
                    <a:pt x="143447" y="62579"/>
                    <a:pt x="141065" y="51054"/>
                  </a:cubicBezTo>
                  <a:cubicBezTo>
                    <a:pt x="150305" y="47435"/>
                    <a:pt x="158877" y="42767"/>
                    <a:pt x="166783" y="37148"/>
                  </a:cubicBezTo>
                  <a:cubicBezTo>
                    <a:pt x="166783" y="37148"/>
                    <a:pt x="166878" y="37148"/>
                    <a:pt x="166973" y="37052"/>
                  </a:cubicBezTo>
                  <a:cubicBezTo>
                    <a:pt x="165164" y="34671"/>
                    <a:pt x="163259" y="32385"/>
                    <a:pt x="161258" y="30194"/>
                  </a:cubicBezTo>
                  <a:cubicBezTo>
                    <a:pt x="154496" y="35052"/>
                    <a:pt x="146971" y="39052"/>
                    <a:pt x="139065" y="42291"/>
                  </a:cubicBezTo>
                  <a:cubicBezTo>
                    <a:pt x="135160" y="27337"/>
                    <a:pt x="129635" y="14573"/>
                    <a:pt x="122873" y="4953"/>
                  </a:cubicBezTo>
                  <a:cubicBezTo>
                    <a:pt x="118015" y="3239"/>
                    <a:pt x="112967" y="2000"/>
                    <a:pt x="107728" y="1143"/>
                  </a:cubicBezTo>
                  <a:cubicBezTo>
                    <a:pt x="117348" y="9430"/>
                    <a:pt x="125540" y="25241"/>
                    <a:pt x="130588" y="45339"/>
                  </a:cubicBezTo>
                  <a:cubicBezTo>
                    <a:pt x="120015" y="48768"/>
                    <a:pt x="108680" y="50673"/>
                    <a:pt x="97250" y="51149"/>
                  </a:cubicBezTo>
                  <a:lnTo>
                    <a:pt x="97250" y="95"/>
                  </a:lnTo>
                  <a:cubicBezTo>
                    <a:pt x="95821" y="95"/>
                    <a:pt x="94298" y="0"/>
                    <a:pt x="92774" y="0"/>
                  </a:cubicBezTo>
                  <a:cubicBezTo>
                    <a:pt x="91250" y="0"/>
                    <a:pt x="89821" y="0"/>
                    <a:pt x="88297" y="95"/>
                  </a:cubicBezTo>
                  <a:lnTo>
                    <a:pt x="88297" y="51149"/>
                  </a:lnTo>
                  <a:cubicBezTo>
                    <a:pt x="76771" y="50768"/>
                    <a:pt x="65532" y="48768"/>
                    <a:pt x="54959" y="45339"/>
                  </a:cubicBezTo>
                  <a:cubicBezTo>
                    <a:pt x="60008" y="25241"/>
                    <a:pt x="68199" y="9430"/>
                    <a:pt x="77819" y="1143"/>
                  </a:cubicBezTo>
                  <a:cubicBezTo>
                    <a:pt x="72581" y="2000"/>
                    <a:pt x="67532" y="3239"/>
                    <a:pt x="62675" y="4953"/>
                  </a:cubicBezTo>
                  <a:cubicBezTo>
                    <a:pt x="55912" y="14478"/>
                    <a:pt x="50387" y="27242"/>
                    <a:pt x="46482" y="42291"/>
                  </a:cubicBezTo>
                  <a:cubicBezTo>
                    <a:pt x="38576" y="39052"/>
                    <a:pt x="31147" y="34957"/>
                    <a:pt x="24289" y="30194"/>
                  </a:cubicBezTo>
                  <a:cubicBezTo>
                    <a:pt x="22289" y="32385"/>
                    <a:pt x="20383" y="34671"/>
                    <a:pt x="18574" y="37052"/>
                  </a:cubicBezTo>
                  <a:cubicBezTo>
                    <a:pt x="18574" y="37052"/>
                    <a:pt x="18669" y="37052"/>
                    <a:pt x="18764" y="37148"/>
                  </a:cubicBezTo>
                  <a:cubicBezTo>
                    <a:pt x="26575" y="42767"/>
                    <a:pt x="35243" y="47435"/>
                    <a:pt x="44482" y="51054"/>
                  </a:cubicBezTo>
                  <a:cubicBezTo>
                    <a:pt x="42196" y="62579"/>
                    <a:pt x="40767" y="75152"/>
                    <a:pt x="40481" y="88392"/>
                  </a:cubicBezTo>
                  <a:lnTo>
                    <a:pt x="95" y="88392"/>
                  </a:lnTo>
                  <a:cubicBezTo>
                    <a:pt x="95" y="89821"/>
                    <a:pt x="0" y="91345"/>
                    <a:pt x="0" y="92869"/>
                  </a:cubicBezTo>
                  <a:cubicBezTo>
                    <a:pt x="0" y="94393"/>
                    <a:pt x="0" y="95822"/>
                    <a:pt x="95" y="97346"/>
                  </a:cubicBezTo>
                  <a:lnTo>
                    <a:pt x="40481" y="97346"/>
                  </a:lnTo>
                  <a:cubicBezTo>
                    <a:pt x="40767" y="110585"/>
                    <a:pt x="42101" y="123158"/>
                    <a:pt x="44482" y="134684"/>
                  </a:cubicBezTo>
                  <a:cubicBezTo>
                    <a:pt x="35243" y="138303"/>
                    <a:pt x="26670" y="142970"/>
                    <a:pt x="18764" y="148590"/>
                  </a:cubicBezTo>
                  <a:cubicBezTo>
                    <a:pt x="18764" y="148590"/>
                    <a:pt x="18669" y="148590"/>
                    <a:pt x="18574" y="148685"/>
                  </a:cubicBezTo>
                  <a:cubicBezTo>
                    <a:pt x="20383" y="151067"/>
                    <a:pt x="22289" y="153352"/>
                    <a:pt x="24289" y="155543"/>
                  </a:cubicBezTo>
                  <a:cubicBezTo>
                    <a:pt x="31052" y="150686"/>
                    <a:pt x="38576" y="146685"/>
                    <a:pt x="46482" y="143447"/>
                  </a:cubicBezTo>
                  <a:cubicBezTo>
                    <a:pt x="50387" y="158401"/>
                    <a:pt x="55912" y="171164"/>
                    <a:pt x="62675" y="180785"/>
                  </a:cubicBezTo>
                  <a:cubicBezTo>
                    <a:pt x="67532" y="182499"/>
                    <a:pt x="72581" y="183737"/>
                    <a:pt x="77819" y="184594"/>
                  </a:cubicBezTo>
                  <a:cubicBezTo>
                    <a:pt x="68199" y="176308"/>
                    <a:pt x="60008" y="160496"/>
                    <a:pt x="54959" y="140398"/>
                  </a:cubicBezTo>
                  <a:cubicBezTo>
                    <a:pt x="65532" y="136970"/>
                    <a:pt x="76867" y="135065"/>
                    <a:pt x="88297" y="134588"/>
                  </a:cubicBezTo>
                  <a:lnTo>
                    <a:pt x="88297" y="185642"/>
                  </a:lnTo>
                  <a:cubicBezTo>
                    <a:pt x="89726" y="185642"/>
                    <a:pt x="91250" y="185738"/>
                    <a:pt x="92774" y="185738"/>
                  </a:cubicBezTo>
                  <a:cubicBezTo>
                    <a:pt x="94298" y="185738"/>
                    <a:pt x="95726" y="185738"/>
                    <a:pt x="97250" y="185642"/>
                  </a:cubicBezTo>
                  <a:lnTo>
                    <a:pt x="97250" y="134588"/>
                  </a:lnTo>
                  <a:cubicBezTo>
                    <a:pt x="108776" y="134969"/>
                    <a:pt x="120015" y="136970"/>
                    <a:pt x="130588" y="140398"/>
                  </a:cubicBezTo>
                  <a:cubicBezTo>
                    <a:pt x="125540" y="160496"/>
                    <a:pt x="117348" y="176308"/>
                    <a:pt x="107728" y="184594"/>
                  </a:cubicBezTo>
                  <a:cubicBezTo>
                    <a:pt x="112967" y="183737"/>
                    <a:pt x="118015" y="182499"/>
                    <a:pt x="122873" y="180785"/>
                  </a:cubicBezTo>
                  <a:cubicBezTo>
                    <a:pt x="129635" y="171260"/>
                    <a:pt x="135160" y="158496"/>
                    <a:pt x="139065" y="143447"/>
                  </a:cubicBezTo>
                  <a:cubicBezTo>
                    <a:pt x="146971" y="146685"/>
                    <a:pt x="154400" y="150781"/>
                    <a:pt x="161258" y="155543"/>
                  </a:cubicBezTo>
                  <a:cubicBezTo>
                    <a:pt x="163259" y="153352"/>
                    <a:pt x="165164" y="151067"/>
                    <a:pt x="166973" y="148685"/>
                  </a:cubicBezTo>
                  <a:cubicBezTo>
                    <a:pt x="166973" y="148685"/>
                    <a:pt x="166878" y="148685"/>
                    <a:pt x="166783" y="148590"/>
                  </a:cubicBezTo>
                  <a:cubicBezTo>
                    <a:pt x="158972" y="142970"/>
                    <a:pt x="150305" y="138303"/>
                    <a:pt x="141065" y="134684"/>
                  </a:cubicBezTo>
                  <a:cubicBezTo>
                    <a:pt x="143351" y="123158"/>
                    <a:pt x="144780" y="110585"/>
                    <a:pt x="145066" y="97346"/>
                  </a:cubicBezTo>
                  <a:lnTo>
                    <a:pt x="185452" y="97346"/>
                  </a:lnTo>
                  <a:close/>
                  <a:moveTo>
                    <a:pt x="88297" y="125635"/>
                  </a:moveTo>
                  <a:cubicBezTo>
                    <a:pt x="76200" y="126016"/>
                    <a:pt x="64198" y="128111"/>
                    <a:pt x="52959" y="131636"/>
                  </a:cubicBezTo>
                  <a:cubicBezTo>
                    <a:pt x="50864" y="120968"/>
                    <a:pt x="49530" y="109442"/>
                    <a:pt x="49340" y="97346"/>
                  </a:cubicBezTo>
                  <a:lnTo>
                    <a:pt x="88297" y="97346"/>
                  </a:lnTo>
                  <a:lnTo>
                    <a:pt x="88297" y="125635"/>
                  </a:lnTo>
                  <a:close/>
                  <a:moveTo>
                    <a:pt x="88297" y="88392"/>
                  </a:moveTo>
                  <a:lnTo>
                    <a:pt x="49340" y="88392"/>
                  </a:lnTo>
                  <a:cubicBezTo>
                    <a:pt x="49625" y="76295"/>
                    <a:pt x="50864" y="64770"/>
                    <a:pt x="52959" y="54102"/>
                  </a:cubicBezTo>
                  <a:cubicBezTo>
                    <a:pt x="64198" y="57626"/>
                    <a:pt x="76200" y="59627"/>
                    <a:pt x="88297" y="60103"/>
                  </a:cubicBezTo>
                  <a:lnTo>
                    <a:pt x="88297" y="88392"/>
                  </a:lnTo>
                  <a:close/>
                  <a:moveTo>
                    <a:pt x="132493" y="131540"/>
                  </a:moveTo>
                  <a:cubicBezTo>
                    <a:pt x="121253" y="128016"/>
                    <a:pt x="109252" y="126016"/>
                    <a:pt x="97155" y="125540"/>
                  </a:cubicBezTo>
                  <a:lnTo>
                    <a:pt x="97155" y="97250"/>
                  </a:lnTo>
                  <a:lnTo>
                    <a:pt x="136112" y="97250"/>
                  </a:lnTo>
                  <a:cubicBezTo>
                    <a:pt x="135827" y="109347"/>
                    <a:pt x="134588" y="120872"/>
                    <a:pt x="132493" y="131540"/>
                  </a:cubicBezTo>
                  <a:close/>
                  <a:moveTo>
                    <a:pt x="97155" y="88392"/>
                  </a:moveTo>
                  <a:lnTo>
                    <a:pt x="97155" y="60103"/>
                  </a:lnTo>
                  <a:cubicBezTo>
                    <a:pt x="109252" y="59722"/>
                    <a:pt x="121253" y="57626"/>
                    <a:pt x="132493" y="54102"/>
                  </a:cubicBezTo>
                  <a:cubicBezTo>
                    <a:pt x="134588" y="64770"/>
                    <a:pt x="135922" y="76295"/>
                    <a:pt x="136112" y="88392"/>
                  </a:cubicBezTo>
                  <a:lnTo>
                    <a:pt x="97155" y="883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0" name="Google Shape;3240;p59"/>
          <p:cNvGrpSpPr/>
          <p:nvPr/>
        </p:nvGrpSpPr>
        <p:grpSpPr>
          <a:xfrm>
            <a:off x="1164802" y="3735569"/>
            <a:ext cx="259938" cy="286451"/>
            <a:chOff x="1150418" y="3734555"/>
            <a:chExt cx="259938" cy="286451"/>
          </a:xfrm>
        </p:grpSpPr>
        <p:sp>
          <p:nvSpPr>
            <p:cNvPr id="3241" name="Google Shape;3241;p59"/>
            <p:cNvSpPr/>
            <p:nvPr/>
          </p:nvSpPr>
          <p:spPr>
            <a:xfrm>
              <a:off x="1150418" y="3734555"/>
              <a:ext cx="259938" cy="80151"/>
            </a:xfrm>
            <a:custGeom>
              <a:rect b="b" l="l" r="r" t="t"/>
              <a:pathLst>
                <a:path extrusionOk="0" h="83058" w="269366">
                  <a:moveTo>
                    <a:pt x="269367" y="83058"/>
                  </a:moveTo>
                  <a:lnTo>
                    <a:pt x="0" y="83058"/>
                  </a:lnTo>
                  <a:lnTo>
                    <a:pt x="0" y="6001"/>
                  </a:lnTo>
                  <a:cubicBezTo>
                    <a:pt x="0" y="2667"/>
                    <a:pt x="2667" y="0"/>
                    <a:pt x="6001" y="0"/>
                  </a:cubicBezTo>
                  <a:lnTo>
                    <a:pt x="263366" y="0"/>
                  </a:lnTo>
                  <a:cubicBezTo>
                    <a:pt x="266700" y="0"/>
                    <a:pt x="269367" y="2667"/>
                    <a:pt x="269367" y="6001"/>
                  </a:cubicBezTo>
                  <a:lnTo>
                    <a:pt x="269367" y="830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2" name="Google Shape;3242;p59"/>
            <p:cNvSpPr/>
            <p:nvPr/>
          </p:nvSpPr>
          <p:spPr>
            <a:xfrm>
              <a:off x="1388216" y="3734555"/>
              <a:ext cx="21967" cy="80151"/>
            </a:xfrm>
            <a:custGeom>
              <a:rect b="b" l="l" r="r" t="t"/>
              <a:pathLst>
                <a:path extrusionOk="0" h="83058" w="22764">
                  <a:moveTo>
                    <a:pt x="22765" y="6001"/>
                  </a:moveTo>
                  <a:lnTo>
                    <a:pt x="22765" y="83058"/>
                  </a:lnTo>
                  <a:lnTo>
                    <a:pt x="6001" y="83058"/>
                  </a:lnTo>
                  <a:lnTo>
                    <a:pt x="6001" y="6001"/>
                  </a:lnTo>
                  <a:cubicBezTo>
                    <a:pt x="6001" y="2667"/>
                    <a:pt x="3334" y="0"/>
                    <a:pt x="0" y="0"/>
                  </a:cubicBezTo>
                  <a:lnTo>
                    <a:pt x="16764" y="0"/>
                  </a:lnTo>
                  <a:cubicBezTo>
                    <a:pt x="20098" y="0"/>
                    <a:pt x="22765" y="2667"/>
                    <a:pt x="22765" y="6001"/>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3" name="Google Shape;3243;p59"/>
            <p:cNvSpPr/>
            <p:nvPr/>
          </p:nvSpPr>
          <p:spPr>
            <a:xfrm>
              <a:off x="1150418" y="3798476"/>
              <a:ext cx="259938" cy="222529"/>
            </a:xfrm>
            <a:custGeom>
              <a:rect b="b" l="l" r="r" t="t"/>
              <a:pathLst>
                <a:path extrusionOk="0" h="230600" w="269366">
                  <a:moveTo>
                    <a:pt x="0" y="0"/>
                  </a:moveTo>
                  <a:lnTo>
                    <a:pt x="0" y="224599"/>
                  </a:lnTo>
                  <a:cubicBezTo>
                    <a:pt x="0" y="227933"/>
                    <a:pt x="2667" y="230600"/>
                    <a:pt x="6001" y="230600"/>
                  </a:cubicBezTo>
                  <a:lnTo>
                    <a:pt x="263366" y="230600"/>
                  </a:lnTo>
                  <a:cubicBezTo>
                    <a:pt x="266700" y="230600"/>
                    <a:pt x="269367" y="227933"/>
                    <a:pt x="269367" y="224599"/>
                  </a:cubicBezTo>
                  <a:lnTo>
                    <a:pt x="269367"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4" name="Google Shape;3244;p59"/>
            <p:cNvSpPr/>
            <p:nvPr/>
          </p:nvSpPr>
          <p:spPr>
            <a:xfrm>
              <a:off x="1388216" y="3798476"/>
              <a:ext cx="21967" cy="222529"/>
            </a:xfrm>
            <a:custGeom>
              <a:rect b="b" l="l" r="r" t="t"/>
              <a:pathLst>
                <a:path extrusionOk="0" h="230600" w="22764">
                  <a:moveTo>
                    <a:pt x="22765" y="0"/>
                  </a:moveTo>
                  <a:lnTo>
                    <a:pt x="22765" y="224599"/>
                  </a:lnTo>
                  <a:cubicBezTo>
                    <a:pt x="22765" y="227933"/>
                    <a:pt x="20098" y="230600"/>
                    <a:pt x="16764" y="230600"/>
                  </a:cubicBezTo>
                  <a:lnTo>
                    <a:pt x="0" y="230600"/>
                  </a:lnTo>
                  <a:cubicBezTo>
                    <a:pt x="3334" y="230600"/>
                    <a:pt x="6001" y="227933"/>
                    <a:pt x="6001" y="224599"/>
                  </a:cubicBezTo>
                  <a:lnTo>
                    <a:pt x="6001" y="0"/>
                  </a:lnTo>
                  <a:lnTo>
                    <a:pt x="22765"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5" name="Google Shape;3245;p59"/>
            <p:cNvSpPr/>
            <p:nvPr/>
          </p:nvSpPr>
          <p:spPr>
            <a:xfrm>
              <a:off x="1287090" y="3772393"/>
              <a:ext cx="97155" cy="8640"/>
            </a:xfrm>
            <a:custGeom>
              <a:rect b="b" l="l" r="r" t="t"/>
              <a:pathLst>
                <a:path extrusionOk="0" h="8953" w="100679">
                  <a:moveTo>
                    <a:pt x="96202" y="8954"/>
                  </a:moveTo>
                  <a:lnTo>
                    <a:pt x="4477" y="8954"/>
                  </a:lnTo>
                  <a:cubicBezTo>
                    <a:pt x="2000" y="8954"/>
                    <a:pt x="0" y="6953"/>
                    <a:pt x="0" y="4477"/>
                  </a:cubicBezTo>
                  <a:cubicBezTo>
                    <a:pt x="0" y="2000"/>
                    <a:pt x="2000" y="0"/>
                    <a:pt x="4477" y="0"/>
                  </a:cubicBezTo>
                  <a:lnTo>
                    <a:pt x="96202" y="0"/>
                  </a:lnTo>
                  <a:cubicBezTo>
                    <a:pt x="98679" y="0"/>
                    <a:pt x="100679" y="2000"/>
                    <a:pt x="100679" y="4477"/>
                  </a:cubicBezTo>
                  <a:cubicBezTo>
                    <a:pt x="100679" y="6953"/>
                    <a:pt x="98679" y="8954"/>
                    <a:pt x="96202"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6" name="Google Shape;3246;p59"/>
            <p:cNvSpPr/>
            <p:nvPr/>
          </p:nvSpPr>
          <p:spPr>
            <a:xfrm>
              <a:off x="1327779" y="3767066"/>
              <a:ext cx="8640" cy="19394"/>
            </a:xfrm>
            <a:custGeom>
              <a:rect b="b" l="l" r="r" t="t"/>
              <a:pathLst>
                <a:path extrusionOk="0" h="20097" w="8953">
                  <a:moveTo>
                    <a:pt x="4477" y="20098"/>
                  </a:moveTo>
                  <a:cubicBezTo>
                    <a:pt x="2000" y="20098"/>
                    <a:pt x="0" y="18098"/>
                    <a:pt x="0" y="15621"/>
                  </a:cubicBezTo>
                  <a:lnTo>
                    <a:pt x="0" y="4477"/>
                  </a:lnTo>
                  <a:cubicBezTo>
                    <a:pt x="0" y="2000"/>
                    <a:pt x="2000" y="0"/>
                    <a:pt x="4477" y="0"/>
                  </a:cubicBezTo>
                  <a:cubicBezTo>
                    <a:pt x="6953" y="0"/>
                    <a:pt x="8954" y="2000"/>
                    <a:pt x="8954" y="4477"/>
                  </a:cubicBezTo>
                  <a:lnTo>
                    <a:pt x="8954" y="15621"/>
                  </a:lnTo>
                  <a:cubicBezTo>
                    <a:pt x="8954" y="18098"/>
                    <a:pt x="6953" y="20098"/>
                    <a:pt x="4477" y="2009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7" name="Google Shape;3247;p59"/>
            <p:cNvSpPr/>
            <p:nvPr/>
          </p:nvSpPr>
          <p:spPr>
            <a:xfrm>
              <a:off x="1187158" y="3827314"/>
              <a:ext cx="15349" cy="161864"/>
            </a:xfrm>
            <a:custGeom>
              <a:rect b="b" l="l" r="r" t="t"/>
              <a:pathLst>
                <a:path extrusionOk="0" h="167735" w="15906">
                  <a:moveTo>
                    <a:pt x="10382" y="167735"/>
                  </a:moveTo>
                  <a:lnTo>
                    <a:pt x="5524" y="167735"/>
                  </a:lnTo>
                  <a:cubicBezTo>
                    <a:pt x="2476" y="167735"/>
                    <a:pt x="0" y="165259"/>
                    <a:pt x="0" y="162211"/>
                  </a:cubicBezTo>
                  <a:lnTo>
                    <a:pt x="0" y="5524"/>
                  </a:lnTo>
                  <a:cubicBezTo>
                    <a:pt x="0" y="2476"/>
                    <a:pt x="2476" y="0"/>
                    <a:pt x="5524" y="0"/>
                  </a:cubicBezTo>
                  <a:lnTo>
                    <a:pt x="10382" y="0"/>
                  </a:lnTo>
                  <a:cubicBezTo>
                    <a:pt x="13430" y="0"/>
                    <a:pt x="15907" y="2476"/>
                    <a:pt x="15907" y="5524"/>
                  </a:cubicBezTo>
                  <a:lnTo>
                    <a:pt x="15907" y="162211"/>
                  </a:lnTo>
                  <a:cubicBezTo>
                    <a:pt x="15907" y="165259"/>
                    <a:pt x="13430" y="167735"/>
                    <a:pt x="10382" y="16773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8" name="Google Shape;3248;p59"/>
            <p:cNvSpPr/>
            <p:nvPr/>
          </p:nvSpPr>
          <p:spPr>
            <a:xfrm>
              <a:off x="1174115" y="3849631"/>
              <a:ext cx="41362" cy="19485"/>
            </a:xfrm>
            <a:custGeom>
              <a:rect b="b" l="l" r="r" t="t"/>
              <a:pathLst>
                <a:path extrusionOk="0" h="20192" w="42862">
                  <a:moveTo>
                    <a:pt x="32766" y="20193"/>
                  </a:moveTo>
                  <a:lnTo>
                    <a:pt x="10097" y="20193"/>
                  </a:lnTo>
                  <a:cubicBezTo>
                    <a:pt x="4477" y="20193"/>
                    <a:pt x="0" y="15621"/>
                    <a:pt x="0" y="10096"/>
                  </a:cubicBezTo>
                  <a:cubicBezTo>
                    <a:pt x="0" y="4572"/>
                    <a:pt x="4572" y="0"/>
                    <a:pt x="10097" y="0"/>
                  </a:cubicBezTo>
                  <a:lnTo>
                    <a:pt x="32766" y="0"/>
                  </a:lnTo>
                  <a:cubicBezTo>
                    <a:pt x="38386" y="0"/>
                    <a:pt x="42863" y="4572"/>
                    <a:pt x="42863" y="10096"/>
                  </a:cubicBezTo>
                  <a:cubicBezTo>
                    <a:pt x="42863" y="15621"/>
                    <a:pt x="38291" y="20193"/>
                    <a:pt x="32766" y="2019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9" name="Google Shape;3249;p59"/>
            <p:cNvSpPr/>
            <p:nvPr/>
          </p:nvSpPr>
          <p:spPr>
            <a:xfrm>
              <a:off x="1244105" y="3827314"/>
              <a:ext cx="15349" cy="161864"/>
            </a:xfrm>
            <a:custGeom>
              <a:rect b="b" l="l" r="r" t="t"/>
              <a:pathLst>
                <a:path extrusionOk="0" h="167735" w="15906">
                  <a:moveTo>
                    <a:pt x="10382" y="167735"/>
                  </a:moveTo>
                  <a:lnTo>
                    <a:pt x="5524" y="167735"/>
                  </a:lnTo>
                  <a:cubicBezTo>
                    <a:pt x="2476" y="167735"/>
                    <a:pt x="0" y="165259"/>
                    <a:pt x="0" y="162211"/>
                  </a:cubicBezTo>
                  <a:lnTo>
                    <a:pt x="0" y="5524"/>
                  </a:lnTo>
                  <a:cubicBezTo>
                    <a:pt x="0" y="2476"/>
                    <a:pt x="2476" y="0"/>
                    <a:pt x="5524" y="0"/>
                  </a:cubicBezTo>
                  <a:lnTo>
                    <a:pt x="10382" y="0"/>
                  </a:lnTo>
                  <a:cubicBezTo>
                    <a:pt x="13430" y="0"/>
                    <a:pt x="15907" y="2476"/>
                    <a:pt x="15907" y="5524"/>
                  </a:cubicBezTo>
                  <a:lnTo>
                    <a:pt x="15907" y="162211"/>
                  </a:lnTo>
                  <a:cubicBezTo>
                    <a:pt x="15907" y="165259"/>
                    <a:pt x="13430" y="167735"/>
                    <a:pt x="10382" y="16773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0" name="Google Shape;3250;p59"/>
            <p:cNvSpPr/>
            <p:nvPr/>
          </p:nvSpPr>
          <p:spPr>
            <a:xfrm>
              <a:off x="1231154" y="3951390"/>
              <a:ext cx="41362" cy="19485"/>
            </a:xfrm>
            <a:custGeom>
              <a:rect b="b" l="l" r="r" t="t"/>
              <a:pathLst>
                <a:path extrusionOk="0" h="20192" w="42862">
                  <a:moveTo>
                    <a:pt x="32766" y="20193"/>
                  </a:moveTo>
                  <a:lnTo>
                    <a:pt x="10096" y="20193"/>
                  </a:lnTo>
                  <a:cubicBezTo>
                    <a:pt x="4477" y="20193"/>
                    <a:pt x="0" y="15621"/>
                    <a:pt x="0" y="10096"/>
                  </a:cubicBezTo>
                  <a:cubicBezTo>
                    <a:pt x="0" y="4572"/>
                    <a:pt x="4572" y="0"/>
                    <a:pt x="10096" y="0"/>
                  </a:cubicBezTo>
                  <a:lnTo>
                    <a:pt x="32766" y="0"/>
                  </a:lnTo>
                  <a:cubicBezTo>
                    <a:pt x="38386" y="0"/>
                    <a:pt x="42863" y="4572"/>
                    <a:pt x="42863" y="10096"/>
                  </a:cubicBezTo>
                  <a:cubicBezTo>
                    <a:pt x="42863" y="15621"/>
                    <a:pt x="38290" y="20193"/>
                    <a:pt x="32766" y="2019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1" name="Google Shape;3251;p59"/>
            <p:cNvSpPr/>
            <p:nvPr/>
          </p:nvSpPr>
          <p:spPr>
            <a:xfrm>
              <a:off x="1301051" y="3827314"/>
              <a:ext cx="15349" cy="161864"/>
            </a:xfrm>
            <a:custGeom>
              <a:rect b="b" l="l" r="r" t="t"/>
              <a:pathLst>
                <a:path extrusionOk="0" h="167735" w="15906">
                  <a:moveTo>
                    <a:pt x="10382" y="167735"/>
                  </a:moveTo>
                  <a:lnTo>
                    <a:pt x="5525" y="167735"/>
                  </a:lnTo>
                  <a:cubicBezTo>
                    <a:pt x="2477" y="167735"/>
                    <a:pt x="0" y="165259"/>
                    <a:pt x="0" y="162211"/>
                  </a:cubicBezTo>
                  <a:lnTo>
                    <a:pt x="0" y="5524"/>
                  </a:lnTo>
                  <a:cubicBezTo>
                    <a:pt x="0" y="2476"/>
                    <a:pt x="2477" y="0"/>
                    <a:pt x="5525" y="0"/>
                  </a:cubicBezTo>
                  <a:lnTo>
                    <a:pt x="10382" y="0"/>
                  </a:lnTo>
                  <a:cubicBezTo>
                    <a:pt x="13430" y="0"/>
                    <a:pt x="15907" y="2476"/>
                    <a:pt x="15907" y="5524"/>
                  </a:cubicBezTo>
                  <a:lnTo>
                    <a:pt x="15907" y="162211"/>
                  </a:lnTo>
                  <a:cubicBezTo>
                    <a:pt x="15907" y="165259"/>
                    <a:pt x="13430" y="167735"/>
                    <a:pt x="10382" y="16773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2" name="Google Shape;3252;p59"/>
            <p:cNvSpPr/>
            <p:nvPr/>
          </p:nvSpPr>
          <p:spPr>
            <a:xfrm>
              <a:off x="1288100" y="3900969"/>
              <a:ext cx="41362" cy="19485"/>
            </a:xfrm>
            <a:custGeom>
              <a:rect b="b" l="l" r="r" t="t"/>
              <a:pathLst>
                <a:path extrusionOk="0" h="20192" w="42862">
                  <a:moveTo>
                    <a:pt x="32766" y="20193"/>
                  </a:moveTo>
                  <a:lnTo>
                    <a:pt x="10097" y="20193"/>
                  </a:lnTo>
                  <a:cubicBezTo>
                    <a:pt x="4477" y="20193"/>
                    <a:pt x="0" y="15621"/>
                    <a:pt x="0" y="10096"/>
                  </a:cubicBezTo>
                  <a:cubicBezTo>
                    <a:pt x="0" y="4572"/>
                    <a:pt x="4572" y="0"/>
                    <a:pt x="10097" y="0"/>
                  </a:cubicBezTo>
                  <a:lnTo>
                    <a:pt x="32766" y="0"/>
                  </a:lnTo>
                  <a:cubicBezTo>
                    <a:pt x="38386" y="0"/>
                    <a:pt x="42863" y="4572"/>
                    <a:pt x="42863" y="10096"/>
                  </a:cubicBezTo>
                  <a:cubicBezTo>
                    <a:pt x="42863" y="15716"/>
                    <a:pt x="38291" y="20193"/>
                    <a:pt x="32766" y="2019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3" name="Google Shape;3253;p59"/>
            <p:cNvSpPr/>
            <p:nvPr/>
          </p:nvSpPr>
          <p:spPr>
            <a:xfrm>
              <a:off x="1358090" y="3827314"/>
              <a:ext cx="15349" cy="161864"/>
            </a:xfrm>
            <a:custGeom>
              <a:rect b="b" l="l" r="r" t="t"/>
              <a:pathLst>
                <a:path extrusionOk="0" h="167735" w="15906">
                  <a:moveTo>
                    <a:pt x="10382" y="167735"/>
                  </a:moveTo>
                  <a:lnTo>
                    <a:pt x="5525" y="167735"/>
                  </a:lnTo>
                  <a:cubicBezTo>
                    <a:pt x="2477" y="167735"/>
                    <a:pt x="0" y="165259"/>
                    <a:pt x="0" y="162211"/>
                  </a:cubicBezTo>
                  <a:lnTo>
                    <a:pt x="0" y="5524"/>
                  </a:lnTo>
                  <a:cubicBezTo>
                    <a:pt x="0" y="2476"/>
                    <a:pt x="2477" y="0"/>
                    <a:pt x="5525" y="0"/>
                  </a:cubicBezTo>
                  <a:lnTo>
                    <a:pt x="10382" y="0"/>
                  </a:lnTo>
                  <a:cubicBezTo>
                    <a:pt x="13430" y="0"/>
                    <a:pt x="15907" y="2476"/>
                    <a:pt x="15907" y="5524"/>
                  </a:cubicBezTo>
                  <a:lnTo>
                    <a:pt x="15907" y="162211"/>
                  </a:lnTo>
                  <a:cubicBezTo>
                    <a:pt x="15907" y="165259"/>
                    <a:pt x="13430" y="167735"/>
                    <a:pt x="10382" y="16773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4" name="Google Shape;3254;p59"/>
            <p:cNvSpPr/>
            <p:nvPr/>
          </p:nvSpPr>
          <p:spPr>
            <a:xfrm>
              <a:off x="1345047" y="3849631"/>
              <a:ext cx="41362" cy="19485"/>
            </a:xfrm>
            <a:custGeom>
              <a:rect b="b" l="l" r="r" t="t"/>
              <a:pathLst>
                <a:path extrusionOk="0" h="20192" w="42862">
                  <a:moveTo>
                    <a:pt x="32766" y="20193"/>
                  </a:moveTo>
                  <a:lnTo>
                    <a:pt x="10096" y="20193"/>
                  </a:lnTo>
                  <a:cubicBezTo>
                    <a:pt x="4477" y="20193"/>
                    <a:pt x="0" y="15621"/>
                    <a:pt x="0" y="10096"/>
                  </a:cubicBezTo>
                  <a:cubicBezTo>
                    <a:pt x="0" y="4572"/>
                    <a:pt x="4572" y="0"/>
                    <a:pt x="10096" y="0"/>
                  </a:cubicBezTo>
                  <a:lnTo>
                    <a:pt x="32766" y="0"/>
                  </a:lnTo>
                  <a:cubicBezTo>
                    <a:pt x="38386" y="0"/>
                    <a:pt x="42863" y="4572"/>
                    <a:pt x="42863" y="10096"/>
                  </a:cubicBezTo>
                  <a:cubicBezTo>
                    <a:pt x="42863" y="15621"/>
                    <a:pt x="38290" y="20193"/>
                    <a:pt x="32766" y="2019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5" name="Google Shape;3255;p59"/>
            <p:cNvSpPr/>
            <p:nvPr/>
          </p:nvSpPr>
          <p:spPr>
            <a:xfrm>
              <a:off x="1194781" y="3849631"/>
              <a:ext cx="20681" cy="19485"/>
            </a:xfrm>
            <a:custGeom>
              <a:rect b="b" l="l" r="r" t="t"/>
              <a:pathLst>
                <a:path extrusionOk="0" h="20192" w="21431">
                  <a:moveTo>
                    <a:pt x="21431" y="10096"/>
                  </a:moveTo>
                  <a:cubicBezTo>
                    <a:pt x="21431" y="12859"/>
                    <a:pt x="20288" y="15430"/>
                    <a:pt x="18479" y="17240"/>
                  </a:cubicBezTo>
                  <a:cubicBezTo>
                    <a:pt x="16669" y="19050"/>
                    <a:pt x="14097" y="20193"/>
                    <a:pt x="11335" y="20193"/>
                  </a:cubicBezTo>
                  <a:lnTo>
                    <a:pt x="0" y="20193"/>
                  </a:lnTo>
                  <a:cubicBezTo>
                    <a:pt x="2762" y="20193"/>
                    <a:pt x="5334" y="19050"/>
                    <a:pt x="7144" y="17240"/>
                  </a:cubicBezTo>
                  <a:cubicBezTo>
                    <a:pt x="8954" y="15430"/>
                    <a:pt x="10097" y="12859"/>
                    <a:pt x="10097" y="10096"/>
                  </a:cubicBezTo>
                  <a:cubicBezTo>
                    <a:pt x="10097" y="4477"/>
                    <a:pt x="5525" y="0"/>
                    <a:pt x="0" y="0"/>
                  </a:cubicBezTo>
                  <a:lnTo>
                    <a:pt x="11335" y="0"/>
                  </a:lnTo>
                  <a:cubicBezTo>
                    <a:pt x="16955" y="0"/>
                    <a:pt x="21431" y="4572"/>
                    <a:pt x="21431" y="1009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6" name="Google Shape;3256;p59"/>
            <p:cNvSpPr/>
            <p:nvPr/>
          </p:nvSpPr>
          <p:spPr>
            <a:xfrm>
              <a:off x="1251820" y="3951390"/>
              <a:ext cx="20681" cy="19485"/>
            </a:xfrm>
            <a:custGeom>
              <a:rect b="b" l="l" r="r" t="t"/>
              <a:pathLst>
                <a:path extrusionOk="0" h="20192" w="21431">
                  <a:moveTo>
                    <a:pt x="21431" y="10096"/>
                  </a:moveTo>
                  <a:cubicBezTo>
                    <a:pt x="21431" y="12859"/>
                    <a:pt x="20288" y="15430"/>
                    <a:pt x="18478" y="17240"/>
                  </a:cubicBezTo>
                  <a:cubicBezTo>
                    <a:pt x="16669" y="19050"/>
                    <a:pt x="14097" y="20193"/>
                    <a:pt x="11335" y="20193"/>
                  </a:cubicBezTo>
                  <a:lnTo>
                    <a:pt x="0" y="20193"/>
                  </a:lnTo>
                  <a:cubicBezTo>
                    <a:pt x="2762" y="20193"/>
                    <a:pt x="5334" y="19050"/>
                    <a:pt x="7144" y="17240"/>
                  </a:cubicBezTo>
                  <a:cubicBezTo>
                    <a:pt x="8953" y="15430"/>
                    <a:pt x="10096" y="12859"/>
                    <a:pt x="10096" y="10096"/>
                  </a:cubicBezTo>
                  <a:cubicBezTo>
                    <a:pt x="10096" y="4477"/>
                    <a:pt x="5524" y="0"/>
                    <a:pt x="0" y="0"/>
                  </a:cubicBezTo>
                  <a:lnTo>
                    <a:pt x="11335" y="0"/>
                  </a:lnTo>
                  <a:cubicBezTo>
                    <a:pt x="16954" y="0"/>
                    <a:pt x="21431" y="4572"/>
                    <a:pt x="21431" y="10096"/>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7" name="Google Shape;3257;p59"/>
            <p:cNvSpPr/>
            <p:nvPr/>
          </p:nvSpPr>
          <p:spPr>
            <a:xfrm>
              <a:off x="1308767" y="3900969"/>
              <a:ext cx="20681" cy="19485"/>
            </a:xfrm>
            <a:custGeom>
              <a:rect b="b" l="l" r="r" t="t"/>
              <a:pathLst>
                <a:path extrusionOk="0" h="20192" w="21431">
                  <a:moveTo>
                    <a:pt x="21431" y="10096"/>
                  </a:moveTo>
                  <a:cubicBezTo>
                    <a:pt x="21431" y="12859"/>
                    <a:pt x="20288" y="15430"/>
                    <a:pt x="18479" y="17240"/>
                  </a:cubicBezTo>
                  <a:cubicBezTo>
                    <a:pt x="16669" y="19050"/>
                    <a:pt x="14097" y="20193"/>
                    <a:pt x="11335" y="20193"/>
                  </a:cubicBezTo>
                  <a:lnTo>
                    <a:pt x="0" y="20193"/>
                  </a:lnTo>
                  <a:cubicBezTo>
                    <a:pt x="2762" y="20193"/>
                    <a:pt x="5334" y="19050"/>
                    <a:pt x="7144" y="17240"/>
                  </a:cubicBezTo>
                  <a:cubicBezTo>
                    <a:pt x="8954" y="15430"/>
                    <a:pt x="10097" y="12859"/>
                    <a:pt x="10097" y="10096"/>
                  </a:cubicBezTo>
                  <a:cubicBezTo>
                    <a:pt x="10097" y="4477"/>
                    <a:pt x="5525" y="0"/>
                    <a:pt x="0" y="0"/>
                  </a:cubicBezTo>
                  <a:lnTo>
                    <a:pt x="11335" y="0"/>
                  </a:lnTo>
                  <a:cubicBezTo>
                    <a:pt x="16954" y="0"/>
                    <a:pt x="21431" y="4572"/>
                    <a:pt x="21431" y="10096"/>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8" name="Google Shape;3258;p59"/>
            <p:cNvSpPr/>
            <p:nvPr/>
          </p:nvSpPr>
          <p:spPr>
            <a:xfrm>
              <a:off x="1365805" y="3849631"/>
              <a:ext cx="20681" cy="19485"/>
            </a:xfrm>
            <a:custGeom>
              <a:rect b="b" l="l" r="r" t="t"/>
              <a:pathLst>
                <a:path extrusionOk="0" h="20192" w="21431">
                  <a:moveTo>
                    <a:pt x="21431" y="10096"/>
                  </a:moveTo>
                  <a:cubicBezTo>
                    <a:pt x="21431" y="12859"/>
                    <a:pt x="20288" y="15430"/>
                    <a:pt x="18479" y="17240"/>
                  </a:cubicBezTo>
                  <a:cubicBezTo>
                    <a:pt x="16669" y="19050"/>
                    <a:pt x="14097" y="20193"/>
                    <a:pt x="11335" y="20193"/>
                  </a:cubicBezTo>
                  <a:lnTo>
                    <a:pt x="0" y="20193"/>
                  </a:lnTo>
                  <a:cubicBezTo>
                    <a:pt x="2762" y="20193"/>
                    <a:pt x="5334" y="19050"/>
                    <a:pt x="7144" y="17240"/>
                  </a:cubicBezTo>
                  <a:cubicBezTo>
                    <a:pt x="8954" y="15430"/>
                    <a:pt x="10097" y="12859"/>
                    <a:pt x="10097" y="10096"/>
                  </a:cubicBezTo>
                  <a:cubicBezTo>
                    <a:pt x="10097" y="4477"/>
                    <a:pt x="5525" y="0"/>
                    <a:pt x="0" y="0"/>
                  </a:cubicBezTo>
                  <a:lnTo>
                    <a:pt x="11335" y="0"/>
                  </a:lnTo>
                  <a:cubicBezTo>
                    <a:pt x="16954" y="0"/>
                    <a:pt x="21431" y="4572"/>
                    <a:pt x="21431" y="1009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59" name="Google Shape;3259;p59"/>
          <p:cNvGrpSpPr/>
          <p:nvPr/>
        </p:nvGrpSpPr>
        <p:grpSpPr>
          <a:xfrm>
            <a:off x="2888242" y="3730255"/>
            <a:ext cx="296894" cy="296894"/>
            <a:chOff x="2891842" y="3735154"/>
            <a:chExt cx="296894" cy="296894"/>
          </a:xfrm>
        </p:grpSpPr>
        <p:sp>
          <p:nvSpPr>
            <p:cNvPr id="3260" name="Google Shape;3260;p59"/>
            <p:cNvSpPr/>
            <p:nvPr/>
          </p:nvSpPr>
          <p:spPr>
            <a:xfrm>
              <a:off x="2891842" y="3735154"/>
              <a:ext cx="296894" cy="296894"/>
            </a:xfrm>
            <a:custGeom>
              <a:rect b="b" l="l" r="r" t="t"/>
              <a:pathLst>
                <a:path extrusionOk="0" h="296894" w="296894">
                  <a:moveTo>
                    <a:pt x="292513" y="262128"/>
                  </a:moveTo>
                  <a:lnTo>
                    <a:pt x="34290" y="262128"/>
                  </a:lnTo>
                  <a:lnTo>
                    <a:pt x="34290" y="4381"/>
                  </a:lnTo>
                  <a:cubicBezTo>
                    <a:pt x="34290" y="2000"/>
                    <a:pt x="32385" y="0"/>
                    <a:pt x="29908" y="0"/>
                  </a:cubicBezTo>
                  <a:cubicBezTo>
                    <a:pt x="27432" y="0"/>
                    <a:pt x="25527" y="1905"/>
                    <a:pt x="25527" y="4381"/>
                  </a:cubicBezTo>
                  <a:lnTo>
                    <a:pt x="25527" y="262128"/>
                  </a:lnTo>
                  <a:lnTo>
                    <a:pt x="4381" y="262128"/>
                  </a:lnTo>
                  <a:cubicBezTo>
                    <a:pt x="2000" y="262128"/>
                    <a:pt x="0" y="264033"/>
                    <a:pt x="0" y="266509"/>
                  </a:cubicBezTo>
                  <a:cubicBezTo>
                    <a:pt x="0" y="268986"/>
                    <a:pt x="1905" y="270891"/>
                    <a:pt x="4381" y="270891"/>
                  </a:cubicBezTo>
                  <a:lnTo>
                    <a:pt x="25527" y="270891"/>
                  </a:lnTo>
                  <a:lnTo>
                    <a:pt x="25527" y="292513"/>
                  </a:lnTo>
                  <a:cubicBezTo>
                    <a:pt x="25527" y="294894"/>
                    <a:pt x="27432" y="296894"/>
                    <a:pt x="29908" y="296894"/>
                  </a:cubicBezTo>
                  <a:cubicBezTo>
                    <a:pt x="32385" y="296894"/>
                    <a:pt x="34290" y="294989"/>
                    <a:pt x="34290" y="292513"/>
                  </a:cubicBezTo>
                  <a:lnTo>
                    <a:pt x="34290" y="270891"/>
                  </a:lnTo>
                  <a:lnTo>
                    <a:pt x="292513" y="270891"/>
                  </a:lnTo>
                  <a:cubicBezTo>
                    <a:pt x="294894" y="270891"/>
                    <a:pt x="296894" y="268986"/>
                    <a:pt x="296894" y="266509"/>
                  </a:cubicBezTo>
                  <a:cubicBezTo>
                    <a:pt x="296894" y="264033"/>
                    <a:pt x="294989" y="262128"/>
                    <a:pt x="292513" y="26212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1" name="Google Shape;3261;p59"/>
            <p:cNvSpPr/>
            <p:nvPr/>
          </p:nvSpPr>
          <p:spPr>
            <a:xfrm>
              <a:off x="2940563" y="3798972"/>
              <a:ext cx="228742" cy="130825"/>
            </a:xfrm>
            <a:custGeom>
              <a:rect b="b" l="l" r="r" t="t"/>
              <a:pathLst>
                <a:path extrusionOk="0" h="130825" w="228742">
                  <a:moveTo>
                    <a:pt x="219885" y="0"/>
                  </a:moveTo>
                  <a:lnTo>
                    <a:pt x="189405" y="0"/>
                  </a:lnTo>
                  <a:cubicBezTo>
                    <a:pt x="181499" y="0"/>
                    <a:pt x="177498" y="9525"/>
                    <a:pt x="183118" y="15145"/>
                  </a:cubicBezTo>
                  <a:lnTo>
                    <a:pt x="188738" y="20765"/>
                  </a:lnTo>
                  <a:lnTo>
                    <a:pt x="132159" y="77343"/>
                  </a:lnTo>
                  <a:lnTo>
                    <a:pt x="92821" y="38005"/>
                  </a:lnTo>
                  <a:cubicBezTo>
                    <a:pt x="90249" y="35433"/>
                    <a:pt x="86820" y="34004"/>
                    <a:pt x="83201" y="34004"/>
                  </a:cubicBezTo>
                  <a:lnTo>
                    <a:pt x="83201" y="34004"/>
                  </a:lnTo>
                  <a:cubicBezTo>
                    <a:pt x="79581" y="34004"/>
                    <a:pt x="76152" y="35433"/>
                    <a:pt x="73581" y="38005"/>
                  </a:cubicBezTo>
                  <a:lnTo>
                    <a:pt x="3286" y="108299"/>
                  </a:lnTo>
                  <a:cubicBezTo>
                    <a:pt x="-1095" y="112681"/>
                    <a:pt x="-1095" y="119825"/>
                    <a:pt x="3286" y="124206"/>
                  </a:cubicBezTo>
                  <a:lnTo>
                    <a:pt x="6620" y="127540"/>
                  </a:lnTo>
                  <a:cubicBezTo>
                    <a:pt x="11001" y="131921"/>
                    <a:pt x="18145" y="131921"/>
                    <a:pt x="22527" y="127540"/>
                  </a:cubicBezTo>
                  <a:lnTo>
                    <a:pt x="83201" y="66865"/>
                  </a:lnTo>
                  <a:lnTo>
                    <a:pt x="122539" y="106204"/>
                  </a:lnTo>
                  <a:cubicBezTo>
                    <a:pt x="125111" y="108775"/>
                    <a:pt x="128540" y="110204"/>
                    <a:pt x="132159" y="110204"/>
                  </a:cubicBezTo>
                  <a:cubicBezTo>
                    <a:pt x="135779" y="110204"/>
                    <a:pt x="139208" y="108775"/>
                    <a:pt x="141780" y="106204"/>
                  </a:cubicBezTo>
                  <a:lnTo>
                    <a:pt x="207978" y="40005"/>
                  </a:lnTo>
                  <a:lnTo>
                    <a:pt x="213598" y="45625"/>
                  </a:lnTo>
                  <a:cubicBezTo>
                    <a:pt x="219218" y="51244"/>
                    <a:pt x="228743" y="47244"/>
                    <a:pt x="228743" y="39338"/>
                  </a:cubicBezTo>
                  <a:lnTo>
                    <a:pt x="228743" y="8858"/>
                  </a:lnTo>
                  <a:cubicBezTo>
                    <a:pt x="228743" y="4000"/>
                    <a:pt x="224742" y="0"/>
                    <a:pt x="219885" y="0"/>
                  </a:cubicBezTo>
                  <a:lnTo>
                    <a:pt x="21988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2" name="Google Shape;3262;p59"/>
            <p:cNvSpPr/>
            <p:nvPr/>
          </p:nvSpPr>
          <p:spPr>
            <a:xfrm>
              <a:off x="2973567" y="4010903"/>
              <a:ext cx="8762" cy="21050"/>
            </a:xfrm>
            <a:custGeom>
              <a:rect b="b" l="l" r="r" t="t"/>
              <a:pathLst>
                <a:path extrusionOk="0" h="21050" w="8762">
                  <a:moveTo>
                    <a:pt x="4381" y="21050"/>
                  </a:moveTo>
                  <a:cubicBezTo>
                    <a:pt x="2000" y="21050"/>
                    <a:pt x="0" y="19145"/>
                    <a:pt x="0" y="16669"/>
                  </a:cubicBezTo>
                  <a:lnTo>
                    <a:pt x="0" y="4382"/>
                  </a:lnTo>
                  <a:cubicBezTo>
                    <a:pt x="0" y="2000"/>
                    <a:pt x="1905" y="0"/>
                    <a:pt x="4381" y="0"/>
                  </a:cubicBezTo>
                  <a:cubicBezTo>
                    <a:pt x="6858" y="0"/>
                    <a:pt x="8763" y="1905"/>
                    <a:pt x="8763" y="4382"/>
                  </a:cubicBezTo>
                  <a:lnTo>
                    <a:pt x="8763" y="16669"/>
                  </a:lnTo>
                  <a:cubicBezTo>
                    <a:pt x="8763" y="19050"/>
                    <a:pt x="6858" y="21050"/>
                    <a:pt x="4381" y="21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3" name="Google Shape;3263;p59"/>
            <p:cNvSpPr/>
            <p:nvPr/>
          </p:nvSpPr>
          <p:spPr>
            <a:xfrm>
              <a:off x="3136444" y="4010903"/>
              <a:ext cx="8762" cy="21050"/>
            </a:xfrm>
            <a:custGeom>
              <a:rect b="b" l="l" r="r" t="t"/>
              <a:pathLst>
                <a:path extrusionOk="0" h="21050" w="8762">
                  <a:moveTo>
                    <a:pt x="4381" y="21050"/>
                  </a:moveTo>
                  <a:cubicBezTo>
                    <a:pt x="2000" y="21050"/>
                    <a:pt x="0" y="19145"/>
                    <a:pt x="0" y="16669"/>
                  </a:cubicBezTo>
                  <a:lnTo>
                    <a:pt x="0" y="4382"/>
                  </a:lnTo>
                  <a:cubicBezTo>
                    <a:pt x="0" y="2000"/>
                    <a:pt x="1905" y="0"/>
                    <a:pt x="4381" y="0"/>
                  </a:cubicBezTo>
                  <a:cubicBezTo>
                    <a:pt x="6858" y="0"/>
                    <a:pt x="8763" y="1905"/>
                    <a:pt x="8763" y="4382"/>
                  </a:cubicBezTo>
                  <a:lnTo>
                    <a:pt x="8763" y="16669"/>
                  </a:lnTo>
                  <a:cubicBezTo>
                    <a:pt x="8763" y="19050"/>
                    <a:pt x="6858" y="21050"/>
                    <a:pt x="4381" y="21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4" name="Google Shape;3264;p59"/>
            <p:cNvSpPr/>
            <p:nvPr/>
          </p:nvSpPr>
          <p:spPr>
            <a:xfrm>
              <a:off x="3027859" y="4010903"/>
              <a:ext cx="8762" cy="21050"/>
            </a:xfrm>
            <a:custGeom>
              <a:rect b="b" l="l" r="r" t="t"/>
              <a:pathLst>
                <a:path extrusionOk="0" h="21050" w="8762">
                  <a:moveTo>
                    <a:pt x="4381" y="21050"/>
                  </a:moveTo>
                  <a:cubicBezTo>
                    <a:pt x="2000" y="21050"/>
                    <a:pt x="0" y="19145"/>
                    <a:pt x="0" y="16669"/>
                  </a:cubicBezTo>
                  <a:lnTo>
                    <a:pt x="0" y="4382"/>
                  </a:lnTo>
                  <a:cubicBezTo>
                    <a:pt x="0" y="2000"/>
                    <a:pt x="1905" y="0"/>
                    <a:pt x="4381" y="0"/>
                  </a:cubicBezTo>
                  <a:cubicBezTo>
                    <a:pt x="6858" y="0"/>
                    <a:pt x="8763" y="1905"/>
                    <a:pt x="8763" y="4382"/>
                  </a:cubicBezTo>
                  <a:lnTo>
                    <a:pt x="8763" y="16669"/>
                  </a:lnTo>
                  <a:cubicBezTo>
                    <a:pt x="8763" y="19050"/>
                    <a:pt x="6858" y="21050"/>
                    <a:pt x="4381" y="21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5" name="Google Shape;3265;p59"/>
            <p:cNvSpPr/>
            <p:nvPr/>
          </p:nvSpPr>
          <p:spPr>
            <a:xfrm>
              <a:off x="3082152" y="4010903"/>
              <a:ext cx="8763" cy="21050"/>
            </a:xfrm>
            <a:custGeom>
              <a:rect b="b" l="l" r="r" t="t"/>
              <a:pathLst>
                <a:path extrusionOk="0" h="21050" w="8763">
                  <a:moveTo>
                    <a:pt x="4381" y="21050"/>
                  </a:moveTo>
                  <a:cubicBezTo>
                    <a:pt x="2000" y="21050"/>
                    <a:pt x="0" y="19145"/>
                    <a:pt x="0" y="16669"/>
                  </a:cubicBezTo>
                  <a:lnTo>
                    <a:pt x="0" y="4382"/>
                  </a:lnTo>
                  <a:cubicBezTo>
                    <a:pt x="0" y="2000"/>
                    <a:pt x="1905" y="0"/>
                    <a:pt x="4381" y="0"/>
                  </a:cubicBezTo>
                  <a:cubicBezTo>
                    <a:pt x="6858" y="0"/>
                    <a:pt x="8763" y="1905"/>
                    <a:pt x="8763" y="4382"/>
                  </a:cubicBezTo>
                  <a:lnTo>
                    <a:pt x="8763" y="16669"/>
                  </a:lnTo>
                  <a:cubicBezTo>
                    <a:pt x="8763" y="19050"/>
                    <a:pt x="6858" y="21050"/>
                    <a:pt x="4381" y="210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6" name="Google Shape;3266;p59"/>
            <p:cNvSpPr/>
            <p:nvPr/>
          </p:nvSpPr>
          <p:spPr>
            <a:xfrm>
              <a:off x="2891937" y="3785827"/>
              <a:ext cx="21050" cy="8762"/>
            </a:xfrm>
            <a:custGeom>
              <a:rect b="b" l="l" r="r" t="t"/>
              <a:pathLst>
                <a:path extrusionOk="0" h="8762" w="21050">
                  <a:moveTo>
                    <a:pt x="16669" y="8763"/>
                  </a:moveTo>
                  <a:lnTo>
                    <a:pt x="4382" y="8763"/>
                  </a:lnTo>
                  <a:cubicBezTo>
                    <a:pt x="2000" y="8763"/>
                    <a:pt x="0" y="6858"/>
                    <a:pt x="0" y="4381"/>
                  </a:cubicBezTo>
                  <a:cubicBezTo>
                    <a:pt x="0" y="1905"/>
                    <a:pt x="1905" y="0"/>
                    <a:pt x="4382" y="0"/>
                  </a:cubicBezTo>
                  <a:lnTo>
                    <a:pt x="16669" y="0"/>
                  </a:lnTo>
                  <a:cubicBezTo>
                    <a:pt x="19050" y="0"/>
                    <a:pt x="21050" y="1905"/>
                    <a:pt x="21050" y="4381"/>
                  </a:cubicBezTo>
                  <a:cubicBezTo>
                    <a:pt x="21050" y="6858"/>
                    <a:pt x="19145" y="8763"/>
                    <a:pt x="16669"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7" name="Google Shape;3267;p59"/>
            <p:cNvSpPr/>
            <p:nvPr/>
          </p:nvSpPr>
          <p:spPr>
            <a:xfrm>
              <a:off x="2891937" y="3948800"/>
              <a:ext cx="21050" cy="8762"/>
            </a:xfrm>
            <a:custGeom>
              <a:rect b="b" l="l" r="r" t="t"/>
              <a:pathLst>
                <a:path extrusionOk="0" h="8762" w="21050">
                  <a:moveTo>
                    <a:pt x="16669" y="8763"/>
                  </a:moveTo>
                  <a:lnTo>
                    <a:pt x="4382" y="8763"/>
                  </a:lnTo>
                  <a:cubicBezTo>
                    <a:pt x="2000" y="8763"/>
                    <a:pt x="0" y="6858"/>
                    <a:pt x="0" y="4382"/>
                  </a:cubicBezTo>
                  <a:cubicBezTo>
                    <a:pt x="0" y="1905"/>
                    <a:pt x="1905" y="0"/>
                    <a:pt x="4382" y="0"/>
                  </a:cubicBezTo>
                  <a:lnTo>
                    <a:pt x="16669" y="0"/>
                  </a:lnTo>
                  <a:cubicBezTo>
                    <a:pt x="19050" y="0"/>
                    <a:pt x="21050" y="1905"/>
                    <a:pt x="21050" y="4382"/>
                  </a:cubicBezTo>
                  <a:cubicBezTo>
                    <a:pt x="21050" y="6858"/>
                    <a:pt x="19145" y="8763"/>
                    <a:pt x="16669"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8" name="Google Shape;3268;p59"/>
            <p:cNvSpPr/>
            <p:nvPr/>
          </p:nvSpPr>
          <p:spPr>
            <a:xfrm>
              <a:off x="2891937" y="3840215"/>
              <a:ext cx="21050" cy="8762"/>
            </a:xfrm>
            <a:custGeom>
              <a:rect b="b" l="l" r="r" t="t"/>
              <a:pathLst>
                <a:path extrusionOk="0" h="8762" w="21050">
                  <a:moveTo>
                    <a:pt x="16669" y="8763"/>
                  </a:moveTo>
                  <a:lnTo>
                    <a:pt x="4382" y="8763"/>
                  </a:lnTo>
                  <a:cubicBezTo>
                    <a:pt x="2000" y="8763"/>
                    <a:pt x="0" y="6858"/>
                    <a:pt x="0" y="4381"/>
                  </a:cubicBezTo>
                  <a:cubicBezTo>
                    <a:pt x="0" y="1905"/>
                    <a:pt x="1905" y="0"/>
                    <a:pt x="4382" y="0"/>
                  </a:cubicBezTo>
                  <a:lnTo>
                    <a:pt x="16669" y="0"/>
                  </a:lnTo>
                  <a:cubicBezTo>
                    <a:pt x="19050" y="0"/>
                    <a:pt x="21050" y="1905"/>
                    <a:pt x="21050" y="4381"/>
                  </a:cubicBezTo>
                  <a:cubicBezTo>
                    <a:pt x="21050" y="6858"/>
                    <a:pt x="19145" y="8763"/>
                    <a:pt x="16669"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9" name="Google Shape;3269;p59"/>
            <p:cNvSpPr/>
            <p:nvPr/>
          </p:nvSpPr>
          <p:spPr>
            <a:xfrm>
              <a:off x="2891937" y="3894507"/>
              <a:ext cx="21050" cy="8762"/>
            </a:xfrm>
            <a:custGeom>
              <a:rect b="b" l="l" r="r" t="t"/>
              <a:pathLst>
                <a:path extrusionOk="0" h="8762" w="21050">
                  <a:moveTo>
                    <a:pt x="16669" y="8763"/>
                  </a:moveTo>
                  <a:lnTo>
                    <a:pt x="4382" y="8763"/>
                  </a:lnTo>
                  <a:cubicBezTo>
                    <a:pt x="2000" y="8763"/>
                    <a:pt x="0" y="6858"/>
                    <a:pt x="0" y="4382"/>
                  </a:cubicBezTo>
                  <a:cubicBezTo>
                    <a:pt x="0" y="1905"/>
                    <a:pt x="1905" y="0"/>
                    <a:pt x="4382" y="0"/>
                  </a:cubicBezTo>
                  <a:lnTo>
                    <a:pt x="16669" y="0"/>
                  </a:lnTo>
                  <a:cubicBezTo>
                    <a:pt x="19050" y="0"/>
                    <a:pt x="21050" y="1905"/>
                    <a:pt x="21050" y="4382"/>
                  </a:cubicBezTo>
                  <a:cubicBezTo>
                    <a:pt x="21050" y="6858"/>
                    <a:pt x="19145" y="8763"/>
                    <a:pt x="16669" y="87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0" name="Google Shape;3270;p59"/>
            <p:cNvSpPr/>
            <p:nvPr/>
          </p:nvSpPr>
          <p:spPr>
            <a:xfrm>
              <a:off x="2973567" y="3934798"/>
              <a:ext cx="8762" cy="53054"/>
            </a:xfrm>
            <a:custGeom>
              <a:rect b="b" l="l" r="r" t="t"/>
              <a:pathLst>
                <a:path extrusionOk="0" h="53054" w="8762">
                  <a:moveTo>
                    <a:pt x="4381" y="53054"/>
                  </a:moveTo>
                  <a:cubicBezTo>
                    <a:pt x="2000" y="53054"/>
                    <a:pt x="0" y="51149"/>
                    <a:pt x="0" y="48673"/>
                  </a:cubicBezTo>
                  <a:lnTo>
                    <a:pt x="0" y="4382"/>
                  </a:lnTo>
                  <a:cubicBezTo>
                    <a:pt x="0" y="2000"/>
                    <a:pt x="1905" y="0"/>
                    <a:pt x="4381" y="0"/>
                  </a:cubicBezTo>
                  <a:cubicBezTo>
                    <a:pt x="6858" y="0"/>
                    <a:pt x="8763" y="1905"/>
                    <a:pt x="8763" y="4382"/>
                  </a:cubicBezTo>
                  <a:lnTo>
                    <a:pt x="8763" y="48673"/>
                  </a:lnTo>
                  <a:cubicBezTo>
                    <a:pt x="8763" y="51054"/>
                    <a:pt x="6858" y="53054"/>
                    <a:pt x="4381" y="530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1" name="Google Shape;3271;p59"/>
            <p:cNvSpPr/>
            <p:nvPr/>
          </p:nvSpPr>
          <p:spPr>
            <a:xfrm>
              <a:off x="3027859" y="3897365"/>
              <a:ext cx="8762" cy="90487"/>
            </a:xfrm>
            <a:custGeom>
              <a:rect b="b" l="l" r="r" t="t"/>
              <a:pathLst>
                <a:path extrusionOk="0" h="90487" w="8762">
                  <a:moveTo>
                    <a:pt x="4381" y="90488"/>
                  </a:moveTo>
                  <a:cubicBezTo>
                    <a:pt x="2000" y="90488"/>
                    <a:pt x="0" y="88583"/>
                    <a:pt x="0" y="86106"/>
                  </a:cubicBezTo>
                  <a:lnTo>
                    <a:pt x="0" y="4381"/>
                  </a:lnTo>
                  <a:cubicBezTo>
                    <a:pt x="0" y="2000"/>
                    <a:pt x="1905" y="0"/>
                    <a:pt x="4381" y="0"/>
                  </a:cubicBezTo>
                  <a:cubicBezTo>
                    <a:pt x="6858" y="0"/>
                    <a:pt x="8763" y="1905"/>
                    <a:pt x="8763" y="4381"/>
                  </a:cubicBezTo>
                  <a:lnTo>
                    <a:pt x="8763" y="86106"/>
                  </a:lnTo>
                  <a:cubicBezTo>
                    <a:pt x="8763" y="88487"/>
                    <a:pt x="6858" y="90488"/>
                    <a:pt x="4381" y="9048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2" name="Google Shape;3272;p59"/>
            <p:cNvSpPr/>
            <p:nvPr/>
          </p:nvSpPr>
          <p:spPr>
            <a:xfrm>
              <a:off x="3136444" y="3869838"/>
              <a:ext cx="8762" cy="118014"/>
            </a:xfrm>
            <a:custGeom>
              <a:rect b="b" l="l" r="r" t="t"/>
              <a:pathLst>
                <a:path extrusionOk="0" h="118014" w="8762">
                  <a:moveTo>
                    <a:pt x="4381" y="118015"/>
                  </a:moveTo>
                  <a:cubicBezTo>
                    <a:pt x="2000" y="118015"/>
                    <a:pt x="0" y="116110"/>
                    <a:pt x="0" y="113633"/>
                  </a:cubicBezTo>
                  <a:lnTo>
                    <a:pt x="0" y="4381"/>
                  </a:lnTo>
                  <a:cubicBezTo>
                    <a:pt x="0" y="2000"/>
                    <a:pt x="1905" y="0"/>
                    <a:pt x="4381" y="0"/>
                  </a:cubicBezTo>
                  <a:cubicBezTo>
                    <a:pt x="6858" y="0"/>
                    <a:pt x="8763" y="1905"/>
                    <a:pt x="8763" y="4381"/>
                  </a:cubicBezTo>
                  <a:lnTo>
                    <a:pt x="8763" y="113633"/>
                  </a:lnTo>
                  <a:cubicBezTo>
                    <a:pt x="8763" y="116014"/>
                    <a:pt x="6858" y="118015"/>
                    <a:pt x="4381" y="1180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3" name="Google Shape;3273;p59"/>
            <p:cNvSpPr/>
            <p:nvPr/>
          </p:nvSpPr>
          <p:spPr>
            <a:xfrm>
              <a:off x="3082152" y="3924130"/>
              <a:ext cx="8763" cy="63722"/>
            </a:xfrm>
            <a:custGeom>
              <a:rect b="b" l="l" r="r" t="t"/>
              <a:pathLst>
                <a:path extrusionOk="0" h="63722" w="8763">
                  <a:moveTo>
                    <a:pt x="4381" y="63722"/>
                  </a:moveTo>
                  <a:cubicBezTo>
                    <a:pt x="2000" y="63722"/>
                    <a:pt x="0" y="61817"/>
                    <a:pt x="0" y="59341"/>
                  </a:cubicBezTo>
                  <a:lnTo>
                    <a:pt x="0" y="4382"/>
                  </a:lnTo>
                  <a:cubicBezTo>
                    <a:pt x="0" y="2000"/>
                    <a:pt x="1905" y="0"/>
                    <a:pt x="4381" y="0"/>
                  </a:cubicBezTo>
                  <a:cubicBezTo>
                    <a:pt x="6858" y="0"/>
                    <a:pt x="8763" y="1905"/>
                    <a:pt x="8763" y="4382"/>
                  </a:cubicBezTo>
                  <a:lnTo>
                    <a:pt x="8763" y="59341"/>
                  </a:lnTo>
                  <a:cubicBezTo>
                    <a:pt x="8763" y="61722"/>
                    <a:pt x="6858" y="63722"/>
                    <a:pt x="4381" y="6372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4" name="Google Shape;3274;p59"/>
          <p:cNvGrpSpPr/>
          <p:nvPr/>
        </p:nvGrpSpPr>
        <p:grpSpPr>
          <a:xfrm>
            <a:off x="6391757" y="3730302"/>
            <a:ext cx="296798" cy="296799"/>
            <a:chOff x="6396772" y="3725439"/>
            <a:chExt cx="296798" cy="296799"/>
          </a:xfrm>
        </p:grpSpPr>
        <p:sp>
          <p:nvSpPr>
            <p:cNvPr id="3275" name="Google Shape;3275;p59"/>
            <p:cNvSpPr/>
            <p:nvPr/>
          </p:nvSpPr>
          <p:spPr>
            <a:xfrm>
              <a:off x="6396772" y="3725439"/>
              <a:ext cx="296798" cy="296799"/>
            </a:xfrm>
            <a:custGeom>
              <a:rect b="b" l="l" r="r" t="t"/>
              <a:pathLst>
                <a:path extrusionOk="0" h="296799" w="296798">
                  <a:moveTo>
                    <a:pt x="148399" y="0"/>
                  </a:moveTo>
                  <a:cubicBezTo>
                    <a:pt x="66484" y="0"/>
                    <a:pt x="0" y="66389"/>
                    <a:pt x="0" y="148400"/>
                  </a:cubicBezTo>
                  <a:cubicBezTo>
                    <a:pt x="0" y="230410"/>
                    <a:pt x="66389" y="296799"/>
                    <a:pt x="148399" y="296799"/>
                  </a:cubicBezTo>
                  <a:cubicBezTo>
                    <a:pt x="230410" y="296799"/>
                    <a:pt x="296799" y="230410"/>
                    <a:pt x="296799" y="148400"/>
                  </a:cubicBezTo>
                  <a:cubicBezTo>
                    <a:pt x="296799" y="66389"/>
                    <a:pt x="230410" y="0"/>
                    <a:pt x="148399"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6" name="Google Shape;3276;p59"/>
            <p:cNvSpPr/>
            <p:nvPr/>
          </p:nvSpPr>
          <p:spPr>
            <a:xfrm>
              <a:off x="6396867" y="3725439"/>
              <a:ext cx="168783" cy="296799"/>
            </a:xfrm>
            <a:custGeom>
              <a:rect b="b" l="l" r="r" t="t"/>
              <a:pathLst>
                <a:path extrusionOk="0" h="296799" w="168783">
                  <a:moveTo>
                    <a:pt x="40767" y="148400"/>
                  </a:moveTo>
                  <a:cubicBezTo>
                    <a:pt x="40767" y="73342"/>
                    <a:pt x="96488" y="11335"/>
                    <a:pt x="168783" y="1429"/>
                  </a:cubicBezTo>
                  <a:cubicBezTo>
                    <a:pt x="162116" y="476"/>
                    <a:pt x="155353" y="0"/>
                    <a:pt x="148400" y="0"/>
                  </a:cubicBezTo>
                  <a:cubicBezTo>
                    <a:pt x="66484" y="0"/>
                    <a:pt x="0" y="66389"/>
                    <a:pt x="0" y="148400"/>
                  </a:cubicBezTo>
                  <a:cubicBezTo>
                    <a:pt x="0" y="230410"/>
                    <a:pt x="66389" y="296799"/>
                    <a:pt x="148400" y="296799"/>
                  </a:cubicBezTo>
                  <a:cubicBezTo>
                    <a:pt x="155353" y="296799"/>
                    <a:pt x="162116" y="296323"/>
                    <a:pt x="168783" y="295370"/>
                  </a:cubicBezTo>
                  <a:cubicBezTo>
                    <a:pt x="96488" y="285464"/>
                    <a:pt x="40767" y="223456"/>
                    <a:pt x="40767" y="1484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7" name="Google Shape;3277;p59"/>
            <p:cNvSpPr/>
            <p:nvPr/>
          </p:nvSpPr>
          <p:spPr>
            <a:xfrm>
              <a:off x="6456303" y="3849359"/>
              <a:ext cx="177831" cy="48958"/>
            </a:xfrm>
            <a:custGeom>
              <a:rect b="b" l="l" r="r" t="t"/>
              <a:pathLst>
                <a:path extrusionOk="0" h="48958" w="177831">
                  <a:moveTo>
                    <a:pt x="177832" y="40195"/>
                  </a:moveTo>
                  <a:cubicBezTo>
                    <a:pt x="177832" y="45053"/>
                    <a:pt x="173926" y="48958"/>
                    <a:pt x="169069" y="48958"/>
                  </a:cubicBezTo>
                  <a:lnTo>
                    <a:pt x="8763" y="48958"/>
                  </a:lnTo>
                  <a:cubicBezTo>
                    <a:pt x="3905" y="48958"/>
                    <a:pt x="0" y="45053"/>
                    <a:pt x="0" y="40195"/>
                  </a:cubicBezTo>
                  <a:lnTo>
                    <a:pt x="0" y="8763"/>
                  </a:lnTo>
                  <a:cubicBezTo>
                    <a:pt x="0" y="3905"/>
                    <a:pt x="3905" y="0"/>
                    <a:pt x="8763" y="0"/>
                  </a:cubicBezTo>
                  <a:lnTo>
                    <a:pt x="169069" y="0"/>
                  </a:lnTo>
                  <a:cubicBezTo>
                    <a:pt x="173926" y="0"/>
                    <a:pt x="177832" y="3905"/>
                    <a:pt x="177832" y="8763"/>
                  </a:cubicBezTo>
                  <a:lnTo>
                    <a:pt x="177832" y="40195"/>
                  </a:lnTo>
                  <a:lnTo>
                    <a:pt x="177832" y="4019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8" name="Google Shape;3278;p59"/>
          <p:cNvGrpSpPr/>
          <p:nvPr/>
        </p:nvGrpSpPr>
        <p:grpSpPr>
          <a:xfrm>
            <a:off x="2025439" y="4169149"/>
            <a:ext cx="296799" cy="296799"/>
            <a:chOff x="2032552" y="4169149"/>
            <a:chExt cx="296799" cy="296799"/>
          </a:xfrm>
        </p:grpSpPr>
        <p:grpSp>
          <p:nvGrpSpPr>
            <p:cNvPr id="3279" name="Google Shape;3279;p59"/>
            <p:cNvGrpSpPr/>
            <p:nvPr/>
          </p:nvGrpSpPr>
          <p:grpSpPr>
            <a:xfrm>
              <a:off x="2032552" y="4169149"/>
              <a:ext cx="296799" cy="296799"/>
              <a:chOff x="2032552" y="4181701"/>
              <a:chExt cx="296799" cy="296799"/>
            </a:xfrm>
          </p:grpSpPr>
          <p:sp>
            <p:nvSpPr>
              <p:cNvPr id="3280" name="Google Shape;3280;p59"/>
              <p:cNvSpPr/>
              <p:nvPr/>
            </p:nvSpPr>
            <p:spPr>
              <a:xfrm>
                <a:off x="2032552" y="4181701"/>
                <a:ext cx="296799" cy="296799"/>
              </a:xfrm>
              <a:custGeom>
                <a:rect b="b" l="l" r="r" t="t"/>
                <a:pathLst>
                  <a:path extrusionOk="0" h="296799" w="296799">
                    <a:moveTo>
                      <a:pt x="296799" y="148400"/>
                    </a:moveTo>
                    <a:cubicBezTo>
                      <a:pt x="296799" y="230314"/>
                      <a:pt x="230410" y="296799"/>
                      <a:pt x="148400" y="296799"/>
                    </a:cubicBezTo>
                    <a:cubicBezTo>
                      <a:pt x="66389" y="296799"/>
                      <a:pt x="0" y="230410"/>
                      <a:pt x="0" y="148400"/>
                    </a:cubicBezTo>
                    <a:cubicBezTo>
                      <a:pt x="0" y="66389"/>
                      <a:pt x="66389" y="0"/>
                      <a:pt x="148400" y="0"/>
                    </a:cubicBezTo>
                    <a:cubicBezTo>
                      <a:pt x="230410" y="0"/>
                      <a:pt x="296799" y="66389"/>
                      <a:pt x="296799" y="148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1" name="Google Shape;3281;p59"/>
              <p:cNvSpPr/>
              <p:nvPr/>
            </p:nvSpPr>
            <p:spPr>
              <a:xfrm>
                <a:off x="2058558" y="4325532"/>
                <a:ext cx="77241" cy="50479"/>
              </a:xfrm>
              <a:custGeom>
                <a:rect b="b" l="l" r="r" t="t"/>
                <a:pathLst>
                  <a:path extrusionOk="0" h="50479" w="77241">
                    <a:moveTo>
                      <a:pt x="4473" y="50479"/>
                    </a:moveTo>
                    <a:cubicBezTo>
                      <a:pt x="2949" y="50479"/>
                      <a:pt x="1521" y="49717"/>
                      <a:pt x="663" y="48288"/>
                    </a:cubicBezTo>
                    <a:cubicBezTo>
                      <a:pt x="-670" y="46193"/>
                      <a:pt x="92" y="43431"/>
                      <a:pt x="2187" y="42097"/>
                    </a:cubicBezTo>
                    <a:lnTo>
                      <a:pt x="70386" y="663"/>
                    </a:lnTo>
                    <a:cubicBezTo>
                      <a:pt x="72482" y="-670"/>
                      <a:pt x="75244" y="92"/>
                      <a:pt x="76578" y="2187"/>
                    </a:cubicBezTo>
                    <a:cubicBezTo>
                      <a:pt x="77911" y="4283"/>
                      <a:pt x="77149" y="7045"/>
                      <a:pt x="75054" y="8379"/>
                    </a:cubicBezTo>
                    <a:lnTo>
                      <a:pt x="6855" y="49812"/>
                    </a:lnTo>
                    <a:cubicBezTo>
                      <a:pt x="6093" y="50289"/>
                      <a:pt x="5331" y="50479"/>
                      <a:pt x="4569" y="5047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2" name="Google Shape;3282;p59"/>
              <p:cNvSpPr/>
              <p:nvPr/>
            </p:nvSpPr>
            <p:spPr>
              <a:xfrm>
                <a:off x="2176665" y="4359152"/>
                <a:ext cx="8953" cy="96583"/>
              </a:xfrm>
              <a:custGeom>
                <a:rect b="b" l="l" r="r" t="t"/>
                <a:pathLst>
                  <a:path extrusionOk="0" h="96583" w="8953">
                    <a:moveTo>
                      <a:pt x="4286" y="96583"/>
                    </a:moveTo>
                    <a:lnTo>
                      <a:pt x="4286" y="96583"/>
                    </a:lnTo>
                    <a:cubicBezTo>
                      <a:pt x="1810" y="96583"/>
                      <a:pt x="0" y="94583"/>
                      <a:pt x="0" y="92107"/>
                    </a:cubicBezTo>
                    <a:lnTo>
                      <a:pt x="0" y="4477"/>
                    </a:lnTo>
                    <a:cubicBezTo>
                      <a:pt x="0" y="2000"/>
                      <a:pt x="2000" y="0"/>
                      <a:pt x="4477" y="0"/>
                    </a:cubicBezTo>
                    <a:lnTo>
                      <a:pt x="4477" y="0"/>
                    </a:lnTo>
                    <a:cubicBezTo>
                      <a:pt x="6953" y="0"/>
                      <a:pt x="8954" y="2000"/>
                      <a:pt x="8954" y="4477"/>
                    </a:cubicBezTo>
                    <a:lnTo>
                      <a:pt x="8954" y="92107"/>
                    </a:lnTo>
                    <a:cubicBezTo>
                      <a:pt x="8954" y="94583"/>
                      <a:pt x="6763" y="96583"/>
                      <a:pt x="4286" y="9658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3" name="Google Shape;3283;p59"/>
              <p:cNvSpPr/>
              <p:nvPr/>
            </p:nvSpPr>
            <p:spPr>
              <a:xfrm>
                <a:off x="2097141" y="4222382"/>
                <a:ext cx="60750" cy="57140"/>
              </a:xfrm>
              <a:custGeom>
                <a:rect b="b" l="l" r="r" t="t"/>
                <a:pathLst>
                  <a:path extrusionOk="0" h="57140" w="60750">
                    <a:moveTo>
                      <a:pt x="56283" y="57140"/>
                    </a:moveTo>
                    <a:cubicBezTo>
                      <a:pt x="55235" y="57140"/>
                      <a:pt x="54092" y="56759"/>
                      <a:pt x="53235" y="55902"/>
                    </a:cubicBezTo>
                    <a:lnTo>
                      <a:pt x="1419" y="7706"/>
                    </a:lnTo>
                    <a:cubicBezTo>
                      <a:pt x="-391" y="5991"/>
                      <a:pt x="-486" y="3229"/>
                      <a:pt x="1229" y="1419"/>
                    </a:cubicBezTo>
                    <a:cubicBezTo>
                      <a:pt x="2943" y="-391"/>
                      <a:pt x="5705" y="-486"/>
                      <a:pt x="7515" y="1229"/>
                    </a:cubicBezTo>
                    <a:lnTo>
                      <a:pt x="59331" y="49425"/>
                    </a:lnTo>
                    <a:cubicBezTo>
                      <a:pt x="61141" y="51140"/>
                      <a:pt x="61236" y="53902"/>
                      <a:pt x="59521" y="55711"/>
                    </a:cubicBezTo>
                    <a:cubicBezTo>
                      <a:pt x="58664" y="56664"/>
                      <a:pt x="57426" y="57140"/>
                      <a:pt x="56283" y="571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4" name="Google Shape;3284;p59"/>
              <p:cNvSpPr/>
              <p:nvPr/>
            </p:nvSpPr>
            <p:spPr>
              <a:xfrm>
                <a:off x="2226526" y="4325574"/>
                <a:ext cx="77156" cy="50436"/>
              </a:xfrm>
              <a:custGeom>
                <a:rect b="b" l="l" r="r" t="t"/>
                <a:pathLst>
                  <a:path extrusionOk="0" h="50436" w="77156">
                    <a:moveTo>
                      <a:pt x="72630" y="50437"/>
                    </a:moveTo>
                    <a:cubicBezTo>
                      <a:pt x="71868" y="50437"/>
                      <a:pt x="71011" y="50246"/>
                      <a:pt x="70344" y="49770"/>
                    </a:cubicBezTo>
                    <a:lnTo>
                      <a:pt x="2145" y="8336"/>
                    </a:lnTo>
                    <a:cubicBezTo>
                      <a:pt x="50" y="7003"/>
                      <a:pt x="-617" y="4336"/>
                      <a:pt x="621" y="2145"/>
                    </a:cubicBezTo>
                    <a:cubicBezTo>
                      <a:pt x="1859" y="50"/>
                      <a:pt x="4622" y="-617"/>
                      <a:pt x="6812" y="621"/>
                    </a:cubicBezTo>
                    <a:lnTo>
                      <a:pt x="75011" y="42055"/>
                    </a:lnTo>
                    <a:cubicBezTo>
                      <a:pt x="77107" y="43388"/>
                      <a:pt x="77774" y="46055"/>
                      <a:pt x="76535" y="48246"/>
                    </a:cubicBezTo>
                    <a:cubicBezTo>
                      <a:pt x="75678" y="49675"/>
                      <a:pt x="74249" y="50437"/>
                      <a:pt x="72725" y="504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5" name="Google Shape;3285;p59"/>
              <p:cNvSpPr/>
              <p:nvPr/>
            </p:nvSpPr>
            <p:spPr>
              <a:xfrm>
                <a:off x="2204392" y="4222382"/>
                <a:ext cx="60750" cy="57140"/>
              </a:xfrm>
              <a:custGeom>
                <a:rect b="b" l="l" r="r" t="t"/>
                <a:pathLst>
                  <a:path extrusionOk="0" h="57140" w="60750">
                    <a:moveTo>
                      <a:pt x="4467" y="57140"/>
                    </a:moveTo>
                    <a:cubicBezTo>
                      <a:pt x="3229" y="57140"/>
                      <a:pt x="2086" y="56664"/>
                      <a:pt x="1228" y="55711"/>
                    </a:cubicBezTo>
                    <a:cubicBezTo>
                      <a:pt x="-486" y="53902"/>
                      <a:pt x="-391" y="51044"/>
                      <a:pt x="1419" y="49425"/>
                    </a:cubicBezTo>
                    <a:lnTo>
                      <a:pt x="53235" y="1229"/>
                    </a:lnTo>
                    <a:cubicBezTo>
                      <a:pt x="55045" y="-486"/>
                      <a:pt x="57902" y="-391"/>
                      <a:pt x="59522" y="1419"/>
                    </a:cubicBezTo>
                    <a:cubicBezTo>
                      <a:pt x="61236" y="3229"/>
                      <a:pt x="61141" y="6086"/>
                      <a:pt x="59331" y="7706"/>
                    </a:cubicBezTo>
                    <a:lnTo>
                      <a:pt x="7515" y="55902"/>
                    </a:lnTo>
                    <a:cubicBezTo>
                      <a:pt x="6658" y="56664"/>
                      <a:pt x="5515" y="57140"/>
                      <a:pt x="4467" y="571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6" name="Google Shape;3286;p59"/>
              <p:cNvSpPr/>
              <p:nvPr/>
            </p:nvSpPr>
            <p:spPr>
              <a:xfrm>
                <a:off x="2103037" y="4191893"/>
                <a:ext cx="226313" cy="286607"/>
              </a:xfrm>
              <a:custGeom>
                <a:rect b="b" l="l" r="r" t="t"/>
                <a:pathLst>
                  <a:path extrusionOk="0" h="286607" w="226313">
                    <a:moveTo>
                      <a:pt x="131921" y="0"/>
                    </a:moveTo>
                    <a:cubicBezTo>
                      <a:pt x="174212" y="26098"/>
                      <a:pt x="202406" y="72961"/>
                      <a:pt x="202406" y="126302"/>
                    </a:cubicBezTo>
                    <a:cubicBezTo>
                      <a:pt x="202406" y="208216"/>
                      <a:pt x="136017" y="274701"/>
                      <a:pt x="54007" y="274701"/>
                    </a:cubicBezTo>
                    <a:cubicBezTo>
                      <a:pt x="34957" y="274701"/>
                      <a:pt x="16764" y="271082"/>
                      <a:pt x="0" y="264509"/>
                    </a:cubicBezTo>
                    <a:cubicBezTo>
                      <a:pt x="22669" y="278511"/>
                      <a:pt x="49339" y="286607"/>
                      <a:pt x="77914" y="286607"/>
                    </a:cubicBezTo>
                    <a:cubicBezTo>
                      <a:pt x="159829" y="286607"/>
                      <a:pt x="226314" y="220218"/>
                      <a:pt x="226314" y="138208"/>
                    </a:cubicBezTo>
                    <a:cubicBezTo>
                      <a:pt x="226314" y="75343"/>
                      <a:pt x="187166" y="21622"/>
                      <a:pt x="132017" y="0"/>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59"/>
              <p:cNvSpPr/>
              <p:nvPr/>
            </p:nvSpPr>
            <p:spPr>
              <a:xfrm>
                <a:off x="2052078" y="4184749"/>
                <a:ext cx="99059" cy="71818"/>
              </a:xfrm>
              <a:custGeom>
                <a:rect b="b" l="l" r="r" t="t"/>
                <a:pathLst>
                  <a:path extrusionOk="0" h="71818" w="99059">
                    <a:moveTo>
                      <a:pt x="99060" y="0"/>
                    </a:moveTo>
                    <a:cubicBezTo>
                      <a:pt x="56674" y="8668"/>
                      <a:pt x="20860" y="35433"/>
                      <a:pt x="0" y="71819"/>
                    </a:cubicBezTo>
                    <a:lnTo>
                      <a:pt x="62484" y="56007"/>
                    </a:lnTo>
                    <a:cubicBezTo>
                      <a:pt x="63437" y="55721"/>
                      <a:pt x="64294" y="55150"/>
                      <a:pt x="64865" y="54292"/>
                    </a:cubicBezTo>
                    <a:lnTo>
                      <a:pt x="9906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8" name="Google Shape;3288;p59"/>
              <p:cNvSpPr/>
              <p:nvPr/>
            </p:nvSpPr>
            <p:spPr>
              <a:xfrm>
                <a:off x="2210765" y="4184653"/>
                <a:ext cx="99059" cy="71818"/>
              </a:xfrm>
              <a:custGeom>
                <a:rect b="b" l="l" r="r" t="t"/>
                <a:pathLst>
                  <a:path extrusionOk="0" h="71818" w="99059">
                    <a:moveTo>
                      <a:pt x="99060" y="71819"/>
                    </a:moveTo>
                    <a:cubicBezTo>
                      <a:pt x="78200" y="35433"/>
                      <a:pt x="42386" y="8668"/>
                      <a:pt x="0" y="0"/>
                    </a:cubicBezTo>
                    <a:lnTo>
                      <a:pt x="34195" y="54293"/>
                    </a:lnTo>
                    <a:cubicBezTo>
                      <a:pt x="34766" y="55150"/>
                      <a:pt x="35528" y="55721"/>
                      <a:pt x="36576" y="56007"/>
                    </a:cubicBezTo>
                    <a:lnTo>
                      <a:pt x="99060" y="7181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9" name="Google Shape;3289;p59"/>
              <p:cNvSpPr/>
              <p:nvPr/>
            </p:nvSpPr>
            <p:spPr>
              <a:xfrm>
                <a:off x="2235053" y="4191893"/>
                <a:ext cx="74771" cy="64579"/>
              </a:xfrm>
              <a:custGeom>
                <a:rect b="b" l="l" r="r" t="t"/>
                <a:pathLst>
                  <a:path extrusionOk="0" h="64579" w="74771">
                    <a:moveTo>
                      <a:pt x="54578" y="59436"/>
                    </a:moveTo>
                    <a:lnTo>
                      <a:pt x="74771" y="64579"/>
                    </a:lnTo>
                    <a:cubicBezTo>
                      <a:pt x="57912" y="35147"/>
                      <a:pt x="31432" y="12287"/>
                      <a:pt x="0" y="0"/>
                    </a:cubicBezTo>
                    <a:cubicBezTo>
                      <a:pt x="23241" y="14383"/>
                      <a:pt x="42196" y="34957"/>
                      <a:pt x="54578" y="59531"/>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0" name="Google Shape;3290;p59"/>
              <p:cNvSpPr/>
              <p:nvPr/>
            </p:nvSpPr>
            <p:spPr>
              <a:xfrm>
                <a:off x="2285994" y="4312670"/>
                <a:ext cx="43261" cy="117633"/>
              </a:xfrm>
              <a:custGeom>
                <a:rect b="b" l="l" r="r" t="t"/>
                <a:pathLst>
                  <a:path extrusionOk="0" h="117633" w="43261">
                    <a:moveTo>
                      <a:pt x="42309" y="95"/>
                    </a:moveTo>
                    <a:lnTo>
                      <a:pt x="875" y="49816"/>
                    </a:lnTo>
                    <a:cubicBezTo>
                      <a:pt x="208" y="50578"/>
                      <a:pt x="-77" y="51530"/>
                      <a:pt x="18" y="52578"/>
                    </a:cubicBezTo>
                    <a:lnTo>
                      <a:pt x="4304" y="117634"/>
                    </a:lnTo>
                    <a:cubicBezTo>
                      <a:pt x="28498" y="91250"/>
                      <a:pt x="43261" y="56007"/>
                      <a:pt x="43261" y="17335"/>
                    </a:cubicBezTo>
                    <a:cubicBezTo>
                      <a:pt x="43261" y="11525"/>
                      <a:pt x="42880" y="5715"/>
                      <a:pt x="4230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1" name="Google Shape;3291;p59"/>
              <p:cNvSpPr/>
              <p:nvPr/>
            </p:nvSpPr>
            <p:spPr>
              <a:xfrm>
                <a:off x="2287536" y="4312670"/>
                <a:ext cx="41768" cy="117538"/>
              </a:xfrm>
              <a:custGeom>
                <a:rect b="b" l="l" r="r" t="t"/>
                <a:pathLst>
                  <a:path extrusionOk="0" h="117538" w="41768">
                    <a:moveTo>
                      <a:pt x="40767" y="95"/>
                    </a:moveTo>
                    <a:lnTo>
                      <a:pt x="15812" y="30004"/>
                    </a:lnTo>
                    <a:cubicBezTo>
                      <a:pt x="13049" y="46387"/>
                      <a:pt x="7620" y="61913"/>
                      <a:pt x="0" y="76009"/>
                    </a:cubicBezTo>
                    <a:lnTo>
                      <a:pt x="2762" y="117538"/>
                    </a:lnTo>
                    <a:cubicBezTo>
                      <a:pt x="32195" y="85439"/>
                      <a:pt x="45720" y="42672"/>
                      <a:pt x="40767"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2" name="Google Shape;3292;p59"/>
              <p:cNvSpPr/>
              <p:nvPr/>
            </p:nvSpPr>
            <p:spPr>
              <a:xfrm>
                <a:off x="2118562" y="4434256"/>
                <a:ext cx="124777" cy="44243"/>
              </a:xfrm>
              <a:custGeom>
                <a:rect b="b" l="l" r="r" t="t"/>
                <a:pathLst>
                  <a:path extrusionOk="0" h="44243" w="124777">
                    <a:moveTo>
                      <a:pt x="0" y="30528"/>
                    </a:moveTo>
                    <a:cubicBezTo>
                      <a:pt x="18955" y="39291"/>
                      <a:pt x="40100" y="44244"/>
                      <a:pt x="62389" y="44244"/>
                    </a:cubicBezTo>
                    <a:cubicBezTo>
                      <a:pt x="84677" y="44244"/>
                      <a:pt x="105823" y="39291"/>
                      <a:pt x="124778" y="30528"/>
                    </a:cubicBezTo>
                    <a:lnTo>
                      <a:pt x="64199" y="429"/>
                    </a:lnTo>
                    <a:cubicBezTo>
                      <a:pt x="63151" y="-143"/>
                      <a:pt x="61817" y="-143"/>
                      <a:pt x="60770" y="429"/>
                    </a:cubicBezTo>
                    <a:lnTo>
                      <a:pt x="191" y="3052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3" name="Google Shape;3293;p59"/>
              <p:cNvSpPr/>
              <p:nvPr/>
            </p:nvSpPr>
            <p:spPr>
              <a:xfrm>
                <a:off x="2118562" y="4452878"/>
                <a:ext cx="124777" cy="25622"/>
              </a:xfrm>
              <a:custGeom>
                <a:rect b="b" l="l" r="r" t="t"/>
                <a:pathLst>
                  <a:path extrusionOk="0" h="25622" w="124777">
                    <a:moveTo>
                      <a:pt x="124778" y="11906"/>
                    </a:moveTo>
                    <a:lnTo>
                      <a:pt x="100775" y="0"/>
                    </a:lnTo>
                    <a:cubicBezTo>
                      <a:pt x="70104" y="14192"/>
                      <a:pt x="36004" y="17145"/>
                      <a:pt x="4382" y="9716"/>
                    </a:cubicBezTo>
                    <a:lnTo>
                      <a:pt x="0" y="11906"/>
                    </a:lnTo>
                    <a:cubicBezTo>
                      <a:pt x="39433" y="30194"/>
                      <a:pt x="85249" y="30194"/>
                      <a:pt x="124682" y="1190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4" name="Google Shape;3294;p59"/>
              <p:cNvSpPr/>
              <p:nvPr/>
            </p:nvSpPr>
            <p:spPr>
              <a:xfrm>
                <a:off x="2116629" y="4263806"/>
                <a:ext cx="127924" cy="121205"/>
              </a:xfrm>
              <a:custGeom>
                <a:rect b="b" l="l" r="r" t="t"/>
                <a:pathLst>
                  <a:path extrusionOk="0" h="121205" w="127924">
                    <a:moveTo>
                      <a:pt x="101279" y="0"/>
                    </a:moveTo>
                    <a:lnTo>
                      <a:pt x="27460" y="0"/>
                    </a:lnTo>
                    <a:cubicBezTo>
                      <a:pt x="25746" y="0"/>
                      <a:pt x="24317" y="1048"/>
                      <a:pt x="23746" y="2667"/>
                    </a:cubicBezTo>
                    <a:lnTo>
                      <a:pt x="219" y="72771"/>
                    </a:lnTo>
                    <a:cubicBezTo>
                      <a:pt x="-352" y="74390"/>
                      <a:pt x="219" y="76200"/>
                      <a:pt x="1648" y="77153"/>
                    </a:cubicBezTo>
                    <a:lnTo>
                      <a:pt x="42700" y="106585"/>
                    </a:lnTo>
                    <a:lnTo>
                      <a:pt x="62131" y="120491"/>
                    </a:lnTo>
                    <a:cubicBezTo>
                      <a:pt x="63465" y="121444"/>
                      <a:pt x="65370" y="121444"/>
                      <a:pt x="66703" y="120491"/>
                    </a:cubicBezTo>
                    <a:lnTo>
                      <a:pt x="81658" y="109633"/>
                    </a:lnTo>
                    <a:lnTo>
                      <a:pt x="126330" y="77153"/>
                    </a:lnTo>
                    <a:cubicBezTo>
                      <a:pt x="127663" y="76200"/>
                      <a:pt x="128235" y="74390"/>
                      <a:pt x="127759" y="72771"/>
                    </a:cubicBezTo>
                    <a:lnTo>
                      <a:pt x="104994" y="2667"/>
                    </a:lnTo>
                    <a:cubicBezTo>
                      <a:pt x="104518" y="1048"/>
                      <a:pt x="102994" y="0"/>
                      <a:pt x="101279"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5" name="Google Shape;3295;p59"/>
              <p:cNvSpPr/>
              <p:nvPr/>
            </p:nvSpPr>
            <p:spPr>
              <a:xfrm>
                <a:off x="2160853" y="4263806"/>
                <a:ext cx="83795" cy="121396"/>
              </a:xfrm>
              <a:custGeom>
                <a:rect b="b" l="l" r="r" t="t"/>
                <a:pathLst>
                  <a:path extrusionOk="0" h="121396" w="83795">
                    <a:moveTo>
                      <a:pt x="57055" y="0"/>
                    </a:moveTo>
                    <a:lnTo>
                      <a:pt x="39910" y="0"/>
                    </a:lnTo>
                    <a:lnTo>
                      <a:pt x="50673" y="33147"/>
                    </a:lnTo>
                    <a:cubicBezTo>
                      <a:pt x="56579" y="51340"/>
                      <a:pt x="50101" y="71247"/>
                      <a:pt x="34671" y="82487"/>
                    </a:cubicBezTo>
                    <a:lnTo>
                      <a:pt x="13621" y="97822"/>
                    </a:lnTo>
                    <a:lnTo>
                      <a:pt x="0" y="107728"/>
                    </a:lnTo>
                    <a:lnTo>
                      <a:pt x="18002" y="120682"/>
                    </a:lnTo>
                    <a:cubicBezTo>
                      <a:pt x="19336" y="121634"/>
                      <a:pt x="21241" y="121634"/>
                      <a:pt x="22574" y="120682"/>
                    </a:cubicBezTo>
                    <a:lnTo>
                      <a:pt x="37529" y="109823"/>
                    </a:lnTo>
                    <a:lnTo>
                      <a:pt x="82201" y="77343"/>
                    </a:lnTo>
                    <a:cubicBezTo>
                      <a:pt x="83534" y="76391"/>
                      <a:pt x="84106" y="74581"/>
                      <a:pt x="83629" y="72962"/>
                    </a:cubicBezTo>
                    <a:lnTo>
                      <a:pt x="60865" y="2858"/>
                    </a:lnTo>
                    <a:cubicBezTo>
                      <a:pt x="60388" y="1238"/>
                      <a:pt x="58865" y="191"/>
                      <a:pt x="57150" y="191"/>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96" name="Google Shape;3296;p59"/>
            <p:cNvSpPr/>
            <p:nvPr/>
          </p:nvSpPr>
          <p:spPr>
            <a:xfrm>
              <a:off x="2032647" y="4298407"/>
              <a:ext cx="43243" cy="117633"/>
            </a:xfrm>
            <a:custGeom>
              <a:rect b="b" l="l" r="r" t="t"/>
              <a:pathLst>
                <a:path extrusionOk="0" h="117633" w="43243">
                  <a:moveTo>
                    <a:pt x="952" y="0"/>
                  </a:moveTo>
                  <a:cubicBezTo>
                    <a:pt x="286" y="5715"/>
                    <a:pt x="0" y="11430"/>
                    <a:pt x="0" y="17335"/>
                  </a:cubicBezTo>
                  <a:cubicBezTo>
                    <a:pt x="0" y="56007"/>
                    <a:pt x="14764" y="91154"/>
                    <a:pt x="38957" y="117634"/>
                  </a:cubicBezTo>
                  <a:lnTo>
                    <a:pt x="43243" y="52578"/>
                  </a:lnTo>
                  <a:cubicBezTo>
                    <a:pt x="43243" y="51625"/>
                    <a:pt x="42958" y="50578"/>
                    <a:pt x="42386" y="49816"/>
                  </a:cubicBezTo>
                  <a:lnTo>
                    <a:pt x="952" y="9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97" name="Google Shape;3297;p59"/>
          <p:cNvGrpSpPr/>
          <p:nvPr/>
        </p:nvGrpSpPr>
        <p:grpSpPr>
          <a:xfrm>
            <a:off x="2923246" y="4169197"/>
            <a:ext cx="226885" cy="296703"/>
            <a:chOff x="2932154" y="4169817"/>
            <a:chExt cx="226885" cy="296703"/>
          </a:xfrm>
        </p:grpSpPr>
        <p:sp>
          <p:nvSpPr>
            <p:cNvPr id="3298" name="Google Shape;3298;p59"/>
            <p:cNvSpPr/>
            <p:nvPr/>
          </p:nvSpPr>
          <p:spPr>
            <a:xfrm>
              <a:off x="2932249" y="4169912"/>
              <a:ext cx="226695" cy="251650"/>
            </a:xfrm>
            <a:custGeom>
              <a:rect b="b" l="l" r="r" t="t"/>
              <a:pathLst>
                <a:path extrusionOk="0" h="251650" w="226695">
                  <a:moveTo>
                    <a:pt x="226695" y="113252"/>
                  </a:moveTo>
                  <a:lnTo>
                    <a:pt x="226695" y="186595"/>
                  </a:lnTo>
                  <a:cubicBezTo>
                    <a:pt x="226695" y="194691"/>
                    <a:pt x="223361" y="202121"/>
                    <a:pt x="218027" y="207454"/>
                  </a:cubicBezTo>
                  <a:cubicBezTo>
                    <a:pt x="212693" y="212788"/>
                    <a:pt x="205359" y="216122"/>
                    <a:pt x="197167" y="216122"/>
                  </a:cubicBezTo>
                  <a:lnTo>
                    <a:pt x="197167" y="251650"/>
                  </a:lnTo>
                  <a:lnTo>
                    <a:pt x="29528" y="251650"/>
                  </a:lnTo>
                  <a:lnTo>
                    <a:pt x="29528" y="216122"/>
                  </a:lnTo>
                  <a:cubicBezTo>
                    <a:pt x="13240" y="216122"/>
                    <a:pt x="0" y="202883"/>
                    <a:pt x="0" y="186595"/>
                  </a:cubicBezTo>
                  <a:lnTo>
                    <a:pt x="0" y="113252"/>
                  </a:lnTo>
                  <a:cubicBezTo>
                    <a:pt x="0" y="81915"/>
                    <a:pt x="12668" y="53626"/>
                    <a:pt x="33147" y="33147"/>
                  </a:cubicBezTo>
                  <a:cubicBezTo>
                    <a:pt x="53626" y="12668"/>
                    <a:pt x="82010" y="0"/>
                    <a:pt x="113252" y="0"/>
                  </a:cubicBezTo>
                  <a:cubicBezTo>
                    <a:pt x="175832" y="0"/>
                    <a:pt x="226600" y="50768"/>
                    <a:pt x="226600" y="1133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9" name="Google Shape;3299;p59"/>
            <p:cNvSpPr/>
            <p:nvPr/>
          </p:nvSpPr>
          <p:spPr>
            <a:xfrm>
              <a:off x="2932154" y="4169817"/>
              <a:ext cx="113252" cy="251650"/>
            </a:xfrm>
            <a:custGeom>
              <a:rect b="b" l="l" r="r" t="t"/>
              <a:pathLst>
                <a:path extrusionOk="0" h="251650" w="113252">
                  <a:moveTo>
                    <a:pt x="56197" y="152781"/>
                  </a:moveTo>
                  <a:lnTo>
                    <a:pt x="63055" y="180975"/>
                  </a:lnTo>
                  <a:cubicBezTo>
                    <a:pt x="63055" y="180975"/>
                    <a:pt x="79915" y="196215"/>
                    <a:pt x="79915" y="229457"/>
                  </a:cubicBezTo>
                  <a:cubicBezTo>
                    <a:pt x="79915" y="238411"/>
                    <a:pt x="76581" y="245650"/>
                    <a:pt x="71723" y="251650"/>
                  </a:cubicBezTo>
                  <a:lnTo>
                    <a:pt x="29527" y="251650"/>
                  </a:lnTo>
                  <a:lnTo>
                    <a:pt x="29527" y="216122"/>
                  </a:lnTo>
                  <a:cubicBezTo>
                    <a:pt x="13240" y="216122"/>
                    <a:pt x="0" y="202883"/>
                    <a:pt x="0" y="186595"/>
                  </a:cubicBezTo>
                  <a:lnTo>
                    <a:pt x="0" y="113252"/>
                  </a:lnTo>
                  <a:cubicBezTo>
                    <a:pt x="0" y="81915"/>
                    <a:pt x="12668" y="53626"/>
                    <a:pt x="33147" y="33147"/>
                  </a:cubicBezTo>
                  <a:cubicBezTo>
                    <a:pt x="53626" y="12668"/>
                    <a:pt x="82010" y="0"/>
                    <a:pt x="113252" y="0"/>
                  </a:cubicBezTo>
                  <a:cubicBezTo>
                    <a:pt x="76200" y="0"/>
                    <a:pt x="32480" y="78962"/>
                    <a:pt x="56007" y="152781"/>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0" name="Google Shape;3300;p59"/>
            <p:cNvSpPr/>
            <p:nvPr/>
          </p:nvSpPr>
          <p:spPr>
            <a:xfrm>
              <a:off x="2980351" y="4421467"/>
              <a:ext cx="132587" cy="45053"/>
            </a:xfrm>
            <a:custGeom>
              <a:rect b="b" l="l" r="r" t="t"/>
              <a:pathLst>
                <a:path extrusionOk="0" h="45053" w="132587">
                  <a:moveTo>
                    <a:pt x="132588" y="0"/>
                  </a:moveTo>
                  <a:lnTo>
                    <a:pt x="0" y="0"/>
                  </a:lnTo>
                  <a:lnTo>
                    <a:pt x="0" y="31813"/>
                  </a:lnTo>
                  <a:cubicBezTo>
                    <a:pt x="0" y="39148"/>
                    <a:pt x="5905" y="45053"/>
                    <a:pt x="13240" y="45053"/>
                  </a:cubicBezTo>
                  <a:lnTo>
                    <a:pt x="119253" y="45053"/>
                  </a:lnTo>
                  <a:cubicBezTo>
                    <a:pt x="126587" y="45053"/>
                    <a:pt x="132493" y="39148"/>
                    <a:pt x="132493" y="31813"/>
                  </a:cubicBezTo>
                  <a:lnTo>
                    <a:pt x="132493" y="0"/>
                  </a:lnTo>
                  <a:lnTo>
                    <a:pt x="132493"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1" name="Google Shape;3301;p59"/>
            <p:cNvSpPr/>
            <p:nvPr/>
          </p:nvSpPr>
          <p:spPr>
            <a:xfrm>
              <a:off x="2979303" y="4421467"/>
              <a:ext cx="70104" cy="45053"/>
            </a:xfrm>
            <a:custGeom>
              <a:rect b="b" l="l" r="r" t="t"/>
              <a:pathLst>
                <a:path extrusionOk="0" h="45053" w="70104">
                  <a:moveTo>
                    <a:pt x="56864" y="31813"/>
                  </a:moveTo>
                  <a:lnTo>
                    <a:pt x="56864" y="0"/>
                  </a:lnTo>
                  <a:lnTo>
                    <a:pt x="0" y="0"/>
                  </a:lnTo>
                  <a:lnTo>
                    <a:pt x="0" y="31813"/>
                  </a:lnTo>
                  <a:cubicBezTo>
                    <a:pt x="0" y="39148"/>
                    <a:pt x="5905" y="45053"/>
                    <a:pt x="13240" y="45053"/>
                  </a:cubicBezTo>
                  <a:lnTo>
                    <a:pt x="70104" y="45053"/>
                  </a:lnTo>
                  <a:cubicBezTo>
                    <a:pt x="62770" y="45053"/>
                    <a:pt x="56864" y="39148"/>
                    <a:pt x="56864" y="31813"/>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2" name="Google Shape;3302;p59"/>
            <p:cNvSpPr/>
            <p:nvPr/>
          </p:nvSpPr>
          <p:spPr>
            <a:xfrm>
              <a:off x="2961682" y="4371182"/>
              <a:ext cx="30092" cy="23900"/>
            </a:xfrm>
            <a:custGeom>
              <a:rect b="b" l="l" r="r" t="t"/>
              <a:pathLst>
                <a:path extrusionOk="0" h="23900" w="30092">
                  <a:moveTo>
                    <a:pt x="29528" y="6851"/>
                  </a:moveTo>
                  <a:cubicBezTo>
                    <a:pt x="23432" y="17328"/>
                    <a:pt x="12192" y="23901"/>
                    <a:pt x="0" y="23901"/>
                  </a:cubicBezTo>
                  <a:lnTo>
                    <a:pt x="0" y="14757"/>
                  </a:lnTo>
                  <a:cubicBezTo>
                    <a:pt x="8858" y="14757"/>
                    <a:pt x="17145" y="9994"/>
                    <a:pt x="21622" y="2279"/>
                  </a:cubicBezTo>
                  <a:cubicBezTo>
                    <a:pt x="22860" y="88"/>
                    <a:pt x="25622" y="-674"/>
                    <a:pt x="27813" y="660"/>
                  </a:cubicBezTo>
                  <a:cubicBezTo>
                    <a:pt x="30004" y="1993"/>
                    <a:pt x="30766" y="4660"/>
                    <a:pt x="29432" y="685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3" name="Google Shape;3303;p59"/>
            <p:cNvSpPr/>
            <p:nvPr/>
          </p:nvSpPr>
          <p:spPr>
            <a:xfrm>
              <a:off x="3099420" y="4371182"/>
              <a:ext cx="30092" cy="23900"/>
            </a:xfrm>
            <a:custGeom>
              <a:rect b="b" l="l" r="r" t="t"/>
              <a:pathLst>
                <a:path extrusionOk="0" h="23900" w="30092">
                  <a:moveTo>
                    <a:pt x="565" y="6851"/>
                  </a:moveTo>
                  <a:cubicBezTo>
                    <a:pt x="6661" y="17328"/>
                    <a:pt x="17900" y="23901"/>
                    <a:pt x="30092" y="23901"/>
                  </a:cubicBezTo>
                  <a:lnTo>
                    <a:pt x="30092" y="14757"/>
                  </a:lnTo>
                  <a:cubicBezTo>
                    <a:pt x="21234" y="14757"/>
                    <a:pt x="12947" y="9994"/>
                    <a:pt x="8470" y="2279"/>
                  </a:cubicBezTo>
                  <a:cubicBezTo>
                    <a:pt x="7232" y="88"/>
                    <a:pt x="4470" y="-674"/>
                    <a:pt x="2279" y="660"/>
                  </a:cubicBezTo>
                  <a:cubicBezTo>
                    <a:pt x="88" y="1993"/>
                    <a:pt x="-674" y="4660"/>
                    <a:pt x="660" y="68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4" name="Google Shape;3304;p59"/>
            <p:cNvSpPr/>
            <p:nvPr/>
          </p:nvSpPr>
          <p:spPr>
            <a:xfrm>
              <a:off x="3026189" y="4320645"/>
              <a:ext cx="38815" cy="50911"/>
            </a:xfrm>
            <a:custGeom>
              <a:rect b="b" l="l" r="r" t="t"/>
              <a:pathLst>
                <a:path extrusionOk="0" h="50911" w="38815">
                  <a:moveTo>
                    <a:pt x="19408" y="35099"/>
                  </a:moveTo>
                  <a:lnTo>
                    <a:pt x="19408" y="41196"/>
                  </a:lnTo>
                  <a:cubicBezTo>
                    <a:pt x="19408" y="46530"/>
                    <a:pt x="23789" y="50911"/>
                    <a:pt x="29123" y="50911"/>
                  </a:cubicBezTo>
                  <a:lnTo>
                    <a:pt x="29123" y="50911"/>
                  </a:lnTo>
                  <a:cubicBezTo>
                    <a:pt x="35505" y="50911"/>
                    <a:pt x="40172" y="44815"/>
                    <a:pt x="38458" y="38624"/>
                  </a:cubicBezTo>
                  <a:lnTo>
                    <a:pt x="30076" y="8144"/>
                  </a:lnTo>
                  <a:cubicBezTo>
                    <a:pt x="27123" y="-2715"/>
                    <a:pt x="11692" y="-2715"/>
                    <a:pt x="8740" y="8144"/>
                  </a:cubicBezTo>
                  <a:lnTo>
                    <a:pt x="358" y="38624"/>
                  </a:lnTo>
                  <a:cubicBezTo>
                    <a:pt x="-1357" y="44815"/>
                    <a:pt x="3310" y="50911"/>
                    <a:pt x="9692" y="50911"/>
                  </a:cubicBezTo>
                  <a:lnTo>
                    <a:pt x="9692" y="50911"/>
                  </a:lnTo>
                  <a:cubicBezTo>
                    <a:pt x="15026" y="50911"/>
                    <a:pt x="19408" y="46530"/>
                    <a:pt x="19408" y="41196"/>
                  </a:cubicBezTo>
                  <a:lnTo>
                    <a:pt x="19408" y="35099"/>
                  </a:lnTo>
                  <a:lnTo>
                    <a:pt x="19408" y="3509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5" name="Google Shape;3305;p59"/>
            <p:cNvSpPr/>
            <p:nvPr/>
          </p:nvSpPr>
          <p:spPr>
            <a:xfrm>
              <a:off x="3074648" y="4294404"/>
              <a:ext cx="56387" cy="56388"/>
            </a:xfrm>
            <a:custGeom>
              <a:rect b="b" l="l" r="r" t="t"/>
              <a:pathLst>
                <a:path extrusionOk="0" h="56388" w="56387">
                  <a:moveTo>
                    <a:pt x="13430" y="0"/>
                  </a:moveTo>
                  <a:lnTo>
                    <a:pt x="13430" y="0"/>
                  </a:lnTo>
                  <a:cubicBezTo>
                    <a:pt x="6001" y="0"/>
                    <a:pt x="0" y="6001"/>
                    <a:pt x="0" y="13430"/>
                  </a:cubicBezTo>
                  <a:lnTo>
                    <a:pt x="0" y="35052"/>
                  </a:lnTo>
                  <a:cubicBezTo>
                    <a:pt x="0" y="46863"/>
                    <a:pt x="9525" y="56388"/>
                    <a:pt x="21336" y="56388"/>
                  </a:cubicBezTo>
                  <a:lnTo>
                    <a:pt x="42958" y="56388"/>
                  </a:lnTo>
                  <a:cubicBezTo>
                    <a:pt x="50387" y="56388"/>
                    <a:pt x="56388" y="50387"/>
                    <a:pt x="56388" y="42958"/>
                  </a:cubicBezTo>
                  <a:lnTo>
                    <a:pt x="56388" y="42958"/>
                  </a:lnTo>
                  <a:cubicBezTo>
                    <a:pt x="56388" y="19240"/>
                    <a:pt x="37148" y="0"/>
                    <a:pt x="13430"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6" name="Google Shape;3306;p59"/>
            <p:cNvSpPr/>
            <p:nvPr/>
          </p:nvSpPr>
          <p:spPr>
            <a:xfrm>
              <a:off x="2960158" y="4294404"/>
              <a:ext cx="56387" cy="56388"/>
            </a:xfrm>
            <a:custGeom>
              <a:rect b="b" l="l" r="r" t="t"/>
              <a:pathLst>
                <a:path extrusionOk="0" h="56388" w="56387">
                  <a:moveTo>
                    <a:pt x="42958" y="0"/>
                  </a:moveTo>
                  <a:lnTo>
                    <a:pt x="42958" y="0"/>
                  </a:lnTo>
                  <a:cubicBezTo>
                    <a:pt x="50387" y="0"/>
                    <a:pt x="56388" y="6001"/>
                    <a:pt x="56388" y="13430"/>
                  </a:cubicBezTo>
                  <a:lnTo>
                    <a:pt x="56388" y="35052"/>
                  </a:lnTo>
                  <a:cubicBezTo>
                    <a:pt x="56388" y="46863"/>
                    <a:pt x="46863" y="56388"/>
                    <a:pt x="35052" y="56388"/>
                  </a:cubicBezTo>
                  <a:lnTo>
                    <a:pt x="13430" y="56388"/>
                  </a:lnTo>
                  <a:cubicBezTo>
                    <a:pt x="6001" y="56388"/>
                    <a:pt x="0" y="50387"/>
                    <a:pt x="0" y="42958"/>
                  </a:cubicBezTo>
                  <a:lnTo>
                    <a:pt x="0" y="42958"/>
                  </a:lnTo>
                  <a:cubicBezTo>
                    <a:pt x="0" y="19240"/>
                    <a:pt x="19240" y="0"/>
                    <a:pt x="42958"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7" name="Google Shape;3307;p59"/>
            <p:cNvSpPr/>
            <p:nvPr/>
          </p:nvSpPr>
          <p:spPr>
            <a:xfrm>
              <a:off x="2979303" y="4399369"/>
              <a:ext cx="132587" cy="44291"/>
            </a:xfrm>
            <a:custGeom>
              <a:rect b="b" l="l" r="r" t="t"/>
              <a:pathLst>
                <a:path extrusionOk="0" h="44291" w="132587">
                  <a:moveTo>
                    <a:pt x="132588" y="11049"/>
                  </a:moveTo>
                  <a:lnTo>
                    <a:pt x="132588" y="33242"/>
                  </a:lnTo>
                  <a:cubicBezTo>
                    <a:pt x="132588" y="36290"/>
                    <a:pt x="131350" y="39053"/>
                    <a:pt x="129350" y="41053"/>
                  </a:cubicBezTo>
                  <a:cubicBezTo>
                    <a:pt x="127349" y="43053"/>
                    <a:pt x="124587" y="44291"/>
                    <a:pt x="121539" y="44291"/>
                  </a:cubicBezTo>
                  <a:cubicBezTo>
                    <a:pt x="115443" y="44291"/>
                    <a:pt x="110490" y="39338"/>
                    <a:pt x="110490" y="33242"/>
                  </a:cubicBezTo>
                  <a:cubicBezTo>
                    <a:pt x="110490" y="39338"/>
                    <a:pt x="105537" y="44291"/>
                    <a:pt x="99441" y="44291"/>
                  </a:cubicBezTo>
                  <a:cubicBezTo>
                    <a:pt x="93345" y="44291"/>
                    <a:pt x="88392" y="39338"/>
                    <a:pt x="88392" y="33242"/>
                  </a:cubicBezTo>
                  <a:cubicBezTo>
                    <a:pt x="88392" y="36290"/>
                    <a:pt x="87154" y="39053"/>
                    <a:pt x="85154" y="41053"/>
                  </a:cubicBezTo>
                  <a:cubicBezTo>
                    <a:pt x="83153" y="43053"/>
                    <a:pt x="80391" y="44291"/>
                    <a:pt x="77343" y="44291"/>
                  </a:cubicBezTo>
                  <a:cubicBezTo>
                    <a:pt x="71247" y="44291"/>
                    <a:pt x="66294" y="39338"/>
                    <a:pt x="66294" y="33242"/>
                  </a:cubicBezTo>
                  <a:cubicBezTo>
                    <a:pt x="66294" y="39338"/>
                    <a:pt x="61341" y="44291"/>
                    <a:pt x="55245" y="44291"/>
                  </a:cubicBezTo>
                  <a:cubicBezTo>
                    <a:pt x="49149" y="44291"/>
                    <a:pt x="44196" y="39338"/>
                    <a:pt x="44196" y="33242"/>
                  </a:cubicBezTo>
                  <a:cubicBezTo>
                    <a:pt x="44196" y="36290"/>
                    <a:pt x="42958" y="39053"/>
                    <a:pt x="40958" y="41053"/>
                  </a:cubicBezTo>
                  <a:cubicBezTo>
                    <a:pt x="38957" y="43053"/>
                    <a:pt x="36195" y="44291"/>
                    <a:pt x="33147" y="44291"/>
                  </a:cubicBezTo>
                  <a:cubicBezTo>
                    <a:pt x="27051" y="44291"/>
                    <a:pt x="22098" y="39338"/>
                    <a:pt x="22098" y="33242"/>
                  </a:cubicBezTo>
                  <a:cubicBezTo>
                    <a:pt x="22098" y="39338"/>
                    <a:pt x="17145" y="44291"/>
                    <a:pt x="11049" y="44291"/>
                  </a:cubicBezTo>
                  <a:cubicBezTo>
                    <a:pt x="4953" y="44291"/>
                    <a:pt x="0" y="39338"/>
                    <a:pt x="0" y="33242"/>
                  </a:cubicBezTo>
                  <a:lnTo>
                    <a:pt x="0" y="11049"/>
                  </a:lnTo>
                  <a:cubicBezTo>
                    <a:pt x="0" y="4953"/>
                    <a:pt x="4953" y="0"/>
                    <a:pt x="11049" y="0"/>
                  </a:cubicBezTo>
                  <a:cubicBezTo>
                    <a:pt x="17145" y="0"/>
                    <a:pt x="22098" y="4953"/>
                    <a:pt x="22098" y="11049"/>
                  </a:cubicBezTo>
                  <a:cubicBezTo>
                    <a:pt x="22098" y="8001"/>
                    <a:pt x="23336" y="5239"/>
                    <a:pt x="25337" y="3239"/>
                  </a:cubicBezTo>
                  <a:cubicBezTo>
                    <a:pt x="27337" y="1238"/>
                    <a:pt x="30099" y="0"/>
                    <a:pt x="33147" y="0"/>
                  </a:cubicBezTo>
                  <a:cubicBezTo>
                    <a:pt x="39243" y="0"/>
                    <a:pt x="44196" y="4953"/>
                    <a:pt x="44196" y="11049"/>
                  </a:cubicBezTo>
                  <a:cubicBezTo>
                    <a:pt x="44196" y="4953"/>
                    <a:pt x="49149" y="0"/>
                    <a:pt x="55245" y="0"/>
                  </a:cubicBezTo>
                  <a:cubicBezTo>
                    <a:pt x="61341" y="0"/>
                    <a:pt x="66294" y="4953"/>
                    <a:pt x="66294" y="11049"/>
                  </a:cubicBezTo>
                  <a:cubicBezTo>
                    <a:pt x="66294" y="8001"/>
                    <a:pt x="67532" y="5239"/>
                    <a:pt x="69533" y="3239"/>
                  </a:cubicBezTo>
                  <a:cubicBezTo>
                    <a:pt x="71533" y="1238"/>
                    <a:pt x="74295" y="0"/>
                    <a:pt x="77343" y="0"/>
                  </a:cubicBezTo>
                  <a:cubicBezTo>
                    <a:pt x="83439" y="0"/>
                    <a:pt x="88392" y="4953"/>
                    <a:pt x="88392" y="11049"/>
                  </a:cubicBezTo>
                  <a:cubicBezTo>
                    <a:pt x="88392" y="4953"/>
                    <a:pt x="93345" y="0"/>
                    <a:pt x="99441" y="0"/>
                  </a:cubicBezTo>
                  <a:cubicBezTo>
                    <a:pt x="105537" y="0"/>
                    <a:pt x="110490" y="4953"/>
                    <a:pt x="110490" y="11049"/>
                  </a:cubicBezTo>
                  <a:cubicBezTo>
                    <a:pt x="110490" y="4953"/>
                    <a:pt x="115443" y="0"/>
                    <a:pt x="121539" y="0"/>
                  </a:cubicBezTo>
                  <a:cubicBezTo>
                    <a:pt x="127635" y="0"/>
                    <a:pt x="132588" y="4953"/>
                    <a:pt x="132588" y="1104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8" name="Google Shape;3308;p59"/>
            <p:cNvSpPr/>
            <p:nvPr/>
          </p:nvSpPr>
          <p:spPr>
            <a:xfrm>
              <a:off x="3131069" y="4247892"/>
              <a:ext cx="27970" cy="76230"/>
            </a:xfrm>
            <a:custGeom>
              <a:rect b="b" l="l" r="r" t="t"/>
              <a:pathLst>
                <a:path extrusionOk="0" h="76230" w="27970">
                  <a:moveTo>
                    <a:pt x="27876" y="49751"/>
                  </a:moveTo>
                  <a:lnTo>
                    <a:pt x="27304" y="76230"/>
                  </a:lnTo>
                  <a:cubicBezTo>
                    <a:pt x="27304" y="61181"/>
                    <a:pt x="15398" y="46988"/>
                    <a:pt x="8349" y="39940"/>
                  </a:cubicBezTo>
                  <a:cubicBezTo>
                    <a:pt x="1301" y="32891"/>
                    <a:pt x="-1557" y="22509"/>
                    <a:pt x="825" y="12794"/>
                  </a:cubicBezTo>
                  <a:lnTo>
                    <a:pt x="3110" y="3459"/>
                  </a:lnTo>
                  <a:cubicBezTo>
                    <a:pt x="3682" y="983"/>
                    <a:pt x="6159" y="-446"/>
                    <a:pt x="8635" y="125"/>
                  </a:cubicBezTo>
                  <a:cubicBezTo>
                    <a:pt x="11112" y="697"/>
                    <a:pt x="12540" y="3173"/>
                    <a:pt x="11969" y="5650"/>
                  </a:cubicBezTo>
                  <a:lnTo>
                    <a:pt x="9683" y="14984"/>
                  </a:lnTo>
                  <a:cubicBezTo>
                    <a:pt x="8063" y="21557"/>
                    <a:pt x="10064" y="28700"/>
                    <a:pt x="14826" y="33463"/>
                  </a:cubicBezTo>
                  <a:cubicBezTo>
                    <a:pt x="19208" y="37844"/>
                    <a:pt x="24066" y="43369"/>
                    <a:pt x="27971" y="497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9" name="Google Shape;3309;p59"/>
            <p:cNvSpPr/>
            <p:nvPr/>
          </p:nvSpPr>
          <p:spPr>
            <a:xfrm>
              <a:off x="2932154" y="4247892"/>
              <a:ext cx="27970" cy="76230"/>
            </a:xfrm>
            <a:custGeom>
              <a:rect b="b" l="l" r="r" t="t"/>
              <a:pathLst>
                <a:path extrusionOk="0" h="76230" w="27970">
                  <a:moveTo>
                    <a:pt x="95" y="49751"/>
                  </a:moveTo>
                  <a:lnTo>
                    <a:pt x="667" y="76230"/>
                  </a:lnTo>
                  <a:cubicBezTo>
                    <a:pt x="667" y="61181"/>
                    <a:pt x="12573" y="46988"/>
                    <a:pt x="19621" y="39940"/>
                  </a:cubicBezTo>
                  <a:cubicBezTo>
                    <a:pt x="26670" y="32891"/>
                    <a:pt x="29527" y="22509"/>
                    <a:pt x="27146" y="12794"/>
                  </a:cubicBezTo>
                  <a:lnTo>
                    <a:pt x="24860" y="3459"/>
                  </a:lnTo>
                  <a:cubicBezTo>
                    <a:pt x="24289" y="983"/>
                    <a:pt x="21812" y="-446"/>
                    <a:pt x="19336" y="125"/>
                  </a:cubicBezTo>
                  <a:cubicBezTo>
                    <a:pt x="16859" y="697"/>
                    <a:pt x="15430" y="3173"/>
                    <a:pt x="16002" y="5650"/>
                  </a:cubicBezTo>
                  <a:lnTo>
                    <a:pt x="18288" y="14984"/>
                  </a:lnTo>
                  <a:cubicBezTo>
                    <a:pt x="19907" y="21557"/>
                    <a:pt x="17907" y="28700"/>
                    <a:pt x="13144" y="33463"/>
                  </a:cubicBezTo>
                  <a:cubicBezTo>
                    <a:pt x="8763" y="37844"/>
                    <a:pt x="3905" y="43369"/>
                    <a:pt x="0" y="4975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0" name="Google Shape;3310;p59"/>
            <p:cNvSpPr/>
            <p:nvPr/>
          </p:nvSpPr>
          <p:spPr>
            <a:xfrm>
              <a:off x="2978922" y="4399369"/>
              <a:ext cx="33146" cy="44386"/>
            </a:xfrm>
            <a:custGeom>
              <a:rect b="b" l="l" r="r" t="t"/>
              <a:pathLst>
                <a:path extrusionOk="0" h="44386" w="33146">
                  <a:moveTo>
                    <a:pt x="33147" y="44291"/>
                  </a:moveTo>
                  <a:cubicBezTo>
                    <a:pt x="27051" y="44291"/>
                    <a:pt x="22098" y="39338"/>
                    <a:pt x="22098" y="33242"/>
                  </a:cubicBezTo>
                  <a:cubicBezTo>
                    <a:pt x="22098" y="39338"/>
                    <a:pt x="17145" y="44291"/>
                    <a:pt x="11049" y="44291"/>
                  </a:cubicBezTo>
                  <a:cubicBezTo>
                    <a:pt x="4953" y="44291"/>
                    <a:pt x="0" y="39338"/>
                    <a:pt x="0" y="33242"/>
                  </a:cubicBezTo>
                  <a:lnTo>
                    <a:pt x="0" y="11049"/>
                  </a:lnTo>
                  <a:cubicBezTo>
                    <a:pt x="0" y="4953"/>
                    <a:pt x="4953" y="0"/>
                    <a:pt x="11049" y="0"/>
                  </a:cubicBezTo>
                  <a:cubicBezTo>
                    <a:pt x="17145" y="0"/>
                    <a:pt x="22098" y="4953"/>
                    <a:pt x="22098" y="11049"/>
                  </a:cubicBezTo>
                  <a:cubicBezTo>
                    <a:pt x="22098" y="8001"/>
                    <a:pt x="23336" y="5239"/>
                    <a:pt x="25336" y="3239"/>
                  </a:cubicBezTo>
                  <a:cubicBezTo>
                    <a:pt x="27337" y="1238"/>
                    <a:pt x="30099" y="0"/>
                    <a:pt x="33147" y="0"/>
                  </a:cubicBezTo>
                  <a:cubicBezTo>
                    <a:pt x="33147" y="0"/>
                    <a:pt x="24384" y="15050"/>
                    <a:pt x="33147" y="44387"/>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1" name="Google Shape;3311;p59"/>
          <p:cNvGrpSpPr/>
          <p:nvPr/>
        </p:nvGrpSpPr>
        <p:grpSpPr>
          <a:xfrm>
            <a:off x="4212589" y="4169126"/>
            <a:ext cx="279654" cy="296846"/>
            <a:chOff x="4212453" y="4171475"/>
            <a:chExt cx="279654" cy="296846"/>
          </a:xfrm>
        </p:grpSpPr>
        <p:sp>
          <p:nvSpPr>
            <p:cNvPr id="3312" name="Google Shape;3312;p59"/>
            <p:cNvSpPr/>
            <p:nvPr/>
          </p:nvSpPr>
          <p:spPr>
            <a:xfrm>
              <a:off x="4212453" y="4171475"/>
              <a:ext cx="279654" cy="296846"/>
            </a:xfrm>
            <a:custGeom>
              <a:rect b="b" l="l" r="r" t="t"/>
              <a:pathLst>
                <a:path extrusionOk="0" h="296846" w="279654">
                  <a:moveTo>
                    <a:pt x="135636" y="929"/>
                  </a:moveTo>
                  <a:lnTo>
                    <a:pt x="2762" y="65127"/>
                  </a:lnTo>
                  <a:cubicBezTo>
                    <a:pt x="1143" y="65889"/>
                    <a:pt x="0" y="67604"/>
                    <a:pt x="0" y="69509"/>
                  </a:cubicBezTo>
                  <a:lnTo>
                    <a:pt x="0" y="227338"/>
                  </a:lnTo>
                  <a:cubicBezTo>
                    <a:pt x="0" y="229148"/>
                    <a:pt x="1048" y="230862"/>
                    <a:pt x="2762" y="231719"/>
                  </a:cubicBezTo>
                  <a:lnTo>
                    <a:pt x="135636" y="295918"/>
                  </a:lnTo>
                  <a:cubicBezTo>
                    <a:pt x="138303" y="297156"/>
                    <a:pt x="141351" y="297156"/>
                    <a:pt x="144018" y="295918"/>
                  </a:cubicBezTo>
                  <a:lnTo>
                    <a:pt x="276892" y="231719"/>
                  </a:lnTo>
                  <a:cubicBezTo>
                    <a:pt x="278511" y="230957"/>
                    <a:pt x="279654" y="229243"/>
                    <a:pt x="279654" y="227338"/>
                  </a:cubicBezTo>
                  <a:lnTo>
                    <a:pt x="279654" y="69509"/>
                  </a:lnTo>
                  <a:cubicBezTo>
                    <a:pt x="279654" y="67699"/>
                    <a:pt x="278606" y="65984"/>
                    <a:pt x="276892" y="65127"/>
                  </a:cubicBezTo>
                  <a:lnTo>
                    <a:pt x="144018" y="929"/>
                  </a:lnTo>
                  <a:cubicBezTo>
                    <a:pt x="141351" y="-310"/>
                    <a:pt x="138303" y="-310"/>
                    <a:pt x="135636" y="9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3" name="Google Shape;3313;p59"/>
            <p:cNvSpPr/>
            <p:nvPr/>
          </p:nvSpPr>
          <p:spPr>
            <a:xfrm>
              <a:off x="4212548" y="4238221"/>
              <a:ext cx="139826" cy="230028"/>
            </a:xfrm>
            <a:custGeom>
              <a:rect b="b" l="l" r="r" t="t"/>
              <a:pathLst>
                <a:path extrusionOk="0" h="230028" w="139826">
                  <a:moveTo>
                    <a:pt x="762" y="0"/>
                  </a:moveTo>
                  <a:cubicBezTo>
                    <a:pt x="286" y="762"/>
                    <a:pt x="0" y="1715"/>
                    <a:pt x="0" y="2667"/>
                  </a:cubicBezTo>
                  <a:lnTo>
                    <a:pt x="0" y="160496"/>
                  </a:lnTo>
                  <a:cubicBezTo>
                    <a:pt x="0" y="162306"/>
                    <a:pt x="1048" y="164020"/>
                    <a:pt x="2762" y="164878"/>
                  </a:cubicBezTo>
                  <a:lnTo>
                    <a:pt x="135636" y="229076"/>
                  </a:lnTo>
                  <a:cubicBezTo>
                    <a:pt x="136970" y="229743"/>
                    <a:pt x="138398" y="230029"/>
                    <a:pt x="139827" y="230029"/>
                  </a:cubicBezTo>
                  <a:lnTo>
                    <a:pt x="139827" y="67151"/>
                  </a:lnTo>
                  <a:lnTo>
                    <a:pt x="857" y="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4" name="Google Shape;3314;p59"/>
            <p:cNvSpPr/>
            <p:nvPr/>
          </p:nvSpPr>
          <p:spPr>
            <a:xfrm>
              <a:off x="4352185" y="4238221"/>
              <a:ext cx="139826" cy="230028"/>
            </a:xfrm>
            <a:custGeom>
              <a:rect b="b" l="l" r="r" t="t"/>
              <a:pathLst>
                <a:path extrusionOk="0" h="230028" w="139826">
                  <a:moveTo>
                    <a:pt x="139065" y="0"/>
                  </a:moveTo>
                  <a:cubicBezTo>
                    <a:pt x="139541" y="762"/>
                    <a:pt x="139827" y="1715"/>
                    <a:pt x="139827" y="2667"/>
                  </a:cubicBezTo>
                  <a:lnTo>
                    <a:pt x="139827" y="160496"/>
                  </a:lnTo>
                  <a:cubicBezTo>
                    <a:pt x="139827" y="162306"/>
                    <a:pt x="138779" y="164020"/>
                    <a:pt x="137065" y="164878"/>
                  </a:cubicBezTo>
                  <a:lnTo>
                    <a:pt x="4191" y="229076"/>
                  </a:lnTo>
                  <a:cubicBezTo>
                    <a:pt x="2857" y="229743"/>
                    <a:pt x="1429" y="230029"/>
                    <a:pt x="0" y="230029"/>
                  </a:cubicBezTo>
                  <a:lnTo>
                    <a:pt x="0" y="67151"/>
                  </a:lnTo>
                  <a:lnTo>
                    <a:pt x="138970"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5" name="Google Shape;3315;p59"/>
            <p:cNvSpPr/>
            <p:nvPr/>
          </p:nvSpPr>
          <p:spPr>
            <a:xfrm>
              <a:off x="4226943" y="4370726"/>
              <a:ext cx="30169" cy="19608"/>
            </a:xfrm>
            <a:custGeom>
              <a:rect b="b" l="l" r="r" t="t"/>
              <a:pathLst>
                <a:path extrusionOk="0" h="19608" w="30169">
                  <a:moveTo>
                    <a:pt x="25324" y="19609"/>
                  </a:moveTo>
                  <a:cubicBezTo>
                    <a:pt x="24657" y="19609"/>
                    <a:pt x="23895" y="19418"/>
                    <a:pt x="23228" y="19133"/>
                  </a:cubicBezTo>
                  <a:lnTo>
                    <a:pt x="2750" y="9227"/>
                  </a:lnTo>
                  <a:cubicBezTo>
                    <a:pt x="368" y="8084"/>
                    <a:pt x="-679" y="5226"/>
                    <a:pt x="464" y="2750"/>
                  </a:cubicBezTo>
                  <a:cubicBezTo>
                    <a:pt x="1607" y="368"/>
                    <a:pt x="4464" y="-679"/>
                    <a:pt x="6941" y="464"/>
                  </a:cubicBezTo>
                  <a:lnTo>
                    <a:pt x="27419" y="10370"/>
                  </a:lnTo>
                  <a:cubicBezTo>
                    <a:pt x="29801" y="11513"/>
                    <a:pt x="30849" y="14370"/>
                    <a:pt x="29706" y="16847"/>
                  </a:cubicBezTo>
                  <a:cubicBezTo>
                    <a:pt x="28848" y="18561"/>
                    <a:pt x="27134" y="19609"/>
                    <a:pt x="25324" y="196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6" name="Google Shape;3316;p59"/>
            <p:cNvSpPr/>
            <p:nvPr/>
          </p:nvSpPr>
          <p:spPr>
            <a:xfrm>
              <a:off x="4226943" y="4349295"/>
              <a:ext cx="49028" cy="28753"/>
            </a:xfrm>
            <a:custGeom>
              <a:rect b="b" l="l" r="r" t="t"/>
              <a:pathLst>
                <a:path extrusionOk="0" h="28753" w="49028">
                  <a:moveTo>
                    <a:pt x="44183" y="28753"/>
                  </a:moveTo>
                  <a:cubicBezTo>
                    <a:pt x="43517" y="28753"/>
                    <a:pt x="42755" y="28562"/>
                    <a:pt x="42088" y="28277"/>
                  </a:cubicBezTo>
                  <a:lnTo>
                    <a:pt x="2750" y="9227"/>
                  </a:lnTo>
                  <a:cubicBezTo>
                    <a:pt x="368" y="8084"/>
                    <a:pt x="-679" y="5226"/>
                    <a:pt x="464" y="2750"/>
                  </a:cubicBezTo>
                  <a:cubicBezTo>
                    <a:pt x="1607" y="368"/>
                    <a:pt x="4559" y="-679"/>
                    <a:pt x="6941" y="464"/>
                  </a:cubicBezTo>
                  <a:lnTo>
                    <a:pt x="46279" y="19514"/>
                  </a:lnTo>
                  <a:cubicBezTo>
                    <a:pt x="48660" y="20657"/>
                    <a:pt x="49708" y="23514"/>
                    <a:pt x="48565" y="25991"/>
                  </a:cubicBezTo>
                  <a:cubicBezTo>
                    <a:pt x="47708" y="27705"/>
                    <a:pt x="45993" y="28753"/>
                    <a:pt x="44183" y="287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7" name="Google Shape;3317;p59"/>
            <p:cNvSpPr/>
            <p:nvPr/>
          </p:nvSpPr>
          <p:spPr>
            <a:xfrm>
              <a:off x="4267888" y="4193549"/>
              <a:ext cx="176307" cy="85343"/>
            </a:xfrm>
            <a:custGeom>
              <a:rect b="b" l="l" r="r" t="t"/>
              <a:pathLst>
                <a:path extrusionOk="0" h="85343" w="176307">
                  <a:moveTo>
                    <a:pt x="176308" y="67342"/>
                  </a:moveTo>
                  <a:lnTo>
                    <a:pt x="36766" y="0"/>
                  </a:lnTo>
                  <a:lnTo>
                    <a:pt x="0" y="17812"/>
                  </a:lnTo>
                  <a:lnTo>
                    <a:pt x="139827" y="85344"/>
                  </a:lnTo>
                  <a:lnTo>
                    <a:pt x="176308" y="6734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8" name="Google Shape;3318;p59"/>
            <p:cNvSpPr/>
            <p:nvPr/>
          </p:nvSpPr>
          <p:spPr>
            <a:xfrm>
              <a:off x="4407715" y="4260986"/>
              <a:ext cx="36480" cy="72629"/>
            </a:xfrm>
            <a:custGeom>
              <a:rect b="b" l="l" r="r" t="t"/>
              <a:pathLst>
                <a:path extrusionOk="0" h="72629" w="36480">
                  <a:moveTo>
                    <a:pt x="0" y="17907"/>
                  </a:moveTo>
                  <a:lnTo>
                    <a:pt x="0" y="70199"/>
                  </a:lnTo>
                  <a:cubicBezTo>
                    <a:pt x="0" y="72009"/>
                    <a:pt x="1905" y="73152"/>
                    <a:pt x="3429" y="72390"/>
                  </a:cubicBezTo>
                  <a:lnTo>
                    <a:pt x="33719" y="57817"/>
                  </a:lnTo>
                  <a:cubicBezTo>
                    <a:pt x="35338" y="57055"/>
                    <a:pt x="36481" y="55340"/>
                    <a:pt x="36481" y="53435"/>
                  </a:cubicBezTo>
                  <a:lnTo>
                    <a:pt x="36481" y="0"/>
                  </a:lnTo>
                  <a:lnTo>
                    <a:pt x="0" y="1790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19" name="Google Shape;3319;p59"/>
          <p:cNvGrpSpPr/>
          <p:nvPr/>
        </p:nvGrpSpPr>
        <p:grpSpPr>
          <a:xfrm>
            <a:off x="5518155" y="2431159"/>
            <a:ext cx="291534" cy="281339"/>
            <a:chOff x="5515083" y="2431077"/>
            <a:chExt cx="291534" cy="281339"/>
          </a:xfrm>
        </p:grpSpPr>
        <p:sp>
          <p:nvSpPr>
            <p:cNvPr id="3320" name="Google Shape;3320;p59"/>
            <p:cNvSpPr/>
            <p:nvPr/>
          </p:nvSpPr>
          <p:spPr>
            <a:xfrm>
              <a:off x="5515083" y="2563834"/>
              <a:ext cx="44489" cy="45771"/>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9"/>
            <p:cNvSpPr/>
            <p:nvPr/>
          </p:nvSpPr>
          <p:spPr>
            <a:xfrm>
              <a:off x="5551837" y="2510260"/>
              <a:ext cx="254781" cy="202155"/>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9"/>
            <p:cNvSpPr/>
            <p:nvPr/>
          </p:nvSpPr>
          <p:spPr>
            <a:xfrm>
              <a:off x="5552131" y="2582022"/>
              <a:ext cx="254487" cy="130103"/>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9"/>
            <p:cNvSpPr/>
            <p:nvPr/>
          </p:nvSpPr>
          <p:spPr>
            <a:xfrm>
              <a:off x="5702760" y="2500967"/>
              <a:ext cx="64925" cy="63874"/>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9"/>
            <p:cNvSpPr/>
            <p:nvPr/>
          </p:nvSpPr>
          <p:spPr>
            <a:xfrm>
              <a:off x="5735435" y="2580129"/>
              <a:ext cx="28174" cy="18397"/>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9"/>
            <p:cNvSpPr/>
            <p:nvPr/>
          </p:nvSpPr>
          <p:spPr>
            <a:xfrm>
              <a:off x="5593825" y="2431077"/>
              <a:ext cx="108973" cy="108825"/>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9"/>
            <p:cNvSpPr/>
            <p:nvPr/>
          </p:nvSpPr>
          <p:spPr>
            <a:xfrm>
              <a:off x="5713273" y="2507359"/>
              <a:ext cx="46108" cy="4543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9"/>
            <p:cNvSpPr/>
            <p:nvPr/>
          </p:nvSpPr>
          <p:spPr>
            <a:xfrm>
              <a:off x="5610457" y="2447708"/>
              <a:ext cx="97724" cy="9223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9"/>
            <p:cNvSpPr/>
            <p:nvPr/>
          </p:nvSpPr>
          <p:spPr>
            <a:xfrm>
              <a:off x="5631609" y="2454542"/>
              <a:ext cx="33556" cy="61309"/>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9"/>
            <p:cNvSpPr/>
            <p:nvPr/>
          </p:nvSpPr>
          <p:spPr>
            <a:xfrm>
              <a:off x="5604275" y="2532540"/>
              <a:ext cx="87863" cy="14781"/>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0" name="Google Shape;3330;p59"/>
          <p:cNvGrpSpPr/>
          <p:nvPr/>
        </p:nvGrpSpPr>
        <p:grpSpPr>
          <a:xfrm>
            <a:off x="7706926" y="3740229"/>
            <a:ext cx="291207" cy="277686"/>
            <a:chOff x="7706926" y="3740229"/>
            <a:chExt cx="291207" cy="277686"/>
          </a:xfrm>
        </p:grpSpPr>
        <p:grpSp>
          <p:nvGrpSpPr>
            <p:cNvPr id="3331" name="Google Shape;3331;p59"/>
            <p:cNvGrpSpPr/>
            <p:nvPr/>
          </p:nvGrpSpPr>
          <p:grpSpPr>
            <a:xfrm>
              <a:off x="7706926" y="3740229"/>
              <a:ext cx="291207" cy="276946"/>
              <a:chOff x="7697415" y="3743817"/>
              <a:chExt cx="291207" cy="276946"/>
            </a:xfrm>
          </p:grpSpPr>
          <p:sp>
            <p:nvSpPr>
              <p:cNvPr id="3332" name="Google Shape;3332;p59"/>
              <p:cNvSpPr/>
              <p:nvPr/>
            </p:nvSpPr>
            <p:spPr>
              <a:xfrm>
                <a:off x="7697415" y="3743817"/>
                <a:ext cx="287804" cy="276946"/>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9"/>
              <p:cNvSpPr/>
              <p:nvPr/>
            </p:nvSpPr>
            <p:spPr>
              <a:xfrm>
                <a:off x="7707861" y="3752972"/>
                <a:ext cx="280761" cy="258734"/>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9"/>
              <p:cNvSpPr/>
              <p:nvPr/>
            </p:nvSpPr>
            <p:spPr>
              <a:xfrm>
                <a:off x="7794151" y="3787793"/>
                <a:ext cx="105188" cy="189032"/>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5" name="Google Shape;3335;p59"/>
            <p:cNvSpPr/>
            <p:nvPr/>
          </p:nvSpPr>
          <p:spPr>
            <a:xfrm>
              <a:off x="7716225" y="3741150"/>
              <a:ext cx="157390" cy="276765"/>
            </a:xfrm>
            <a:custGeom>
              <a:rect b="b" l="l" r="r" t="t"/>
              <a:pathLst>
                <a:path extrusionOk="0" h="296799" w="168783">
                  <a:moveTo>
                    <a:pt x="40767" y="148400"/>
                  </a:moveTo>
                  <a:cubicBezTo>
                    <a:pt x="40767" y="73342"/>
                    <a:pt x="96488" y="11335"/>
                    <a:pt x="168783" y="1429"/>
                  </a:cubicBezTo>
                  <a:cubicBezTo>
                    <a:pt x="162116" y="476"/>
                    <a:pt x="155353" y="0"/>
                    <a:pt x="148400" y="0"/>
                  </a:cubicBezTo>
                  <a:cubicBezTo>
                    <a:pt x="66484" y="0"/>
                    <a:pt x="0" y="66389"/>
                    <a:pt x="0" y="148400"/>
                  </a:cubicBezTo>
                  <a:cubicBezTo>
                    <a:pt x="0" y="230410"/>
                    <a:pt x="66389" y="296799"/>
                    <a:pt x="148400" y="296799"/>
                  </a:cubicBezTo>
                  <a:cubicBezTo>
                    <a:pt x="155353" y="296799"/>
                    <a:pt x="162116" y="296323"/>
                    <a:pt x="168783" y="295370"/>
                  </a:cubicBezTo>
                  <a:cubicBezTo>
                    <a:pt x="96488" y="285464"/>
                    <a:pt x="40767" y="223456"/>
                    <a:pt x="40767" y="1484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9" name="Shape 3339"/>
        <p:cNvGrpSpPr/>
        <p:nvPr/>
      </p:nvGrpSpPr>
      <p:grpSpPr>
        <a:xfrm>
          <a:off x="0" y="0"/>
          <a:ext cx="0" cy="0"/>
          <a:chOff x="0" y="0"/>
          <a:chExt cx="0" cy="0"/>
        </a:xfrm>
      </p:grpSpPr>
      <p:sp>
        <p:nvSpPr>
          <p:cNvPr id="3340" name="Google Shape;3340;p60"/>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Educational icons</a:t>
            </a:r>
            <a:endParaRPr/>
          </a:p>
        </p:txBody>
      </p:sp>
      <p:sp>
        <p:nvSpPr>
          <p:cNvPr id="3341" name="Google Shape;3341;p60"/>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Medical icons</a:t>
            </a:r>
            <a:endParaRPr/>
          </a:p>
        </p:txBody>
      </p:sp>
      <p:grpSp>
        <p:nvGrpSpPr>
          <p:cNvPr id="3342" name="Google Shape;3342;p60"/>
          <p:cNvGrpSpPr/>
          <p:nvPr/>
        </p:nvGrpSpPr>
        <p:grpSpPr>
          <a:xfrm>
            <a:off x="2456716" y="2438803"/>
            <a:ext cx="294129" cy="273801"/>
            <a:chOff x="2462206" y="2445718"/>
            <a:chExt cx="294129" cy="273801"/>
          </a:xfrm>
        </p:grpSpPr>
        <p:sp>
          <p:nvSpPr>
            <p:cNvPr id="3343" name="Google Shape;3343;p60"/>
            <p:cNvSpPr/>
            <p:nvPr/>
          </p:nvSpPr>
          <p:spPr>
            <a:xfrm>
              <a:off x="2469055" y="2571031"/>
              <a:ext cx="73070" cy="148479"/>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0"/>
            <p:cNvSpPr/>
            <p:nvPr/>
          </p:nvSpPr>
          <p:spPr>
            <a:xfrm>
              <a:off x="2527218" y="2571031"/>
              <a:ext cx="14911" cy="117274"/>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0"/>
            <p:cNvSpPr/>
            <p:nvPr/>
          </p:nvSpPr>
          <p:spPr>
            <a:xfrm>
              <a:off x="2469055" y="2697996"/>
              <a:ext cx="43282" cy="21523"/>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0"/>
            <p:cNvSpPr/>
            <p:nvPr/>
          </p:nvSpPr>
          <p:spPr>
            <a:xfrm>
              <a:off x="2462206" y="2527982"/>
              <a:ext cx="79918" cy="43057"/>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0"/>
            <p:cNvSpPr/>
            <p:nvPr/>
          </p:nvSpPr>
          <p:spPr>
            <a:xfrm>
              <a:off x="2462206" y="2527993"/>
              <a:ext cx="79918" cy="42798"/>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0"/>
            <p:cNvSpPr/>
            <p:nvPr/>
          </p:nvSpPr>
          <p:spPr>
            <a:xfrm>
              <a:off x="2489398" y="2592758"/>
              <a:ext cx="32397" cy="46138"/>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0"/>
            <p:cNvSpPr/>
            <p:nvPr/>
          </p:nvSpPr>
          <p:spPr>
            <a:xfrm>
              <a:off x="2501690" y="2592690"/>
              <a:ext cx="20106" cy="46206"/>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0"/>
            <p:cNvSpPr/>
            <p:nvPr/>
          </p:nvSpPr>
          <p:spPr>
            <a:xfrm>
              <a:off x="2676417" y="2571031"/>
              <a:ext cx="73059" cy="148479"/>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0"/>
            <p:cNvSpPr/>
            <p:nvPr/>
          </p:nvSpPr>
          <p:spPr>
            <a:xfrm>
              <a:off x="2737414" y="2571031"/>
              <a:ext cx="11830" cy="148479"/>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0"/>
            <p:cNvSpPr/>
            <p:nvPr/>
          </p:nvSpPr>
          <p:spPr>
            <a:xfrm>
              <a:off x="2676417" y="2571031"/>
              <a:ext cx="15608" cy="117274"/>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0"/>
            <p:cNvSpPr/>
            <p:nvPr/>
          </p:nvSpPr>
          <p:spPr>
            <a:xfrm>
              <a:off x="2706207" y="2697996"/>
              <a:ext cx="43271" cy="21523"/>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0"/>
            <p:cNvSpPr/>
            <p:nvPr/>
          </p:nvSpPr>
          <p:spPr>
            <a:xfrm>
              <a:off x="2737414" y="2697996"/>
              <a:ext cx="11830" cy="21523"/>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0"/>
            <p:cNvSpPr/>
            <p:nvPr/>
          </p:nvSpPr>
          <p:spPr>
            <a:xfrm>
              <a:off x="2676417" y="2527982"/>
              <a:ext cx="79918" cy="43057"/>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0"/>
            <p:cNvSpPr/>
            <p:nvPr/>
          </p:nvSpPr>
          <p:spPr>
            <a:xfrm>
              <a:off x="2676417" y="2527982"/>
              <a:ext cx="79918" cy="43057"/>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0"/>
            <p:cNvSpPr/>
            <p:nvPr/>
          </p:nvSpPr>
          <p:spPr>
            <a:xfrm>
              <a:off x="2524148" y="2676472"/>
              <a:ext cx="170238" cy="21534"/>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0"/>
            <p:cNvSpPr/>
            <p:nvPr/>
          </p:nvSpPr>
          <p:spPr>
            <a:xfrm>
              <a:off x="2524384" y="2676472"/>
              <a:ext cx="170002" cy="21534"/>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0"/>
            <p:cNvSpPr/>
            <p:nvPr/>
          </p:nvSpPr>
          <p:spPr>
            <a:xfrm>
              <a:off x="2512329" y="2697996"/>
              <a:ext cx="193875" cy="21523"/>
            </a:xfrm>
            <a:custGeom>
              <a:rect b="b" l="l" r="r" t="t"/>
              <a:pathLst>
                <a:path extrusionOk="0" h="1914" w="17241">
                  <a:moveTo>
                    <a:pt x="0" y="0"/>
                  </a:moveTo>
                  <a:lnTo>
                    <a:pt x="0" y="1913"/>
                  </a:lnTo>
                  <a:lnTo>
                    <a:pt x="17240" y="1913"/>
                  </a:lnTo>
                  <a:lnTo>
                    <a:pt x="172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0"/>
            <p:cNvSpPr/>
            <p:nvPr/>
          </p:nvSpPr>
          <p:spPr>
            <a:xfrm>
              <a:off x="2512329" y="2697996"/>
              <a:ext cx="193875" cy="21523"/>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0"/>
            <p:cNvSpPr/>
            <p:nvPr/>
          </p:nvSpPr>
          <p:spPr>
            <a:xfrm>
              <a:off x="2554174" y="2527993"/>
              <a:ext cx="110662" cy="148479"/>
            </a:xfrm>
            <a:custGeom>
              <a:rect b="b" l="l" r="r" t="t"/>
              <a:pathLst>
                <a:path extrusionOk="0" h="13204" w="9841">
                  <a:moveTo>
                    <a:pt x="1" y="1"/>
                  </a:moveTo>
                  <a:lnTo>
                    <a:pt x="1" y="13204"/>
                  </a:lnTo>
                  <a:lnTo>
                    <a:pt x="9840" y="13204"/>
                  </a:lnTo>
                  <a:lnTo>
                    <a:pt x="98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0"/>
            <p:cNvSpPr/>
            <p:nvPr/>
          </p:nvSpPr>
          <p:spPr>
            <a:xfrm>
              <a:off x="2589644" y="2604599"/>
              <a:ext cx="39492" cy="71878"/>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0"/>
            <p:cNvSpPr/>
            <p:nvPr/>
          </p:nvSpPr>
          <p:spPr>
            <a:xfrm>
              <a:off x="2604769" y="2604566"/>
              <a:ext cx="24368" cy="71912"/>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0"/>
            <p:cNvSpPr/>
            <p:nvPr/>
          </p:nvSpPr>
          <p:spPr>
            <a:xfrm>
              <a:off x="2536204" y="2527757"/>
              <a:ext cx="35950" cy="24132"/>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0"/>
            <p:cNvSpPr/>
            <p:nvPr/>
          </p:nvSpPr>
          <p:spPr>
            <a:xfrm>
              <a:off x="2556536" y="2527757"/>
              <a:ext cx="15619" cy="23896"/>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0"/>
            <p:cNvSpPr/>
            <p:nvPr/>
          </p:nvSpPr>
          <p:spPr>
            <a:xfrm>
              <a:off x="2536204" y="2652361"/>
              <a:ext cx="35950" cy="24121"/>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0"/>
            <p:cNvSpPr/>
            <p:nvPr/>
          </p:nvSpPr>
          <p:spPr>
            <a:xfrm>
              <a:off x="2556536" y="2652361"/>
              <a:ext cx="15619" cy="23884"/>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0"/>
            <p:cNvSpPr/>
            <p:nvPr/>
          </p:nvSpPr>
          <p:spPr>
            <a:xfrm>
              <a:off x="2542119" y="2551879"/>
              <a:ext cx="23884" cy="100485"/>
            </a:xfrm>
            <a:custGeom>
              <a:rect b="b" l="l" r="r" t="t"/>
              <a:pathLst>
                <a:path extrusionOk="0" h="8936" w="2124">
                  <a:moveTo>
                    <a:pt x="0" y="0"/>
                  </a:moveTo>
                  <a:lnTo>
                    <a:pt x="0" y="8935"/>
                  </a:lnTo>
                  <a:lnTo>
                    <a:pt x="2124" y="8935"/>
                  </a:lnTo>
                  <a:lnTo>
                    <a:pt x="21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0"/>
            <p:cNvSpPr/>
            <p:nvPr/>
          </p:nvSpPr>
          <p:spPr>
            <a:xfrm>
              <a:off x="2646390" y="2527757"/>
              <a:ext cx="35939" cy="24132"/>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0"/>
            <p:cNvSpPr/>
            <p:nvPr/>
          </p:nvSpPr>
          <p:spPr>
            <a:xfrm>
              <a:off x="2646390" y="2652361"/>
              <a:ext cx="35939" cy="24121"/>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0"/>
            <p:cNvSpPr/>
            <p:nvPr/>
          </p:nvSpPr>
          <p:spPr>
            <a:xfrm>
              <a:off x="2666959" y="2527757"/>
              <a:ext cx="15372" cy="23896"/>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0"/>
            <p:cNvSpPr/>
            <p:nvPr/>
          </p:nvSpPr>
          <p:spPr>
            <a:xfrm>
              <a:off x="2666723" y="2652361"/>
              <a:ext cx="15608" cy="23884"/>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0"/>
            <p:cNvSpPr/>
            <p:nvPr/>
          </p:nvSpPr>
          <p:spPr>
            <a:xfrm>
              <a:off x="2652294" y="2551879"/>
              <a:ext cx="24132" cy="100485"/>
            </a:xfrm>
            <a:custGeom>
              <a:rect b="b" l="l" r="r" t="t"/>
              <a:pathLst>
                <a:path extrusionOk="0" h="8936" w="2146">
                  <a:moveTo>
                    <a:pt x="1" y="0"/>
                  </a:moveTo>
                  <a:lnTo>
                    <a:pt x="1" y="8935"/>
                  </a:lnTo>
                  <a:lnTo>
                    <a:pt x="2145" y="8935"/>
                  </a:lnTo>
                  <a:lnTo>
                    <a:pt x="21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0"/>
            <p:cNvSpPr/>
            <p:nvPr/>
          </p:nvSpPr>
          <p:spPr>
            <a:xfrm>
              <a:off x="2529591" y="2445718"/>
              <a:ext cx="159353" cy="60532"/>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0"/>
            <p:cNvSpPr/>
            <p:nvPr/>
          </p:nvSpPr>
          <p:spPr>
            <a:xfrm>
              <a:off x="2529591" y="2445718"/>
              <a:ext cx="159353" cy="60532"/>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0"/>
            <p:cNvSpPr/>
            <p:nvPr/>
          </p:nvSpPr>
          <p:spPr>
            <a:xfrm>
              <a:off x="2518244" y="2506479"/>
              <a:ext cx="182045" cy="21523"/>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0"/>
            <p:cNvSpPr/>
            <p:nvPr/>
          </p:nvSpPr>
          <p:spPr>
            <a:xfrm>
              <a:off x="2518244" y="2506243"/>
              <a:ext cx="182045" cy="21523"/>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0"/>
            <p:cNvSpPr/>
            <p:nvPr/>
          </p:nvSpPr>
          <p:spPr>
            <a:xfrm>
              <a:off x="2696749" y="2592533"/>
              <a:ext cx="32397" cy="46138"/>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0"/>
            <p:cNvSpPr/>
            <p:nvPr/>
          </p:nvSpPr>
          <p:spPr>
            <a:xfrm>
              <a:off x="2709041" y="2592690"/>
              <a:ext cx="19870" cy="46206"/>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0"/>
            <p:cNvSpPr/>
            <p:nvPr/>
          </p:nvSpPr>
          <p:spPr>
            <a:xfrm>
              <a:off x="2586338" y="2547144"/>
              <a:ext cx="40673" cy="3463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0"/>
            <p:cNvSpPr/>
            <p:nvPr/>
          </p:nvSpPr>
          <p:spPr>
            <a:xfrm>
              <a:off x="2594603" y="2549506"/>
              <a:ext cx="35242" cy="32329"/>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2" name="Google Shape;3382;p60"/>
          <p:cNvGrpSpPr/>
          <p:nvPr/>
        </p:nvGrpSpPr>
        <p:grpSpPr>
          <a:xfrm>
            <a:off x="3770380" y="2424390"/>
            <a:ext cx="292235" cy="302628"/>
            <a:chOff x="3955047" y="2432242"/>
            <a:chExt cx="322912" cy="334396"/>
          </a:xfrm>
        </p:grpSpPr>
        <p:sp>
          <p:nvSpPr>
            <p:cNvPr id="3383" name="Google Shape;3383;p60"/>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0"/>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0"/>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6" name="Google Shape;3386;p60"/>
          <p:cNvGrpSpPr/>
          <p:nvPr/>
        </p:nvGrpSpPr>
        <p:grpSpPr>
          <a:xfrm>
            <a:off x="1618232" y="1987794"/>
            <a:ext cx="218891" cy="290286"/>
            <a:chOff x="1612786" y="1992945"/>
            <a:chExt cx="218891" cy="290286"/>
          </a:xfrm>
        </p:grpSpPr>
        <p:sp>
          <p:nvSpPr>
            <p:cNvPr id="3387" name="Google Shape;3387;p60"/>
            <p:cNvSpPr/>
            <p:nvPr/>
          </p:nvSpPr>
          <p:spPr>
            <a:xfrm>
              <a:off x="1612786" y="2224025"/>
              <a:ext cx="218891" cy="59206"/>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0"/>
            <p:cNvSpPr/>
            <p:nvPr/>
          </p:nvSpPr>
          <p:spPr>
            <a:xfrm>
              <a:off x="1612786" y="2195202"/>
              <a:ext cx="218891" cy="68827"/>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0"/>
            <p:cNvSpPr/>
            <p:nvPr/>
          </p:nvSpPr>
          <p:spPr>
            <a:xfrm>
              <a:off x="1612786" y="1992945"/>
              <a:ext cx="29603" cy="260708"/>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0"/>
            <p:cNvSpPr/>
            <p:nvPr/>
          </p:nvSpPr>
          <p:spPr>
            <a:xfrm>
              <a:off x="1641338" y="2259591"/>
              <a:ext cx="190338" cy="7287"/>
            </a:xfrm>
            <a:custGeom>
              <a:rect b="b" l="l" r="r" t="t"/>
              <a:pathLst>
                <a:path extrusionOk="0" h="590" w="15412">
                  <a:moveTo>
                    <a:pt x="1" y="1"/>
                  </a:moveTo>
                  <a:lnTo>
                    <a:pt x="1" y="589"/>
                  </a:lnTo>
                  <a:lnTo>
                    <a:pt x="15412" y="589"/>
                  </a:lnTo>
                  <a:lnTo>
                    <a:pt x="154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0"/>
            <p:cNvSpPr/>
            <p:nvPr/>
          </p:nvSpPr>
          <p:spPr>
            <a:xfrm>
              <a:off x="1693267" y="2240376"/>
              <a:ext cx="138406" cy="7546"/>
            </a:xfrm>
            <a:custGeom>
              <a:rect b="b" l="l" r="r" t="t"/>
              <a:pathLst>
                <a:path extrusionOk="0" h="611" w="11207">
                  <a:moveTo>
                    <a:pt x="1" y="1"/>
                  </a:moveTo>
                  <a:lnTo>
                    <a:pt x="1" y="611"/>
                  </a:lnTo>
                  <a:lnTo>
                    <a:pt x="11207" y="611"/>
                  </a:lnTo>
                  <a:lnTo>
                    <a:pt x="1120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0"/>
            <p:cNvSpPr/>
            <p:nvPr/>
          </p:nvSpPr>
          <p:spPr>
            <a:xfrm>
              <a:off x="1642375" y="1992945"/>
              <a:ext cx="189301" cy="231106"/>
            </a:xfrm>
            <a:custGeom>
              <a:rect b="b" l="l" r="r" t="t"/>
              <a:pathLst>
                <a:path extrusionOk="0" h="18713" w="15328">
                  <a:moveTo>
                    <a:pt x="1" y="1"/>
                  </a:moveTo>
                  <a:lnTo>
                    <a:pt x="1" y="18712"/>
                  </a:lnTo>
                  <a:lnTo>
                    <a:pt x="15328" y="18712"/>
                  </a:lnTo>
                  <a:lnTo>
                    <a:pt x="1532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0"/>
            <p:cNvSpPr/>
            <p:nvPr/>
          </p:nvSpPr>
          <p:spPr>
            <a:xfrm>
              <a:off x="1655367" y="2006183"/>
              <a:ext cx="163069" cy="204886"/>
            </a:xfrm>
            <a:custGeom>
              <a:rect b="b" l="l" r="r" t="t"/>
              <a:pathLst>
                <a:path extrusionOk="0" h="16590" w="13204">
                  <a:moveTo>
                    <a:pt x="0" y="1"/>
                  </a:moveTo>
                  <a:lnTo>
                    <a:pt x="0" y="16589"/>
                  </a:lnTo>
                  <a:lnTo>
                    <a:pt x="13203" y="16589"/>
                  </a:lnTo>
                  <a:lnTo>
                    <a:pt x="132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4" name="Google Shape;3394;p60"/>
          <p:cNvGrpSpPr/>
          <p:nvPr/>
        </p:nvGrpSpPr>
        <p:grpSpPr>
          <a:xfrm>
            <a:off x="3333872" y="1989959"/>
            <a:ext cx="294136" cy="285954"/>
            <a:chOff x="3330519" y="1993200"/>
            <a:chExt cx="294136" cy="285954"/>
          </a:xfrm>
        </p:grpSpPr>
        <p:sp>
          <p:nvSpPr>
            <p:cNvPr id="3395" name="Google Shape;3395;p60"/>
            <p:cNvSpPr/>
            <p:nvPr/>
          </p:nvSpPr>
          <p:spPr>
            <a:xfrm>
              <a:off x="3358240" y="2210319"/>
              <a:ext cx="248570" cy="42343"/>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0"/>
            <p:cNvSpPr/>
            <p:nvPr/>
          </p:nvSpPr>
          <p:spPr>
            <a:xfrm>
              <a:off x="3359488" y="2210319"/>
              <a:ext cx="247322" cy="42343"/>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0"/>
            <p:cNvSpPr/>
            <p:nvPr/>
          </p:nvSpPr>
          <p:spPr>
            <a:xfrm>
              <a:off x="3332992" y="2183580"/>
              <a:ext cx="291396" cy="95330"/>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0"/>
            <p:cNvSpPr/>
            <p:nvPr/>
          </p:nvSpPr>
          <p:spPr>
            <a:xfrm>
              <a:off x="3607806" y="2183827"/>
              <a:ext cx="16850" cy="26506"/>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0"/>
            <p:cNvSpPr/>
            <p:nvPr/>
          </p:nvSpPr>
          <p:spPr>
            <a:xfrm>
              <a:off x="3607806" y="2252648"/>
              <a:ext cx="16850" cy="26506"/>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0"/>
            <p:cNvSpPr/>
            <p:nvPr/>
          </p:nvSpPr>
          <p:spPr>
            <a:xfrm>
              <a:off x="3379542" y="2231360"/>
              <a:ext cx="41354" cy="41554"/>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0"/>
            <p:cNvSpPr/>
            <p:nvPr/>
          </p:nvSpPr>
          <p:spPr>
            <a:xfrm>
              <a:off x="3358240" y="2019951"/>
              <a:ext cx="248570" cy="42343"/>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0"/>
            <p:cNvSpPr/>
            <p:nvPr/>
          </p:nvSpPr>
          <p:spPr>
            <a:xfrm>
              <a:off x="3359488" y="2019951"/>
              <a:ext cx="247322" cy="42343"/>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0"/>
            <p:cNvSpPr/>
            <p:nvPr/>
          </p:nvSpPr>
          <p:spPr>
            <a:xfrm>
              <a:off x="3330519" y="1993200"/>
              <a:ext cx="293869" cy="95354"/>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0"/>
            <p:cNvSpPr/>
            <p:nvPr/>
          </p:nvSpPr>
          <p:spPr>
            <a:xfrm>
              <a:off x="3607806" y="1993471"/>
              <a:ext cx="16850" cy="26494"/>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0"/>
            <p:cNvSpPr/>
            <p:nvPr/>
          </p:nvSpPr>
          <p:spPr>
            <a:xfrm>
              <a:off x="3607806" y="2062280"/>
              <a:ext cx="16850" cy="26506"/>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0"/>
            <p:cNvSpPr/>
            <p:nvPr/>
          </p:nvSpPr>
          <p:spPr>
            <a:xfrm>
              <a:off x="3379542" y="2040992"/>
              <a:ext cx="41354" cy="41472"/>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0"/>
            <p:cNvSpPr/>
            <p:nvPr/>
          </p:nvSpPr>
          <p:spPr>
            <a:xfrm>
              <a:off x="3349584" y="2115018"/>
              <a:ext cx="248311" cy="42343"/>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0"/>
            <p:cNvSpPr/>
            <p:nvPr/>
          </p:nvSpPr>
          <p:spPr>
            <a:xfrm>
              <a:off x="3349584" y="2115018"/>
              <a:ext cx="248311" cy="42343"/>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0"/>
            <p:cNvSpPr/>
            <p:nvPr/>
          </p:nvSpPr>
          <p:spPr>
            <a:xfrm>
              <a:off x="3331756" y="2088525"/>
              <a:ext cx="291384" cy="95071"/>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0"/>
            <p:cNvSpPr/>
            <p:nvPr/>
          </p:nvSpPr>
          <p:spPr>
            <a:xfrm>
              <a:off x="3561998" y="2088772"/>
              <a:ext cx="61159" cy="95071"/>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0"/>
            <p:cNvSpPr/>
            <p:nvPr/>
          </p:nvSpPr>
          <p:spPr>
            <a:xfrm>
              <a:off x="3535266" y="2136294"/>
              <a:ext cx="41601" cy="41342"/>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2" name="Google Shape;3412;p60"/>
          <p:cNvGrpSpPr/>
          <p:nvPr/>
        </p:nvGrpSpPr>
        <p:grpSpPr>
          <a:xfrm>
            <a:off x="720788" y="2428707"/>
            <a:ext cx="284915" cy="293996"/>
            <a:chOff x="713253" y="2424482"/>
            <a:chExt cx="284915" cy="293996"/>
          </a:xfrm>
        </p:grpSpPr>
        <p:sp>
          <p:nvSpPr>
            <p:cNvPr id="3413" name="Google Shape;3413;p60"/>
            <p:cNvSpPr/>
            <p:nvPr/>
          </p:nvSpPr>
          <p:spPr>
            <a:xfrm>
              <a:off x="924570" y="2511146"/>
              <a:ext cx="73586" cy="88496"/>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0"/>
            <p:cNvSpPr/>
            <p:nvPr/>
          </p:nvSpPr>
          <p:spPr>
            <a:xfrm>
              <a:off x="924459" y="2596256"/>
              <a:ext cx="73709" cy="39447"/>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0"/>
            <p:cNvSpPr/>
            <p:nvPr/>
          </p:nvSpPr>
          <p:spPr>
            <a:xfrm>
              <a:off x="947810" y="2596256"/>
              <a:ext cx="50357" cy="39718"/>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0"/>
            <p:cNvSpPr/>
            <p:nvPr/>
          </p:nvSpPr>
          <p:spPr>
            <a:xfrm>
              <a:off x="713352" y="2511146"/>
              <a:ext cx="73598" cy="88496"/>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0"/>
            <p:cNvSpPr/>
            <p:nvPr/>
          </p:nvSpPr>
          <p:spPr>
            <a:xfrm>
              <a:off x="713253" y="2596256"/>
              <a:ext cx="73956" cy="39459"/>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0"/>
            <p:cNvSpPr/>
            <p:nvPr/>
          </p:nvSpPr>
          <p:spPr>
            <a:xfrm>
              <a:off x="736604" y="2596256"/>
              <a:ext cx="50345" cy="39718"/>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0"/>
            <p:cNvSpPr/>
            <p:nvPr/>
          </p:nvSpPr>
          <p:spPr>
            <a:xfrm>
              <a:off x="845842" y="2456398"/>
              <a:ext cx="19736" cy="226287"/>
            </a:xfrm>
            <a:custGeom>
              <a:rect b="b" l="l" r="r" t="t"/>
              <a:pathLst>
                <a:path extrusionOk="0" h="18334" w="1599">
                  <a:moveTo>
                    <a:pt x="0" y="0"/>
                  </a:moveTo>
                  <a:lnTo>
                    <a:pt x="0" y="18333"/>
                  </a:lnTo>
                  <a:lnTo>
                    <a:pt x="1598" y="18333"/>
                  </a:lnTo>
                  <a:lnTo>
                    <a:pt x="15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0"/>
            <p:cNvSpPr/>
            <p:nvPr/>
          </p:nvSpPr>
          <p:spPr>
            <a:xfrm>
              <a:off x="855703" y="2456398"/>
              <a:ext cx="9874" cy="226287"/>
            </a:xfrm>
            <a:custGeom>
              <a:rect b="b" l="l" r="r" t="t"/>
              <a:pathLst>
                <a:path extrusionOk="0" h="18334" w="800">
                  <a:moveTo>
                    <a:pt x="0" y="0"/>
                  </a:moveTo>
                  <a:lnTo>
                    <a:pt x="0" y="18333"/>
                  </a:lnTo>
                  <a:lnTo>
                    <a:pt x="799" y="18333"/>
                  </a:lnTo>
                  <a:lnTo>
                    <a:pt x="799"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0"/>
            <p:cNvSpPr/>
            <p:nvPr/>
          </p:nvSpPr>
          <p:spPr>
            <a:xfrm>
              <a:off x="787452" y="2674096"/>
              <a:ext cx="136767" cy="28561"/>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0"/>
            <p:cNvSpPr/>
            <p:nvPr/>
          </p:nvSpPr>
          <p:spPr>
            <a:xfrm>
              <a:off x="837795" y="2424482"/>
              <a:ext cx="35830" cy="35818"/>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0"/>
            <p:cNvSpPr/>
            <p:nvPr/>
          </p:nvSpPr>
          <p:spPr>
            <a:xfrm>
              <a:off x="839868" y="2426556"/>
              <a:ext cx="37126" cy="33757"/>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0"/>
            <p:cNvSpPr/>
            <p:nvPr/>
          </p:nvSpPr>
          <p:spPr>
            <a:xfrm>
              <a:off x="714808" y="2473516"/>
              <a:ext cx="281816" cy="41273"/>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0"/>
            <p:cNvSpPr/>
            <p:nvPr/>
          </p:nvSpPr>
          <p:spPr>
            <a:xfrm>
              <a:off x="714808" y="2483624"/>
              <a:ext cx="281816" cy="31177"/>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0"/>
            <p:cNvSpPr/>
            <p:nvPr/>
          </p:nvSpPr>
          <p:spPr>
            <a:xfrm>
              <a:off x="787452" y="2674083"/>
              <a:ext cx="136767" cy="28573"/>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0"/>
            <p:cNvSpPr/>
            <p:nvPr/>
          </p:nvSpPr>
          <p:spPr>
            <a:xfrm>
              <a:off x="766175" y="2695114"/>
              <a:ext cx="179065" cy="23364"/>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0"/>
            <p:cNvSpPr/>
            <p:nvPr/>
          </p:nvSpPr>
          <p:spPr>
            <a:xfrm>
              <a:off x="766434" y="2695114"/>
              <a:ext cx="178806" cy="23105"/>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9" name="Google Shape;3429;p60"/>
          <p:cNvGrpSpPr/>
          <p:nvPr/>
        </p:nvGrpSpPr>
        <p:grpSpPr>
          <a:xfrm>
            <a:off x="1153751" y="2429487"/>
            <a:ext cx="287586" cy="292431"/>
            <a:chOff x="1160089" y="2427009"/>
            <a:chExt cx="287586" cy="292431"/>
          </a:xfrm>
        </p:grpSpPr>
        <p:sp>
          <p:nvSpPr>
            <p:cNvPr id="3430" name="Google Shape;3430;p60"/>
            <p:cNvSpPr/>
            <p:nvPr/>
          </p:nvSpPr>
          <p:spPr>
            <a:xfrm>
              <a:off x="1252821" y="2669704"/>
              <a:ext cx="101864" cy="33605"/>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0"/>
            <p:cNvSpPr/>
            <p:nvPr/>
          </p:nvSpPr>
          <p:spPr>
            <a:xfrm>
              <a:off x="1186705" y="2651692"/>
              <a:ext cx="50261" cy="67747"/>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0"/>
            <p:cNvSpPr/>
            <p:nvPr/>
          </p:nvSpPr>
          <p:spPr>
            <a:xfrm>
              <a:off x="1373753" y="2663248"/>
              <a:ext cx="50274" cy="56192"/>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0"/>
            <p:cNvSpPr/>
            <p:nvPr/>
          </p:nvSpPr>
          <p:spPr>
            <a:xfrm>
              <a:off x="1160089" y="2488561"/>
              <a:ext cx="98911" cy="68540"/>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0"/>
            <p:cNvSpPr/>
            <p:nvPr/>
          </p:nvSpPr>
          <p:spPr>
            <a:xfrm>
              <a:off x="1385859" y="2488817"/>
              <a:ext cx="61816" cy="68284"/>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0"/>
            <p:cNvSpPr/>
            <p:nvPr/>
          </p:nvSpPr>
          <p:spPr>
            <a:xfrm>
              <a:off x="1179712" y="2427009"/>
              <a:ext cx="248326" cy="224678"/>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0"/>
            <p:cNvSpPr/>
            <p:nvPr/>
          </p:nvSpPr>
          <p:spPr>
            <a:xfrm>
              <a:off x="1179712" y="2427009"/>
              <a:ext cx="65855" cy="224678"/>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0"/>
            <p:cNvSpPr/>
            <p:nvPr/>
          </p:nvSpPr>
          <p:spPr>
            <a:xfrm>
              <a:off x="1196100" y="2467059"/>
              <a:ext cx="215551" cy="110466"/>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0"/>
            <p:cNvSpPr/>
            <p:nvPr/>
          </p:nvSpPr>
          <p:spPr>
            <a:xfrm>
              <a:off x="1195832" y="2467059"/>
              <a:ext cx="37644" cy="110466"/>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0"/>
            <p:cNvSpPr/>
            <p:nvPr/>
          </p:nvSpPr>
          <p:spPr>
            <a:xfrm>
              <a:off x="1195832" y="2467059"/>
              <a:ext cx="215820" cy="32531"/>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0"/>
            <p:cNvSpPr/>
            <p:nvPr/>
          </p:nvSpPr>
          <p:spPr>
            <a:xfrm>
              <a:off x="1198261" y="2596058"/>
              <a:ext cx="34947" cy="34679"/>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0"/>
            <p:cNvSpPr/>
            <p:nvPr/>
          </p:nvSpPr>
          <p:spPr>
            <a:xfrm>
              <a:off x="1374571" y="2596058"/>
              <a:ext cx="34679" cy="34679"/>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0"/>
            <p:cNvSpPr/>
            <p:nvPr/>
          </p:nvSpPr>
          <p:spPr>
            <a:xfrm>
              <a:off x="1191537" y="2462751"/>
              <a:ext cx="224678" cy="119337"/>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0"/>
            <p:cNvSpPr/>
            <p:nvPr/>
          </p:nvSpPr>
          <p:spPr>
            <a:xfrm>
              <a:off x="1186423" y="2591520"/>
              <a:ext cx="51079" cy="43793"/>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0"/>
            <p:cNvSpPr/>
            <p:nvPr/>
          </p:nvSpPr>
          <p:spPr>
            <a:xfrm>
              <a:off x="1362734" y="2591520"/>
              <a:ext cx="51079" cy="43793"/>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0"/>
            <p:cNvSpPr/>
            <p:nvPr/>
          </p:nvSpPr>
          <p:spPr>
            <a:xfrm>
              <a:off x="1254700" y="2593105"/>
              <a:ext cx="98374" cy="72042"/>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0"/>
            <p:cNvSpPr/>
            <p:nvPr/>
          </p:nvSpPr>
          <p:spPr>
            <a:xfrm>
              <a:off x="1250124" y="2588541"/>
              <a:ext cx="107245" cy="60206"/>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0"/>
            <p:cNvSpPr/>
            <p:nvPr/>
          </p:nvSpPr>
          <p:spPr>
            <a:xfrm>
              <a:off x="1169766" y="2648739"/>
              <a:ext cx="271449" cy="41939"/>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0"/>
            <p:cNvSpPr/>
            <p:nvPr/>
          </p:nvSpPr>
          <p:spPr>
            <a:xfrm>
              <a:off x="1169766" y="2648739"/>
              <a:ext cx="38987" cy="41939"/>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9" name="Google Shape;3449;p60"/>
          <p:cNvGrpSpPr/>
          <p:nvPr/>
        </p:nvGrpSpPr>
        <p:grpSpPr>
          <a:xfrm>
            <a:off x="1593254" y="2430452"/>
            <a:ext cx="268844" cy="290515"/>
            <a:chOff x="1586351" y="2429019"/>
            <a:chExt cx="268844" cy="290515"/>
          </a:xfrm>
        </p:grpSpPr>
        <p:sp>
          <p:nvSpPr>
            <p:cNvPr id="3450" name="Google Shape;3450;p60"/>
            <p:cNvSpPr/>
            <p:nvPr/>
          </p:nvSpPr>
          <p:spPr>
            <a:xfrm>
              <a:off x="1586351" y="2450690"/>
              <a:ext cx="268844" cy="268844"/>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0"/>
            <p:cNvSpPr/>
            <p:nvPr/>
          </p:nvSpPr>
          <p:spPr>
            <a:xfrm>
              <a:off x="1825008" y="2450690"/>
              <a:ext cx="30179" cy="268844"/>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0"/>
            <p:cNvSpPr/>
            <p:nvPr/>
          </p:nvSpPr>
          <p:spPr>
            <a:xfrm>
              <a:off x="1586351" y="2450690"/>
              <a:ext cx="268844" cy="48563"/>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0"/>
            <p:cNvSpPr/>
            <p:nvPr/>
          </p:nvSpPr>
          <p:spPr>
            <a:xfrm>
              <a:off x="1825008" y="2450690"/>
              <a:ext cx="30179" cy="48563"/>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0"/>
            <p:cNvSpPr/>
            <p:nvPr/>
          </p:nvSpPr>
          <p:spPr>
            <a:xfrm>
              <a:off x="1614063" y="2429019"/>
              <a:ext cx="24973" cy="43357"/>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0"/>
            <p:cNvSpPr/>
            <p:nvPr/>
          </p:nvSpPr>
          <p:spPr>
            <a:xfrm>
              <a:off x="1676872" y="2429019"/>
              <a:ext cx="24712" cy="43357"/>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0"/>
            <p:cNvSpPr/>
            <p:nvPr/>
          </p:nvSpPr>
          <p:spPr>
            <a:xfrm>
              <a:off x="1739693" y="2429019"/>
              <a:ext cx="24699" cy="43357"/>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0"/>
            <p:cNvSpPr/>
            <p:nvPr/>
          </p:nvSpPr>
          <p:spPr>
            <a:xfrm>
              <a:off x="1802241" y="2429019"/>
              <a:ext cx="24973" cy="43357"/>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60"/>
          <p:cNvGrpSpPr/>
          <p:nvPr/>
        </p:nvGrpSpPr>
        <p:grpSpPr>
          <a:xfrm>
            <a:off x="2896450" y="2453304"/>
            <a:ext cx="292219" cy="244796"/>
            <a:chOff x="2895958" y="2437502"/>
            <a:chExt cx="292219" cy="244796"/>
          </a:xfrm>
        </p:grpSpPr>
        <p:sp>
          <p:nvSpPr>
            <p:cNvPr id="3459" name="Google Shape;3459;p60"/>
            <p:cNvSpPr/>
            <p:nvPr/>
          </p:nvSpPr>
          <p:spPr>
            <a:xfrm>
              <a:off x="3115288" y="2437502"/>
              <a:ext cx="72885" cy="18145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0"/>
            <p:cNvSpPr/>
            <p:nvPr/>
          </p:nvSpPr>
          <p:spPr>
            <a:xfrm>
              <a:off x="3166893" y="2609659"/>
              <a:ext cx="21283" cy="22748"/>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0"/>
            <p:cNvSpPr/>
            <p:nvPr/>
          </p:nvSpPr>
          <p:spPr>
            <a:xfrm>
              <a:off x="2896202" y="2437502"/>
              <a:ext cx="72629" cy="18145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0"/>
            <p:cNvSpPr/>
            <p:nvPr/>
          </p:nvSpPr>
          <p:spPr>
            <a:xfrm>
              <a:off x="2895958" y="2609647"/>
              <a:ext cx="21283" cy="22760"/>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0"/>
            <p:cNvSpPr/>
            <p:nvPr/>
          </p:nvSpPr>
          <p:spPr>
            <a:xfrm>
              <a:off x="2909403" y="2578291"/>
              <a:ext cx="265059" cy="104007"/>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0"/>
            <p:cNvSpPr/>
            <p:nvPr/>
          </p:nvSpPr>
          <p:spPr>
            <a:xfrm>
              <a:off x="3064183" y="2587886"/>
              <a:ext cx="100751" cy="84376"/>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0"/>
            <p:cNvSpPr/>
            <p:nvPr/>
          </p:nvSpPr>
          <p:spPr>
            <a:xfrm>
              <a:off x="2919428" y="2587886"/>
              <a:ext cx="100751" cy="84376"/>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0"/>
            <p:cNvSpPr/>
            <p:nvPr/>
          </p:nvSpPr>
          <p:spPr>
            <a:xfrm>
              <a:off x="2931408" y="2592294"/>
              <a:ext cx="79479" cy="74339"/>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0"/>
            <p:cNvSpPr/>
            <p:nvPr/>
          </p:nvSpPr>
          <p:spPr>
            <a:xfrm>
              <a:off x="3076174" y="2592294"/>
              <a:ext cx="79468" cy="74339"/>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8" name="Google Shape;3468;p60"/>
          <p:cNvGrpSpPr/>
          <p:nvPr/>
        </p:nvGrpSpPr>
        <p:grpSpPr>
          <a:xfrm>
            <a:off x="3769423" y="3742719"/>
            <a:ext cx="294154" cy="281616"/>
            <a:chOff x="3767401" y="3740860"/>
            <a:chExt cx="294154" cy="281616"/>
          </a:xfrm>
        </p:grpSpPr>
        <p:sp>
          <p:nvSpPr>
            <p:cNvPr id="3469" name="Google Shape;3469;p60"/>
            <p:cNvSpPr/>
            <p:nvPr/>
          </p:nvSpPr>
          <p:spPr>
            <a:xfrm>
              <a:off x="3926239" y="3889866"/>
              <a:ext cx="71677" cy="71923"/>
            </a:xfrm>
            <a:custGeom>
              <a:rect b="b" l="l" r="r" t="t"/>
              <a:pathLst>
                <a:path extrusionOk="0" h="5845" w="5825">
                  <a:moveTo>
                    <a:pt x="1073" y="0"/>
                  </a:moveTo>
                  <a:lnTo>
                    <a:pt x="1" y="1072"/>
                  </a:lnTo>
                  <a:lnTo>
                    <a:pt x="4752" y="5845"/>
                  </a:lnTo>
                  <a:lnTo>
                    <a:pt x="5824" y="4752"/>
                  </a:lnTo>
                  <a:lnTo>
                    <a:pt x="10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0"/>
            <p:cNvSpPr/>
            <p:nvPr/>
          </p:nvSpPr>
          <p:spPr>
            <a:xfrm>
              <a:off x="3956508" y="3920972"/>
              <a:ext cx="105048" cy="101504"/>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0"/>
            <p:cNvSpPr/>
            <p:nvPr/>
          </p:nvSpPr>
          <p:spPr>
            <a:xfrm>
              <a:off x="3956508" y="3928145"/>
              <a:ext cx="100643" cy="94330"/>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0"/>
            <p:cNvSpPr/>
            <p:nvPr/>
          </p:nvSpPr>
          <p:spPr>
            <a:xfrm>
              <a:off x="3767401" y="3740860"/>
              <a:ext cx="220949" cy="201544"/>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0"/>
            <p:cNvSpPr/>
            <p:nvPr/>
          </p:nvSpPr>
          <p:spPr>
            <a:xfrm>
              <a:off x="3793007" y="3764398"/>
              <a:ext cx="169723" cy="154391"/>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0"/>
            <p:cNvSpPr/>
            <p:nvPr/>
          </p:nvSpPr>
          <p:spPr>
            <a:xfrm>
              <a:off x="3791973" y="3780689"/>
              <a:ext cx="146959" cy="137951"/>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0"/>
            <p:cNvSpPr/>
            <p:nvPr/>
          </p:nvSpPr>
          <p:spPr>
            <a:xfrm>
              <a:off x="3836737" y="3785869"/>
              <a:ext cx="83994" cy="2384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0"/>
            <p:cNvSpPr/>
            <p:nvPr/>
          </p:nvSpPr>
          <p:spPr>
            <a:xfrm>
              <a:off x="3956508" y="3920972"/>
              <a:ext cx="42440" cy="41862"/>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0"/>
            <p:cNvSpPr/>
            <p:nvPr/>
          </p:nvSpPr>
          <p:spPr>
            <a:xfrm>
              <a:off x="3956508" y="3928145"/>
              <a:ext cx="30024" cy="34688"/>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8" name="Google Shape;3478;p60"/>
          <p:cNvGrpSpPr/>
          <p:nvPr/>
        </p:nvGrpSpPr>
        <p:grpSpPr>
          <a:xfrm>
            <a:off x="3338472" y="3740928"/>
            <a:ext cx="284942" cy="285199"/>
            <a:chOff x="3346473" y="3738427"/>
            <a:chExt cx="284942" cy="285199"/>
          </a:xfrm>
        </p:grpSpPr>
        <p:sp>
          <p:nvSpPr>
            <p:cNvPr id="3479" name="Google Shape;3479;p60"/>
            <p:cNvSpPr/>
            <p:nvPr/>
          </p:nvSpPr>
          <p:spPr>
            <a:xfrm>
              <a:off x="3346473" y="3738427"/>
              <a:ext cx="107919" cy="52048"/>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0"/>
            <p:cNvSpPr/>
            <p:nvPr/>
          </p:nvSpPr>
          <p:spPr>
            <a:xfrm>
              <a:off x="3368165" y="3768782"/>
              <a:ext cx="47705" cy="21693"/>
            </a:xfrm>
            <a:custGeom>
              <a:rect b="b" l="l" r="r" t="t"/>
              <a:pathLst>
                <a:path extrusionOk="0" h="1788" w="3932">
                  <a:moveTo>
                    <a:pt x="1808" y="1"/>
                  </a:moveTo>
                  <a:cubicBezTo>
                    <a:pt x="1808" y="989"/>
                    <a:pt x="1009" y="1788"/>
                    <a:pt x="0" y="1788"/>
                  </a:cubicBezTo>
                  <a:lnTo>
                    <a:pt x="3932" y="1788"/>
                  </a:lnTo>
                  <a:lnTo>
                    <a:pt x="39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0"/>
            <p:cNvSpPr/>
            <p:nvPr/>
          </p:nvSpPr>
          <p:spPr>
            <a:xfrm>
              <a:off x="3376827" y="3738427"/>
              <a:ext cx="193877" cy="28519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0"/>
            <p:cNvSpPr/>
            <p:nvPr/>
          </p:nvSpPr>
          <p:spPr>
            <a:xfrm>
              <a:off x="3407182" y="3958809"/>
              <a:ext cx="163522" cy="64812"/>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0"/>
            <p:cNvSpPr/>
            <p:nvPr/>
          </p:nvSpPr>
          <p:spPr>
            <a:xfrm>
              <a:off x="3376573" y="3738427"/>
              <a:ext cx="188260" cy="12509"/>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0"/>
            <p:cNvSpPr/>
            <p:nvPr/>
          </p:nvSpPr>
          <p:spPr>
            <a:xfrm>
              <a:off x="3437537" y="3971317"/>
              <a:ext cx="193877" cy="52303"/>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0"/>
            <p:cNvSpPr/>
            <p:nvPr/>
          </p:nvSpPr>
          <p:spPr>
            <a:xfrm>
              <a:off x="3437537" y="4011863"/>
              <a:ext cx="187496" cy="11756"/>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0"/>
            <p:cNvSpPr/>
            <p:nvPr/>
          </p:nvSpPr>
          <p:spPr>
            <a:xfrm>
              <a:off x="3424276" y="3971317"/>
              <a:ext cx="43628" cy="21948"/>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0"/>
            <p:cNvSpPr/>
            <p:nvPr/>
          </p:nvSpPr>
          <p:spPr>
            <a:xfrm>
              <a:off x="3425805" y="3784663"/>
              <a:ext cx="129078" cy="20358"/>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0"/>
            <p:cNvSpPr/>
            <p:nvPr/>
          </p:nvSpPr>
          <p:spPr>
            <a:xfrm>
              <a:off x="3425805" y="3814448"/>
              <a:ext cx="129078" cy="20407"/>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0"/>
            <p:cNvSpPr/>
            <p:nvPr/>
          </p:nvSpPr>
          <p:spPr>
            <a:xfrm>
              <a:off x="3425805" y="3844281"/>
              <a:ext cx="129078" cy="2041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0"/>
            <p:cNvSpPr/>
            <p:nvPr/>
          </p:nvSpPr>
          <p:spPr>
            <a:xfrm>
              <a:off x="3511252" y="3796844"/>
              <a:ext cx="119141" cy="119129"/>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0"/>
            <p:cNvSpPr/>
            <p:nvPr/>
          </p:nvSpPr>
          <p:spPr>
            <a:xfrm>
              <a:off x="3488043" y="3836128"/>
              <a:ext cx="103066" cy="103053"/>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2" name="Google Shape;3492;p60"/>
          <p:cNvGrpSpPr/>
          <p:nvPr/>
        </p:nvGrpSpPr>
        <p:grpSpPr>
          <a:xfrm>
            <a:off x="2041030" y="1986161"/>
            <a:ext cx="252994" cy="293541"/>
            <a:chOff x="2048674" y="1991650"/>
            <a:chExt cx="252994" cy="293541"/>
          </a:xfrm>
        </p:grpSpPr>
        <p:sp>
          <p:nvSpPr>
            <p:cNvPr id="3493" name="Google Shape;3493;p60"/>
            <p:cNvSpPr/>
            <p:nvPr/>
          </p:nvSpPr>
          <p:spPr>
            <a:xfrm>
              <a:off x="2097540" y="1991650"/>
              <a:ext cx="151065" cy="68309"/>
            </a:xfrm>
            <a:custGeom>
              <a:rect b="b" l="l" r="r" t="t"/>
              <a:pathLst>
                <a:path extrusionOk="0" h="5468" w="12090">
                  <a:moveTo>
                    <a:pt x="652" y="1"/>
                  </a:moveTo>
                  <a:lnTo>
                    <a:pt x="0" y="5467"/>
                  </a:lnTo>
                  <a:lnTo>
                    <a:pt x="12089" y="5467"/>
                  </a:lnTo>
                  <a:lnTo>
                    <a:pt x="117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0"/>
            <p:cNvSpPr/>
            <p:nvPr/>
          </p:nvSpPr>
          <p:spPr>
            <a:xfrm>
              <a:off x="2048936" y="1991650"/>
              <a:ext cx="117965" cy="155507"/>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0"/>
            <p:cNvSpPr/>
            <p:nvPr/>
          </p:nvSpPr>
          <p:spPr>
            <a:xfrm>
              <a:off x="2183703" y="1991650"/>
              <a:ext cx="117965" cy="155507"/>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0"/>
            <p:cNvSpPr/>
            <p:nvPr/>
          </p:nvSpPr>
          <p:spPr>
            <a:xfrm>
              <a:off x="2094654" y="2084898"/>
              <a:ext cx="72246" cy="6226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0"/>
            <p:cNvSpPr/>
            <p:nvPr/>
          </p:nvSpPr>
          <p:spPr>
            <a:xfrm>
              <a:off x="2183703" y="2084898"/>
              <a:ext cx="72246" cy="6226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0"/>
            <p:cNvSpPr/>
            <p:nvPr/>
          </p:nvSpPr>
          <p:spPr>
            <a:xfrm>
              <a:off x="2048674" y="2095929"/>
              <a:ext cx="221211" cy="189261"/>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0"/>
            <p:cNvSpPr/>
            <p:nvPr/>
          </p:nvSpPr>
          <p:spPr>
            <a:xfrm>
              <a:off x="2090706" y="2127449"/>
              <a:ext cx="147916" cy="126512"/>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0"/>
            <p:cNvSpPr/>
            <p:nvPr/>
          </p:nvSpPr>
          <p:spPr>
            <a:xfrm>
              <a:off x="2133525" y="2151186"/>
              <a:ext cx="83029" cy="74418"/>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1" name="Google Shape;3501;p60"/>
          <p:cNvGrpSpPr/>
          <p:nvPr/>
        </p:nvGrpSpPr>
        <p:grpSpPr>
          <a:xfrm>
            <a:off x="2457661" y="2021686"/>
            <a:ext cx="292224" cy="222498"/>
            <a:chOff x="2454692" y="2045540"/>
            <a:chExt cx="292224" cy="222498"/>
          </a:xfrm>
        </p:grpSpPr>
        <p:sp>
          <p:nvSpPr>
            <p:cNvPr id="3502" name="Google Shape;3502;p60"/>
            <p:cNvSpPr/>
            <p:nvPr/>
          </p:nvSpPr>
          <p:spPr>
            <a:xfrm>
              <a:off x="2478814" y="2045540"/>
              <a:ext cx="243994" cy="168585"/>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0"/>
            <p:cNvSpPr/>
            <p:nvPr/>
          </p:nvSpPr>
          <p:spPr>
            <a:xfrm>
              <a:off x="2478814" y="2045540"/>
              <a:ext cx="243994" cy="168585"/>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0"/>
            <p:cNvSpPr/>
            <p:nvPr/>
          </p:nvSpPr>
          <p:spPr>
            <a:xfrm>
              <a:off x="2497010" y="2063747"/>
              <a:ext cx="207594" cy="121772"/>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0"/>
            <p:cNvSpPr/>
            <p:nvPr/>
          </p:nvSpPr>
          <p:spPr>
            <a:xfrm>
              <a:off x="2497010" y="2063747"/>
              <a:ext cx="207830" cy="121772"/>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0"/>
            <p:cNvSpPr/>
            <p:nvPr/>
          </p:nvSpPr>
          <p:spPr>
            <a:xfrm>
              <a:off x="2454692" y="2251013"/>
              <a:ext cx="291988" cy="17025"/>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0"/>
            <p:cNvSpPr/>
            <p:nvPr/>
          </p:nvSpPr>
          <p:spPr>
            <a:xfrm>
              <a:off x="2454928" y="2203724"/>
              <a:ext cx="291988" cy="47296"/>
            </a:xfrm>
            <a:custGeom>
              <a:rect b="b" l="l" r="r" t="t"/>
              <a:pathLst>
                <a:path extrusionOk="0" h="4206" w="25966">
                  <a:moveTo>
                    <a:pt x="2124" y="0"/>
                  </a:moveTo>
                  <a:lnTo>
                    <a:pt x="1" y="4205"/>
                  </a:lnTo>
                  <a:lnTo>
                    <a:pt x="25966" y="4205"/>
                  </a:lnTo>
                  <a:lnTo>
                    <a:pt x="238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0"/>
            <p:cNvSpPr/>
            <p:nvPr/>
          </p:nvSpPr>
          <p:spPr>
            <a:xfrm>
              <a:off x="2454928" y="2203724"/>
              <a:ext cx="291988" cy="47296"/>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0"/>
            <p:cNvSpPr/>
            <p:nvPr/>
          </p:nvSpPr>
          <p:spPr>
            <a:xfrm>
              <a:off x="2562269" y="2227363"/>
              <a:ext cx="77321" cy="23659"/>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0"/>
            <p:cNvSpPr/>
            <p:nvPr/>
          </p:nvSpPr>
          <p:spPr>
            <a:xfrm>
              <a:off x="2562269" y="2242500"/>
              <a:ext cx="77321" cy="8524"/>
            </a:xfrm>
            <a:custGeom>
              <a:rect b="b" l="l" r="r" t="t"/>
              <a:pathLst>
                <a:path extrusionOk="0" h="758" w="6876">
                  <a:moveTo>
                    <a:pt x="211" y="0"/>
                  </a:moveTo>
                  <a:lnTo>
                    <a:pt x="1" y="757"/>
                  </a:lnTo>
                  <a:lnTo>
                    <a:pt x="6876" y="757"/>
                  </a:lnTo>
                  <a:lnTo>
                    <a:pt x="6665"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1" name="Google Shape;3511;p60"/>
          <p:cNvGrpSpPr/>
          <p:nvPr/>
        </p:nvGrpSpPr>
        <p:grpSpPr>
          <a:xfrm>
            <a:off x="3790002" y="1987792"/>
            <a:ext cx="252988" cy="290284"/>
            <a:chOff x="3778577" y="1994966"/>
            <a:chExt cx="252988" cy="290284"/>
          </a:xfrm>
        </p:grpSpPr>
        <p:sp>
          <p:nvSpPr>
            <p:cNvPr id="3512" name="Google Shape;3512;p60"/>
            <p:cNvSpPr/>
            <p:nvPr/>
          </p:nvSpPr>
          <p:spPr>
            <a:xfrm>
              <a:off x="3823860" y="2112102"/>
              <a:ext cx="162398" cy="38489"/>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0"/>
            <p:cNvSpPr/>
            <p:nvPr/>
          </p:nvSpPr>
          <p:spPr>
            <a:xfrm>
              <a:off x="3823860" y="2142055"/>
              <a:ext cx="162398" cy="143194"/>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0"/>
            <p:cNvSpPr/>
            <p:nvPr/>
          </p:nvSpPr>
          <p:spPr>
            <a:xfrm>
              <a:off x="3846258" y="2164456"/>
              <a:ext cx="31914" cy="120794"/>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0"/>
            <p:cNvSpPr/>
            <p:nvPr/>
          </p:nvSpPr>
          <p:spPr>
            <a:xfrm>
              <a:off x="3889363" y="2164456"/>
              <a:ext cx="31660" cy="120794"/>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0"/>
            <p:cNvSpPr/>
            <p:nvPr/>
          </p:nvSpPr>
          <p:spPr>
            <a:xfrm>
              <a:off x="3932214" y="2164456"/>
              <a:ext cx="31903" cy="120794"/>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0"/>
            <p:cNvSpPr/>
            <p:nvPr/>
          </p:nvSpPr>
          <p:spPr>
            <a:xfrm>
              <a:off x="3778577" y="1994966"/>
              <a:ext cx="252965" cy="49689"/>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0"/>
            <p:cNvSpPr/>
            <p:nvPr/>
          </p:nvSpPr>
          <p:spPr>
            <a:xfrm>
              <a:off x="3968975" y="2112100"/>
              <a:ext cx="17300" cy="29949"/>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0"/>
            <p:cNvSpPr/>
            <p:nvPr/>
          </p:nvSpPr>
          <p:spPr>
            <a:xfrm>
              <a:off x="3968984" y="2142055"/>
              <a:ext cx="17289" cy="143194"/>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0"/>
            <p:cNvSpPr/>
            <p:nvPr/>
          </p:nvSpPr>
          <p:spPr>
            <a:xfrm>
              <a:off x="3855754" y="2164456"/>
              <a:ext cx="22419" cy="120794"/>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0"/>
            <p:cNvSpPr/>
            <p:nvPr/>
          </p:nvSpPr>
          <p:spPr>
            <a:xfrm>
              <a:off x="3898617" y="2164456"/>
              <a:ext cx="22407" cy="120794"/>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0"/>
            <p:cNvSpPr/>
            <p:nvPr/>
          </p:nvSpPr>
          <p:spPr>
            <a:xfrm>
              <a:off x="3941710" y="2164456"/>
              <a:ext cx="22164" cy="120794"/>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0"/>
            <p:cNvSpPr/>
            <p:nvPr/>
          </p:nvSpPr>
          <p:spPr>
            <a:xfrm>
              <a:off x="3993814" y="1994966"/>
              <a:ext cx="37751" cy="49689"/>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0"/>
            <p:cNvSpPr/>
            <p:nvPr/>
          </p:nvSpPr>
          <p:spPr>
            <a:xfrm>
              <a:off x="3787101" y="2040266"/>
              <a:ext cx="238108" cy="75993"/>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0"/>
            <p:cNvSpPr/>
            <p:nvPr/>
          </p:nvSpPr>
          <p:spPr>
            <a:xfrm>
              <a:off x="3974091" y="2040266"/>
              <a:ext cx="51137" cy="76236"/>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0"/>
            <p:cNvSpPr/>
            <p:nvPr/>
          </p:nvSpPr>
          <p:spPr>
            <a:xfrm>
              <a:off x="3782712" y="2036120"/>
              <a:ext cx="246642" cy="84518"/>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0"/>
            <p:cNvSpPr/>
            <p:nvPr/>
          </p:nvSpPr>
          <p:spPr>
            <a:xfrm>
              <a:off x="3807067" y="2065922"/>
              <a:ext cx="50408" cy="54959"/>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0"/>
            <p:cNvSpPr/>
            <p:nvPr/>
          </p:nvSpPr>
          <p:spPr>
            <a:xfrm>
              <a:off x="3954612" y="2065829"/>
              <a:ext cx="50651" cy="55052"/>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9" name="Google Shape;3529;p60"/>
          <p:cNvGrpSpPr/>
          <p:nvPr/>
        </p:nvGrpSpPr>
        <p:grpSpPr>
          <a:xfrm>
            <a:off x="1195875" y="3304053"/>
            <a:ext cx="203351" cy="290466"/>
            <a:chOff x="1158086" y="3302299"/>
            <a:chExt cx="203351" cy="290466"/>
          </a:xfrm>
        </p:grpSpPr>
        <p:sp>
          <p:nvSpPr>
            <p:cNvPr id="3530" name="Google Shape;3530;p60"/>
            <p:cNvSpPr/>
            <p:nvPr/>
          </p:nvSpPr>
          <p:spPr>
            <a:xfrm>
              <a:off x="1191278" y="3302299"/>
              <a:ext cx="34191" cy="27959"/>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0"/>
            <p:cNvSpPr/>
            <p:nvPr/>
          </p:nvSpPr>
          <p:spPr>
            <a:xfrm>
              <a:off x="1175609" y="3351900"/>
              <a:ext cx="185828" cy="240865"/>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0"/>
            <p:cNvSpPr/>
            <p:nvPr/>
          </p:nvSpPr>
          <p:spPr>
            <a:xfrm>
              <a:off x="1158086" y="3327217"/>
              <a:ext cx="185828" cy="240619"/>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0"/>
            <p:cNvSpPr/>
            <p:nvPr/>
          </p:nvSpPr>
          <p:spPr>
            <a:xfrm>
              <a:off x="1326382" y="3327217"/>
              <a:ext cx="17524" cy="240619"/>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0"/>
            <p:cNvSpPr/>
            <p:nvPr/>
          </p:nvSpPr>
          <p:spPr>
            <a:xfrm>
              <a:off x="1187698" y="3392862"/>
              <a:ext cx="35048" cy="3504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0"/>
            <p:cNvSpPr/>
            <p:nvPr/>
          </p:nvSpPr>
          <p:spPr>
            <a:xfrm>
              <a:off x="1187698" y="3449610"/>
              <a:ext cx="35048" cy="35060"/>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0"/>
            <p:cNvSpPr/>
            <p:nvPr/>
          </p:nvSpPr>
          <p:spPr>
            <a:xfrm>
              <a:off x="1187698" y="3506123"/>
              <a:ext cx="35048" cy="3504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0"/>
            <p:cNvSpPr/>
            <p:nvPr/>
          </p:nvSpPr>
          <p:spPr>
            <a:xfrm>
              <a:off x="1238531" y="3395573"/>
              <a:ext cx="81447" cy="8651"/>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0"/>
            <p:cNvSpPr/>
            <p:nvPr/>
          </p:nvSpPr>
          <p:spPr>
            <a:xfrm>
              <a:off x="1238531" y="3414329"/>
              <a:ext cx="81447" cy="8404"/>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0"/>
            <p:cNvSpPr/>
            <p:nvPr/>
          </p:nvSpPr>
          <p:spPr>
            <a:xfrm>
              <a:off x="1238531" y="3452321"/>
              <a:ext cx="81447" cy="8416"/>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0"/>
            <p:cNvSpPr/>
            <p:nvPr/>
          </p:nvSpPr>
          <p:spPr>
            <a:xfrm>
              <a:off x="1238531" y="3471077"/>
              <a:ext cx="81447" cy="8404"/>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0"/>
            <p:cNvSpPr/>
            <p:nvPr/>
          </p:nvSpPr>
          <p:spPr>
            <a:xfrm>
              <a:off x="1238531" y="3508834"/>
              <a:ext cx="81447" cy="8651"/>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0"/>
            <p:cNvSpPr/>
            <p:nvPr/>
          </p:nvSpPr>
          <p:spPr>
            <a:xfrm>
              <a:off x="1238531" y="3527590"/>
              <a:ext cx="81447" cy="8651"/>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0"/>
            <p:cNvSpPr/>
            <p:nvPr/>
          </p:nvSpPr>
          <p:spPr>
            <a:xfrm>
              <a:off x="1196161" y="3387580"/>
              <a:ext cx="43440" cy="29074"/>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0"/>
            <p:cNvSpPr/>
            <p:nvPr/>
          </p:nvSpPr>
          <p:spPr>
            <a:xfrm>
              <a:off x="1196161" y="3444680"/>
              <a:ext cx="43018" cy="29121"/>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0"/>
            <p:cNvSpPr/>
            <p:nvPr/>
          </p:nvSpPr>
          <p:spPr>
            <a:xfrm>
              <a:off x="1196161" y="3502320"/>
              <a:ext cx="43440" cy="29215"/>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0"/>
            <p:cNvSpPr/>
            <p:nvPr/>
          </p:nvSpPr>
          <p:spPr>
            <a:xfrm>
              <a:off x="1179306" y="3319823"/>
              <a:ext cx="58253" cy="30365"/>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0"/>
            <p:cNvSpPr/>
            <p:nvPr/>
          </p:nvSpPr>
          <p:spPr>
            <a:xfrm>
              <a:off x="1211383" y="3319823"/>
              <a:ext cx="26175" cy="30365"/>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8" name="Google Shape;3548;p60"/>
          <p:cNvGrpSpPr/>
          <p:nvPr/>
        </p:nvGrpSpPr>
        <p:grpSpPr>
          <a:xfrm>
            <a:off x="2021405" y="3766180"/>
            <a:ext cx="292234" cy="234676"/>
            <a:chOff x="2024088" y="3788435"/>
            <a:chExt cx="292234" cy="234676"/>
          </a:xfrm>
        </p:grpSpPr>
        <p:sp>
          <p:nvSpPr>
            <p:cNvPr id="3549" name="Google Shape;3549;p60"/>
            <p:cNvSpPr/>
            <p:nvPr/>
          </p:nvSpPr>
          <p:spPr>
            <a:xfrm>
              <a:off x="2024088" y="3788435"/>
              <a:ext cx="58343" cy="234666"/>
            </a:xfrm>
            <a:custGeom>
              <a:rect b="b" l="l" r="r" t="t"/>
              <a:pathLst>
                <a:path extrusionOk="0" h="18860" w="4689">
                  <a:moveTo>
                    <a:pt x="0" y="0"/>
                  </a:moveTo>
                  <a:lnTo>
                    <a:pt x="0" y="18859"/>
                  </a:lnTo>
                  <a:lnTo>
                    <a:pt x="4689" y="18859"/>
                  </a:lnTo>
                  <a:lnTo>
                    <a:pt x="4689" y="11732"/>
                  </a:lnTo>
                  <a:lnTo>
                    <a:pt x="4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0"/>
            <p:cNvSpPr/>
            <p:nvPr/>
          </p:nvSpPr>
          <p:spPr>
            <a:xfrm>
              <a:off x="2024088" y="3788435"/>
              <a:ext cx="13090" cy="234666"/>
            </a:xfrm>
            <a:custGeom>
              <a:rect b="b" l="l" r="r" t="t"/>
              <a:pathLst>
                <a:path extrusionOk="0" h="18860" w="1052">
                  <a:moveTo>
                    <a:pt x="0" y="0"/>
                  </a:moveTo>
                  <a:lnTo>
                    <a:pt x="0" y="18859"/>
                  </a:lnTo>
                  <a:lnTo>
                    <a:pt x="1052" y="18859"/>
                  </a:lnTo>
                  <a:lnTo>
                    <a:pt x="1052"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0"/>
            <p:cNvSpPr/>
            <p:nvPr/>
          </p:nvSpPr>
          <p:spPr>
            <a:xfrm>
              <a:off x="2082424" y="3788435"/>
              <a:ext cx="58617" cy="234666"/>
            </a:xfrm>
            <a:custGeom>
              <a:rect b="b" l="l" r="r" t="t"/>
              <a:pathLst>
                <a:path extrusionOk="0" h="18860" w="4711">
                  <a:moveTo>
                    <a:pt x="1" y="0"/>
                  </a:moveTo>
                  <a:lnTo>
                    <a:pt x="1" y="11732"/>
                  </a:lnTo>
                  <a:lnTo>
                    <a:pt x="1" y="18859"/>
                  </a:lnTo>
                  <a:lnTo>
                    <a:pt x="4710" y="18859"/>
                  </a:lnTo>
                  <a:lnTo>
                    <a:pt x="47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0"/>
            <p:cNvSpPr/>
            <p:nvPr/>
          </p:nvSpPr>
          <p:spPr>
            <a:xfrm>
              <a:off x="2082424" y="3788435"/>
              <a:ext cx="13351" cy="234666"/>
            </a:xfrm>
            <a:custGeom>
              <a:rect b="b" l="l" r="r" t="t"/>
              <a:pathLst>
                <a:path extrusionOk="0" h="18860" w="1073">
                  <a:moveTo>
                    <a:pt x="1" y="0"/>
                  </a:moveTo>
                  <a:lnTo>
                    <a:pt x="1" y="18859"/>
                  </a:lnTo>
                  <a:lnTo>
                    <a:pt x="1073" y="18859"/>
                  </a:lnTo>
                  <a:lnTo>
                    <a:pt x="1073"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0"/>
            <p:cNvSpPr/>
            <p:nvPr/>
          </p:nvSpPr>
          <p:spPr>
            <a:xfrm>
              <a:off x="2141033" y="3788435"/>
              <a:ext cx="58343" cy="234666"/>
            </a:xfrm>
            <a:custGeom>
              <a:rect b="b" l="l" r="r" t="t"/>
              <a:pathLst>
                <a:path extrusionOk="0" h="18860" w="4689">
                  <a:moveTo>
                    <a:pt x="0" y="0"/>
                  </a:moveTo>
                  <a:lnTo>
                    <a:pt x="0" y="18859"/>
                  </a:lnTo>
                  <a:lnTo>
                    <a:pt x="4689" y="18859"/>
                  </a:lnTo>
                  <a:lnTo>
                    <a:pt x="4689" y="11732"/>
                  </a:lnTo>
                  <a:lnTo>
                    <a:pt x="4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0"/>
            <p:cNvSpPr/>
            <p:nvPr/>
          </p:nvSpPr>
          <p:spPr>
            <a:xfrm>
              <a:off x="2199369" y="3788435"/>
              <a:ext cx="58617" cy="234666"/>
            </a:xfrm>
            <a:custGeom>
              <a:rect b="b" l="l" r="r" t="t"/>
              <a:pathLst>
                <a:path extrusionOk="0" h="18860" w="4711">
                  <a:moveTo>
                    <a:pt x="1" y="0"/>
                  </a:moveTo>
                  <a:lnTo>
                    <a:pt x="1" y="18859"/>
                  </a:lnTo>
                  <a:lnTo>
                    <a:pt x="4710" y="18859"/>
                  </a:lnTo>
                  <a:lnTo>
                    <a:pt x="47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0"/>
            <p:cNvSpPr/>
            <p:nvPr/>
          </p:nvSpPr>
          <p:spPr>
            <a:xfrm>
              <a:off x="2257979" y="3788435"/>
              <a:ext cx="58343" cy="234666"/>
            </a:xfrm>
            <a:custGeom>
              <a:rect b="b" l="l" r="r" t="t"/>
              <a:pathLst>
                <a:path extrusionOk="0" h="18860" w="4689">
                  <a:moveTo>
                    <a:pt x="0" y="0"/>
                  </a:moveTo>
                  <a:lnTo>
                    <a:pt x="0" y="11732"/>
                  </a:lnTo>
                  <a:lnTo>
                    <a:pt x="0" y="18859"/>
                  </a:lnTo>
                  <a:lnTo>
                    <a:pt x="4688" y="18859"/>
                  </a:lnTo>
                  <a:lnTo>
                    <a:pt x="468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0"/>
            <p:cNvSpPr/>
            <p:nvPr/>
          </p:nvSpPr>
          <p:spPr>
            <a:xfrm>
              <a:off x="2141033" y="3788435"/>
              <a:ext cx="13090" cy="234666"/>
            </a:xfrm>
            <a:custGeom>
              <a:rect b="b" l="l" r="r" t="t"/>
              <a:pathLst>
                <a:path extrusionOk="0" h="18860" w="1052">
                  <a:moveTo>
                    <a:pt x="0" y="0"/>
                  </a:moveTo>
                  <a:lnTo>
                    <a:pt x="0" y="18859"/>
                  </a:lnTo>
                  <a:lnTo>
                    <a:pt x="1051" y="18859"/>
                  </a:lnTo>
                  <a:lnTo>
                    <a:pt x="1051"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0"/>
            <p:cNvSpPr/>
            <p:nvPr/>
          </p:nvSpPr>
          <p:spPr>
            <a:xfrm>
              <a:off x="2199369" y="3788435"/>
              <a:ext cx="13351" cy="234666"/>
            </a:xfrm>
            <a:custGeom>
              <a:rect b="b" l="l" r="r" t="t"/>
              <a:pathLst>
                <a:path extrusionOk="0" h="18860" w="1073">
                  <a:moveTo>
                    <a:pt x="1" y="0"/>
                  </a:moveTo>
                  <a:lnTo>
                    <a:pt x="1" y="18859"/>
                  </a:lnTo>
                  <a:lnTo>
                    <a:pt x="1073" y="18859"/>
                  </a:lnTo>
                  <a:lnTo>
                    <a:pt x="1073"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0"/>
            <p:cNvSpPr/>
            <p:nvPr/>
          </p:nvSpPr>
          <p:spPr>
            <a:xfrm>
              <a:off x="2257979" y="3788435"/>
              <a:ext cx="13090" cy="234666"/>
            </a:xfrm>
            <a:custGeom>
              <a:rect b="b" l="l" r="r" t="t"/>
              <a:pathLst>
                <a:path extrusionOk="0" h="18860" w="1052">
                  <a:moveTo>
                    <a:pt x="0" y="0"/>
                  </a:moveTo>
                  <a:lnTo>
                    <a:pt x="0" y="18859"/>
                  </a:lnTo>
                  <a:lnTo>
                    <a:pt x="1051" y="18859"/>
                  </a:lnTo>
                  <a:lnTo>
                    <a:pt x="1051"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0"/>
            <p:cNvSpPr/>
            <p:nvPr/>
          </p:nvSpPr>
          <p:spPr>
            <a:xfrm>
              <a:off x="2065426" y="3788435"/>
              <a:ext cx="34279" cy="145988"/>
            </a:xfrm>
            <a:custGeom>
              <a:rect b="b" l="l" r="r" t="t"/>
              <a:pathLst>
                <a:path extrusionOk="0" h="11733" w="2755">
                  <a:moveTo>
                    <a:pt x="0" y="0"/>
                  </a:moveTo>
                  <a:lnTo>
                    <a:pt x="0" y="11732"/>
                  </a:lnTo>
                  <a:lnTo>
                    <a:pt x="2754" y="11732"/>
                  </a:lnTo>
                  <a:lnTo>
                    <a:pt x="27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0"/>
            <p:cNvSpPr/>
            <p:nvPr/>
          </p:nvSpPr>
          <p:spPr>
            <a:xfrm>
              <a:off x="2065426" y="3788435"/>
              <a:ext cx="11260" cy="145988"/>
            </a:xfrm>
            <a:custGeom>
              <a:rect b="b" l="l" r="r" t="t"/>
              <a:pathLst>
                <a:path extrusionOk="0" h="11733" w="905">
                  <a:moveTo>
                    <a:pt x="0" y="0"/>
                  </a:moveTo>
                  <a:lnTo>
                    <a:pt x="0" y="11732"/>
                  </a:lnTo>
                  <a:lnTo>
                    <a:pt x="904" y="11732"/>
                  </a:lnTo>
                  <a:lnTo>
                    <a:pt x="904"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0"/>
            <p:cNvSpPr/>
            <p:nvPr/>
          </p:nvSpPr>
          <p:spPr>
            <a:xfrm>
              <a:off x="2182371" y="3788435"/>
              <a:ext cx="34279" cy="145988"/>
            </a:xfrm>
            <a:custGeom>
              <a:rect b="b" l="l" r="r" t="t"/>
              <a:pathLst>
                <a:path extrusionOk="0" h="11733" w="2755">
                  <a:moveTo>
                    <a:pt x="0" y="0"/>
                  </a:moveTo>
                  <a:lnTo>
                    <a:pt x="0" y="11732"/>
                  </a:lnTo>
                  <a:lnTo>
                    <a:pt x="2754" y="11732"/>
                  </a:lnTo>
                  <a:lnTo>
                    <a:pt x="27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0"/>
            <p:cNvSpPr/>
            <p:nvPr/>
          </p:nvSpPr>
          <p:spPr>
            <a:xfrm>
              <a:off x="2182371" y="3788435"/>
              <a:ext cx="11260" cy="145988"/>
            </a:xfrm>
            <a:custGeom>
              <a:rect b="b" l="l" r="r" t="t"/>
              <a:pathLst>
                <a:path extrusionOk="0" h="11733" w="905">
                  <a:moveTo>
                    <a:pt x="0" y="0"/>
                  </a:moveTo>
                  <a:lnTo>
                    <a:pt x="0" y="11732"/>
                  </a:lnTo>
                  <a:lnTo>
                    <a:pt x="904" y="11732"/>
                  </a:lnTo>
                  <a:lnTo>
                    <a:pt x="904"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0"/>
            <p:cNvSpPr/>
            <p:nvPr/>
          </p:nvSpPr>
          <p:spPr>
            <a:xfrm>
              <a:off x="2240707" y="3788435"/>
              <a:ext cx="34279" cy="145988"/>
            </a:xfrm>
            <a:custGeom>
              <a:rect b="b" l="l" r="r" t="t"/>
              <a:pathLst>
                <a:path extrusionOk="0" h="11733" w="2755">
                  <a:moveTo>
                    <a:pt x="0" y="0"/>
                  </a:moveTo>
                  <a:lnTo>
                    <a:pt x="0" y="11732"/>
                  </a:lnTo>
                  <a:lnTo>
                    <a:pt x="2755" y="11732"/>
                  </a:lnTo>
                  <a:lnTo>
                    <a:pt x="27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0"/>
            <p:cNvSpPr/>
            <p:nvPr/>
          </p:nvSpPr>
          <p:spPr>
            <a:xfrm>
              <a:off x="2240707" y="3788435"/>
              <a:ext cx="11260" cy="145988"/>
            </a:xfrm>
            <a:custGeom>
              <a:rect b="b" l="l" r="r" t="t"/>
              <a:pathLst>
                <a:path extrusionOk="0" h="11733" w="905">
                  <a:moveTo>
                    <a:pt x="0" y="0"/>
                  </a:moveTo>
                  <a:lnTo>
                    <a:pt x="0" y="11732"/>
                  </a:lnTo>
                  <a:lnTo>
                    <a:pt x="905" y="11732"/>
                  </a:lnTo>
                  <a:lnTo>
                    <a:pt x="905"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0"/>
            <p:cNvSpPr/>
            <p:nvPr/>
          </p:nvSpPr>
          <p:spPr>
            <a:xfrm>
              <a:off x="2077981" y="3905380"/>
              <a:ext cx="8909" cy="117731"/>
            </a:xfrm>
            <a:custGeom>
              <a:rect b="b" l="l" r="r" t="t"/>
              <a:pathLst>
                <a:path extrusionOk="0" h="9462" w="716">
                  <a:moveTo>
                    <a:pt x="0" y="0"/>
                  </a:moveTo>
                  <a:lnTo>
                    <a:pt x="0" y="9461"/>
                  </a:lnTo>
                  <a:lnTo>
                    <a:pt x="715" y="9461"/>
                  </a:lnTo>
                  <a:lnTo>
                    <a:pt x="7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0"/>
            <p:cNvSpPr/>
            <p:nvPr/>
          </p:nvSpPr>
          <p:spPr>
            <a:xfrm>
              <a:off x="2136578" y="3788435"/>
              <a:ext cx="8909" cy="234666"/>
            </a:xfrm>
            <a:custGeom>
              <a:rect b="b" l="l" r="r" t="t"/>
              <a:pathLst>
                <a:path extrusionOk="0" h="18860" w="716">
                  <a:moveTo>
                    <a:pt x="1" y="0"/>
                  </a:moveTo>
                  <a:lnTo>
                    <a:pt x="1" y="18859"/>
                  </a:lnTo>
                  <a:lnTo>
                    <a:pt x="716" y="18859"/>
                  </a:lnTo>
                  <a:lnTo>
                    <a:pt x="7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0"/>
            <p:cNvSpPr/>
            <p:nvPr/>
          </p:nvSpPr>
          <p:spPr>
            <a:xfrm>
              <a:off x="2194927" y="3905380"/>
              <a:ext cx="8909" cy="117731"/>
            </a:xfrm>
            <a:custGeom>
              <a:rect b="b" l="l" r="r" t="t"/>
              <a:pathLst>
                <a:path extrusionOk="0" h="9462" w="716">
                  <a:moveTo>
                    <a:pt x="0" y="0"/>
                  </a:moveTo>
                  <a:lnTo>
                    <a:pt x="0" y="9461"/>
                  </a:lnTo>
                  <a:lnTo>
                    <a:pt x="715" y="9461"/>
                  </a:lnTo>
                  <a:lnTo>
                    <a:pt x="7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0"/>
            <p:cNvSpPr/>
            <p:nvPr/>
          </p:nvSpPr>
          <p:spPr>
            <a:xfrm>
              <a:off x="2253524" y="3905380"/>
              <a:ext cx="8909" cy="117731"/>
            </a:xfrm>
            <a:custGeom>
              <a:rect b="b" l="l" r="r" t="t"/>
              <a:pathLst>
                <a:path extrusionOk="0" h="9462" w="716">
                  <a:moveTo>
                    <a:pt x="1" y="0"/>
                  </a:moveTo>
                  <a:lnTo>
                    <a:pt x="1" y="9461"/>
                  </a:lnTo>
                  <a:lnTo>
                    <a:pt x="715" y="9461"/>
                  </a:lnTo>
                  <a:lnTo>
                    <a:pt x="7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9" name="Google Shape;3569;p60"/>
          <p:cNvGrpSpPr/>
          <p:nvPr/>
        </p:nvGrpSpPr>
        <p:grpSpPr>
          <a:xfrm>
            <a:off x="2947586" y="3737553"/>
            <a:ext cx="189959" cy="291939"/>
            <a:chOff x="2908562" y="3738633"/>
            <a:chExt cx="189959" cy="291939"/>
          </a:xfrm>
        </p:grpSpPr>
        <p:sp>
          <p:nvSpPr>
            <p:cNvPr id="3570" name="Google Shape;3570;p60"/>
            <p:cNvSpPr/>
            <p:nvPr/>
          </p:nvSpPr>
          <p:spPr>
            <a:xfrm>
              <a:off x="2908562" y="3738633"/>
              <a:ext cx="189959" cy="223176"/>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0"/>
            <p:cNvSpPr/>
            <p:nvPr/>
          </p:nvSpPr>
          <p:spPr>
            <a:xfrm>
              <a:off x="2908562" y="3738633"/>
              <a:ext cx="102185" cy="223176"/>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0"/>
            <p:cNvSpPr/>
            <p:nvPr/>
          </p:nvSpPr>
          <p:spPr>
            <a:xfrm>
              <a:off x="2998230" y="3738633"/>
              <a:ext cx="10611" cy="154557"/>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0"/>
            <p:cNvSpPr/>
            <p:nvPr/>
          </p:nvSpPr>
          <p:spPr>
            <a:xfrm>
              <a:off x="2978676" y="3874574"/>
              <a:ext cx="50007" cy="2663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0"/>
            <p:cNvSpPr/>
            <p:nvPr/>
          </p:nvSpPr>
          <p:spPr>
            <a:xfrm>
              <a:off x="2979490" y="3880830"/>
              <a:ext cx="48378" cy="20383"/>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0"/>
            <p:cNvSpPr/>
            <p:nvPr/>
          </p:nvSpPr>
          <p:spPr>
            <a:xfrm>
              <a:off x="2967806" y="3999307"/>
              <a:ext cx="71747" cy="31266"/>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0"/>
            <p:cNvSpPr/>
            <p:nvPr/>
          </p:nvSpPr>
          <p:spPr>
            <a:xfrm>
              <a:off x="2967806" y="3999307"/>
              <a:ext cx="21753" cy="31266"/>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0"/>
            <p:cNvSpPr/>
            <p:nvPr/>
          </p:nvSpPr>
          <p:spPr>
            <a:xfrm>
              <a:off x="2947425" y="3961267"/>
              <a:ext cx="112241" cy="38594"/>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0"/>
            <p:cNvSpPr/>
            <p:nvPr/>
          </p:nvSpPr>
          <p:spPr>
            <a:xfrm>
              <a:off x="2947425" y="3977295"/>
              <a:ext cx="112241" cy="22567"/>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60"/>
          <p:cNvGrpSpPr/>
          <p:nvPr/>
        </p:nvGrpSpPr>
        <p:grpSpPr>
          <a:xfrm>
            <a:off x="753794" y="3302138"/>
            <a:ext cx="218891" cy="294259"/>
            <a:chOff x="768102" y="3302076"/>
            <a:chExt cx="218891" cy="294259"/>
          </a:xfrm>
        </p:grpSpPr>
        <p:sp>
          <p:nvSpPr>
            <p:cNvPr id="3580" name="Google Shape;3580;p60"/>
            <p:cNvSpPr/>
            <p:nvPr/>
          </p:nvSpPr>
          <p:spPr>
            <a:xfrm>
              <a:off x="768102" y="3306530"/>
              <a:ext cx="218827" cy="289805"/>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0"/>
            <p:cNvSpPr/>
            <p:nvPr/>
          </p:nvSpPr>
          <p:spPr>
            <a:xfrm>
              <a:off x="881683" y="3306530"/>
              <a:ext cx="105310" cy="289805"/>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0"/>
            <p:cNvSpPr/>
            <p:nvPr/>
          </p:nvSpPr>
          <p:spPr>
            <a:xfrm>
              <a:off x="812218" y="3503240"/>
              <a:ext cx="130591" cy="6865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0"/>
            <p:cNvSpPr/>
            <p:nvPr/>
          </p:nvSpPr>
          <p:spPr>
            <a:xfrm>
              <a:off x="865017" y="3503267"/>
              <a:ext cx="78087" cy="68625"/>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0"/>
            <p:cNvSpPr/>
            <p:nvPr/>
          </p:nvSpPr>
          <p:spPr>
            <a:xfrm>
              <a:off x="895850" y="3541039"/>
              <a:ext cx="17523" cy="15290"/>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0"/>
            <p:cNvSpPr/>
            <p:nvPr/>
          </p:nvSpPr>
          <p:spPr>
            <a:xfrm>
              <a:off x="902802" y="3541039"/>
              <a:ext cx="11193" cy="15158"/>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0"/>
            <p:cNvSpPr/>
            <p:nvPr/>
          </p:nvSpPr>
          <p:spPr>
            <a:xfrm>
              <a:off x="836946" y="3545215"/>
              <a:ext cx="17523" cy="14999"/>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0"/>
            <p:cNvSpPr/>
            <p:nvPr/>
          </p:nvSpPr>
          <p:spPr>
            <a:xfrm>
              <a:off x="843897" y="3545215"/>
              <a:ext cx="11193" cy="14867"/>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0"/>
            <p:cNvSpPr/>
            <p:nvPr/>
          </p:nvSpPr>
          <p:spPr>
            <a:xfrm>
              <a:off x="860563" y="3519642"/>
              <a:ext cx="21408" cy="18184"/>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0"/>
            <p:cNvSpPr/>
            <p:nvPr/>
          </p:nvSpPr>
          <p:spPr>
            <a:xfrm>
              <a:off x="869180" y="3519642"/>
              <a:ext cx="12515" cy="18237"/>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0"/>
            <p:cNvSpPr/>
            <p:nvPr/>
          </p:nvSpPr>
          <p:spPr>
            <a:xfrm>
              <a:off x="849448" y="3470464"/>
              <a:ext cx="21408" cy="18184"/>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0"/>
            <p:cNvSpPr/>
            <p:nvPr/>
          </p:nvSpPr>
          <p:spPr>
            <a:xfrm>
              <a:off x="857510" y="3470464"/>
              <a:ext cx="13902" cy="17972"/>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0"/>
            <p:cNvSpPr/>
            <p:nvPr/>
          </p:nvSpPr>
          <p:spPr>
            <a:xfrm>
              <a:off x="876964" y="3446834"/>
              <a:ext cx="21131" cy="18038"/>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0"/>
            <p:cNvSpPr/>
            <p:nvPr/>
          </p:nvSpPr>
          <p:spPr>
            <a:xfrm>
              <a:off x="885013" y="3446569"/>
              <a:ext cx="13915" cy="18250"/>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0"/>
            <p:cNvSpPr/>
            <p:nvPr/>
          </p:nvSpPr>
          <p:spPr>
            <a:xfrm>
              <a:off x="864462" y="3412670"/>
              <a:ext cx="17510" cy="15131"/>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0"/>
            <p:cNvSpPr/>
            <p:nvPr/>
          </p:nvSpPr>
          <p:spPr>
            <a:xfrm>
              <a:off x="871400" y="3412670"/>
              <a:ext cx="11140" cy="14946"/>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0"/>
            <p:cNvSpPr/>
            <p:nvPr/>
          </p:nvSpPr>
          <p:spPr>
            <a:xfrm>
              <a:off x="781371" y="3551876"/>
              <a:ext cx="21963" cy="8907"/>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0"/>
            <p:cNvSpPr/>
            <p:nvPr/>
          </p:nvSpPr>
          <p:spPr>
            <a:xfrm>
              <a:off x="794442" y="3527704"/>
              <a:ext cx="21673" cy="8907"/>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0"/>
            <p:cNvSpPr/>
            <p:nvPr/>
          </p:nvSpPr>
          <p:spPr>
            <a:xfrm>
              <a:off x="807222" y="3503531"/>
              <a:ext cx="21963" cy="8907"/>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0"/>
            <p:cNvSpPr/>
            <p:nvPr/>
          </p:nvSpPr>
          <p:spPr>
            <a:xfrm>
              <a:off x="820002" y="3479359"/>
              <a:ext cx="21963" cy="9184"/>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0"/>
            <p:cNvSpPr/>
            <p:nvPr/>
          </p:nvSpPr>
          <p:spPr>
            <a:xfrm>
              <a:off x="839721" y="3302076"/>
              <a:ext cx="75867" cy="23351"/>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0"/>
            <p:cNvSpPr/>
            <p:nvPr/>
          </p:nvSpPr>
          <p:spPr>
            <a:xfrm>
              <a:off x="886414" y="3302076"/>
              <a:ext cx="29179" cy="23351"/>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2" name="Google Shape;3602;p60"/>
          <p:cNvGrpSpPr/>
          <p:nvPr/>
        </p:nvGrpSpPr>
        <p:grpSpPr>
          <a:xfrm>
            <a:off x="2459186" y="2871863"/>
            <a:ext cx="289201" cy="285527"/>
            <a:chOff x="2465047" y="2857813"/>
            <a:chExt cx="289201" cy="285527"/>
          </a:xfrm>
        </p:grpSpPr>
        <p:sp>
          <p:nvSpPr>
            <p:cNvPr id="3603" name="Google Shape;3603;p60"/>
            <p:cNvSpPr/>
            <p:nvPr/>
          </p:nvSpPr>
          <p:spPr>
            <a:xfrm>
              <a:off x="2465047" y="3122731"/>
              <a:ext cx="24196" cy="20609"/>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0"/>
            <p:cNvSpPr/>
            <p:nvPr/>
          </p:nvSpPr>
          <p:spPr>
            <a:xfrm>
              <a:off x="2473747" y="3094238"/>
              <a:ext cx="42319" cy="40579"/>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0"/>
            <p:cNvSpPr/>
            <p:nvPr/>
          </p:nvSpPr>
          <p:spPr>
            <a:xfrm>
              <a:off x="2476990" y="3103756"/>
              <a:ext cx="39076" cy="31062"/>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0"/>
            <p:cNvSpPr/>
            <p:nvPr/>
          </p:nvSpPr>
          <p:spPr>
            <a:xfrm>
              <a:off x="2486697" y="2857813"/>
              <a:ext cx="267303" cy="264071"/>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0"/>
            <p:cNvSpPr/>
            <p:nvPr/>
          </p:nvSpPr>
          <p:spPr>
            <a:xfrm>
              <a:off x="2486697" y="2857813"/>
              <a:ext cx="267303" cy="264071"/>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0"/>
            <p:cNvSpPr/>
            <p:nvPr/>
          </p:nvSpPr>
          <p:spPr>
            <a:xfrm>
              <a:off x="2502121" y="2863104"/>
              <a:ext cx="252127" cy="258780"/>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0"/>
            <p:cNvSpPr/>
            <p:nvPr/>
          </p:nvSpPr>
          <p:spPr>
            <a:xfrm>
              <a:off x="2486697" y="3061449"/>
              <a:ext cx="61733" cy="60430"/>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0"/>
            <p:cNvSpPr/>
            <p:nvPr/>
          </p:nvSpPr>
          <p:spPr>
            <a:xfrm>
              <a:off x="2622825" y="2889975"/>
              <a:ext cx="97067" cy="97079"/>
            </a:xfrm>
            <a:custGeom>
              <a:rect b="b" l="l" r="r" t="t"/>
              <a:pathLst>
                <a:path extrusionOk="0" h="8201" w="8200">
                  <a:moveTo>
                    <a:pt x="4962" y="1"/>
                  </a:moveTo>
                  <a:lnTo>
                    <a:pt x="0" y="4962"/>
                  </a:lnTo>
                  <a:lnTo>
                    <a:pt x="3238" y="8200"/>
                  </a:lnTo>
                  <a:lnTo>
                    <a:pt x="8200" y="3238"/>
                  </a:lnTo>
                  <a:lnTo>
                    <a:pt x="49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0"/>
            <p:cNvSpPr/>
            <p:nvPr/>
          </p:nvSpPr>
          <p:spPr>
            <a:xfrm>
              <a:off x="2502121" y="3090817"/>
              <a:ext cx="46308" cy="31062"/>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0"/>
            <p:cNvSpPr/>
            <p:nvPr/>
          </p:nvSpPr>
          <p:spPr>
            <a:xfrm>
              <a:off x="2652194" y="2919343"/>
              <a:ext cx="67699" cy="67710"/>
            </a:xfrm>
            <a:custGeom>
              <a:rect b="b" l="l" r="r" t="t"/>
              <a:pathLst>
                <a:path extrusionOk="0" h="5720" w="5719">
                  <a:moveTo>
                    <a:pt x="4962" y="1"/>
                  </a:moveTo>
                  <a:lnTo>
                    <a:pt x="0" y="4962"/>
                  </a:lnTo>
                  <a:lnTo>
                    <a:pt x="757" y="5719"/>
                  </a:lnTo>
                  <a:lnTo>
                    <a:pt x="5719" y="757"/>
                  </a:lnTo>
                  <a:lnTo>
                    <a:pt x="4962"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0"/>
            <p:cNvSpPr/>
            <p:nvPr/>
          </p:nvSpPr>
          <p:spPr>
            <a:xfrm>
              <a:off x="2669109" y="2882576"/>
              <a:ext cx="65473" cy="115676"/>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4" name="Google Shape;3614;p60"/>
          <p:cNvGrpSpPr/>
          <p:nvPr/>
        </p:nvGrpSpPr>
        <p:grpSpPr>
          <a:xfrm>
            <a:off x="2895507" y="1991119"/>
            <a:ext cx="294099" cy="283633"/>
            <a:chOff x="2897080" y="1998182"/>
            <a:chExt cx="294099" cy="283633"/>
          </a:xfrm>
        </p:grpSpPr>
        <p:sp>
          <p:nvSpPr>
            <p:cNvPr id="3615" name="Google Shape;3615;p60"/>
            <p:cNvSpPr/>
            <p:nvPr/>
          </p:nvSpPr>
          <p:spPr>
            <a:xfrm>
              <a:off x="2897080" y="2032885"/>
              <a:ext cx="259386" cy="248931"/>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0"/>
            <p:cNvSpPr/>
            <p:nvPr/>
          </p:nvSpPr>
          <p:spPr>
            <a:xfrm>
              <a:off x="2928554" y="2181040"/>
              <a:ext cx="9201" cy="8165"/>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0"/>
            <p:cNvSpPr/>
            <p:nvPr/>
          </p:nvSpPr>
          <p:spPr>
            <a:xfrm>
              <a:off x="2928554" y="2157836"/>
              <a:ext cx="9201" cy="8165"/>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0"/>
            <p:cNvSpPr/>
            <p:nvPr/>
          </p:nvSpPr>
          <p:spPr>
            <a:xfrm>
              <a:off x="3106163" y="2192068"/>
              <a:ext cx="8971" cy="8405"/>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0"/>
            <p:cNvSpPr/>
            <p:nvPr/>
          </p:nvSpPr>
          <p:spPr>
            <a:xfrm>
              <a:off x="3003916" y="1998182"/>
              <a:ext cx="84786" cy="85035"/>
            </a:xfrm>
            <a:custGeom>
              <a:rect b="b" l="l" r="r" t="t"/>
              <a:pathLst>
                <a:path extrusionOk="0" h="7780" w="7759">
                  <a:moveTo>
                    <a:pt x="3176" y="0"/>
                  </a:moveTo>
                  <a:lnTo>
                    <a:pt x="1" y="3175"/>
                  </a:lnTo>
                  <a:lnTo>
                    <a:pt x="4584" y="7779"/>
                  </a:lnTo>
                  <a:lnTo>
                    <a:pt x="7759" y="4584"/>
                  </a:lnTo>
                  <a:lnTo>
                    <a:pt x="31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0"/>
            <p:cNvSpPr/>
            <p:nvPr/>
          </p:nvSpPr>
          <p:spPr>
            <a:xfrm>
              <a:off x="3106163" y="2100443"/>
              <a:ext cx="85016" cy="85035"/>
            </a:xfrm>
            <a:custGeom>
              <a:rect b="b" l="l" r="r" t="t"/>
              <a:pathLst>
                <a:path extrusionOk="0" h="7780" w="7780">
                  <a:moveTo>
                    <a:pt x="3175" y="0"/>
                  </a:moveTo>
                  <a:lnTo>
                    <a:pt x="1" y="3196"/>
                  </a:lnTo>
                  <a:lnTo>
                    <a:pt x="4605" y="7779"/>
                  </a:lnTo>
                  <a:lnTo>
                    <a:pt x="7780" y="4605"/>
                  </a:lnTo>
                  <a:lnTo>
                    <a:pt x="31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1" name="Google Shape;3621;p60"/>
          <p:cNvGrpSpPr/>
          <p:nvPr/>
        </p:nvGrpSpPr>
        <p:grpSpPr>
          <a:xfrm>
            <a:off x="1213620" y="4175970"/>
            <a:ext cx="167851" cy="289485"/>
            <a:chOff x="1212443" y="4175740"/>
            <a:chExt cx="167851" cy="289485"/>
          </a:xfrm>
        </p:grpSpPr>
        <p:sp>
          <p:nvSpPr>
            <p:cNvPr id="3622" name="Google Shape;3622;p60"/>
            <p:cNvSpPr/>
            <p:nvPr/>
          </p:nvSpPr>
          <p:spPr>
            <a:xfrm>
              <a:off x="1224709" y="4180433"/>
              <a:ext cx="143058" cy="280082"/>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0"/>
            <p:cNvSpPr/>
            <p:nvPr/>
          </p:nvSpPr>
          <p:spPr>
            <a:xfrm>
              <a:off x="1309281" y="4180433"/>
              <a:ext cx="63180" cy="280082"/>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0"/>
            <p:cNvSpPr/>
            <p:nvPr/>
          </p:nvSpPr>
          <p:spPr>
            <a:xfrm>
              <a:off x="1220016" y="4180433"/>
              <a:ext cx="63180" cy="280082"/>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0"/>
            <p:cNvSpPr/>
            <p:nvPr/>
          </p:nvSpPr>
          <p:spPr>
            <a:xfrm>
              <a:off x="1212443" y="4455815"/>
              <a:ext cx="167851" cy="9411"/>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0"/>
            <p:cNvSpPr/>
            <p:nvPr/>
          </p:nvSpPr>
          <p:spPr>
            <a:xfrm>
              <a:off x="1212443" y="4175740"/>
              <a:ext cx="167851" cy="9411"/>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0"/>
            <p:cNvSpPr/>
            <p:nvPr/>
          </p:nvSpPr>
          <p:spPr>
            <a:xfrm>
              <a:off x="1243505" y="4267091"/>
              <a:ext cx="105726" cy="17490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8" name="Google Shape;3628;p60"/>
          <p:cNvGrpSpPr/>
          <p:nvPr/>
        </p:nvGrpSpPr>
        <p:grpSpPr>
          <a:xfrm>
            <a:off x="731194" y="2868389"/>
            <a:ext cx="264101" cy="292475"/>
            <a:chOff x="710050" y="2866650"/>
            <a:chExt cx="264101" cy="292475"/>
          </a:xfrm>
        </p:grpSpPr>
        <p:sp>
          <p:nvSpPr>
            <p:cNvPr id="3629" name="Google Shape;3629;p60"/>
            <p:cNvSpPr/>
            <p:nvPr/>
          </p:nvSpPr>
          <p:spPr>
            <a:xfrm>
              <a:off x="710302" y="2938647"/>
              <a:ext cx="251492" cy="220478"/>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0"/>
            <p:cNvSpPr/>
            <p:nvPr/>
          </p:nvSpPr>
          <p:spPr>
            <a:xfrm>
              <a:off x="710050" y="2938635"/>
              <a:ext cx="201042" cy="220490"/>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0"/>
            <p:cNvSpPr/>
            <p:nvPr/>
          </p:nvSpPr>
          <p:spPr>
            <a:xfrm>
              <a:off x="848021" y="2866650"/>
              <a:ext cx="126130" cy="69753"/>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0"/>
            <p:cNvSpPr/>
            <p:nvPr/>
          </p:nvSpPr>
          <p:spPr>
            <a:xfrm>
              <a:off x="848021" y="2866650"/>
              <a:ext cx="126130" cy="47042"/>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0"/>
            <p:cNvSpPr/>
            <p:nvPr/>
          </p:nvSpPr>
          <p:spPr>
            <a:xfrm>
              <a:off x="903270" y="2982726"/>
              <a:ext cx="35573" cy="50593"/>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0"/>
            <p:cNvSpPr/>
            <p:nvPr/>
          </p:nvSpPr>
          <p:spPr>
            <a:xfrm>
              <a:off x="809689" y="2961610"/>
              <a:ext cx="52729" cy="11866"/>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0"/>
            <p:cNvSpPr/>
            <p:nvPr/>
          </p:nvSpPr>
          <p:spPr>
            <a:xfrm>
              <a:off x="813277" y="2904838"/>
              <a:ext cx="45159" cy="68890"/>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6" name="Google Shape;3636;p60"/>
          <p:cNvGrpSpPr/>
          <p:nvPr/>
        </p:nvGrpSpPr>
        <p:grpSpPr>
          <a:xfrm>
            <a:off x="2920715" y="2869483"/>
            <a:ext cx="243692" cy="290285"/>
            <a:chOff x="2930564" y="2865464"/>
            <a:chExt cx="243692" cy="290285"/>
          </a:xfrm>
        </p:grpSpPr>
        <p:sp>
          <p:nvSpPr>
            <p:cNvPr id="3637" name="Google Shape;3637;p60"/>
            <p:cNvSpPr/>
            <p:nvPr/>
          </p:nvSpPr>
          <p:spPr>
            <a:xfrm>
              <a:off x="2948356" y="2898925"/>
              <a:ext cx="190071" cy="215428"/>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0"/>
            <p:cNvSpPr/>
            <p:nvPr/>
          </p:nvSpPr>
          <p:spPr>
            <a:xfrm>
              <a:off x="3028462" y="2956531"/>
              <a:ext cx="48127" cy="51972"/>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0"/>
            <p:cNvSpPr/>
            <p:nvPr/>
          </p:nvSpPr>
          <p:spPr>
            <a:xfrm>
              <a:off x="3052524" y="2979144"/>
              <a:ext cx="24064" cy="125112"/>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0"/>
            <p:cNvSpPr/>
            <p:nvPr/>
          </p:nvSpPr>
          <p:spPr>
            <a:xfrm>
              <a:off x="3028462" y="2979144"/>
              <a:ext cx="24075" cy="125112"/>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0"/>
            <p:cNvSpPr/>
            <p:nvPr/>
          </p:nvSpPr>
          <p:spPr>
            <a:xfrm>
              <a:off x="3048428" y="2983961"/>
              <a:ext cx="8193" cy="120295"/>
            </a:xfrm>
            <a:custGeom>
              <a:rect b="b" l="l" r="r" t="t"/>
              <a:pathLst>
                <a:path extrusionOk="0" h="10513" w="716">
                  <a:moveTo>
                    <a:pt x="1" y="0"/>
                  </a:moveTo>
                  <a:lnTo>
                    <a:pt x="1" y="10512"/>
                  </a:lnTo>
                  <a:lnTo>
                    <a:pt x="716" y="10512"/>
                  </a:lnTo>
                  <a:lnTo>
                    <a:pt x="7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0"/>
            <p:cNvSpPr/>
            <p:nvPr/>
          </p:nvSpPr>
          <p:spPr>
            <a:xfrm>
              <a:off x="3039537" y="2943051"/>
              <a:ext cx="25746" cy="22988"/>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0"/>
            <p:cNvSpPr/>
            <p:nvPr/>
          </p:nvSpPr>
          <p:spPr>
            <a:xfrm>
              <a:off x="3063211" y="2914190"/>
              <a:ext cx="62453" cy="76024"/>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0"/>
            <p:cNvSpPr/>
            <p:nvPr/>
          </p:nvSpPr>
          <p:spPr>
            <a:xfrm>
              <a:off x="3044183" y="2911776"/>
              <a:ext cx="19338" cy="10607"/>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0"/>
            <p:cNvSpPr/>
            <p:nvPr/>
          </p:nvSpPr>
          <p:spPr>
            <a:xfrm>
              <a:off x="3154278" y="2982268"/>
              <a:ext cx="19979" cy="7712"/>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0"/>
            <p:cNvSpPr/>
            <p:nvPr/>
          </p:nvSpPr>
          <p:spPr>
            <a:xfrm>
              <a:off x="2930564" y="2982268"/>
              <a:ext cx="19979" cy="7712"/>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0"/>
            <p:cNvSpPr/>
            <p:nvPr/>
          </p:nvSpPr>
          <p:spPr>
            <a:xfrm>
              <a:off x="3139609" y="2923700"/>
              <a:ext cx="19509" cy="12873"/>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0"/>
            <p:cNvSpPr/>
            <p:nvPr/>
          </p:nvSpPr>
          <p:spPr>
            <a:xfrm>
              <a:off x="2945953" y="3035571"/>
              <a:ext cx="19509" cy="12873"/>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0"/>
            <p:cNvSpPr/>
            <p:nvPr/>
          </p:nvSpPr>
          <p:spPr>
            <a:xfrm>
              <a:off x="3100924" y="2881096"/>
              <a:ext cx="15001" cy="16031"/>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0"/>
            <p:cNvSpPr/>
            <p:nvPr/>
          </p:nvSpPr>
          <p:spPr>
            <a:xfrm>
              <a:off x="3048428" y="2865464"/>
              <a:ext cx="7953" cy="17450"/>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0"/>
            <p:cNvSpPr/>
            <p:nvPr/>
          </p:nvSpPr>
          <p:spPr>
            <a:xfrm>
              <a:off x="2988895" y="2881096"/>
              <a:ext cx="15047" cy="16260"/>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0"/>
            <p:cNvSpPr/>
            <p:nvPr/>
          </p:nvSpPr>
          <p:spPr>
            <a:xfrm>
              <a:off x="2945702" y="2923700"/>
              <a:ext cx="19509" cy="12873"/>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0"/>
            <p:cNvSpPr/>
            <p:nvPr/>
          </p:nvSpPr>
          <p:spPr>
            <a:xfrm>
              <a:off x="3139346" y="3035571"/>
              <a:ext cx="19521" cy="12873"/>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0"/>
            <p:cNvSpPr/>
            <p:nvPr/>
          </p:nvSpPr>
          <p:spPr>
            <a:xfrm>
              <a:off x="3038565" y="3139375"/>
              <a:ext cx="27920" cy="16374"/>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0"/>
            <p:cNvSpPr/>
            <p:nvPr/>
          </p:nvSpPr>
          <p:spPr>
            <a:xfrm>
              <a:off x="3011871" y="3096073"/>
              <a:ext cx="81082" cy="46685"/>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0"/>
            <p:cNvSpPr/>
            <p:nvPr/>
          </p:nvSpPr>
          <p:spPr>
            <a:xfrm>
              <a:off x="3011871" y="3109542"/>
              <a:ext cx="81082" cy="10596"/>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7" name="Google Shape;3657;p60"/>
          <p:cNvGrpSpPr/>
          <p:nvPr/>
        </p:nvGrpSpPr>
        <p:grpSpPr>
          <a:xfrm>
            <a:off x="2449738" y="1578918"/>
            <a:ext cx="308090" cy="243539"/>
            <a:chOff x="2439038" y="1590825"/>
            <a:chExt cx="308090" cy="243539"/>
          </a:xfrm>
        </p:grpSpPr>
        <p:sp>
          <p:nvSpPr>
            <p:cNvPr id="3658" name="Google Shape;3658;p60"/>
            <p:cNvSpPr/>
            <p:nvPr/>
          </p:nvSpPr>
          <p:spPr>
            <a:xfrm>
              <a:off x="2439038" y="1684683"/>
              <a:ext cx="181584" cy="149671"/>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0"/>
            <p:cNvSpPr/>
            <p:nvPr/>
          </p:nvSpPr>
          <p:spPr>
            <a:xfrm>
              <a:off x="2467411" y="1757747"/>
              <a:ext cx="153213" cy="76612"/>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0"/>
            <p:cNvSpPr/>
            <p:nvPr/>
          </p:nvSpPr>
          <p:spPr>
            <a:xfrm>
              <a:off x="2534560" y="1590825"/>
              <a:ext cx="181101" cy="17992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0"/>
            <p:cNvSpPr/>
            <p:nvPr/>
          </p:nvSpPr>
          <p:spPr>
            <a:xfrm>
              <a:off x="2654194" y="1825133"/>
              <a:ext cx="30272" cy="923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0"/>
            <p:cNvSpPr/>
            <p:nvPr/>
          </p:nvSpPr>
          <p:spPr>
            <a:xfrm>
              <a:off x="2544490" y="1825133"/>
              <a:ext cx="66919" cy="923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0"/>
            <p:cNvSpPr/>
            <p:nvPr/>
          </p:nvSpPr>
          <p:spPr>
            <a:xfrm>
              <a:off x="2617543" y="1825133"/>
              <a:ext cx="10649" cy="9165"/>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0"/>
            <p:cNvSpPr/>
            <p:nvPr/>
          </p:nvSpPr>
          <p:spPr>
            <a:xfrm>
              <a:off x="2736468" y="1825133"/>
              <a:ext cx="10660" cy="9165"/>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0"/>
            <p:cNvSpPr/>
            <p:nvPr/>
          </p:nvSpPr>
          <p:spPr>
            <a:xfrm>
              <a:off x="2689427" y="1825133"/>
              <a:ext cx="33814" cy="923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6" name="Google Shape;3666;p60"/>
          <p:cNvGrpSpPr/>
          <p:nvPr/>
        </p:nvGrpSpPr>
        <p:grpSpPr>
          <a:xfrm>
            <a:off x="1580613" y="1553759"/>
            <a:ext cx="294133" cy="293842"/>
            <a:chOff x="1587129" y="1553319"/>
            <a:chExt cx="294133" cy="293842"/>
          </a:xfrm>
        </p:grpSpPr>
        <p:sp>
          <p:nvSpPr>
            <p:cNvPr id="3667" name="Google Shape;3667;p60"/>
            <p:cNvSpPr/>
            <p:nvPr/>
          </p:nvSpPr>
          <p:spPr>
            <a:xfrm>
              <a:off x="1587129" y="1553319"/>
              <a:ext cx="294133" cy="293842"/>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0"/>
            <p:cNvSpPr/>
            <p:nvPr/>
          </p:nvSpPr>
          <p:spPr>
            <a:xfrm>
              <a:off x="1685630" y="1664857"/>
              <a:ext cx="19427" cy="19163"/>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0"/>
            <p:cNvSpPr/>
            <p:nvPr/>
          </p:nvSpPr>
          <p:spPr>
            <a:xfrm>
              <a:off x="1724468" y="1664857"/>
              <a:ext cx="19440" cy="19163"/>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0"/>
            <p:cNvSpPr/>
            <p:nvPr/>
          </p:nvSpPr>
          <p:spPr>
            <a:xfrm>
              <a:off x="1763319" y="1664857"/>
              <a:ext cx="19150" cy="19163"/>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1" name="Google Shape;3671;p60"/>
          <p:cNvGrpSpPr/>
          <p:nvPr/>
        </p:nvGrpSpPr>
        <p:grpSpPr>
          <a:xfrm>
            <a:off x="3333883" y="1554575"/>
            <a:ext cx="294125" cy="292235"/>
            <a:chOff x="3330472" y="1551141"/>
            <a:chExt cx="294125" cy="292235"/>
          </a:xfrm>
        </p:grpSpPr>
        <p:sp>
          <p:nvSpPr>
            <p:cNvPr id="3672" name="Google Shape;3672;p60"/>
            <p:cNvSpPr/>
            <p:nvPr/>
          </p:nvSpPr>
          <p:spPr>
            <a:xfrm>
              <a:off x="3330472" y="1551141"/>
              <a:ext cx="294125" cy="292235"/>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0"/>
            <p:cNvSpPr/>
            <p:nvPr/>
          </p:nvSpPr>
          <p:spPr>
            <a:xfrm>
              <a:off x="3417005" y="1775773"/>
              <a:ext cx="20406" cy="20667"/>
            </a:xfrm>
            <a:custGeom>
              <a:rect b="b" l="l" r="r" t="t"/>
              <a:pathLst>
                <a:path extrusionOk="0" h="1662" w="1641">
                  <a:moveTo>
                    <a:pt x="526" y="1"/>
                  </a:moveTo>
                  <a:lnTo>
                    <a:pt x="1" y="548"/>
                  </a:lnTo>
                  <a:lnTo>
                    <a:pt x="1115" y="1662"/>
                  </a:lnTo>
                  <a:lnTo>
                    <a:pt x="1640" y="1136"/>
                  </a:lnTo>
                  <a:lnTo>
                    <a:pt x="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0"/>
            <p:cNvSpPr/>
            <p:nvPr/>
          </p:nvSpPr>
          <p:spPr>
            <a:xfrm>
              <a:off x="3420400" y="1744674"/>
              <a:ext cx="34258" cy="34258"/>
            </a:xfrm>
            <a:custGeom>
              <a:rect b="b" l="l" r="r" t="t"/>
              <a:pathLst>
                <a:path extrusionOk="0" h="2755" w="2755">
                  <a:moveTo>
                    <a:pt x="526" y="0"/>
                  </a:moveTo>
                  <a:lnTo>
                    <a:pt x="1" y="526"/>
                  </a:lnTo>
                  <a:lnTo>
                    <a:pt x="2229" y="2754"/>
                  </a:lnTo>
                  <a:lnTo>
                    <a:pt x="2755" y="2229"/>
                  </a:lnTo>
                  <a:lnTo>
                    <a:pt x="5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0"/>
            <p:cNvSpPr/>
            <p:nvPr/>
          </p:nvSpPr>
          <p:spPr>
            <a:xfrm>
              <a:off x="3368373" y="1796688"/>
              <a:ext cx="34271" cy="34532"/>
            </a:xfrm>
            <a:custGeom>
              <a:rect b="b" l="l" r="r" t="t"/>
              <a:pathLst>
                <a:path extrusionOk="0" h="2777" w="2756">
                  <a:moveTo>
                    <a:pt x="527" y="1"/>
                  </a:moveTo>
                  <a:lnTo>
                    <a:pt x="1" y="548"/>
                  </a:lnTo>
                  <a:lnTo>
                    <a:pt x="2230" y="2776"/>
                  </a:lnTo>
                  <a:lnTo>
                    <a:pt x="2755" y="2251"/>
                  </a:lnTo>
                  <a:lnTo>
                    <a:pt x="5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0"/>
            <p:cNvSpPr/>
            <p:nvPr/>
          </p:nvSpPr>
          <p:spPr>
            <a:xfrm>
              <a:off x="3451772" y="1741006"/>
              <a:ext cx="20406" cy="20667"/>
            </a:xfrm>
            <a:custGeom>
              <a:rect b="b" l="l" r="r" t="t"/>
              <a:pathLst>
                <a:path extrusionOk="0" h="1662" w="1641">
                  <a:moveTo>
                    <a:pt x="526" y="1"/>
                  </a:moveTo>
                  <a:lnTo>
                    <a:pt x="1" y="547"/>
                  </a:lnTo>
                  <a:lnTo>
                    <a:pt x="1115" y="1662"/>
                  </a:lnTo>
                  <a:lnTo>
                    <a:pt x="1641" y="1136"/>
                  </a:lnTo>
                  <a:lnTo>
                    <a:pt x="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0"/>
            <p:cNvSpPr/>
            <p:nvPr/>
          </p:nvSpPr>
          <p:spPr>
            <a:xfrm>
              <a:off x="3469032" y="1723759"/>
              <a:ext cx="20406" cy="20393"/>
            </a:xfrm>
            <a:custGeom>
              <a:rect b="b" l="l" r="r" t="t"/>
              <a:pathLst>
                <a:path extrusionOk="0" h="1640" w="1641">
                  <a:moveTo>
                    <a:pt x="526" y="0"/>
                  </a:moveTo>
                  <a:lnTo>
                    <a:pt x="0" y="526"/>
                  </a:lnTo>
                  <a:lnTo>
                    <a:pt x="1115" y="1640"/>
                  </a:lnTo>
                  <a:lnTo>
                    <a:pt x="1640" y="1114"/>
                  </a:lnTo>
                  <a:lnTo>
                    <a:pt x="5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0"/>
            <p:cNvSpPr/>
            <p:nvPr/>
          </p:nvSpPr>
          <p:spPr>
            <a:xfrm>
              <a:off x="3472687" y="1692386"/>
              <a:ext cx="34258" cy="34520"/>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0"/>
            <p:cNvSpPr/>
            <p:nvPr/>
          </p:nvSpPr>
          <p:spPr>
            <a:xfrm>
              <a:off x="3503799" y="1688979"/>
              <a:ext cx="20667" cy="20406"/>
            </a:xfrm>
            <a:custGeom>
              <a:rect b="b" l="l" r="r" t="t"/>
              <a:pathLst>
                <a:path extrusionOk="0" h="1641" w="1662">
                  <a:moveTo>
                    <a:pt x="526" y="1"/>
                  </a:moveTo>
                  <a:lnTo>
                    <a:pt x="1" y="526"/>
                  </a:lnTo>
                  <a:lnTo>
                    <a:pt x="1115" y="1641"/>
                  </a:lnTo>
                  <a:lnTo>
                    <a:pt x="1662" y="1115"/>
                  </a:lnTo>
                  <a:lnTo>
                    <a:pt x="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0"/>
            <p:cNvSpPr/>
            <p:nvPr/>
          </p:nvSpPr>
          <p:spPr>
            <a:xfrm>
              <a:off x="3521319" y="1671471"/>
              <a:ext cx="20406" cy="20667"/>
            </a:xfrm>
            <a:custGeom>
              <a:rect b="b" l="l" r="r" t="t"/>
              <a:pathLst>
                <a:path extrusionOk="0" h="1662" w="1641">
                  <a:moveTo>
                    <a:pt x="526" y="0"/>
                  </a:moveTo>
                  <a:lnTo>
                    <a:pt x="0" y="547"/>
                  </a:lnTo>
                  <a:lnTo>
                    <a:pt x="1115" y="1661"/>
                  </a:lnTo>
                  <a:lnTo>
                    <a:pt x="1640" y="1115"/>
                  </a:lnTo>
                  <a:lnTo>
                    <a:pt x="5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0"/>
            <p:cNvSpPr/>
            <p:nvPr/>
          </p:nvSpPr>
          <p:spPr>
            <a:xfrm>
              <a:off x="3524714" y="1640359"/>
              <a:ext cx="34520" cy="34258"/>
            </a:xfrm>
            <a:custGeom>
              <a:rect b="b" l="l" r="r" t="t"/>
              <a:pathLst>
                <a:path extrusionOk="0" h="2755" w="2776">
                  <a:moveTo>
                    <a:pt x="526" y="0"/>
                  </a:moveTo>
                  <a:lnTo>
                    <a:pt x="1" y="526"/>
                  </a:lnTo>
                  <a:lnTo>
                    <a:pt x="2229" y="2755"/>
                  </a:lnTo>
                  <a:lnTo>
                    <a:pt x="2776" y="2229"/>
                  </a:lnTo>
                  <a:lnTo>
                    <a:pt x="5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0"/>
            <p:cNvSpPr/>
            <p:nvPr/>
          </p:nvSpPr>
          <p:spPr>
            <a:xfrm>
              <a:off x="3556087" y="1636691"/>
              <a:ext cx="20406" cy="20667"/>
            </a:xfrm>
            <a:custGeom>
              <a:rect b="b" l="l" r="r" t="t"/>
              <a:pathLst>
                <a:path extrusionOk="0" h="1662" w="1641">
                  <a:moveTo>
                    <a:pt x="526" y="1"/>
                  </a:moveTo>
                  <a:lnTo>
                    <a:pt x="0" y="548"/>
                  </a:lnTo>
                  <a:lnTo>
                    <a:pt x="1115" y="1662"/>
                  </a:lnTo>
                  <a:lnTo>
                    <a:pt x="1640" y="1136"/>
                  </a:lnTo>
                  <a:lnTo>
                    <a:pt x="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0"/>
            <p:cNvSpPr/>
            <p:nvPr/>
          </p:nvSpPr>
          <p:spPr>
            <a:xfrm>
              <a:off x="3573346" y="1619444"/>
              <a:ext cx="20655" cy="20406"/>
            </a:xfrm>
            <a:custGeom>
              <a:rect b="b" l="l" r="r" t="t"/>
              <a:pathLst>
                <a:path extrusionOk="0" h="1641" w="1661">
                  <a:moveTo>
                    <a:pt x="526" y="0"/>
                  </a:moveTo>
                  <a:lnTo>
                    <a:pt x="0" y="526"/>
                  </a:lnTo>
                  <a:lnTo>
                    <a:pt x="1114" y="1640"/>
                  </a:lnTo>
                  <a:lnTo>
                    <a:pt x="1661" y="1115"/>
                  </a:lnTo>
                  <a:lnTo>
                    <a:pt x="5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0"/>
            <p:cNvSpPr/>
            <p:nvPr/>
          </p:nvSpPr>
          <p:spPr>
            <a:xfrm>
              <a:off x="3577002" y="1588072"/>
              <a:ext cx="34258" cy="34520"/>
            </a:xfrm>
            <a:custGeom>
              <a:rect b="b" l="l" r="r" t="t"/>
              <a:pathLst>
                <a:path extrusionOk="0" h="2776" w="2755">
                  <a:moveTo>
                    <a:pt x="526" y="0"/>
                  </a:moveTo>
                  <a:lnTo>
                    <a:pt x="0" y="526"/>
                  </a:lnTo>
                  <a:lnTo>
                    <a:pt x="2229" y="2776"/>
                  </a:lnTo>
                  <a:lnTo>
                    <a:pt x="2755" y="2229"/>
                  </a:lnTo>
                  <a:lnTo>
                    <a:pt x="5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0"/>
            <p:cNvSpPr/>
            <p:nvPr/>
          </p:nvSpPr>
          <p:spPr>
            <a:xfrm>
              <a:off x="3399485" y="1793293"/>
              <a:ext cx="20406" cy="20406"/>
            </a:xfrm>
            <a:custGeom>
              <a:rect b="b" l="l" r="r" t="t"/>
              <a:pathLst>
                <a:path extrusionOk="0" h="1641" w="1641">
                  <a:moveTo>
                    <a:pt x="526" y="1"/>
                  </a:moveTo>
                  <a:lnTo>
                    <a:pt x="1" y="526"/>
                  </a:lnTo>
                  <a:lnTo>
                    <a:pt x="1115" y="1640"/>
                  </a:lnTo>
                  <a:lnTo>
                    <a:pt x="1641" y="1115"/>
                  </a:lnTo>
                  <a:lnTo>
                    <a:pt x="5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0"/>
            <p:cNvSpPr/>
            <p:nvPr/>
          </p:nvSpPr>
          <p:spPr>
            <a:xfrm>
              <a:off x="3420400" y="1664147"/>
              <a:ext cx="90477" cy="90465"/>
            </a:xfrm>
            <a:custGeom>
              <a:rect b="b" l="l" r="r" t="t"/>
              <a:pathLst>
                <a:path extrusionOk="0" h="7275" w="7276">
                  <a:moveTo>
                    <a:pt x="3070" y="1"/>
                  </a:moveTo>
                  <a:lnTo>
                    <a:pt x="1" y="3049"/>
                  </a:lnTo>
                  <a:lnTo>
                    <a:pt x="4206" y="7275"/>
                  </a:lnTo>
                  <a:lnTo>
                    <a:pt x="7275" y="4205"/>
                  </a:lnTo>
                  <a:lnTo>
                    <a:pt x="3070"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0"/>
            <p:cNvSpPr/>
            <p:nvPr/>
          </p:nvSpPr>
          <p:spPr>
            <a:xfrm>
              <a:off x="3332561" y="1555132"/>
              <a:ext cx="263025" cy="260140"/>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0"/>
            <p:cNvSpPr/>
            <p:nvPr/>
          </p:nvSpPr>
          <p:spPr>
            <a:xfrm>
              <a:off x="3557392" y="1777352"/>
              <a:ext cx="60820" cy="60036"/>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0"/>
            <p:cNvSpPr/>
            <p:nvPr/>
          </p:nvSpPr>
          <p:spPr>
            <a:xfrm>
              <a:off x="3585631" y="1777352"/>
              <a:ext cx="32555" cy="60136"/>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0"/>
            <p:cNvSpPr/>
            <p:nvPr/>
          </p:nvSpPr>
          <p:spPr>
            <a:xfrm>
              <a:off x="3352693" y="1555095"/>
              <a:ext cx="242893" cy="260178"/>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0"/>
            <p:cNvSpPr/>
            <p:nvPr/>
          </p:nvSpPr>
          <p:spPr>
            <a:xfrm>
              <a:off x="3596089" y="1816036"/>
              <a:ext cx="22122" cy="21351"/>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0"/>
            <p:cNvSpPr/>
            <p:nvPr/>
          </p:nvSpPr>
          <p:spPr>
            <a:xfrm>
              <a:off x="3361323" y="1581009"/>
              <a:ext cx="56741" cy="56753"/>
            </a:xfrm>
            <a:custGeom>
              <a:rect b="b" l="l" r="r" t="t"/>
              <a:pathLst>
                <a:path extrusionOk="0" h="4564" w="4563">
                  <a:moveTo>
                    <a:pt x="3049" y="1"/>
                  </a:moveTo>
                  <a:lnTo>
                    <a:pt x="0" y="3070"/>
                  </a:lnTo>
                  <a:lnTo>
                    <a:pt x="1493" y="4563"/>
                  </a:lnTo>
                  <a:lnTo>
                    <a:pt x="4563" y="1494"/>
                  </a:lnTo>
                  <a:lnTo>
                    <a:pt x="30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0"/>
            <p:cNvSpPr/>
            <p:nvPr/>
          </p:nvSpPr>
          <p:spPr>
            <a:xfrm>
              <a:off x="3395568" y="1615254"/>
              <a:ext cx="184063" cy="184336"/>
            </a:xfrm>
            <a:custGeom>
              <a:rect b="b" l="l" r="r" t="t"/>
              <a:pathLst>
                <a:path extrusionOk="0" h="14824" w="14802">
                  <a:moveTo>
                    <a:pt x="526" y="1"/>
                  </a:moveTo>
                  <a:lnTo>
                    <a:pt x="1" y="548"/>
                  </a:lnTo>
                  <a:lnTo>
                    <a:pt x="14276" y="14823"/>
                  </a:lnTo>
                  <a:lnTo>
                    <a:pt x="14802" y="14298"/>
                  </a:lnTo>
                  <a:lnTo>
                    <a:pt x="5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4" name="Google Shape;3694;p60"/>
          <p:cNvGrpSpPr/>
          <p:nvPr/>
        </p:nvGrpSpPr>
        <p:grpSpPr>
          <a:xfrm>
            <a:off x="3333863" y="2872318"/>
            <a:ext cx="294167" cy="284609"/>
            <a:chOff x="3333713" y="2869703"/>
            <a:chExt cx="294167" cy="284609"/>
          </a:xfrm>
        </p:grpSpPr>
        <p:sp>
          <p:nvSpPr>
            <p:cNvPr id="3695" name="Google Shape;3695;p60"/>
            <p:cNvSpPr/>
            <p:nvPr/>
          </p:nvSpPr>
          <p:spPr>
            <a:xfrm>
              <a:off x="3394271" y="3056297"/>
              <a:ext cx="41958" cy="39366"/>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0"/>
            <p:cNvSpPr/>
            <p:nvPr/>
          </p:nvSpPr>
          <p:spPr>
            <a:xfrm>
              <a:off x="3454357" y="2869703"/>
              <a:ext cx="173523" cy="159149"/>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0"/>
            <p:cNvSpPr/>
            <p:nvPr/>
          </p:nvSpPr>
          <p:spPr>
            <a:xfrm>
              <a:off x="3469363" y="2881424"/>
              <a:ext cx="153084" cy="148731"/>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0"/>
            <p:cNvSpPr/>
            <p:nvPr/>
          </p:nvSpPr>
          <p:spPr>
            <a:xfrm>
              <a:off x="3360117" y="2951092"/>
              <a:ext cx="181238" cy="179241"/>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0"/>
            <p:cNvSpPr/>
            <p:nvPr/>
          </p:nvSpPr>
          <p:spPr>
            <a:xfrm>
              <a:off x="3376809" y="2967638"/>
              <a:ext cx="164544" cy="162696"/>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0"/>
            <p:cNvSpPr/>
            <p:nvPr/>
          </p:nvSpPr>
          <p:spPr>
            <a:xfrm>
              <a:off x="3339071" y="2972624"/>
              <a:ext cx="180122" cy="174206"/>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0"/>
            <p:cNvSpPr/>
            <p:nvPr/>
          </p:nvSpPr>
          <p:spPr>
            <a:xfrm>
              <a:off x="3345259" y="2991279"/>
              <a:ext cx="167669" cy="155813"/>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0"/>
            <p:cNvSpPr/>
            <p:nvPr/>
          </p:nvSpPr>
          <p:spPr>
            <a:xfrm>
              <a:off x="3372060" y="3086809"/>
              <a:ext cx="32395" cy="29506"/>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0"/>
            <p:cNvSpPr/>
            <p:nvPr/>
          </p:nvSpPr>
          <p:spPr>
            <a:xfrm>
              <a:off x="3386160" y="3094188"/>
              <a:ext cx="18294" cy="18157"/>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0"/>
            <p:cNvSpPr/>
            <p:nvPr/>
          </p:nvSpPr>
          <p:spPr>
            <a:xfrm>
              <a:off x="3333713" y="2919266"/>
              <a:ext cx="144576" cy="34417"/>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0"/>
            <p:cNvSpPr/>
            <p:nvPr/>
          </p:nvSpPr>
          <p:spPr>
            <a:xfrm>
              <a:off x="3350158" y="2887340"/>
              <a:ext cx="110395" cy="28104"/>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0"/>
            <p:cNvSpPr/>
            <p:nvPr/>
          </p:nvSpPr>
          <p:spPr>
            <a:xfrm>
              <a:off x="3535155" y="3014423"/>
              <a:ext cx="43731" cy="139888"/>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0"/>
            <p:cNvSpPr/>
            <p:nvPr/>
          </p:nvSpPr>
          <p:spPr>
            <a:xfrm>
              <a:off x="3573216" y="3032234"/>
              <a:ext cx="35657" cy="105781"/>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8" name="Google Shape;3708;p60"/>
          <p:cNvGrpSpPr/>
          <p:nvPr/>
        </p:nvGrpSpPr>
        <p:grpSpPr>
          <a:xfrm>
            <a:off x="2020458" y="1573301"/>
            <a:ext cx="294137" cy="254776"/>
            <a:chOff x="2018723" y="1589861"/>
            <a:chExt cx="294137" cy="254776"/>
          </a:xfrm>
        </p:grpSpPr>
        <p:sp>
          <p:nvSpPr>
            <p:cNvPr id="3709" name="Google Shape;3709;p60"/>
            <p:cNvSpPr/>
            <p:nvPr/>
          </p:nvSpPr>
          <p:spPr>
            <a:xfrm>
              <a:off x="2082816" y="1589861"/>
              <a:ext cx="164556" cy="78199"/>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0"/>
            <p:cNvSpPr/>
            <p:nvPr/>
          </p:nvSpPr>
          <p:spPr>
            <a:xfrm>
              <a:off x="2018723" y="1824307"/>
              <a:ext cx="294137" cy="20329"/>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0"/>
            <p:cNvSpPr/>
            <p:nvPr/>
          </p:nvSpPr>
          <p:spPr>
            <a:xfrm>
              <a:off x="2030090" y="1655220"/>
              <a:ext cx="271403" cy="169100"/>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0"/>
            <p:cNvSpPr/>
            <p:nvPr/>
          </p:nvSpPr>
          <p:spPr>
            <a:xfrm>
              <a:off x="2030090" y="1655220"/>
              <a:ext cx="271403" cy="169100"/>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0"/>
            <p:cNvSpPr/>
            <p:nvPr/>
          </p:nvSpPr>
          <p:spPr>
            <a:xfrm>
              <a:off x="2047738" y="1672880"/>
              <a:ext cx="236094" cy="13378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0"/>
            <p:cNvSpPr/>
            <p:nvPr/>
          </p:nvSpPr>
          <p:spPr>
            <a:xfrm>
              <a:off x="2047991" y="1672880"/>
              <a:ext cx="235841" cy="133539"/>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0"/>
            <p:cNvSpPr/>
            <p:nvPr/>
          </p:nvSpPr>
          <p:spPr>
            <a:xfrm>
              <a:off x="2088385" y="1797696"/>
              <a:ext cx="59032" cy="26623"/>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0"/>
            <p:cNvSpPr/>
            <p:nvPr/>
          </p:nvSpPr>
          <p:spPr>
            <a:xfrm>
              <a:off x="2123935" y="1797696"/>
              <a:ext cx="23723" cy="26623"/>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7" name="Google Shape;3717;p60"/>
          <p:cNvGrpSpPr/>
          <p:nvPr/>
        </p:nvGrpSpPr>
        <p:grpSpPr>
          <a:xfrm>
            <a:off x="1580603" y="3305228"/>
            <a:ext cx="294140" cy="288103"/>
            <a:chOff x="1586286" y="3304907"/>
            <a:chExt cx="294140" cy="288103"/>
          </a:xfrm>
        </p:grpSpPr>
        <p:sp>
          <p:nvSpPr>
            <p:cNvPr id="3718" name="Google Shape;3718;p60"/>
            <p:cNvSpPr/>
            <p:nvPr/>
          </p:nvSpPr>
          <p:spPr>
            <a:xfrm>
              <a:off x="1648116" y="3352420"/>
              <a:ext cx="126988" cy="232552"/>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0"/>
            <p:cNvSpPr/>
            <p:nvPr/>
          </p:nvSpPr>
          <p:spPr>
            <a:xfrm>
              <a:off x="1647857" y="3445785"/>
              <a:ext cx="39068" cy="66078"/>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0"/>
            <p:cNvSpPr/>
            <p:nvPr/>
          </p:nvSpPr>
          <p:spPr>
            <a:xfrm>
              <a:off x="1718731" y="3352457"/>
              <a:ext cx="50463" cy="46759"/>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0"/>
            <p:cNvSpPr/>
            <p:nvPr/>
          </p:nvSpPr>
          <p:spPr>
            <a:xfrm>
              <a:off x="1586286" y="3558593"/>
              <a:ext cx="176958" cy="34417"/>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0"/>
            <p:cNvSpPr/>
            <p:nvPr/>
          </p:nvSpPr>
          <p:spPr>
            <a:xfrm>
              <a:off x="1720281" y="3558593"/>
              <a:ext cx="42957" cy="34417"/>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0"/>
            <p:cNvSpPr/>
            <p:nvPr/>
          </p:nvSpPr>
          <p:spPr>
            <a:xfrm>
              <a:off x="1621206" y="3431559"/>
              <a:ext cx="77103" cy="66078"/>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0"/>
            <p:cNvSpPr/>
            <p:nvPr/>
          </p:nvSpPr>
          <p:spPr>
            <a:xfrm>
              <a:off x="1660531" y="3431559"/>
              <a:ext cx="37776" cy="65979"/>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0"/>
            <p:cNvSpPr/>
            <p:nvPr/>
          </p:nvSpPr>
          <p:spPr>
            <a:xfrm>
              <a:off x="1647857" y="3451729"/>
              <a:ext cx="30270" cy="25754"/>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0"/>
            <p:cNvSpPr/>
            <p:nvPr/>
          </p:nvSpPr>
          <p:spPr>
            <a:xfrm>
              <a:off x="1703473" y="3306408"/>
              <a:ext cx="78137" cy="79872"/>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0"/>
            <p:cNvSpPr/>
            <p:nvPr/>
          </p:nvSpPr>
          <p:spPr>
            <a:xfrm>
              <a:off x="1730887" y="3322110"/>
              <a:ext cx="50721" cy="64171"/>
            </a:xfrm>
            <a:custGeom>
              <a:rect b="b" l="l" r="r" t="t"/>
              <a:pathLst>
                <a:path extrusionOk="0" h="5215" w="4122">
                  <a:moveTo>
                    <a:pt x="2755" y="1"/>
                  </a:moveTo>
                  <a:lnTo>
                    <a:pt x="1" y="4374"/>
                  </a:lnTo>
                  <a:lnTo>
                    <a:pt x="1346" y="5215"/>
                  </a:lnTo>
                  <a:lnTo>
                    <a:pt x="4122" y="821"/>
                  </a:lnTo>
                  <a:lnTo>
                    <a:pt x="2818"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0"/>
            <p:cNvSpPr/>
            <p:nvPr/>
          </p:nvSpPr>
          <p:spPr>
            <a:xfrm>
              <a:off x="1747449" y="3332201"/>
              <a:ext cx="115396" cy="121020"/>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0"/>
            <p:cNvSpPr/>
            <p:nvPr/>
          </p:nvSpPr>
          <p:spPr>
            <a:xfrm>
              <a:off x="1779527" y="3337382"/>
              <a:ext cx="83317" cy="115716"/>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0"/>
            <p:cNvSpPr/>
            <p:nvPr/>
          </p:nvSpPr>
          <p:spPr>
            <a:xfrm>
              <a:off x="1809537" y="3369205"/>
              <a:ext cx="70889" cy="73092"/>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0"/>
            <p:cNvSpPr/>
            <p:nvPr/>
          </p:nvSpPr>
          <p:spPr>
            <a:xfrm>
              <a:off x="1818076" y="3373082"/>
              <a:ext cx="62349" cy="69339"/>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0"/>
            <p:cNvSpPr/>
            <p:nvPr/>
          </p:nvSpPr>
          <p:spPr>
            <a:xfrm>
              <a:off x="1686911" y="3304907"/>
              <a:ext cx="38564" cy="36878"/>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0"/>
            <p:cNvSpPr/>
            <p:nvPr/>
          </p:nvSpPr>
          <p:spPr>
            <a:xfrm>
              <a:off x="1700360" y="3312020"/>
              <a:ext cx="25115" cy="29766"/>
            </a:xfrm>
            <a:custGeom>
              <a:rect b="b" l="l" r="r" t="t"/>
              <a:pathLst>
                <a:path extrusionOk="0" h="2419" w="2041">
                  <a:moveTo>
                    <a:pt x="1136" y="1"/>
                  </a:moveTo>
                  <a:lnTo>
                    <a:pt x="1" y="1851"/>
                  </a:lnTo>
                  <a:lnTo>
                    <a:pt x="863" y="2419"/>
                  </a:lnTo>
                  <a:lnTo>
                    <a:pt x="2040" y="547"/>
                  </a:lnTo>
                  <a:lnTo>
                    <a:pt x="1136"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0"/>
            <p:cNvSpPr/>
            <p:nvPr/>
          </p:nvSpPr>
          <p:spPr>
            <a:xfrm>
              <a:off x="1696226" y="3531938"/>
              <a:ext cx="34675" cy="26653"/>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0"/>
            <p:cNvSpPr/>
            <p:nvPr/>
          </p:nvSpPr>
          <p:spPr>
            <a:xfrm>
              <a:off x="1706832" y="3531828"/>
              <a:ext cx="23810" cy="26763"/>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6" name="Google Shape;3736;p60"/>
          <p:cNvGrpSpPr/>
          <p:nvPr/>
        </p:nvGrpSpPr>
        <p:grpSpPr>
          <a:xfrm>
            <a:off x="692760" y="4193412"/>
            <a:ext cx="292213" cy="254600"/>
            <a:chOff x="713140" y="4211083"/>
            <a:chExt cx="292213" cy="254600"/>
          </a:xfrm>
        </p:grpSpPr>
        <p:sp>
          <p:nvSpPr>
            <p:cNvPr id="3737" name="Google Shape;3737;p60"/>
            <p:cNvSpPr/>
            <p:nvPr/>
          </p:nvSpPr>
          <p:spPr>
            <a:xfrm>
              <a:off x="713140" y="4211266"/>
              <a:ext cx="292213" cy="254418"/>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0"/>
            <p:cNvSpPr/>
            <p:nvPr/>
          </p:nvSpPr>
          <p:spPr>
            <a:xfrm>
              <a:off x="789450" y="4211083"/>
              <a:ext cx="214328" cy="139697"/>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0"/>
            <p:cNvSpPr/>
            <p:nvPr/>
          </p:nvSpPr>
          <p:spPr>
            <a:xfrm>
              <a:off x="863613" y="4250568"/>
              <a:ext cx="108248" cy="81252"/>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0"/>
            <p:cNvSpPr/>
            <p:nvPr/>
          </p:nvSpPr>
          <p:spPr>
            <a:xfrm>
              <a:off x="883053" y="4250807"/>
              <a:ext cx="79209" cy="75248"/>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0"/>
            <p:cNvSpPr/>
            <p:nvPr/>
          </p:nvSpPr>
          <p:spPr>
            <a:xfrm>
              <a:off x="781779" y="4381064"/>
              <a:ext cx="61926" cy="46265"/>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0"/>
            <p:cNvSpPr/>
            <p:nvPr/>
          </p:nvSpPr>
          <p:spPr>
            <a:xfrm>
              <a:off x="792098" y="4380904"/>
              <a:ext cx="47772" cy="43788"/>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0"/>
            <p:cNvSpPr/>
            <p:nvPr/>
          </p:nvSpPr>
          <p:spPr>
            <a:xfrm>
              <a:off x="757534" y="4317950"/>
              <a:ext cx="61938" cy="46265"/>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0"/>
            <p:cNvSpPr/>
            <p:nvPr/>
          </p:nvSpPr>
          <p:spPr>
            <a:xfrm>
              <a:off x="768092" y="4317882"/>
              <a:ext cx="47532" cy="43697"/>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0"/>
            <p:cNvSpPr/>
            <p:nvPr/>
          </p:nvSpPr>
          <p:spPr>
            <a:xfrm>
              <a:off x="785854" y="4252246"/>
              <a:ext cx="61687" cy="46208"/>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0"/>
            <p:cNvSpPr/>
            <p:nvPr/>
          </p:nvSpPr>
          <p:spPr>
            <a:xfrm>
              <a:off x="795934" y="4252246"/>
              <a:ext cx="48011" cy="43811"/>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7" name="Google Shape;3747;p60"/>
          <p:cNvGrpSpPr/>
          <p:nvPr/>
        </p:nvGrpSpPr>
        <p:grpSpPr>
          <a:xfrm>
            <a:off x="1656098" y="2867630"/>
            <a:ext cx="143144" cy="293989"/>
            <a:chOff x="1654598" y="2865259"/>
            <a:chExt cx="143144" cy="293989"/>
          </a:xfrm>
        </p:grpSpPr>
        <p:sp>
          <p:nvSpPr>
            <p:cNvPr id="3748" name="Google Shape;3748;p60"/>
            <p:cNvSpPr/>
            <p:nvPr/>
          </p:nvSpPr>
          <p:spPr>
            <a:xfrm>
              <a:off x="1654598" y="2865259"/>
              <a:ext cx="143134" cy="4584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0"/>
            <p:cNvSpPr/>
            <p:nvPr/>
          </p:nvSpPr>
          <p:spPr>
            <a:xfrm>
              <a:off x="1757532" y="2865503"/>
              <a:ext cx="40210" cy="45858"/>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0"/>
            <p:cNvSpPr/>
            <p:nvPr/>
          </p:nvSpPr>
          <p:spPr>
            <a:xfrm>
              <a:off x="1677908" y="2911093"/>
              <a:ext cx="96020" cy="247900"/>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0"/>
            <p:cNvSpPr/>
            <p:nvPr/>
          </p:nvSpPr>
          <p:spPr>
            <a:xfrm>
              <a:off x="1677908" y="2911093"/>
              <a:ext cx="96020" cy="248155"/>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0"/>
            <p:cNvSpPr/>
            <p:nvPr/>
          </p:nvSpPr>
          <p:spPr>
            <a:xfrm>
              <a:off x="1742430" y="2928255"/>
              <a:ext cx="31247" cy="8709"/>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0"/>
            <p:cNvSpPr/>
            <p:nvPr/>
          </p:nvSpPr>
          <p:spPr>
            <a:xfrm>
              <a:off x="1742430" y="2959241"/>
              <a:ext cx="31247" cy="8964"/>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0"/>
            <p:cNvSpPr/>
            <p:nvPr/>
          </p:nvSpPr>
          <p:spPr>
            <a:xfrm>
              <a:off x="1742430" y="2990227"/>
              <a:ext cx="31247" cy="8964"/>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0"/>
            <p:cNvSpPr/>
            <p:nvPr/>
          </p:nvSpPr>
          <p:spPr>
            <a:xfrm>
              <a:off x="1742430" y="3021214"/>
              <a:ext cx="31247" cy="8964"/>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0"/>
            <p:cNvSpPr/>
            <p:nvPr/>
          </p:nvSpPr>
          <p:spPr>
            <a:xfrm>
              <a:off x="1742430" y="3052456"/>
              <a:ext cx="31247" cy="8709"/>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0"/>
            <p:cNvSpPr/>
            <p:nvPr/>
          </p:nvSpPr>
          <p:spPr>
            <a:xfrm>
              <a:off x="1742430" y="3083430"/>
              <a:ext cx="31247" cy="8721"/>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8" name="Google Shape;3758;p60"/>
          <p:cNvGrpSpPr/>
          <p:nvPr/>
        </p:nvGrpSpPr>
        <p:grpSpPr>
          <a:xfrm>
            <a:off x="3333871" y="3359288"/>
            <a:ext cx="294138" cy="179983"/>
            <a:chOff x="3330515" y="3416597"/>
            <a:chExt cx="294138" cy="179983"/>
          </a:xfrm>
        </p:grpSpPr>
        <p:sp>
          <p:nvSpPr>
            <p:cNvPr id="3759" name="Google Shape;3759;p60"/>
            <p:cNvSpPr/>
            <p:nvPr/>
          </p:nvSpPr>
          <p:spPr>
            <a:xfrm>
              <a:off x="3330515" y="3461150"/>
              <a:ext cx="294113" cy="112895"/>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0"/>
            <p:cNvSpPr/>
            <p:nvPr/>
          </p:nvSpPr>
          <p:spPr>
            <a:xfrm>
              <a:off x="3593354" y="3460900"/>
              <a:ext cx="31298" cy="113145"/>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0"/>
            <p:cNvSpPr/>
            <p:nvPr/>
          </p:nvSpPr>
          <p:spPr>
            <a:xfrm>
              <a:off x="3370317" y="3574044"/>
              <a:ext cx="58084" cy="22536"/>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0"/>
            <p:cNvSpPr/>
            <p:nvPr/>
          </p:nvSpPr>
          <p:spPr>
            <a:xfrm>
              <a:off x="3402856" y="3574044"/>
              <a:ext cx="25548" cy="22536"/>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0"/>
            <p:cNvSpPr/>
            <p:nvPr/>
          </p:nvSpPr>
          <p:spPr>
            <a:xfrm>
              <a:off x="3527014" y="3574044"/>
              <a:ext cx="58084" cy="22536"/>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0"/>
            <p:cNvSpPr/>
            <p:nvPr/>
          </p:nvSpPr>
          <p:spPr>
            <a:xfrm>
              <a:off x="3562565" y="3574044"/>
              <a:ext cx="22536" cy="22536"/>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0"/>
            <p:cNvSpPr/>
            <p:nvPr/>
          </p:nvSpPr>
          <p:spPr>
            <a:xfrm>
              <a:off x="3335277" y="3416597"/>
              <a:ext cx="146932" cy="125812"/>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0"/>
            <p:cNvSpPr/>
            <p:nvPr/>
          </p:nvSpPr>
          <p:spPr>
            <a:xfrm>
              <a:off x="3406619" y="3416597"/>
              <a:ext cx="79347" cy="125717"/>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0"/>
            <p:cNvSpPr/>
            <p:nvPr/>
          </p:nvSpPr>
          <p:spPr>
            <a:xfrm>
              <a:off x="3365066" y="3438623"/>
              <a:ext cx="95121" cy="81549"/>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0"/>
            <p:cNvSpPr/>
            <p:nvPr/>
          </p:nvSpPr>
          <p:spPr>
            <a:xfrm>
              <a:off x="3410560" y="3438623"/>
              <a:ext cx="52072" cy="81359"/>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22244E">
                <a:alpha val="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0"/>
            <p:cNvSpPr/>
            <p:nvPr/>
          </p:nvSpPr>
          <p:spPr>
            <a:xfrm>
              <a:off x="3490474" y="3497202"/>
              <a:ext cx="47560" cy="40537"/>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0"/>
            <p:cNvSpPr/>
            <p:nvPr/>
          </p:nvSpPr>
          <p:spPr>
            <a:xfrm>
              <a:off x="3510250" y="3497202"/>
              <a:ext cx="29798" cy="40525"/>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0"/>
            <p:cNvSpPr/>
            <p:nvPr/>
          </p:nvSpPr>
          <p:spPr>
            <a:xfrm>
              <a:off x="3549290" y="3497202"/>
              <a:ext cx="47322" cy="40537"/>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0"/>
            <p:cNvSpPr/>
            <p:nvPr/>
          </p:nvSpPr>
          <p:spPr>
            <a:xfrm>
              <a:off x="3568816" y="3496952"/>
              <a:ext cx="29798" cy="40775"/>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0"/>
            <p:cNvSpPr/>
            <p:nvPr/>
          </p:nvSpPr>
          <p:spPr>
            <a:xfrm>
              <a:off x="3527014" y="3440624"/>
              <a:ext cx="51822" cy="20286"/>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0"/>
            <p:cNvSpPr/>
            <p:nvPr/>
          </p:nvSpPr>
          <p:spPr>
            <a:xfrm>
              <a:off x="3547290" y="3440624"/>
              <a:ext cx="31548" cy="20286"/>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5" name="Google Shape;3775;p60"/>
          <p:cNvGrpSpPr/>
          <p:nvPr/>
        </p:nvGrpSpPr>
        <p:grpSpPr>
          <a:xfrm>
            <a:off x="1151444" y="3738580"/>
            <a:ext cx="292204" cy="289886"/>
            <a:chOff x="1156841" y="3737293"/>
            <a:chExt cx="292204" cy="289886"/>
          </a:xfrm>
        </p:grpSpPr>
        <p:sp>
          <p:nvSpPr>
            <p:cNvPr id="3776" name="Google Shape;3776;p60"/>
            <p:cNvSpPr/>
            <p:nvPr/>
          </p:nvSpPr>
          <p:spPr>
            <a:xfrm>
              <a:off x="1300013" y="3952285"/>
              <a:ext cx="8784" cy="74591"/>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0"/>
            <p:cNvSpPr/>
            <p:nvPr/>
          </p:nvSpPr>
          <p:spPr>
            <a:xfrm>
              <a:off x="1300013" y="3899920"/>
              <a:ext cx="8784" cy="51377"/>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0"/>
            <p:cNvSpPr/>
            <p:nvPr/>
          </p:nvSpPr>
          <p:spPr>
            <a:xfrm>
              <a:off x="1327569" y="3952323"/>
              <a:ext cx="60389" cy="74856"/>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0"/>
            <p:cNvSpPr/>
            <p:nvPr/>
          </p:nvSpPr>
          <p:spPr>
            <a:xfrm>
              <a:off x="1221762" y="3952197"/>
              <a:ext cx="59465" cy="74755"/>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0"/>
            <p:cNvSpPr/>
            <p:nvPr/>
          </p:nvSpPr>
          <p:spPr>
            <a:xfrm>
              <a:off x="1272064" y="3853757"/>
              <a:ext cx="64680" cy="56959"/>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0"/>
            <p:cNvSpPr/>
            <p:nvPr/>
          </p:nvSpPr>
          <p:spPr>
            <a:xfrm>
              <a:off x="1272064" y="3853757"/>
              <a:ext cx="64680" cy="56959"/>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0"/>
            <p:cNvSpPr/>
            <p:nvPr/>
          </p:nvSpPr>
          <p:spPr>
            <a:xfrm>
              <a:off x="1210851" y="3763267"/>
              <a:ext cx="173787" cy="115512"/>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0"/>
            <p:cNvSpPr/>
            <p:nvPr/>
          </p:nvSpPr>
          <p:spPr>
            <a:xfrm>
              <a:off x="1210851" y="3763267"/>
              <a:ext cx="159687" cy="115512"/>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0"/>
            <p:cNvSpPr/>
            <p:nvPr/>
          </p:nvSpPr>
          <p:spPr>
            <a:xfrm>
              <a:off x="1180258" y="3737293"/>
              <a:ext cx="57490" cy="128081"/>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0"/>
            <p:cNvSpPr/>
            <p:nvPr/>
          </p:nvSpPr>
          <p:spPr>
            <a:xfrm>
              <a:off x="1181055" y="3737445"/>
              <a:ext cx="46580" cy="127765"/>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0"/>
            <p:cNvSpPr/>
            <p:nvPr/>
          </p:nvSpPr>
          <p:spPr>
            <a:xfrm>
              <a:off x="1157107" y="3759179"/>
              <a:ext cx="48972" cy="75958"/>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0"/>
            <p:cNvSpPr/>
            <p:nvPr/>
          </p:nvSpPr>
          <p:spPr>
            <a:xfrm>
              <a:off x="1156841" y="3759052"/>
              <a:ext cx="47111" cy="76084"/>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0"/>
            <p:cNvSpPr/>
            <p:nvPr/>
          </p:nvSpPr>
          <p:spPr>
            <a:xfrm>
              <a:off x="1371858" y="3828733"/>
              <a:ext cx="55098" cy="47390"/>
            </a:xfrm>
            <a:custGeom>
              <a:rect b="b" l="l" r="r" t="t"/>
              <a:pathLst>
                <a:path extrusionOk="0" h="3744" w="4353">
                  <a:moveTo>
                    <a:pt x="737" y="1"/>
                  </a:moveTo>
                  <a:lnTo>
                    <a:pt x="1" y="2776"/>
                  </a:lnTo>
                  <a:lnTo>
                    <a:pt x="3617" y="3743"/>
                  </a:lnTo>
                  <a:lnTo>
                    <a:pt x="4353" y="968"/>
                  </a:lnTo>
                  <a:lnTo>
                    <a:pt x="7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0"/>
            <p:cNvSpPr/>
            <p:nvPr/>
          </p:nvSpPr>
          <p:spPr>
            <a:xfrm>
              <a:off x="1371858" y="3828733"/>
              <a:ext cx="24492" cy="39137"/>
            </a:xfrm>
            <a:custGeom>
              <a:rect b="b" l="l" r="r" t="t"/>
              <a:pathLst>
                <a:path extrusionOk="0" h="3092" w="1935">
                  <a:moveTo>
                    <a:pt x="737" y="1"/>
                  </a:moveTo>
                  <a:lnTo>
                    <a:pt x="1" y="2776"/>
                  </a:lnTo>
                  <a:lnTo>
                    <a:pt x="1178" y="3091"/>
                  </a:lnTo>
                  <a:lnTo>
                    <a:pt x="1935" y="316"/>
                  </a:lnTo>
                  <a:lnTo>
                    <a:pt x="737"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0"/>
            <p:cNvSpPr/>
            <p:nvPr/>
          </p:nvSpPr>
          <p:spPr>
            <a:xfrm>
              <a:off x="1414970" y="3830189"/>
              <a:ext cx="34074" cy="62313"/>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0"/>
            <p:cNvSpPr/>
            <p:nvPr/>
          </p:nvSpPr>
          <p:spPr>
            <a:xfrm>
              <a:off x="1248382" y="3940248"/>
              <a:ext cx="112044" cy="20227"/>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0"/>
            <p:cNvSpPr/>
            <p:nvPr/>
          </p:nvSpPr>
          <p:spPr>
            <a:xfrm>
              <a:off x="1248382" y="3940248"/>
              <a:ext cx="28479" cy="20492"/>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3" name="Google Shape;3793;p60"/>
          <p:cNvGrpSpPr/>
          <p:nvPr/>
        </p:nvGrpSpPr>
        <p:grpSpPr>
          <a:xfrm>
            <a:off x="3336341" y="2468292"/>
            <a:ext cx="289199" cy="214839"/>
            <a:chOff x="3333799" y="2456450"/>
            <a:chExt cx="289199" cy="214839"/>
          </a:xfrm>
        </p:grpSpPr>
        <p:sp>
          <p:nvSpPr>
            <p:cNvPr id="3794" name="Google Shape;3794;p60"/>
            <p:cNvSpPr/>
            <p:nvPr/>
          </p:nvSpPr>
          <p:spPr>
            <a:xfrm>
              <a:off x="3381559" y="2550294"/>
              <a:ext cx="193439" cy="106651"/>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0"/>
            <p:cNvSpPr/>
            <p:nvPr/>
          </p:nvSpPr>
          <p:spPr>
            <a:xfrm>
              <a:off x="3381799" y="2550294"/>
              <a:ext cx="47281" cy="98670"/>
            </a:xfrm>
            <a:custGeom>
              <a:rect b="b" l="l" r="r" t="t"/>
              <a:pathLst>
                <a:path extrusionOk="0" h="8642" w="4142">
                  <a:moveTo>
                    <a:pt x="0" y="1"/>
                  </a:moveTo>
                  <a:lnTo>
                    <a:pt x="0" y="6371"/>
                  </a:lnTo>
                  <a:cubicBezTo>
                    <a:pt x="1241" y="7359"/>
                    <a:pt x="2649" y="8137"/>
                    <a:pt x="4142" y="8642"/>
                  </a:cubicBezTo>
                  <a:lnTo>
                    <a:pt x="4142"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0"/>
            <p:cNvSpPr/>
            <p:nvPr/>
          </p:nvSpPr>
          <p:spPr>
            <a:xfrm>
              <a:off x="3532147" y="2560615"/>
              <a:ext cx="9851" cy="86430"/>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0"/>
            <p:cNvSpPr/>
            <p:nvPr/>
          </p:nvSpPr>
          <p:spPr>
            <a:xfrm>
              <a:off x="3381799" y="2550294"/>
              <a:ext cx="193199" cy="42747"/>
            </a:xfrm>
            <a:custGeom>
              <a:rect b="b" l="l" r="r" t="t"/>
              <a:pathLst>
                <a:path extrusionOk="0" h="3744" w="16925">
                  <a:moveTo>
                    <a:pt x="0" y="1"/>
                  </a:moveTo>
                  <a:lnTo>
                    <a:pt x="0" y="526"/>
                  </a:lnTo>
                  <a:lnTo>
                    <a:pt x="8452" y="3743"/>
                  </a:lnTo>
                  <a:lnTo>
                    <a:pt x="16925" y="526"/>
                  </a:lnTo>
                  <a:lnTo>
                    <a:pt x="169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0"/>
            <p:cNvSpPr/>
            <p:nvPr/>
          </p:nvSpPr>
          <p:spPr>
            <a:xfrm>
              <a:off x="3333799" y="2456450"/>
              <a:ext cx="289199" cy="130593"/>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0"/>
            <p:cNvSpPr/>
            <p:nvPr/>
          </p:nvSpPr>
          <p:spPr>
            <a:xfrm>
              <a:off x="3333799" y="2511649"/>
              <a:ext cx="144480" cy="75390"/>
            </a:xfrm>
            <a:custGeom>
              <a:rect b="b" l="l" r="r" t="t"/>
              <a:pathLst>
                <a:path extrusionOk="0" h="6603" w="12657">
                  <a:moveTo>
                    <a:pt x="0" y="1"/>
                  </a:moveTo>
                  <a:lnTo>
                    <a:pt x="0" y="1788"/>
                  </a:lnTo>
                  <a:lnTo>
                    <a:pt x="12657" y="6602"/>
                  </a:lnTo>
                  <a:lnTo>
                    <a:pt x="12657" y="4836"/>
                  </a:lnTo>
                  <a:lnTo>
                    <a:pt x="0"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0"/>
            <p:cNvSpPr/>
            <p:nvPr/>
          </p:nvSpPr>
          <p:spPr>
            <a:xfrm>
              <a:off x="3472115" y="2500541"/>
              <a:ext cx="85122" cy="170749"/>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1" name="Google Shape;3801;p60"/>
          <p:cNvSpPr/>
          <p:nvPr/>
        </p:nvSpPr>
        <p:spPr>
          <a:xfrm>
            <a:off x="12212086" y="3198369"/>
            <a:ext cx="28619" cy="244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2" name="Google Shape;3802;p60"/>
          <p:cNvGrpSpPr/>
          <p:nvPr/>
        </p:nvGrpSpPr>
        <p:grpSpPr>
          <a:xfrm>
            <a:off x="3804631" y="3302280"/>
            <a:ext cx="223724" cy="294000"/>
            <a:chOff x="3802627" y="3302237"/>
            <a:chExt cx="223724" cy="294000"/>
          </a:xfrm>
        </p:grpSpPr>
        <p:sp>
          <p:nvSpPr>
            <p:cNvPr id="3803" name="Google Shape;3803;p60"/>
            <p:cNvSpPr/>
            <p:nvPr/>
          </p:nvSpPr>
          <p:spPr>
            <a:xfrm>
              <a:off x="3938684" y="3433628"/>
              <a:ext cx="26799" cy="26811"/>
            </a:xfrm>
            <a:custGeom>
              <a:rect b="b" l="l" r="r" t="t"/>
              <a:pathLst>
                <a:path extrusionOk="0" h="2167" w="2166">
                  <a:moveTo>
                    <a:pt x="0" y="1"/>
                  </a:moveTo>
                  <a:lnTo>
                    <a:pt x="0" y="2166"/>
                  </a:lnTo>
                  <a:lnTo>
                    <a:pt x="2166" y="2166"/>
                  </a:lnTo>
                  <a:lnTo>
                    <a:pt x="13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0"/>
            <p:cNvSpPr/>
            <p:nvPr/>
          </p:nvSpPr>
          <p:spPr>
            <a:xfrm>
              <a:off x="3955326" y="3433628"/>
              <a:ext cx="16666" cy="45543"/>
            </a:xfrm>
            <a:custGeom>
              <a:rect b="b" l="l" r="r" t="t"/>
              <a:pathLst>
                <a:path extrusionOk="0" h="3681" w="1347">
                  <a:moveTo>
                    <a:pt x="1" y="1"/>
                  </a:moveTo>
                  <a:lnTo>
                    <a:pt x="1" y="3680"/>
                  </a:lnTo>
                  <a:lnTo>
                    <a:pt x="1347" y="3680"/>
                  </a:lnTo>
                  <a:lnTo>
                    <a:pt x="13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0"/>
            <p:cNvSpPr/>
            <p:nvPr/>
          </p:nvSpPr>
          <p:spPr>
            <a:xfrm>
              <a:off x="3955326" y="3433628"/>
              <a:ext cx="16666" cy="14327"/>
            </a:xfrm>
            <a:custGeom>
              <a:rect b="b" l="l" r="r" t="t"/>
              <a:pathLst>
                <a:path extrusionOk="0" h="1158" w="1347">
                  <a:moveTo>
                    <a:pt x="1" y="1"/>
                  </a:moveTo>
                  <a:lnTo>
                    <a:pt x="1" y="1157"/>
                  </a:lnTo>
                  <a:lnTo>
                    <a:pt x="1347" y="1157"/>
                  </a:lnTo>
                  <a:lnTo>
                    <a:pt x="134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0"/>
            <p:cNvSpPr/>
            <p:nvPr/>
          </p:nvSpPr>
          <p:spPr>
            <a:xfrm>
              <a:off x="3955326" y="3433628"/>
              <a:ext cx="6260" cy="45543"/>
            </a:xfrm>
            <a:custGeom>
              <a:rect b="b" l="l" r="r" t="t"/>
              <a:pathLst>
                <a:path extrusionOk="0" h="3681" w="506">
                  <a:moveTo>
                    <a:pt x="1" y="1"/>
                  </a:moveTo>
                  <a:lnTo>
                    <a:pt x="1" y="3680"/>
                  </a:lnTo>
                  <a:lnTo>
                    <a:pt x="506" y="3680"/>
                  </a:lnTo>
                  <a:lnTo>
                    <a:pt x="5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0"/>
            <p:cNvSpPr/>
            <p:nvPr/>
          </p:nvSpPr>
          <p:spPr>
            <a:xfrm>
              <a:off x="3938684" y="3437798"/>
              <a:ext cx="16653" cy="7287"/>
            </a:xfrm>
            <a:custGeom>
              <a:rect b="b" l="l" r="r" t="t"/>
              <a:pathLst>
                <a:path extrusionOk="0" h="589" w="1346">
                  <a:moveTo>
                    <a:pt x="0" y="0"/>
                  </a:moveTo>
                  <a:lnTo>
                    <a:pt x="0" y="589"/>
                  </a:lnTo>
                  <a:lnTo>
                    <a:pt x="1346" y="589"/>
                  </a:lnTo>
                  <a:lnTo>
                    <a:pt x="134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0"/>
            <p:cNvSpPr/>
            <p:nvPr/>
          </p:nvSpPr>
          <p:spPr>
            <a:xfrm>
              <a:off x="3938684" y="3437798"/>
              <a:ext cx="6260" cy="22642"/>
            </a:xfrm>
            <a:custGeom>
              <a:rect b="b" l="l" r="r" t="t"/>
              <a:pathLst>
                <a:path extrusionOk="0" h="1830" w="506">
                  <a:moveTo>
                    <a:pt x="0" y="0"/>
                  </a:moveTo>
                  <a:lnTo>
                    <a:pt x="0" y="1829"/>
                  </a:lnTo>
                  <a:lnTo>
                    <a:pt x="505" y="1829"/>
                  </a:lnTo>
                  <a:lnTo>
                    <a:pt x="5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0"/>
            <p:cNvSpPr/>
            <p:nvPr/>
          </p:nvSpPr>
          <p:spPr>
            <a:xfrm>
              <a:off x="3940503" y="3303820"/>
              <a:ext cx="29669" cy="27591"/>
            </a:xfrm>
            <a:custGeom>
              <a:rect b="b" l="l" r="r" t="t"/>
              <a:pathLst>
                <a:path extrusionOk="0" h="2230" w="2398">
                  <a:moveTo>
                    <a:pt x="1" y="1"/>
                  </a:moveTo>
                  <a:lnTo>
                    <a:pt x="1" y="2229"/>
                  </a:lnTo>
                  <a:lnTo>
                    <a:pt x="2397" y="2229"/>
                  </a:lnTo>
                  <a:lnTo>
                    <a:pt x="23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0"/>
            <p:cNvSpPr/>
            <p:nvPr/>
          </p:nvSpPr>
          <p:spPr>
            <a:xfrm>
              <a:off x="3940503" y="3303820"/>
              <a:ext cx="11197" cy="27591"/>
            </a:xfrm>
            <a:custGeom>
              <a:rect b="b" l="l" r="r" t="t"/>
              <a:pathLst>
                <a:path extrusionOk="0" h="2230" w="905">
                  <a:moveTo>
                    <a:pt x="1" y="1"/>
                  </a:moveTo>
                  <a:lnTo>
                    <a:pt x="1" y="2229"/>
                  </a:lnTo>
                  <a:lnTo>
                    <a:pt x="905" y="2229"/>
                  </a:lnTo>
                  <a:lnTo>
                    <a:pt x="905"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0"/>
            <p:cNvSpPr/>
            <p:nvPr/>
          </p:nvSpPr>
          <p:spPr>
            <a:xfrm>
              <a:off x="3802627" y="3339183"/>
              <a:ext cx="148804" cy="221938"/>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0"/>
            <p:cNvSpPr/>
            <p:nvPr/>
          </p:nvSpPr>
          <p:spPr>
            <a:xfrm>
              <a:off x="3915274" y="3551731"/>
              <a:ext cx="43192" cy="34878"/>
            </a:xfrm>
            <a:custGeom>
              <a:rect b="b" l="l" r="r" t="t"/>
              <a:pathLst>
                <a:path extrusionOk="0" h="2819" w="3491">
                  <a:moveTo>
                    <a:pt x="0" y="1"/>
                  </a:moveTo>
                  <a:lnTo>
                    <a:pt x="0" y="2818"/>
                  </a:lnTo>
                  <a:lnTo>
                    <a:pt x="3490" y="2818"/>
                  </a:lnTo>
                  <a:lnTo>
                    <a:pt x="34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0"/>
            <p:cNvSpPr/>
            <p:nvPr/>
          </p:nvSpPr>
          <p:spPr>
            <a:xfrm>
              <a:off x="3930876" y="3322553"/>
              <a:ext cx="48921" cy="116809"/>
            </a:xfrm>
            <a:custGeom>
              <a:rect b="b" l="l" r="r" t="t"/>
              <a:pathLst>
                <a:path extrusionOk="0" h="9441" w="3954">
                  <a:moveTo>
                    <a:pt x="1" y="0"/>
                  </a:moveTo>
                  <a:lnTo>
                    <a:pt x="1" y="9440"/>
                  </a:lnTo>
                  <a:lnTo>
                    <a:pt x="3953" y="9440"/>
                  </a:lnTo>
                  <a:lnTo>
                    <a:pt x="39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0"/>
            <p:cNvSpPr/>
            <p:nvPr/>
          </p:nvSpPr>
          <p:spPr>
            <a:xfrm>
              <a:off x="3930876" y="3322553"/>
              <a:ext cx="17445" cy="116809"/>
            </a:xfrm>
            <a:custGeom>
              <a:rect b="b" l="l" r="r" t="t"/>
              <a:pathLst>
                <a:path extrusionOk="0" h="9441" w="1410">
                  <a:moveTo>
                    <a:pt x="1" y="0"/>
                  </a:moveTo>
                  <a:lnTo>
                    <a:pt x="1" y="9440"/>
                  </a:lnTo>
                  <a:lnTo>
                    <a:pt x="1409" y="9440"/>
                  </a:lnTo>
                  <a:lnTo>
                    <a:pt x="1409"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0"/>
            <p:cNvSpPr/>
            <p:nvPr/>
          </p:nvSpPr>
          <p:spPr>
            <a:xfrm>
              <a:off x="3915274" y="3507249"/>
              <a:ext cx="82203" cy="30189"/>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0"/>
            <p:cNvSpPr/>
            <p:nvPr/>
          </p:nvSpPr>
          <p:spPr>
            <a:xfrm>
              <a:off x="3915274" y="3507249"/>
              <a:ext cx="80384" cy="15886"/>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0"/>
            <p:cNvSpPr/>
            <p:nvPr/>
          </p:nvSpPr>
          <p:spPr>
            <a:xfrm>
              <a:off x="3915274" y="3537428"/>
              <a:ext cx="61133" cy="23681"/>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0"/>
            <p:cNvSpPr/>
            <p:nvPr/>
          </p:nvSpPr>
          <p:spPr>
            <a:xfrm>
              <a:off x="3925420" y="3302261"/>
              <a:ext cx="58794" cy="9119"/>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0"/>
            <p:cNvSpPr/>
            <p:nvPr/>
          </p:nvSpPr>
          <p:spPr>
            <a:xfrm>
              <a:off x="3938585" y="3302237"/>
              <a:ext cx="45630" cy="9156"/>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0"/>
            <p:cNvSpPr/>
            <p:nvPr/>
          </p:nvSpPr>
          <p:spPr>
            <a:xfrm>
              <a:off x="3841133" y="3577492"/>
              <a:ext cx="185216" cy="18744"/>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0"/>
            <p:cNvSpPr/>
            <p:nvPr/>
          </p:nvSpPr>
          <p:spPr>
            <a:xfrm>
              <a:off x="3874429" y="3577492"/>
              <a:ext cx="151922" cy="18744"/>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0"/>
            <p:cNvSpPr/>
            <p:nvPr/>
          </p:nvSpPr>
          <p:spPr>
            <a:xfrm>
              <a:off x="3891863" y="3357409"/>
              <a:ext cx="25240" cy="214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0"/>
            <p:cNvSpPr/>
            <p:nvPr/>
          </p:nvSpPr>
          <p:spPr>
            <a:xfrm>
              <a:off x="3877028" y="3519994"/>
              <a:ext cx="25252" cy="214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4" name="Google Shape;3824;p60"/>
          <p:cNvGrpSpPr/>
          <p:nvPr/>
        </p:nvGrpSpPr>
        <p:grpSpPr>
          <a:xfrm>
            <a:off x="3769456" y="2868489"/>
            <a:ext cx="294083" cy="292275"/>
            <a:chOff x="3954343" y="2899354"/>
            <a:chExt cx="345655" cy="343529"/>
          </a:xfrm>
        </p:grpSpPr>
        <p:sp>
          <p:nvSpPr>
            <p:cNvPr id="3825" name="Google Shape;3825;p60"/>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0"/>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0"/>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0"/>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0"/>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0"/>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0"/>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0"/>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0"/>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0"/>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0"/>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0"/>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7" name="Google Shape;3837;p60"/>
          <p:cNvGrpSpPr/>
          <p:nvPr/>
        </p:nvGrpSpPr>
        <p:grpSpPr>
          <a:xfrm>
            <a:off x="2021417" y="3310986"/>
            <a:ext cx="292247" cy="276618"/>
            <a:chOff x="2021098" y="3315361"/>
            <a:chExt cx="292247" cy="276618"/>
          </a:xfrm>
        </p:grpSpPr>
        <p:sp>
          <p:nvSpPr>
            <p:cNvPr id="3838" name="Google Shape;3838;p60"/>
            <p:cNvSpPr/>
            <p:nvPr/>
          </p:nvSpPr>
          <p:spPr>
            <a:xfrm>
              <a:off x="2021347" y="3315361"/>
              <a:ext cx="291998" cy="276618"/>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0"/>
            <p:cNvSpPr/>
            <p:nvPr/>
          </p:nvSpPr>
          <p:spPr>
            <a:xfrm>
              <a:off x="2021098" y="3315361"/>
              <a:ext cx="279554" cy="265405"/>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0"/>
            <p:cNvSpPr/>
            <p:nvPr/>
          </p:nvSpPr>
          <p:spPr>
            <a:xfrm>
              <a:off x="2185124" y="3316142"/>
              <a:ext cx="125966" cy="125717"/>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0"/>
            <p:cNvSpPr/>
            <p:nvPr/>
          </p:nvSpPr>
          <p:spPr>
            <a:xfrm>
              <a:off x="2185124" y="3316142"/>
              <a:ext cx="56264" cy="35852"/>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0"/>
            <p:cNvSpPr/>
            <p:nvPr/>
          </p:nvSpPr>
          <p:spPr>
            <a:xfrm>
              <a:off x="2107722" y="3391460"/>
              <a:ext cx="131424" cy="124178"/>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0"/>
            <p:cNvSpPr/>
            <p:nvPr/>
          </p:nvSpPr>
          <p:spPr>
            <a:xfrm>
              <a:off x="2114518" y="3477066"/>
              <a:ext cx="36988" cy="33732"/>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0"/>
            <p:cNvSpPr/>
            <p:nvPr/>
          </p:nvSpPr>
          <p:spPr>
            <a:xfrm>
              <a:off x="2140646" y="3449778"/>
              <a:ext cx="37497" cy="34135"/>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0"/>
            <p:cNvSpPr/>
            <p:nvPr/>
          </p:nvSpPr>
          <p:spPr>
            <a:xfrm>
              <a:off x="2168230" y="3423306"/>
              <a:ext cx="36751" cy="33732"/>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0"/>
            <p:cNvSpPr/>
            <p:nvPr/>
          </p:nvSpPr>
          <p:spPr>
            <a:xfrm>
              <a:off x="2195104" y="3396421"/>
              <a:ext cx="36751" cy="33791"/>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7" name="Google Shape;3847;p60"/>
          <p:cNvGrpSpPr/>
          <p:nvPr/>
        </p:nvGrpSpPr>
        <p:grpSpPr>
          <a:xfrm>
            <a:off x="2459186" y="3319118"/>
            <a:ext cx="289202" cy="260327"/>
            <a:chOff x="2457347" y="3305664"/>
            <a:chExt cx="289202" cy="260327"/>
          </a:xfrm>
        </p:grpSpPr>
        <p:sp>
          <p:nvSpPr>
            <p:cNvPr id="3848" name="Google Shape;3848;p60"/>
            <p:cNvSpPr/>
            <p:nvPr/>
          </p:nvSpPr>
          <p:spPr>
            <a:xfrm>
              <a:off x="2526536" y="3305664"/>
              <a:ext cx="150822" cy="57270"/>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0"/>
            <p:cNvSpPr/>
            <p:nvPr/>
          </p:nvSpPr>
          <p:spPr>
            <a:xfrm>
              <a:off x="2554898" y="3310387"/>
              <a:ext cx="93836" cy="23166"/>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0"/>
            <p:cNvSpPr/>
            <p:nvPr/>
          </p:nvSpPr>
          <p:spPr>
            <a:xfrm>
              <a:off x="2467551" y="3463940"/>
              <a:ext cx="268546" cy="102051"/>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0"/>
            <p:cNvSpPr/>
            <p:nvPr/>
          </p:nvSpPr>
          <p:spPr>
            <a:xfrm>
              <a:off x="2467551" y="3463940"/>
              <a:ext cx="38590" cy="102051"/>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0"/>
            <p:cNvSpPr/>
            <p:nvPr/>
          </p:nvSpPr>
          <p:spPr>
            <a:xfrm>
              <a:off x="2467800" y="3463940"/>
              <a:ext cx="268297" cy="55269"/>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0"/>
            <p:cNvSpPr/>
            <p:nvPr/>
          </p:nvSpPr>
          <p:spPr>
            <a:xfrm>
              <a:off x="2457347" y="3355689"/>
              <a:ext cx="289202" cy="140369"/>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0"/>
            <p:cNvSpPr/>
            <p:nvPr/>
          </p:nvSpPr>
          <p:spPr>
            <a:xfrm>
              <a:off x="2457347" y="3355677"/>
              <a:ext cx="38081" cy="110775"/>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0"/>
            <p:cNvSpPr/>
            <p:nvPr/>
          </p:nvSpPr>
          <p:spPr>
            <a:xfrm>
              <a:off x="2541712" y="3428855"/>
              <a:ext cx="120222" cy="64467"/>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0"/>
            <p:cNvSpPr/>
            <p:nvPr/>
          </p:nvSpPr>
          <p:spPr>
            <a:xfrm>
              <a:off x="2576300" y="3464686"/>
              <a:ext cx="51280" cy="63982"/>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0"/>
            <p:cNvSpPr/>
            <p:nvPr/>
          </p:nvSpPr>
          <p:spPr>
            <a:xfrm>
              <a:off x="2589996" y="3479625"/>
              <a:ext cx="23651" cy="33855"/>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8" name="Google Shape;3858;p60"/>
          <p:cNvGrpSpPr/>
          <p:nvPr/>
        </p:nvGrpSpPr>
        <p:grpSpPr>
          <a:xfrm>
            <a:off x="1156273" y="1554720"/>
            <a:ext cx="282550" cy="291939"/>
            <a:chOff x="1150192" y="1552840"/>
            <a:chExt cx="282550" cy="291939"/>
          </a:xfrm>
        </p:grpSpPr>
        <p:sp>
          <p:nvSpPr>
            <p:cNvPr id="3859" name="Google Shape;3859;p60"/>
            <p:cNvSpPr/>
            <p:nvPr/>
          </p:nvSpPr>
          <p:spPr>
            <a:xfrm>
              <a:off x="1181527" y="1552840"/>
              <a:ext cx="220144" cy="59032"/>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0"/>
            <p:cNvSpPr/>
            <p:nvPr/>
          </p:nvSpPr>
          <p:spPr>
            <a:xfrm>
              <a:off x="1186756" y="1625110"/>
              <a:ext cx="57455" cy="55753"/>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0"/>
            <p:cNvSpPr/>
            <p:nvPr/>
          </p:nvSpPr>
          <p:spPr>
            <a:xfrm>
              <a:off x="1338723" y="1625110"/>
              <a:ext cx="57716" cy="55753"/>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0"/>
            <p:cNvSpPr/>
            <p:nvPr/>
          </p:nvSpPr>
          <p:spPr>
            <a:xfrm>
              <a:off x="1196157" y="1775376"/>
              <a:ext cx="72595" cy="69403"/>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0"/>
            <p:cNvSpPr/>
            <p:nvPr/>
          </p:nvSpPr>
          <p:spPr>
            <a:xfrm>
              <a:off x="1314182" y="1775376"/>
              <a:ext cx="72856" cy="69403"/>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0"/>
            <p:cNvSpPr/>
            <p:nvPr/>
          </p:nvSpPr>
          <p:spPr>
            <a:xfrm>
              <a:off x="1190929" y="1627519"/>
              <a:ext cx="201080" cy="201080"/>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0"/>
            <p:cNvSpPr/>
            <p:nvPr/>
          </p:nvSpPr>
          <p:spPr>
            <a:xfrm>
              <a:off x="1208627" y="1646732"/>
              <a:ext cx="173197" cy="162863"/>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0"/>
            <p:cNvSpPr/>
            <p:nvPr/>
          </p:nvSpPr>
          <p:spPr>
            <a:xfrm>
              <a:off x="1240284" y="1647887"/>
              <a:ext cx="155635" cy="1600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0"/>
            <p:cNvSpPr/>
            <p:nvPr/>
          </p:nvSpPr>
          <p:spPr>
            <a:xfrm>
              <a:off x="1279705" y="1666952"/>
              <a:ext cx="21946" cy="78345"/>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0"/>
            <p:cNvSpPr/>
            <p:nvPr/>
          </p:nvSpPr>
          <p:spPr>
            <a:xfrm>
              <a:off x="1278661" y="1723871"/>
              <a:ext cx="54064" cy="51978"/>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0"/>
            <p:cNvSpPr/>
            <p:nvPr/>
          </p:nvSpPr>
          <p:spPr>
            <a:xfrm>
              <a:off x="1150192" y="1589465"/>
              <a:ext cx="79140" cy="74371"/>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0"/>
            <p:cNvSpPr/>
            <p:nvPr/>
          </p:nvSpPr>
          <p:spPr>
            <a:xfrm>
              <a:off x="1163258" y="1589465"/>
              <a:ext cx="64249" cy="51059"/>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0"/>
            <p:cNvSpPr/>
            <p:nvPr/>
          </p:nvSpPr>
          <p:spPr>
            <a:xfrm>
              <a:off x="1353080" y="1589602"/>
              <a:ext cx="79662" cy="74284"/>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0"/>
            <p:cNvSpPr/>
            <p:nvPr/>
          </p:nvSpPr>
          <p:spPr>
            <a:xfrm>
              <a:off x="1375796" y="1595923"/>
              <a:ext cx="56946" cy="66596"/>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3" name="Google Shape;3873;p60"/>
          <p:cNvGrpSpPr/>
          <p:nvPr/>
        </p:nvGrpSpPr>
        <p:grpSpPr>
          <a:xfrm>
            <a:off x="710503" y="1988820"/>
            <a:ext cx="305482" cy="288231"/>
            <a:chOff x="849601" y="1952074"/>
            <a:chExt cx="406713" cy="383745"/>
          </a:xfrm>
        </p:grpSpPr>
        <p:sp>
          <p:nvSpPr>
            <p:cNvPr id="3874" name="Google Shape;3874;p60"/>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0"/>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0"/>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0"/>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0"/>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0"/>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0"/>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60"/>
          <p:cNvGrpSpPr/>
          <p:nvPr/>
        </p:nvGrpSpPr>
        <p:grpSpPr>
          <a:xfrm>
            <a:off x="2083605" y="2868407"/>
            <a:ext cx="167848" cy="292439"/>
            <a:chOff x="2085980" y="2864571"/>
            <a:chExt cx="167848" cy="292439"/>
          </a:xfrm>
        </p:grpSpPr>
        <p:sp>
          <p:nvSpPr>
            <p:cNvPr id="3882" name="Google Shape;3882;p60"/>
            <p:cNvSpPr/>
            <p:nvPr/>
          </p:nvSpPr>
          <p:spPr>
            <a:xfrm>
              <a:off x="2148390" y="3117623"/>
              <a:ext cx="42233" cy="39128"/>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0"/>
            <p:cNvSpPr/>
            <p:nvPr/>
          </p:nvSpPr>
          <p:spPr>
            <a:xfrm>
              <a:off x="2159009" y="3117623"/>
              <a:ext cx="31613" cy="3938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0"/>
            <p:cNvSpPr/>
            <p:nvPr/>
          </p:nvSpPr>
          <p:spPr>
            <a:xfrm>
              <a:off x="2085980" y="2864571"/>
              <a:ext cx="167848" cy="268884"/>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0"/>
            <p:cNvSpPr/>
            <p:nvPr/>
          </p:nvSpPr>
          <p:spPr>
            <a:xfrm>
              <a:off x="2145803" y="2864571"/>
              <a:ext cx="108022" cy="268884"/>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0"/>
            <p:cNvSpPr/>
            <p:nvPr/>
          </p:nvSpPr>
          <p:spPr>
            <a:xfrm>
              <a:off x="2165489" y="2864571"/>
              <a:ext cx="8821" cy="47802"/>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0"/>
            <p:cNvSpPr/>
            <p:nvPr/>
          </p:nvSpPr>
          <p:spPr>
            <a:xfrm>
              <a:off x="2148649" y="2908083"/>
              <a:ext cx="42233" cy="4119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0"/>
            <p:cNvSpPr/>
            <p:nvPr/>
          </p:nvSpPr>
          <p:spPr>
            <a:xfrm>
              <a:off x="2159268" y="2908083"/>
              <a:ext cx="31613" cy="40939"/>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0"/>
            <p:cNvSpPr/>
            <p:nvPr/>
          </p:nvSpPr>
          <p:spPr>
            <a:xfrm>
              <a:off x="2086239" y="2962214"/>
              <a:ext cx="26426" cy="97156"/>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0"/>
            <p:cNvSpPr/>
            <p:nvPr/>
          </p:nvSpPr>
          <p:spPr>
            <a:xfrm>
              <a:off x="2087532" y="2962214"/>
              <a:ext cx="25133" cy="96897"/>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0"/>
            <p:cNvSpPr/>
            <p:nvPr/>
          </p:nvSpPr>
          <p:spPr>
            <a:xfrm>
              <a:off x="2227136" y="2962214"/>
              <a:ext cx="26685" cy="97156"/>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0"/>
            <p:cNvSpPr/>
            <p:nvPr/>
          </p:nvSpPr>
          <p:spPr>
            <a:xfrm>
              <a:off x="2240601" y="2962214"/>
              <a:ext cx="13219" cy="97156"/>
            </a:xfrm>
            <a:custGeom>
              <a:rect b="b" l="l" r="r" t="t"/>
              <a:pathLst>
                <a:path extrusionOk="0" h="7886" w="1073">
                  <a:moveTo>
                    <a:pt x="1" y="1"/>
                  </a:moveTo>
                  <a:lnTo>
                    <a:pt x="1" y="7885"/>
                  </a:lnTo>
                  <a:lnTo>
                    <a:pt x="1073" y="7885"/>
                  </a:lnTo>
                  <a:lnTo>
                    <a:pt x="1073"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60"/>
          <p:cNvGrpSpPr/>
          <p:nvPr/>
        </p:nvGrpSpPr>
        <p:grpSpPr>
          <a:xfrm>
            <a:off x="2034144" y="2427748"/>
            <a:ext cx="266746" cy="295911"/>
            <a:chOff x="2046654" y="2426975"/>
            <a:chExt cx="266746" cy="295911"/>
          </a:xfrm>
        </p:grpSpPr>
        <p:sp>
          <p:nvSpPr>
            <p:cNvPr id="3894" name="Google Shape;3894;p60"/>
            <p:cNvSpPr/>
            <p:nvPr/>
          </p:nvSpPr>
          <p:spPr>
            <a:xfrm>
              <a:off x="2073297" y="2698341"/>
              <a:ext cx="19050" cy="24546"/>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0"/>
            <p:cNvSpPr/>
            <p:nvPr/>
          </p:nvSpPr>
          <p:spPr>
            <a:xfrm>
              <a:off x="2267709" y="2699970"/>
              <a:ext cx="19050" cy="22852"/>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0"/>
            <p:cNvSpPr/>
            <p:nvPr/>
          </p:nvSpPr>
          <p:spPr>
            <a:xfrm>
              <a:off x="2046654" y="2602079"/>
              <a:ext cx="266746" cy="14433"/>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0"/>
            <p:cNvSpPr/>
            <p:nvPr/>
          </p:nvSpPr>
          <p:spPr>
            <a:xfrm>
              <a:off x="2064321" y="2480260"/>
              <a:ext cx="121281" cy="227211"/>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0"/>
            <p:cNvSpPr/>
            <p:nvPr/>
          </p:nvSpPr>
          <p:spPr>
            <a:xfrm>
              <a:off x="2083087" y="2480260"/>
              <a:ext cx="102516" cy="227095"/>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0"/>
            <p:cNvSpPr/>
            <p:nvPr/>
          </p:nvSpPr>
          <p:spPr>
            <a:xfrm>
              <a:off x="2174447" y="2480260"/>
              <a:ext cx="121009" cy="227211"/>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0"/>
            <p:cNvSpPr/>
            <p:nvPr/>
          </p:nvSpPr>
          <p:spPr>
            <a:xfrm>
              <a:off x="2174447" y="2480260"/>
              <a:ext cx="121281" cy="222426"/>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0"/>
            <p:cNvSpPr/>
            <p:nvPr/>
          </p:nvSpPr>
          <p:spPr>
            <a:xfrm>
              <a:off x="2164657" y="2426975"/>
              <a:ext cx="30469" cy="27740"/>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0"/>
            <p:cNvSpPr/>
            <p:nvPr/>
          </p:nvSpPr>
          <p:spPr>
            <a:xfrm>
              <a:off x="2133113" y="2449544"/>
              <a:ext cx="81863" cy="69887"/>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0"/>
            <p:cNvSpPr/>
            <p:nvPr/>
          </p:nvSpPr>
          <p:spPr>
            <a:xfrm>
              <a:off x="2171460" y="2449544"/>
              <a:ext cx="45962" cy="69887"/>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0"/>
            <p:cNvSpPr/>
            <p:nvPr/>
          </p:nvSpPr>
          <p:spPr>
            <a:xfrm>
              <a:off x="2161669" y="2470754"/>
              <a:ext cx="31827" cy="27326"/>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0"/>
            <p:cNvSpPr/>
            <p:nvPr/>
          </p:nvSpPr>
          <p:spPr>
            <a:xfrm>
              <a:off x="2164929" y="2585227"/>
              <a:ext cx="30197" cy="48406"/>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0"/>
            <p:cNvSpPr/>
            <p:nvPr/>
          </p:nvSpPr>
          <p:spPr>
            <a:xfrm>
              <a:off x="2174447" y="2585227"/>
              <a:ext cx="20679" cy="48406"/>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7" name="Google Shape;3907;p60"/>
          <p:cNvGrpSpPr/>
          <p:nvPr/>
        </p:nvGrpSpPr>
        <p:grpSpPr>
          <a:xfrm>
            <a:off x="716176" y="1554043"/>
            <a:ext cx="294134" cy="293295"/>
            <a:chOff x="710088" y="1554965"/>
            <a:chExt cx="294134" cy="293295"/>
          </a:xfrm>
        </p:grpSpPr>
        <p:sp>
          <p:nvSpPr>
            <p:cNvPr id="3908" name="Google Shape;3908;p60"/>
            <p:cNvSpPr/>
            <p:nvPr/>
          </p:nvSpPr>
          <p:spPr>
            <a:xfrm>
              <a:off x="832552" y="1554965"/>
              <a:ext cx="49206" cy="27039"/>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0"/>
            <p:cNvSpPr/>
            <p:nvPr/>
          </p:nvSpPr>
          <p:spPr>
            <a:xfrm>
              <a:off x="863103" y="1554965"/>
              <a:ext cx="18656" cy="27039"/>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0"/>
            <p:cNvSpPr/>
            <p:nvPr/>
          </p:nvSpPr>
          <p:spPr>
            <a:xfrm>
              <a:off x="727383" y="1596853"/>
              <a:ext cx="259529" cy="157350"/>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0"/>
            <p:cNvSpPr/>
            <p:nvPr/>
          </p:nvSpPr>
          <p:spPr>
            <a:xfrm>
              <a:off x="969339" y="1596853"/>
              <a:ext cx="17589" cy="157350"/>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0"/>
            <p:cNvSpPr/>
            <p:nvPr/>
          </p:nvSpPr>
          <p:spPr>
            <a:xfrm>
              <a:off x="710088" y="1573338"/>
              <a:ext cx="294115" cy="32182"/>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0"/>
            <p:cNvSpPr/>
            <p:nvPr/>
          </p:nvSpPr>
          <p:spPr>
            <a:xfrm>
              <a:off x="799030" y="1800943"/>
              <a:ext cx="116245" cy="27039"/>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0"/>
            <p:cNvSpPr/>
            <p:nvPr/>
          </p:nvSpPr>
          <p:spPr>
            <a:xfrm>
              <a:off x="765508" y="1768775"/>
              <a:ext cx="71102" cy="79485"/>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0"/>
            <p:cNvSpPr/>
            <p:nvPr/>
          </p:nvSpPr>
          <p:spPr>
            <a:xfrm>
              <a:off x="876887" y="1769007"/>
              <a:ext cx="71912" cy="79254"/>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0"/>
            <p:cNvSpPr/>
            <p:nvPr/>
          </p:nvSpPr>
          <p:spPr>
            <a:xfrm>
              <a:off x="797680" y="1769007"/>
              <a:ext cx="39961" cy="17345"/>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0"/>
            <p:cNvSpPr/>
            <p:nvPr/>
          </p:nvSpPr>
          <p:spPr>
            <a:xfrm>
              <a:off x="876887" y="1769007"/>
              <a:ext cx="39743" cy="17345"/>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0"/>
            <p:cNvSpPr/>
            <p:nvPr/>
          </p:nvSpPr>
          <p:spPr>
            <a:xfrm>
              <a:off x="710088" y="1745530"/>
              <a:ext cx="294115" cy="3191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0"/>
            <p:cNvSpPr/>
            <p:nvPr/>
          </p:nvSpPr>
          <p:spPr>
            <a:xfrm>
              <a:off x="986106" y="1573338"/>
              <a:ext cx="18116" cy="32182"/>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0"/>
            <p:cNvSpPr/>
            <p:nvPr/>
          </p:nvSpPr>
          <p:spPr>
            <a:xfrm>
              <a:off x="986106" y="1745530"/>
              <a:ext cx="18116" cy="3191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0"/>
            <p:cNvSpPr/>
            <p:nvPr/>
          </p:nvSpPr>
          <p:spPr>
            <a:xfrm>
              <a:off x="880938" y="1639217"/>
              <a:ext cx="40720" cy="43613"/>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0"/>
            <p:cNvSpPr/>
            <p:nvPr/>
          </p:nvSpPr>
          <p:spPr>
            <a:xfrm>
              <a:off x="833040" y="1663593"/>
              <a:ext cx="41697" cy="25188"/>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0"/>
            <p:cNvSpPr/>
            <p:nvPr/>
          </p:nvSpPr>
          <p:spPr>
            <a:xfrm>
              <a:off x="790106" y="1666936"/>
              <a:ext cx="38251" cy="44281"/>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0"/>
            <p:cNvSpPr/>
            <p:nvPr/>
          </p:nvSpPr>
          <p:spPr>
            <a:xfrm>
              <a:off x="766048" y="1700660"/>
              <a:ext cx="39473" cy="33841"/>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0"/>
            <p:cNvSpPr/>
            <p:nvPr/>
          </p:nvSpPr>
          <p:spPr>
            <a:xfrm>
              <a:off x="807221" y="1643614"/>
              <a:ext cx="39395" cy="33764"/>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0"/>
            <p:cNvSpPr/>
            <p:nvPr/>
          </p:nvSpPr>
          <p:spPr>
            <a:xfrm>
              <a:off x="857690" y="1672272"/>
              <a:ext cx="39485" cy="33854"/>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0"/>
            <p:cNvSpPr/>
            <p:nvPr/>
          </p:nvSpPr>
          <p:spPr>
            <a:xfrm>
              <a:off x="899325" y="1616318"/>
              <a:ext cx="39743" cy="33764"/>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 name="Google Shape;3928;p60"/>
          <p:cNvGrpSpPr/>
          <p:nvPr/>
        </p:nvGrpSpPr>
        <p:grpSpPr>
          <a:xfrm>
            <a:off x="1183974" y="2868408"/>
            <a:ext cx="227150" cy="292406"/>
            <a:chOff x="1166744" y="2865189"/>
            <a:chExt cx="227150" cy="292406"/>
          </a:xfrm>
        </p:grpSpPr>
        <p:sp>
          <p:nvSpPr>
            <p:cNvPr id="3929" name="Google Shape;3929;p60"/>
            <p:cNvSpPr/>
            <p:nvPr/>
          </p:nvSpPr>
          <p:spPr>
            <a:xfrm>
              <a:off x="1166744" y="2865189"/>
              <a:ext cx="227150" cy="292406"/>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0"/>
            <p:cNvSpPr/>
            <p:nvPr/>
          </p:nvSpPr>
          <p:spPr>
            <a:xfrm>
              <a:off x="1334987" y="2865189"/>
              <a:ext cx="58903" cy="292406"/>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0"/>
            <p:cNvSpPr/>
            <p:nvPr/>
          </p:nvSpPr>
          <p:spPr>
            <a:xfrm>
              <a:off x="1225634" y="2949744"/>
              <a:ext cx="109367" cy="207265"/>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0"/>
            <p:cNvSpPr/>
            <p:nvPr/>
          </p:nvSpPr>
          <p:spPr>
            <a:xfrm>
              <a:off x="1271768" y="2949744"/>
              <a:ext cx="46415" cy="207265"/>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0"/>
            <p:cNvSpPr/>
            <p:nvPr/>
          </p:nvSpPr>
          <p:spPr>
            <a:xfrm>
              <a:off x="1288597" y="2949744"/>
              <a:ext cx="46402" cy="207265"/>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0"/>
            <p:cNvSpPr/>
            <p:nvPr/>
          </p:nvSpPr>
          <p:spPr>
            <a:xfrm>
              <a:off x="1288597" y="2949744"/>
              <a:ext cx="46402" cy="207265"/>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0"/>
            <p:cNvSpPr/>
            <p:nvPr/>
          </p:nvSpPr>
          <p:spPr>
            <a:xfrm>
              <a:off x="1243724" y="3043141"/>
              <a:ext cx="25511" cy="21789"/>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6" name="Google Shape;3936;p60"/>
          <p:cNvGrpSpPr/>
          <p:nvPr/>
        </p:nvGrpSpPr>
        <p:grpSpPr>
          <a:xfrm>
            <a:off x="780735" y="3738593"/>
            <a:ext cx="165009" cy="289866"/>
            <a:chOff x="750992" y="3736364"/>
            <a:chExt cx="165009" cy="289866"/>
          </a:xfrm>
        </p:grpSpPr>
        <p:sp>
          <p:nvSpPr>
            <p:cNvPr id="3937" name="Google Shape;3937;p60"/>
            <p:cNvSpPr/>
            <p:nvPr/>
          </p:nvSpPr>
          <p:spPr>
            <a:xfrm>
              <a:off x="812629" y="3868406"/>
              <a:ext cx="41729" cy="74675"/>
            </a:xfrm>
            <a:custGeom>
              <a:rect b="b" l="l" r="r" t="t"/>
              <a:pathLst>
                <a:path extrusionOk="0" h="5909" w="3302">
                  <a:moveTo>
                    <a:pt x="1" y="0"/>
                  </a:moveTo>
                  <a:lnTo>
                    <a:pt x="1" y="5908"/>
                  </a:lnTo>
                  <a:lnTo>
                    <a:pt x="3302" y="5908"/>
                  </a:lnTo>
                  <a:lnTo>
                    <a:pt x="33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0"/>
            <p:cNvSpPr/>
            <p:nvPr/>
          </p:nvSpPr>
          <p:spPr>
            <a:xfrm>
              <a:off x="833356" y="3868406"/>
              <a:ext cx="20738" cy="74675"/>
            </a:xfrm>
            <a:custGeom>
              <a:rect b="b" l="l" r="r" t="t"/>
              <a:pathLst>
                <a:path extrusionOk="0" h="5909" w="1641">
                  <a:moveTo>
                    <a:pt x="1" y="0"/>
                  </a:moveTo>
                  <a:lnTo>
                    <a:pt x="1" y="5908"/>
                  </a:lnTo>
                  <a:lnTo>
                    <a:pt x="1641" y="5908"/>
                  </a:lnTo>
                  <a:lnTo>
                    <a:pt x="16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0"/>
            <p:cNvSpPr/>
            <p:nvPr/>
          </p:nvSpPr>
          <p:spPr>
            <a:xfrm>
              <a:off x="775966" y="3751503"/>
              <a:ext cx="115064" cy="138975"/>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0"/>
            <p:cNvSpPr/>
            <p:nvPr/>
          </p:nvSpPr>
          <p:spPr>
            <a:xfrm>
              <a:off x="792181" y="3751503"/>
              <a:ext cx="98851" cy="124012"/>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0"/>
            <p:cNvSpPr/>
            <p:nvPr/>
          </p:nvSpPr>
          <p:spPr>
            <a:xfrm>
              <a:off x="750992" y="3736364"/>
              <a:ext cx="165008" cy="31884"/>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0"/>
            <p:cNvSpPr/>
            <p:nvPr/>
          </p:nvSpPr>
          <p:spPr>
            <a:xfrm>
              <a:off x="771719" y="3736364"/>
              <a:ext cx="144282" cy="31884"/>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0"/>
            <p:cNvSpPr/>
            <p:nvPr/>
          </p:nvSpPr>
          <p:spPr>
            <a:xfrm>
              <a:off x="794304" y="3785382"/>
              <a:ext cx="78125" cy="72160"/>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0"/>
            <p:cNvSpPr/>
            <p:nvPr/>
          </p:nvSpPr>
          <p:spPr>
            <a:xfrm>
              <a:off x="794038" y="3930831"/>
              <a:ext cx="79187" cy="31366"/>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0"/>
            <p:cNvSpPr/>
            <p:nvPr/>
          </p:nvSpPr>
          <p:spPr>
            <a:xfrm>
              <a:off x="775966" y="3953148"/>
              <a:ext cx="115064" cy="32693"/>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0"/>
            <p:cNvSpPr/>
            <p:nvPr/>
          </p:nvSpPr>
          <p:spPr>
            <a:xfrm>
              <a:off x="750992" y="3969361"/>
              <a:ext cx="165008" cy="56869"/>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0"/>
            <p:cNvSpPr/>
            <p:nvPr/>
          </p:nvSpPr>
          <p:spPr>
            <a:xfrm>
              <a:off x="771719" y="3969361"/>
              <a:ext cx="144282" cy="56869"/>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0"/>
            <p:cNvSpPr/>
            <p:nvPr/>
          </p:nvSpPr>
          <p:spPr>
            <a:xfrm>
              <a:off x="797489" y="3983173"/>
              <a:ext cx="72021" cy="8783"/>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0"/>
            <p:cNvSpPr/>
            <p:nvPr/>
          </p:nvSpPr>
          <p:spPr>
            <a:xfrm>
              <a:off x="797489" y="4002570"/>
              <a:ext cx="72021" cy="8783"/>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60"/>
          <p:cNvGrpSpPr/>
          <p:nvPr/>
        </p:nvGrpSpPr>
        <p:grpSpPr>
          <a:xfrm>
            <a:off x="2456714" y="3745595"/>
            <a:ext cx="294139" cy="275868"/>
            <a:chOff x="2457778" y="3742864"/>
            <a:chExt cx="294139" cy="275868"/>
          </a:xfrm>
        </p:grpSpPr>
        <p:sp>
          <p:nvSpPr>
            <p:cNvPr id="3951" name="Google Shape;3951;p60"/>
            <p:cNvSpPr/>
            <p:nvPr/>
          </p:nvSpPr>
          <p:spPr>
            <a:xfrm>
              <a:off x="2691061" y="3865515"/>
              <a:ext cx="45141" cy="129392"/>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0"/>
            <p:cNvSpPr/>
            <p:nvPr/>
          </p:nvSpPr>
          <p:spPr>
            <a:xfrm>
              <a:off x="2674068" y="3967243"/>
              <a:ext cx="31959" cy="43874"/>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0"/>
            <p:cNvSpPr/>
            <p:nvPr/>
          </p:nvSpPr>
          <p:spPr>
            <a:xfrm>
              <a:off x="2691061" y="3967243"/>
              <a:ext cx="14966" cy="43874"/>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0"/>
            <p:cNvSpPr/>
            <p:nvPr/>
          </p:nvSpPr>
          <p:spPr>
            <a:xfrm>
              <a:off x="2466654" y="3912737"/>
              <a:ext cx="217056" cy="105995"/>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0"/>
            <p:cNvSpPr/>
            <p:nvPr/>
          </p:nvSpPr>
          <p:spPr>
            <a:xfrm>
              <a:off x="2483140" y="3912737"/>
              <a:ext cx="200317" cy="105742"/>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0"/>
            <p:cNvSpPr/>
            <p:nvPr/>
          </p:nvSpPr>
          <p:spPr>
            <a:xfrm>
              <a:off x="2707535" y="3844532"/>
              <a:ext cx="42608" cy="36530"/>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0"/>
            <p:cNvSpPr/>
            <p:nvPr/>
          </p:nvSpPr>
          <p:spPr>
            <a:xfrm>
              <a:off x="2724528" y="3844532"/>
              <a:ext cx="27388" cy="36494"/>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0"/>
            <p:cNvSpPr/>
            <p:nvPr/>
          </p:nvSpPr>
          <p:spPr>
            <a:xfrm>
              <a:off x="2457778" y="3742864"/>
              <a:ext cx="237847" cy="228887"/>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0"/>
            <p:cNvSpPr/>
            <p:nvPr/>
          </p:nvSpPr>
          <p:spPr>
            <a:xfrm>
              <a:off x="2565283" y="3742864"/>
              <a:ext cx="134397" cy="229007"/>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0"/>
            <p:cNvSpPr/>
            <p:nvPr/>
          </p:nvSpPr>
          <p:spPr>
            <a:xfrm>
              <a:off x="2547543" y="3832112"/>
              <a:ext cx="58829" cy="50375"/>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0"/>
            <p:cNvSpPr/>
            <p:nvPr/>
          </p:nvSpPr>
          <p:spPr>
            <a:xfrm>
              <a:off x="2571627" y="3832112"/>
              <a:ext cx="37290" cy="50375"/>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2" name="Google Shape;3962;p60"/>
          <p:cNvGrpSpPr/>
          <p:nvPr/>
        </p:nvGrpSpPr>
        <p:grpSpPr>
          <a:xfrm>
            <a:off x="3769438" y="1581452"/>
            <a:ext cx="294105" cy="238470"/>
            <a:chOff x="3768871" y="1584500"/>
            <a:chExt cx="294105" cy="238470"/>
          </a:xfrm>
        </p:grpSpPr>
        <p:sp>
          <p:nvSpPr>
            <p:cNvPr id="3963" name="Google Shape;3963;p60"/>
            <p:cNvSpPr/>
            <p:nvPr/>
          </p:nvSpPr>
          <p:spPr>
            <a:xfrm>
              <a:off x="3768871" y="1605318"/>
              <a:ext cx="294104" cy="197076"/>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0"/>
            <p:cNvSpPr/>
            <p:nvPr/>
          </p:nvSpPr>
          <p:spPr>
            <a:xfrm>
              <a:off x="3789129" y="1605318"/>
              <a:ext cx="273847" cy="180078"/>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0"/>
            <p:cNvSpPr/>
            <p:nvPr/>
          </p:nvSpPr>
          <p:spPr>
            <a:xfrm>
              <a:off x="3798884" y="1584500"/>
              <a:ext cx="234082" cy="199895"/>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0"/>
            <p:cNvSpPr/>
            <p:nvPr/>
          </p:nvSpPr>
          <p:spPr>
            <a:xfrm>
              <a:off x="3809138" y="1584619"/>
              <a:ext cx="223828" cy="183016"/>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0"/>
            <p:cNvSpPr/>
            <p:nvPr/>
          </p:nvSpPr>
          <p:spPr>
            <a:xfrm>
              <a:off x="3915925" y="1584500"/>
              <a:ext cx="117047" cy="183135"/>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0"/>
            <p:cNvSpPr/>
            <p:nvPr/>
          </p:nvSpPr>
          <p:spPr>
            <a:xfrm>
              <a:off x="3915925" y="1776889"/>
              <a:ext cx="20519" cy="46081"/>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9" name="Google Shape;3969;p60"/>
          <p:cNvGrpSpPr/>
          <p:nvPr/>
        </p:nvGrpSpPr>
        <p:grpSpPr>
          <a:xfrm>
            <a:off x="2896448" y="1554513"/>
            <a:ext cx="292323" cy="292374"/>
            <a:chOff x="2893934" y="1557886"/>
            <a:chExt cx="292323" cy="292374"/>
          </a:xfrm>
        </p:grpSpPr>
        <p:sp>
          <p:nvSpPr>
            <p:cNvPr id="3970" name="Google Shape;3970;p60"/>
            <p:cNvSpPr/>
            <p:nvPr/>
          </p:nvSpPr>
          <p:spPr>
            <a:xfrm>
              <a:off x="2893982" y="1557886"/>
              <a:ext cx="125111" cy="125111"/>
            </a:xfrm>
            <a:custGeom>
              <a:rect b="b" l="l" r="r" t="t"/>
              <a:pathLst>
                <a:path extrusionOk="0" h="247745" w="247745">
                  <a:moveTo>
                    <a:pt x="206502" y="0"/>
                  </a:moveTo>
                  <a:lnTo>
                    <a:pt x="41339" y="0"/>
                  </a:lnTo>
                  <a:cubicBezTo>
                    <a:pt x="18479" y="0"/>
                    <a:pt x="0" y="18479"/>
                    <a:pt x="0" y="41339"/>
                  </a:cubicBezTo>
                  <a:lnTo>
                    <a:pt x="0" y="206407"/>
                  </a:lnTo>
                  <a:cubicBezTo>
                    <a:pt x="0" y="229267"/>
                    <a:pt x="18574" y="247745"/>
                    <a:pt x="41339" y="247745"/>
                  </a:cubicBezTo>
                  <a:lnTo>
                    <a:pt x="206407" y="247745"/>
                  </a:lnTo>
                  <a:cubicBezTo>
                    <a:pt x="229267" y="247745"/>
                    <a:pt x="247745" y="229172"/>
                    <a:pt x="247745" y="206407"/>
                  </a:cubicBezTo>
                  <a:lnTo>
                    <a:pt x="247745" y="41339"/>
                  </a:lnTo>
                  <a:cubicBezTo>
                    <a:pt x="247745" y="18479"/>
                    <a:pt x="229172" y="0"/>
                    <a:pt x="206407" y="0"/>
                  </a:cubicBezTo>
                  <a:close/>
                  <a:moveTo>
                    <a:pt x="124492" y="50959"/>
                  </a:moveTo>
                  <a:cubicBezTo>
                    <a:pt x="133160" y="50959"/>
                    <a:pt x="140208" y="58007"/>
                    <a:pt x="140208" y="66675"/>
                  </a:cubicBezTo>
                  <a:cubicBezTo>
                    <a:pt x="140208" y="75343"/>
                    <a:pt x="133160" y="82391"/>
                    <a:pt x="124492" y="82391"/>
                  </a:cubicBezTo>
                  <a:cubicBezTo>
                    <a:pt x="115824" y="82391"/>
                    <a:pt x="108776" y="75343"/>
                    <a:pt x="108776" y="66675"/>
                  </a:cubicBezTo>
                  <a:cubicBezTo>
                    <a:pt x="108776" y="58007"/>
                    <a:pt x="115824" y="50959"/>
                    <a:pt x="124492" y="50959"/>
                  </a:cubicBezTo>
                  <a:close/>
                  <a:moveTo>
                    <a:pt x="124492" y="197168"/>
                  </a:moveTo>
                  <a:cubicBezTo>
                    <a:pt x="115824" y="197168"/>
                    <a:pt x="108776" y="190119"/>
                    <a:pt x="108776" y="181451"/>
                  </a:cubicBezTo>
                  <a:cubicBezTo>
                    <a:pt x="108776" y="172784"/>
                    <a:pt x="115824" y="165735"/>
                    <a:pt x="124492" y="165735"/>
                  </a:cubicBezTo>
                  <a:cubicBezTo>
                    <a:pt x="133160" y="165735"/>
                    <a:pt x="140208" y="172784"/>
                    <a:pt x="140208" y="181451"/>
                  </a:cubicBezTo>
                  <a:cubicBezTo>
                    <a:pt x="140208" y="190119"/>
                    <a:pt x="133160" y="197168"/>
                    <a:pt x="124492" y="197168"/>
                  </a:cubicBezTo>
                  <a:close/>
                  <a:moveTo>
                    <a:pt x="195644" y="139732"/>
                  </a:moveTo>
                  <a:lnTo>
                    <a:pt x="52197" y="139732"/>
                  </a:lnTo>
                  <a:cubicBezTo>
                    <a:pt x="43529" y="139732"/>
                    <a:pt x="36481" y="132683"/>
                    <a:pt x="36481" y="124016"/>
                  </a:cubicBezTo>
                  <a:cubicBezTo>
                    <a:pt x="36481" y="115348"/>
                    <a:pt x="43529" y="108299"/>
                    <a:pt x="52197" y="108299"/>
                  </a:cubicBezTo>
                  <a:lnTo>
                    <a:pt x="195548" y="108299"/>
                  </a:lnTo>
                  <a:cubicBezTo>
                    <a:pt x="204216" y="108299"/>
                    <a:pt x="211265" y="115348"/>
                    <a:pt x="211265" y="124016"/>
                  </a:cubicBezTo>
                  <a:cubicBezTo>
                    <a:pt x="211265" y="132683"/>
                    <a:pt x="204216" y="139732"/>
                    <a:pt x="195548" y="1397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1" name="Google Shape;3971;p60"/>
            <p:cNvSpPr/>
            <p:nvPr/>
          </p:nvSpPr>
          <p:spPr>
            <a:xfrm>
              <a:off x="2893982" y="1557886"/>
              <a:ext cx="34392" cy="125111"/>
            </a:xfrm>
            <a:custGeom>
              <a:rect b="b" l="l" r="r" t="t"/>
              <a:pathLst>
                <a:path extrusionOk="0" h="247745" w="68103">
                  <a:moveTo>
                    <a:pt x="26670" y="206407"/>
                  </a:moveTo>
                  <a:lnTo>
                    <a:pt x="26670" y="41339"/>
                  </a:lnTo>
                  <a:cubicBezTo>
                    <a:pt x="26670" y="18479"/>
                    <a:pt x="45244" y="0"/>
                    <a:pt x="68009" y="0"/>
                  </a:cubicBezTo>
                  <a:lnTo>
                    <a:pt x="41243" y="0"/>
                  </a:lnTo>
                  <a:cubicBezTo>
                    <a:pt x="18479" y="0"/>
                    <a:pt x="0" y="18479"/>
                    <a:pt x="0" y="41339"/>
                  </a:cubicBezTo>
                  <a:lnTo>
                    <a:pt x="0" y="206407"/>
                  </a:lnTo>
                  <a:cubicBezTo>
                    <a:pt x="0" y="229267"/>
                    <a:pt x="18574" y="247745"/>
                    <a:pt x="41339" y="247745"/>
                  </a:cubicBezTo>
                  <a:lnTo>
                    <a:pt x="68104" y="247745"/>
                  </a:lnTo>
                  <a:cubicBezTo>
                    <a:pt x="45244" y="247745"/>
                    <a:pt x="26765" y="229172"/>
                    <a:pt x="26765" y="206407"/>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2" name="Google Shape;3972;p60"/>
            <p:cNvSpPr/>
            <p:nvPr/>
          </p:nvSpPr>
          <p:spPr>
            <a:xfrm>
              <a:off x="3061146" y="1557886"/>
              <a:ext cx="125111" cy="125111"/>
            </a:xfrm>
            <a:custGeom>
              <a:rect b="b" l="l" r="r" t="t"/>
              <a:pathLst>
                <a:path extrusionOk="0" h="247745" w="247745">
                  <a:moveTo>
                    <a:pt x="206407" y="0"/>
                  </a:moveTo>
                  <a:lnTo>
                    <a:pt x="41339" y="0"/>
                  </a:lnTo>
                  <a:cubicBezTo>
                    <a:pt x="18478" y="0"/>
                    <a:pt x="0" y="18574"/>
                    <a:pt x="0" y="41339"/>
                  </a:cubicBezTo>
                  <a:lnTo>
                    <a:pt x="0" y="206407"/>
                  </a:lnTo>
                  <a:cubicBezTo>
                    <a:pt x="0" y="229267"/>
                    <a:pt x="18574" y="247745"/>
                    <a:pt x="41339" y="247745"/>
                  </a:cubicBezTo>
                  <a:lnTo>
                    <a:pt x="206407" y="247745"/>
                  </a:lnTo>
                  <a:cubicBezTo>
                    <a:pt x="229267" y="247745"/>
                    <a:pt x="247745" y="229172"/>
                    <a:pt x="247745" y="206407"/>
                  </a:cubicBezTo>
                  <a:lnTo>
                    <a:pt x="247745" y="41339"/>
                  </a:lnTo>
                  <a:cubicBezTo>
                    <a:pt x="247745" y="18479"/>
                    <a:pt x="229171" y="0"/>
                    <a:pt x="206407" y="0"/>
                  </a:cubicBezTo>
                  <a:close/>
                  <a:moveTo>
                    <a:pt x="195548" y="139637"/>
                  </a:moveTo>
                  <a:lnTo>
                    <a:pt x="139541" y="139637"/>
                  </a:lnTo>
                  <a:lnTo>
                    <a:pt x="139541" y="195644"/>
                  </a:lnTo>
                  <a:cubicBezTo>
                    <a:pt x="139541" y="204311"/>
                    <a:pt x="132493" y="211360"/>
                    <a:pt x="123825" y="211360"/>
                  </a:cubicBezTo>
                  <a:cubicBezTo>
                    <a:pt x="115157" y="211360"/>
                    <a:pt x="108109" y="204311"/>
                    <a:pt x="108109" y="195644"/>
                  </a:cubicBezTo>
                  <a:lnTo>
                    <a:pt x="108109" y="139637"/>
                  </a:lnTo>
                  <a:lnTo>
                    <a:pt x="52102" y="139637"/>
                  </a:lnTo>
                  <a:cubicBezTo>
                    <a:pt x="43434" y="139637"/>
                    <a:pt x="36385" y="132588"/>
                    <a:pt x="36385" y="123920"/>
                  </a:cubicBezTo>
                  <a:cubicBezTo>
                    <a:pt x="36385" y="115253"/>
                    <a:pt x="43434" y="108204"/>
                    <a:pt x="52102" y="108204"/>
                  </a:cubicBezTo>
                  <a:lnTo>
                    <a:pt x="108109" y="108204"/>
                  </a:lnTo>
                  <a:lnTo>
                    <a:pt x="108109" y="52197"/>
                  </a:lnTo>
                  <a:cubicBezTo>
                    <a:pt x="108109" y="43529"/>
                    <a:pt x="115157" y="36481"/>
                    <a:pt x="123825" y="36481"/>
                  </a:cubicBezTo>
                  <a:cubicBezTo>
                    <a:pt x="132493" y="36481"/>
                    <a:pt x="139541" y="43529"/>
                    <a:pt x="139541" y="52197"/>
                  </a:cubicBezTo>
                  <a:lnTo>
                    <a:pt x="139541" y="108204"/>
                  </a:lnTo>
                  <a:lnTo>
                    <a:pt x="195548" y="108204"/>
                  </a:lnTo>
                  <a:cubicBezTo>
                    <a:pt x="204216" y="108204"/>
                    <a:pt x="211265" y="115253"/>
                    <a:pt x="211265" y="123920"/>
                  </a:cubicBezTo>
                  <a:cubicBezTo>
                    <a:pt x="211265" y="132588"/>
                    <a:pt x="204216" y="139637"/>
                    <a:pt x="195548" y="1396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3" name="Google Shape;3973;p60"/>
            <p:cNvSpPr/>
            <p:nvPr/>
          </p:nvSpPr>
          <p:spPr>
            <a:xfrm>
              <a:off x="3061098" y="1557886"/>
              <a:ext cx="34392" cy="125111"/>
            </a:xfrm>
            <a:custGeom>
              <a:rect b="b" l="l" r="r" t="t"/>
              <a:pathLst>
                <a:path extrusionOk="0" h="247745" w="68103">
                  <a:moveTo>
                    <a:pt x="26765" y="206407"/>
                  </a:moveTo>
                  <a:lnTo>
                    <a:pt x="26765" y="41339"/>
                  </a:lnTo>
                  <a:cubicBezTo>
                    <a:pt x="26765" y="18479"/>
                    <a:pt x="45244" y="0"/>
                    <a:pt x="68104" y="0"/>
                  </a:cubicBezTo>
                  <a:lnTo>
                    <a:pt x="41339" y="0"/>
                  </a:lnTo>
                  <a:cubicBezTo>
                    <a:pt x="18479" y="0"/>
                    <a:pt x="0" y="18574"/>
                    <a:pt x="0" y="41339"/>
                  </a:cubicBezTo>
                  <a:lnTo>
                    <a:pt x="0" y="206407"/>
                  </a:lnTo>
                  <a:cubicBezTo>
                    <a:pt x="0" y="229267"/>
                    <a:pt x="18574" y="247745"/>
                    <a:pt x="41339" y="247745"/>
                  </a:cubicBezTo>
                  <a:lnTo>
                    <a:pt x="68104" y="247745"/>
                  </a:lnTo>
                  <a:cubicBezTo>
                    <a:pt x="45244" y="247745"/>
                    <a:pt x="26765" y="229172"/>
                    <a:pt x="26765" y="206407"/>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4" name="Google Shape;3974;p60"/>
            <p:cNvSpPr/>
            <p:nvPr/>
          </p:nvSpPr>
          <p:spPr>
            <a:xfrm>
              <a:off x="2893982" y="1725101"/>
              <a:ext cx="125111" cy="125111"/>
            </a:xfrm>
            <a:custGeom>
              <a:rect b="b" l="l" r="r" t="t"/>
              <a:pathLst>
                <a:path extrusionOk="0" h="247745" w="247745">
                  <a:moveTo>
                    <a:pt x="206502" y="0"/>
                  </a:moveTo>
                  <a:lnTo>
                    <a:pt x="41339" y="0"/>
                  </a:lnTo>
                  <a:cubicBezTo>
                    <a:pt x="18479" y="0"/>
                    <a:pt x="0" y="18574"/>
                    <a:pt x="0" y="41339"/>
                  </a:cubicBezTo>
                  <a:lnTo>
                    <a:pt x="0" y="206407"/>
                  </a:lnTo>
                  <a:cubicBezTo>
                    <a:pt x="0" y="229267"/>
                    <a:pt x="18574" y="247745"/>
                    <a:pt x="41339" y="247745"/>
                  </a:cubicBezTo>
                  <a:lnTo>
                    <a:pt x="206407" y="247745"/>
                  </a:lnTo>
                  <a:cubicBezTo>
                    <a:pt x="229267" y="247745"/>
                    <a:pt x="247745" y="229171"/>
                    <a:pt x="247745" y="206407"/>
                  </a:cubicBezTo>
                  <a:lnTo>
                    <a:pt x="247745" y="41339"/>
                  </a:lnTo>
                  <a:cubicBezTo>
                    <a:pt x="247745" y="18478"/>
                    <a:pt x="229172" y="0"/>
                    <a:pt x="206407" y="0"/>
                  </a:cubicBezTo>
                  <a:close/>
                  <a:moveTo>
                    <a:pt x="185738" y="163544"/>
                  </a:moveTo>
                  <a:cubicBezTo>
                    <a:pt x="191834" y="169640"/>
                    <a:pt x="191834" y="179642"/>
                    <a:pt x="185738" y="185833"/>
                  </a:cubicBezTo>
                  <a:cubicBezTo>
                    <a:pt x="182690" y="188881"/>
                    <a:pt x="178689" y="190405"/>
                    <a:pt x="174593" y="190405"/>
                  </a:cubicBezTo>
                  <a:cubicBezTo>
                    <a:pt x="170498" y="190405"/>
                    <a:pt x="166592" y="188881"/>
                    <a:pt x="163449" y="185833"/>
                  </a:cubicBezTo>
                  <a:lnTo>
                    <a:pt x="123825" y="146209"/>
                  </a:lnTo>
                  <a:lnTo>
                    <a:pt x="84201" y="185833"/>
                  </a:lnTo>
                  <a:cubicBezTo>
                    <a:pt x="81153" y="188881"/>
                    <a:pt x="77153" y="190405"/>
                    <a:pt x="73057" y="190405"/>
                  </a:cubicBezTo>
                  <a:cubicBezTo>
                    <a:pt x="68961" y="190405"/>
                    <a:pt x="65056" y="188881"/>
                    <a:pt x="61913" y="185833"/>
                  </a:cubicBezTo>
                  <a:cubicBezTo>
                    <a:pt x="55817" y="179737"/>
                    <a:pt x="55817" y="169736"/>
                    <a:pt x="61913" y="163544"/>
                  </a:cubicBezTo>
                  <a:lnTo>
                    <a:pt x="101537" y="123920"/>
                  </a:lnTo>
                  <a:lnTo>
                    <a:pt x="61913" y="84296"/>
                  </a:lnTo>
                  <a:cubicBezTo>
                    <a:pt x="55817" y="78200"/>
                    <a:pt x="55817" y="68199"/>
                    <a:pt x="61913" y="62008"/>
                  </a:cubicBezTo>
                  <a:cubicBezTo>
                    <a:pt x="68009" y="55912"/>
                    <a:pt x="78010" y="55912"/>
                    <a:pt x="84201" y="62008"/>
                  </a:cubicBezTo>
                  <a:lnTo>
                    <a:pt x="123730" y="101632"/>
                  </a:lnTo>
                  <a:lnTo>
                    <a:pt x="163354" y="62008"/>
                  </a:lnTo>
                  <a:cubicBezTo>
                    <a:pt x="169450" y="55912"/>
                    <a:pt x="179451" y="55912"/>
                    <a:pt x="185642" y="62008"/>
                  </a:cubicBezTo>
                  <a:cubicBezTo>
                    <a:pt x="191738" y="68104"/>
                    <a:pt x="191738" y="78105"/>
                    <a:pt x="185642" y="84296"/>
                  </a:cubicBezTo>
                  <a:lnTo>
                    <a:pt x="146018" y="123920"/>
                  </a:lnTo>
                  <a:lnTo>
                    <a:pt x="185547" y="1634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5" name="Google Shape;3975;p60"/>
            <p:cNvSpPr/>
            <p:nvPr/>
          </p:nvSpPr>
          <p:spPr>
            <a:xfrm>
              <a:off x="2893934" y="1725149"/>
              <a:ext cx="34392" cy="125111"/>
            </a:xfrm>
            <a:custGeom>
              <a:rect b="b" l="l" r="r" t="t"/>
              <a:pathLst>
                <a:path extrusionOk="0" h="247745" w="68103">
                  <a:moveTo>
                    <a:pt x="26765" y="206407"/>
                  </a:moveTo>
                  <a:lnTo>
                    <a:pt x="26765" y="41339"/>
                  </a:lnTo>
                  <a:cubicBezTo>
                    <a:pt x="26765" y="18479"/>
                    <a:pt x="45339" y="0"/>
                    <a:pt x="68104" y="0"/>
                  </a:cubicBezTo>
                  <a:lnTo>
                    <a:pt x="41339" y="0"/>
                  </a:lnTo>
                  <a:cubicBezTo>
                    <a:pt x="18479" y="0"/>
                    <a:pt x="0" y="18574"/>
                    <a:pt x="0" y="41339"/>
                  </a:cubicBezTo>
                  <a:lnTo>
                    <a:pt x="0" y="206407"/>
                  </a:lnTo>
                  <a:cubicBezTo>
                    <a:pt x="0" y="229267"/>
                    <a:pt x="18574" y="247745"/>
                    <a:pt x="41339" y="247745"/>
                  </a:cubicBezTo>
                  <a:lnTo>
                    <a:pt x="68104" y="247745"/>
                  </a:lnTo>
                  <a:cubicBezTo>
                    <a:pt x="45244" y="247745"/>
                    <a:pt x="26765" y="229267"/>
                    <a:pt x="26765" y="206407"/>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6" name="Google Shape;3976;p60"/>
            <p:cNvSpPr/>
            <p:nvPr/>
          </p:nvSpPr>
          <p:spPr>
            <a:xfrm>
              <a:off x="3061146" y="1725101"/>
              <a:ext cx="125111" cy="125111"/>
            </a:xfrm>
            <a:custGeom>
              <a:rect b="b" l="l" r="r" t="t"/>
              <a:pathLst>
                <a:path extrusionOk="0" h="247745" w="247745">
                  <a:moveTo>
                    <a:pt x="206407" y="0"/>
                  </a:moveTo>
                  <a:lnTo>
                    <a:pt x="41339" y="0"/>
                  </a:lnTo>
                  <a:cubicBezTo>
                    <a:pt x="18478" y="0"/>
                    <a:pt x="0" y="18574"/>
                    <a:pt x="0" y="41339"/>
                  </a:cubicBezTo>
                  <a:lnTo>
                    <a:pt x="0" y="206407"/>
                  </a:lnTo>
                  <a:cubicBezTo>
                    <a:pt x="0" y="229267"/>
                    <a:pt x="18574" y="247745"/>
                    <a:pt x="41339" y="247745"/>
                  </a:cubicBezTo>
                  <a:lnTo>
                    <a:pt x="206407" y="247745"/>
                  </a:lnTo>
                  <a:cubicBezTo>
                    <a:pt x="229267" y="247745"/>
                    <a:pt x="247745" y="229171"/>
                    <a:pt x="247745" y="206407"/>
                  </a:cubicBezTo>
                  <a:lnTo>
                    <a:pt x="247745" y="41339"/>
                  </a:lnTo>
                  <a:cubicBezTo>
                    <a:pt x="247745" y="18478"/>
                    <a:pt x="229171" y="0"/>
                    <a:pt x="206407" y="0"/>
                  </a:cubicBezTo>
                  <a:close/>
                  <a:moveTo>
                    <a:pt x="195548" y="139637"/>
                  </a:moveTo>
                  <a:lnTo>
                    <a:pt x="52197" y="139637"/>
                  </a:lnTo>
                  <a:cubicBezTo>
                    <a:pt x="43529" y="139637"/>
                    <a:pt x="36481" y="132588"/>
                    <a:pt x="36481" y="123920"/>
                  </a:cubicBezTo>
                  <a:cubicBezTo>
                    <a:pt x="36481" y="115252"/>
                    <a:pt x="43529" y="108204"/>
                    <a:pt x="52197" y="108204"/>
                  </a:cubicBezTo>
                  <a:lnTo>
                    <a:pt x="195548" y="108204"/>
                  </a:lnTo>
                  <a:cubicBezTo>
                    <a:pt x="204216" y="108204"/>
                    <a:pt x="211265" y="115252"/>
                    <a:pt x="211265" y="123920"/>
                  </a:cubicBezTo>
                  <a:cubicBezTo>
                    <a:pt x="211265" y="132588"/>
                    <a:pt x="204216" y="139637"/>
                    <a:pt x="195548" y="139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7" name="Google Shape;3977;p60"/>
            <p:cNvSpPr/>
            <p:nvPr/>
          </p:nvSpPr>
          <p:spPr>
            <a:xfrm>
              <a:off x="3061098" y="1725149"/>
              <a:ext cx="34392" cy="125111"/>
            </a:xfrm>
            <a:custGeom>
              <a:rect b="b" l="l" r="r" t="t"/>
              <a:pathLst>
                <a:path extrusionOk="0" h="247745" w="68103">
                  <a:moveTo>
                    <a:pt x="26765" y="206407"/>
                  </a:moveTo>
                  <a:lnTo>
                    <a:pt x="26765" y="41339"/>
                  </a:lnTo>
                  <a:cubicBezTo>
                    <a:pt x="26765" y="18479"/>
                    <a:pt x="45339" y="0"/>
                    <a:pt x="68104" y="0"/>
                  </a:cubicBezTo>
                  <a:lnTo>
                    <a:pt x="41339" y="0"/>
                  </a:lnTo>
                  <a:cubicBezTo>
                    <a:pt x="18479" y="0"/>
                    <a:pt x="0" y="18574"/>
                    <a:pt x="0" y="41339"/>
                  </a:cubicBezTo>
                  <a:lnTo>
                    <a:pt x="0" y="206407"/>
                  </a:lnTo>
                  <a:cubicBezTo>
                    <a:pt x="0" y="229267"/>
                    <a:pt x="18574" y="247745"/>
                    <a:pt x="41339" y="247745"/>
                  </a:cubicBezTo>
                  <a:lnTo>
                    <a:pt x="68104" y="247745"/>
                  </a:lnTo>
                  <a:cubicBezTo>
                    <a:pt x="45244" y="247745"/>
                    <a:pt x="26765" y="229267"/>
                    <a:pt x="26765" y="206407"/>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78" name="Google Shape;3978;p60"/>
          <p:cNvGrpSpPr/>
          <p:nvPr/>
        </p:nvGrpSpPr>
        <p:grpSpPr>
          <a:xfrm>
            <a:off x="2896452" y="3302896"/>
            <a:ext cx="292043" cy="292480"/>
            <a:chOff x="2896367" y="3301979"/>
            <a:chExt cx="292043" cy="292480"/>
          </a:xfrm>
        </p:grpSpPr>
        <p:sp>
          <p:nvSpPr>
            <p:cNvPr id="3979" name="Google Shape;3979;p60"/>
            <p:cNvSpPr/>
            <p:nvPr/>
          </p:nvSpPr>
          <p:spPr>
            <a:xfrm>
              <a:off x="2896367" y="3301979"/>
              <a:ext cx="292043" cy="292480"/>
            </a:xfrm>
            <a:custGeom>
              <a:rect b="b" l="l" r="r" t="t"/>
              <a:pathLst>
                <a:path extrusionOk="0" h="579168" w="578302">
                  <a:moveTo>
                    <a:pt x="500404" y="487363"/>
                  </a:moveTo>
                  <a:lnTo>
                    <a:pt x="500404" y="487363"/>
                  </a:lnTo>
                  <a:cubicBezTo>
                    <a:pt x="498214" y="489745"/>
                    <a:pt x="495928" y="492031"/>
                    <a:pt x="493642" y="494412"/>
                  </a:cubicBezTo>
                  <a:cubicBezTo>
                    <a:pt x="491356" y="496793"/>
                    <a:pt x="488974" y="498984"/>
                    <a:pt x="486593" y="501175"/>
                  </a:cubicBezTo>
                  <a:cubicBezTo>
                    <a:pt x="427824" y="556229"/>
                    <a:pt x="351719" y="582137"/>
                    <a:pt x="276662" y="578899"/>
                  </a:cubicBezTo>
                  <a:cubicBezTo>
                    <a:pt x="270280" y="578613"/>
                    <a:pt x="263899" y="578137"/>
                    <a:pt x="257517" y="577470"/>
                  </a:cubicBezTo>
                  <a:cubicBezTo>
                    <a:pt x="197414" y="570898"/>
                    <a:pt x="138931" y="545466"/>
                    <a:pt x="91687" y="501175"/>
                  </a:cubicBezTo>
                  <a:cubicBezTo>
                    <a:pt x="89496" y="499079"/>
                    <a:pt x="87210" y="496984"/>
                    <a:pt x="85019" y="494793"/>
                  </a:cubicBezTo>
                  <a:cubicBezTo>
                    <a:pt x="84924" y="494698"/>
                    <a:pt x="84733" y="494507"/>
                    <a:pt x="84638" y="494412"/>
                  </a:cubicBezTo>
                  <a:cubicBezTo>
                    <a:pt x="82352" y="492126"/>
                    <a:pt x="80066" y="489745"/>
                    <a:pt x="77875" y="487363"/>
                  </a:cubicBezTo>
                  <a:cubicBezTo>
                    <a:pt x="33679" y="440024"/>
                    <a:pt x="8248" y="381541"/>
                    <a:pt x="1675" y="321248"/>
                  </a:cubicBezTo>
                  <a:cubicBezTo>
                    <a:pt x="1009" y="314866"/>
                    <a:pt x="532" y="308484"/>
                    <a:pt x="247" y="302102"/>
                  </a:cubicBezTo>
                  <a:cubicBezTo>
                    <a:pt x="-801" y="276385"/>
                    <a:pt x="1485" y="250667"/>
                    <a:pt x="7200" y="225426"/>
                  </a:cubicBezTo>
                  <a:cubicBezTo>
                    <a:pt x="18154" y="176944"/>
                    <a:pt x="41776" y="130652"/>
                    <a:pt x="77971" y="91886"/>
                  </a:cubicBezTo>
                  <a:cubicBezTo>
                    <a:pt x="80161" y="89504"/>
                    <a:pt x="82447" y="87123"/>
                    <a:pt x="84733" y="84837"/>
                  </a:cubicBezTo>
                  <a:cubicBezTo>
                    <a:pt x="87019" y="82551"/>
                    <a:pt x="89401" y="80265"/>
                    <a:pt x="91782" y="78074"/>
                  </a:cubicBezTo>
                  <a:cubicBezTo>
                    <a:pt x="150551" y="23020"/>
                    <a:pt x="226656" y="-2888"/>
                    <a:pt x="301713" y="255"/>
                  </a:cubicBezTo>
                  <a:cubicBezTo>
                    <a:pt x="308095" y="541"/>
                    <a:pt x="314476" y="1017"/>
                    <a:pt x="320858" y="1684"/>
                  </a:cubicBezTo>
                  <a:cubicBezTo>
                    <a:pt x="381056" y="8256"/>
                    <a:pt x="439540" y="33688"/>
                    <a:pt x="486784" y="78074"/>
                  </a:cubicBezTo>
                  <a:cubicBezTo>
                    <a:pt x="489165" y="80265"/>
                    <a:pt x="491451" y="82551"/>
                    <a:pt x="493737" y="84837"/>
                  </a:cubicBezTo>
                  <a:cubicBezTo>
                    <a:pt x="493927" y="85028"/>
                    <a:pt x="494118" y="85218"/>
                    <a:pt x="494308" y="85504"/>
                  </a:cubicBezTo>
                  <a:cubicBezTo>
                    <a:pt x="496404" y="87599"/>
                    <a:pt x="498499" y="89790"/>
                    <a:pt x="500500" y="91981"/>
                  </a:cubicBezTo>
                  <a:cubicBezTo>
                    <a:pt x="536695" y="130652"/>
                    <a:pt x="560221" y="176944"/>
                    <a:pt x="571175" y="225426"/>
                  </a:cubicBezTo>
                  <a:cubicBezTo>
                    <a:pt x="573652" y="236189"/>
                    <a:pt x="575461" y="247048"/>
                    <a:pt x="576604" y="258002"/>
                  </a:cubicBezTo>
                  <a:cubicBezTo>
                    <a:pt x="577271" y="264383"/>
                    <a:pt x="577747" y="270765"/>
                    <a:pt x="578033" y="277147"/>
                  </a:cubicBezTo>
                  <a:cubicBezTo>
                    <a:pt x="581272" y="352299"/>
                    <a:pt x="555364" y="428499"/>
                    <a:pt x="500404" y="48736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0" name="Google Shape;3980;p60"/>
            <p:cNvSpPr/>
            <p:nvPr/>
          </p:nvSpPr>
          <p:spPr>
            <a:xfrm>
              <a:off x="2899957" y="3301979"/>
              <a:ext cx="284855" cy="227591"/>
            </a:xfrm>
            <a:custGeom>
              <a:rect b="b" l="l" r="r" t="t"/>
              <a:pathLst>
                <a:path extrusionOk="0" h="450676" w="564070">
                  <a:moveTo>
                    <a:pt x="564071" y="225426"/>
                  </a:moveTo>
                  <a:cubicBezTo>
                    <a:pt x="553117" y="273908"/>
                    <a:pt x="529495" y="320200"/>
                    <a:pt x="493300" y="358871"/>
                  </a:cubicBezTo>
                  <a:lnTo>
                    <a:pt x="493300" y="358871"/>
                  </a:lnTo>
                  <a:cubicBezTo>
                    <a:pt x="491109" y="361253"/>
                    <a:pt x="488823" y="363538"/>
                    <a:pt x="486537" y="365920"/>
                  </a:cubicBezTo>
                  <a:cubicBezTo>
                    <a:pt x="484251" y="368206"/>
                    <a:pt x="481870" y="370492"/>
                    <a:pt x="479489" y="372683"/>
                  </a:cubicBezTo>
                  <a:cubicBezTo>
                    <a:pt x="420719" y="427737"/>
                    <a:pt x="344615" y="453645"/>
                    <a:pt x="269558" y="450407"/>
                  </a:cubicBezTo>
                  <a:cubicBezTo>
                    <a:pt x="263176" y="450121"/>
                    <a:pt x="256794" y="449645"/>
                    <a:pt x="250412" y="448978"/>
                  </a:cubicBezTo>
                  <a:cubicBezTo>
                    <a:pt x="190310" y="442405"/>
                    <a:pt x="131826" y="416974"/>
                    <a:pt x="84582" y="372683"/>
                  </a:cubicBezTo>
                  <a:cubicBezTo>
                    <a:pt x="82391" y="370587"/>
                    <a:pt x="80105" y="368492"/>
                    <a:pt x="77915" y="366301"/>
                  </a:cubicBezTo>
                  <a:cubicBezTo>
                    <a:pt x="77819" y="366205"/>
                    <a:pt x="77629" y="366015"/>
                    <a:pt x="77534" y="365920"/>
                  </a:cubicBezTo>
                  <a:cubicBezTo>
                    <a:pt x="75248" y="363634"/>
                    <a:pt x="72962" y="361253"/>
                    <a:pt x="70771" y="358871"/>
                  </a:cubicBezTo>
                  <a:cubicBezTo>
                    <a:pt x="34576" y="320200"/>
                    <a:pt x="10954" y="273908"/>
                    <a:pt x="0" y="225426"/>
                  </a:cubicBezTo>
                  <a:cubicBezTo>
                    <a:pt x="10954" y="176944"/>
                    <a:pt x="34576" y="130652"/>
                    <a:pt x="70771" y="91886"/>
                  </a:cubicBezTo>
                  <a:cubicBezTo>
                    <a:pt x="72962" y="89504"/>
                    <a:pt x="75248" y="87123"/>
                    <a:pt x="77534" y="84837"/>
                  </a:cubicBezTo>
                  <a:cubicBezTo>
                    <a:pt x="79820" y="82551"/>
                    <a:pt x="82201" y="80265"/>
                    <a:pt x="84582" y="78074"/>
                  </a:cubicBezTo>
                  <a:cubicBezTo>
                    <a:pt x="143351" y="23020"/>
                    <a:pt x="219456" y="-2888"/>
                    <a:pt x="294513" y="255"/>
                  </a:cubicBezTo>
                  <a:cubicBezTo>
                    <a:pt x="300895" y="541"/>
                    <a:pt x="307277" y="1017"/>
                    <a:pt x="313658" y="1684"/>
                  </a:cubicBezTo>
                  <a:cubicBezTo>
                    <a:pt x="373856" y="8256"/>
                    <a:pt x="432340" y="33688"/>
                    <a:pt x="479584" y="78074"/>
                  </a:cubicBezTo>
                  <a:cubicBezTo>
                    <a:pt x="481965" y="80265"/>
                    <a:pt x="484251" y="82551"/>
                    <a:pt x="486537" y="84837"/>
                  </a:cubicBezTo>
                  <a:cubicBezTo>
                    <a:pt x="486728" y="85028"/>
                    <a:pt x="486918" y="85218"/>
                    <a:pt x="487109" y="85504"/>
                  </a:cubicBezTo>
                  <a:cubicBezTo>
                    <a:pt x="489204" y="87599"/>
                    <a:pt x="491300" y="89790"/>
                    <a:pt x="493300" y="91981"/>
                  </a:cubicBezTo>
                  <a:cubicBezTo>
                    <a:pt x="529495" y="130652"/>
                    <a:pt x="553022" y="176944"/>
                    <a:pt x="563975" y="2254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1" name="Google Shape;3981;p60"/>
            <p:cNvSpPr/>
            <p:nvPr/>
          </p:nvSpPr>
          <p:spPr>
            <a:xfrm>
              <a:off x="2896491" y="3302204"/>
              <a:ext cx="291782" cy="292071"/>
            </a:xfrm>
            <a:custGeom>
              <a:rect b="b" l="l" r="r" t="t"/>
              <a:pathLst>
                <a:path extrusionOk="0" h="578358" w="577786">
                  <a:moveTo>
                    <a:pt x="576358" y="257556"/>
                  </a:moveTo>
                  <a:cubicBezTo>
                    <a:pt x="576358" y="257556"/>
                    <a:pt x="576263" y="257556"/>
                    <a:pt x="576167" y="257556"/>
                  </a:cubicBezTo>
                  <a:cubicBezTo>
                    <a:pt x="493109" y="251841"/>
                    <a:pt x="411575" y="280988"/>
                    <a:pt x="351092" y="337757"/>
                  </a:cubicBezTo>
                  <a:lnTo>
                    <a:pt x="351092" y="337757"/>
                  </a:lnTo>
                  <a:cubicBezTo>
                    <a:pt x="351092" y="337757"/>
                    <a:pt x="302705" y="289274"/>
                    <a:pt x="302705" y="289274"/>
                  </a:cubicBezTo>
                  <a:lnTo>
                    <a:pt x="302705" y="289274"/>
                  </a:lnTo>
                  <a:cubicBezTo>
                    <a:pt x="302705" y="289274"/>
                    <a:pt x="302705" y="289274"/>
                    <a:pt x="302705" y="289274"/>
                  </a:cubicBezTo>
                  <a:lnTo>
                    <a:pt x="500253" y="91631"/>
                  </a:lnTo>
                  <a:cubicBezTo>
                    <a:pt x="498253" y="89440"/>
                    <a:pt x="496157" y="87249"/>
                    <a:pt x="494062" y="85154"/>
                  </a:cubicBezTo>
                  <a:cubicBezTo>
                    <a:pt x="493871" y="84963"/>
                    <a:pt x="493681" y="84773"/>
                    <a:pt x="493490" y="84487"/>
                  </a:cubicBezTo>
                  <a:cubicBezTo>
                    <a:pt x="491204" y="82201"/>
                    <a:pt x="488918" y="79915"/>
                    <a:pt x="486537" y="77724"/>
                  </a:cubicBezTo>
                  <a:lnTo>
                    <a:pt x="288989" y="275463"/>
                  </a:lnTo>
                  <a:lnTo>
                    <a:pt x="288989" y="275463"/>
                  </a:lnTo>
                  <a:cubicBezTo>
                    <a:pt x="288989" y="275463"/>
                    <a:pt x="240506" y="226981"/>
                    <a:pt x="240506" y="226981"/>
                  </a:cubicBezTo>
                  <a:lnTo>
                    <a:pt x="240506" y="226981"/>
                  </a:lnTo>
                  <a:cubicBezTo>
                    <a:pt x="240506" y="226981"/>
                    <a:pt x="240506" y="226981"/>
                    <a:pt x="240506" y="226981"/>
                  </a:cubicBezTo>
                  <a:cubicBezTo>
                    <a:pt x="297275" y="166402"/>
                    <a:pt x="326327" y="84868"/>
                    <a:pt x="320612" y="1619"/>
                  </a:cubicBezTo>
                  <a:cubicBezTo>
                    <a:pt x="320612" y="1619"/>
                    <a:pt x="320612" y="1524"/>
                    <a:pt x="320612" y="1429"/>
                  </a:cubicBezTo>
                  <a:cubicBezTo>
                    <a:pt x="314230" y="762"/>
                    <a:pt x="307848" y="286"/>
                    <a:pt x="301466" y="0"/>
                  </a:cubicBezTo>
                  <a:cubicBezTo>
                    <a:pt x="301181" y="952"/>
                    <a:pt x="301085" y="2000"/>
                    <a:pt x="301181" y="3048"/>
                  </a:cubicBezTo>
                  <a:cubicBezTo>
                    <a:pt x="306515" y="80581"/>
                    <a:pt x="279464" y="156686"/>
                    <a:pt x="226790" y="213265"/>
                  </a:cubicBezTo>
                  <a:lnTo>
                    <a:pt x="226790" y="213265"/>
                  </a:lnTo>
                  <a:cubicBezTo>
                    <a:pt x="226790" y="213265"/>
                    <a:pt x="91535" y="77819"/>
                    <a:pt x="91535" y="77819"/>
                  </a:cubicBezTo>
                  <a:cubicBezTo>
                    <a:pt x="89154" y="80010"/>
                    <a:pt x="86868" y="82296"/>
                    <a:pt x="84487" y="84582"/>
                  </a:cubicBezTo>
                  <a:cubicBezTo>
                    <a:pt x="82201" y="86868"/>
                    <a:pt x="79915" y="89249"/>
                    <a:pt x="77724" y="91631"/>
                  </a:cubicBezTo>
                  <a:lnTo>
                    <a:pt x="212979" y="226981"/>
                  </a:lnTo>
                  <a:cubicBezTo>
                    <a:pt x="156496" y="279749"/>
                    <a:pt x="80486" y="306800"/>
                    <a:pt x="3048" y="301466"/>
                  </a:cubicBezTo>
                  <a:cubicBezTo>
                    <a:pt x="2000" y="301466"/>
                    <a:pt x="953" y="301466"/>
                    <a:pt x="0" y="301752"/>
                  </a:cubicBezTo>
                  <a:cubicBezTo>
                    <a:pt x="286" y="308134"/>
                    <a:pt x="762" y="314516"/>
                    <a:pt x="1429" y="320897"/>
                  </a:cubicBezTo>
                  <a:cubicBezTo>
                    <a:pt x="1429" y="320897"/>
                    <a:pt x="1524" y="320897"/>
                    <a:pt x="1619" y="320897"/>
                  </a:cubicBezTo>
                  <a:cubicBezTo>
                    <a:pt x="8477" y="321374"/>
                    <a:pt x="15431" y="321564"/>
                    <a:pt x="22289" y="321564"/>
                  </a:cubicBezTo>
                  <a:cubicBezTo>
                    <a:pt x="98108" y="321564"/>
                    <a:pt x="171260" y="292799"/>
                    <a:pt x="226695" y="240697"/>
                  </a:cubicBezTo>
                  <a:lnTo>
                    <a:pt x="275177" y="289179"/>
                  </a:lnTo>
                  <a:lnTo>
                    <a:pt x="275177" y="289179"/>
                  </a:lnTo>
                  <a:cubicBezTo>
                    <a:pt x="275177" y="289179"/>
                    <a:pt x="275177" y="289179"/>
                    <a:pt x="275177" y="289179"/>
                  </a:cubicBezTo>
                  <a:lnTo>
                    <a:pt x="77629" y="486823"/>
                  </a:lnTo>
                  <a:cubicBezTo>
                    <a:pt x="79820" y="489204"/>
                    <a:pt x="82106" y="491490"/>
                    <a:pt x="84392" y="493871"/>
                  </a:cubicBezTo>
                  <a:cubicBezTo>
                    <a:pt x="84487" y="493967"/>
                    <a:pt x="84677" y="494157"/>
                    <a:pt x="84772" y="494252"/>
                  </a:cubicBezTo>
                  <a:cubicBezTo>
                    <a:pt x="86963" y="496443"/>
                    <a:pt x="89154" y="498538"/>
                    <a:pt x="91440" y="500634"/>
                  </a:cubicBezTo>
                  <a:lnTo>
                    <a:pt x="288989" y="302990"/>
                  </a:lnTo>
                  <a:lnTo>
                    <a:pt x="288989" y="302990"/>
                  </a:lnTo>
                  <a:cubicBezTo>
                    <a:pt x="288989" y="302990"/>
                    <a:pt x="337376" y="351472"/>
                    <a:pt x="337376" y="351472"/>
                  </a:cubicBezTo>
                  <a:lnTo>
                    <a:pt x="337376" y="351472"/>
                  </a:lnTo>
                  <a:cubicBezTo>
                    <a:pt x="280702" y="412051"/>
                    <a:pt x="251555" y="493586"/>
                    <a:pt x="257270" y="576739"/>
                  </a:cubicBezTo>
                  <a:cubicBezTo>
                    <a:pt x="257270" y="576739"/>
                    <a:pt x="257270" y="576834"/>
                    <a:pt x="257270" y="576929"/>
                  </a:cubicBezTo>
                  <a:cubicBezTo>
                    <a:pt x="263652" y="577596"/>
                    <a:pt x="270034" y="578072"/>
                    <a:pt x="276416" y="578358"/>
                  </a:cubicBezTo>
                  <a:cubicBezTo>
                    <a:pt x="276701" y="577405"/>
                    <a:pt x="276797" y="576453"/>
                    <a:pt x="276701" y="575405"/>
                  </a:cubicBezTo>
                  <a:cubicBezTo>
                    <a:pt x="271367" y="497872"/>
                    <a:pt x="298418" y="421862"/>
                    <a:pt x="351092" y="365284"/>
                  </a:cubicBezTo>
                  <a:lnTo>
                    <a:pt x="351092" y="365284"/>
                  </a:lnTo>
                  <a:cubicBezTo>
                    <a:pt x="351092" y="365284"/>
                    <a:pt x="486347" y="500729"/>
                    <a:pt x="486347" y="500729"/>
                  </a:cubicBezTo>
                  <a:cubicBezTo>
                    <a:pt x="488728" y="498538"/>
                    <a:pt x="491014" y="496253"/>
                    <a:pt x="493395" y="493967"/>
                  </a:cubicBezTo>
                  <a:cubicBezTo>
                    <a:pt x="495681" y="491680"/>
                    <a:pt x="497967" y="489299"/>
                    <a:pt x="500158" y="486918"/>
                  </a:cubicBezTo>
                  <a:lnTo>
                    <a:pt x="500158" y="486918"/>
                  </a:lnTo>
                  <a:cubicBezTo>
                    <a:pt x="500158" y="486918"/>
                    <a:pt x="364903" y="351472"/>
                    <a:pt x="364903" y="351472"/>
                  </a:cubicBezTo>
                  <a:cubicBezTo>
                    <a:pt x="364903" y="351472"/>
                    <a:pt x="364903" y="351472"/>
                    <a:pt x="364903" y="351472"/>
                  </a:cubicBezTo>
                  <a:cubicBezTo>
                    <a:pt x="421386" y="298704"/>
                    <a:pt x="497395" y="271653"/>
                    <a:pt x="574834" y="276987"/>
                  </a:cubicBezTo>
                  <a:cubicBezTo>
                    <a:pt x="575882" y="276987"/>
                    <a:pt x="576834" y="276987"/>
                    <a:pt x="577787" y="276701"/>
                  </a:cubicBezTo>
                  <a:cubicBezTo>
                    <a:pt x="577501" y="270320"/>
                    <a:pt x="577025" y="263938"/>
                    <a:pt x="576358" y="25755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82" name="Google Shape;3982;p60"/>
          <p:cNvGrpSpPr/>
          <p:nvPr/>
        </p:nvGrpSpPr>
        <p:grpSpPr>
          <a:xfrm>
            <a:off x="1581559" y="3737383"/>
            <a:ext cx="292290" cy="292317"/>
            <a:chOff x="1586534" y="3724285"/>
            <a:chExt cx="292290" cy="292317"/>
          </a:xfrm>
        </p:grpSpPr>
        <p:sp>
          <p:nvSpPr>
            <p:cNvPr id="3983" name="Google Shape;3983;p60"/>
            <p:cNvSpPr/>
            <p:nvPr/>
          </p:nvSpPr>
          <p:spPr>
            <a:xfrm>
              <a:off x="1728224" y="3779953"/>
              <a:ext cx="8851" cy="46321"/>
            </a:xfrm>
            <a:custGeom>
              <a:rect b="b" l="l" r="r" t="t"/>
              <a:pathLst>
                <a:path extrusionOk="0" h="91725" w="17526">
                  <a:moveTo>
                    <a:pt x="8763" y="91726"/>
                  </a:moveTo>
                  <a:cubicBezTo>
                    <a:pt x="3905" y="91726"/>
                    <a:pt x="0" y="87820"/>
                    <a:pt x="0" y="82963"/>
                  </a:cubicBezTo>
                  <a:lnTo>
                    <a:pt x="0" y="8763"/>
                  </a:lnTo>
                  <a:cubicBezTo>
                    <a:pt x="0" y="3905"/>
                    <a:pt x="3905" y="0"/>
                    <a:pt x="8763" y="0"/>
                  </a:cubicBezTo>
                  <a:cubicBezTo>
                    <a:pt x="13621" y="0"/>
                    <a:pt x="17526" y="3905"/>
                    <a:pt x="17526" y="8763"/>
                  </a:cubicBezTo>
                  <a:lnTo>
                    <a:pt x="17526" y="82963"/>
                  </a:lnTo>
                  <a:cubicBezTo>
                    <a:pt x="17526" y="87820"/>
                    <a:pt x="13621" y="91726"/>
                    <a:pt x="8763" y="917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4" name="Google Shape;3984;p60"/>
            <p:cNvSpPr/>
            <p:nvPr/>
          </p:nvSpPr>
          <p:spPr>
            <a:xfrm>
              <a:off x="1778113" y="3866003"/>
              <a:ext cx="34969" cy="8851"/>
            </a:xfrm>
            <a:custGeom>
              <a:rect b="b" l="l" r="r" t="t"/>
              <a:pathLst>
                <a:path extrusionOk="0" h="17526" w="69246">
                  <a:moveTo>
                    <a:pt x="60484" y="17526"/>
                  </a:moveTo>
                  <a:lnTo>
                    <a:pt x="8763" y="17526"/>
                  </a:lnTo>
                  <a:cubicBezTo>
                    <a:pt x="3905" y="17526"/>
                    <a:pt x="0" y="13621"/>
                    <a:pt x="0" y="8763"/>
                  </a:cubicBezTo>
                  <a:cubicBezTo>
                    <a:pt x="0" y="3905"/>
                    <a:pt x="3905" y="0"/>
                    <a:pt x="8763" y="0"/>
                  </a:cubicBezTo>
                  <a:lnTo>
                    <a:pt x="60484" y="0"/>
                  </a:lnTo>
                  <a:cubicBezTo>
                    <a:pt x="65342" y="0"/>
                    <a:pt x="69247" y="3905"/>
                    <a:pt x="69247" y="8763"/>
                  </a:cubicBezTo>
                  <a:cubicBezTo>
                    <a:pt x="69247" y="13621"/>
                    <a:pt x="65342" y="17526"/>
                    <a:pt x="60484" y="175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5" name="Google Shape;3985;p60"/>
            <p:cNvSpPr/>
            <p:nvPr/>
          </p:nvSpPr>
          <p:spPr>
            <a:xfrm>
              <a:off x="1614122" y="3866003"/>
              <a:ext cx="73643" cy="8851"/>
            </a:xfrm>
            <a:custGeom>
              <a:rect b="b" l="l" r="r" t="t"/>
              <a:pathLst>
                <a:path extrusionOk="0" h="17526" w="145827">
                  <a:moveTo>
                    <a:pt x="137065" y="17526"/>
                  </a:moveTo>
                  <a:lnTo>
                    <a:pt x="8763" y="17526"/>
                  </a:lnTo>
                  <a:cubicBezTo>
                    <a:pt x="3905" y="17526"/>
                    <a:pt x="0" y="13621"/>
                    <a:pt x="0" y="8763"/>
                  </a:cubicBezTo>
                  <a:cubicBezTo>
                    <a:pt x="0" y="3905"/>
                    <a:pt x="3905" y="0"/>
                    <a:pt x="8763" y="0"/>
                  </a:cubicBezTo>
                  <a:lnTo>
                    <a:pt x="137065" y="0"/>
                  </a:lnTo>
                  <a:cubicBezTo>
                    <a:pt x="141923" y="0"/>
                    <a:pt x="145828" y="3905"/>
                    <a:pt x="145828" y="8763"/>
                  </a:cubicBezTo>
                  <a:cubicBezTo>
                    <a:pt x="145828" y="13621"/>
                    <a:pt x="141923" y="17526"/>
                    <a:pt x="137065" y="17526"/>
                  </a:cubicBezTo>
                  <a:lnTo>
                    <a:pt x="137065" y="1752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6" name="Google Shape;3986;p60"/>
            <p:cNvSpPr/>
            <p:nvPr/>
          </p:nvSpPr>
          <p:spPr>
            <a:xfrm>
              <a:off x="1728224" y="3914220"/>
              <a:ext cx="8851" cy="47764"/>
            </a:xfrm>
            <a:custGeom>
              <a:rect b="b" l="l" r="r" t="t"/>
              <a:pathLst>
                <a:path extrusionOk="0" h="94583" w="17526">
                  <a:moveTo>
                    <a:pt x="8763" y="94583"/>
                  </a:moveTo>
                  <a:cubicBezTo>
                    <a:pt x="3905" y="94583"/>
                    <a:pt x="0" y="90678"/>
                    <a:pt x="0" y="85820"/>
                  </a:cubicBezTo>
                  <a:lnTo>
                    <a:pt x="0" y="8763"/>
                  </a:lnTo>
                  <a:cubicBezTo>
                    <a:pt x="0" y="3905"/>
                    <a:pt x="3905" y="0"/>
                    <a:pt x="8763" y="0"/>
                  </a:cubicBezTo>
                  <a:cubicBezTo>
                    <a:pt x="13621" y="0"/>
                    <a:pt x="17526" y="3905"/>
                    <a:pt x="17526" y="8763"/>
                  </a:cubicBezTo>
                  <a:lnTo>
                    <a:pt x="17526" y="85820"/>
                  </a:lnTo>
                  <a:cubicBezTo>
                    <a:pt x="17526" y="90678"/>
                    <a:pt x="13621" y="94583"/>
                    <a:pt x="8763" y="9458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7" name="Google Shape;3987;p60"/>
            <p:cNvSpPr/>
            <p:nvPr/>
          </p:nvSpPr>
          <p:spPr>
            <a:xfrm>
              <a:off x="1604077" y="3741832"/>
              <a:ext cx="71286" cy="71286"/>
            </a:xfrm>
            <a:custGeom>
              <a:rect b="b" l="l" r="r" t="t"/>
              <a:pathLst>
                <a:path extrusionOk="0" h="141160" w="141160">
                  <a:moveTo>
                    <a:pt x="141161" y="70580"/>
                  </a:moveTo>
                  <a:cubicBezTo>
                    <a:pt x="141161" y="109561"/>
                    <a:pt x="109561" y="141161"/>
                    <a:pt x="70580" y="141161"/>
                  </a:cubicBezTo>
                  <a:cubicBezTo>
                    <a:pt x="31600" y="141161"/>
                    <a:pt x="0" y="109561"/>
                    <a:pt x="0" y="70580"/>
                  </a:cubicBezTo>
                  <a:cubicBezTo>
                    <a:pt x="0" y="31600"/>
                    <a:pt x="31600" y="0"/>
                    <a:pt x="70580" y="0"/>
                  </a:cubicBezTo>
                  <a:cubicBezTo>
                    <a:pt x="109561" y="0"/>
                    <a:pt x="141161" y="31600"/>
                    <a:pt x="141161" y="7058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8" name="Google Shape;3988;p60"/>
            <p:cNvSpPr/>
            <p:nvPr/>
          </p:nvSpPr>
          <p:spPr>
            <a:xfrm>
              <a:off x="1608403" y="3746014"/>
              <a:ext cx="67053" cy="67053"/>
            </a:xfrm>
            <a:custGeom>
              <a:rect b="b" l="l" r="r" t="t"/>
              <a:pathLst>
                <a:path extrusionOk="0" h="132778" w="132778">
                  <a:moveTo>
                    <a:pt x="95631" y="95"/>
                  </a:moveTo>
                  <a:cubicBezTo>
                    <a:pt x="101060" y="10096"/>
                    <a:pt x="104108" y="21527"/>
                    <a:pt x="104108" y="33623"/>
                  </a:cubicBezTo>
                  <a:cubicBezTo>
                    <a:pt x="104108" y="72581"/>
                    <a:pt x="72485" y="104204"/>
                    <a:pt x="33528" y="104204"/>
                  </a:cubicBezTo>
                  <a:cubicBezTo>
                    <a:pt x="21431" y="104204"/>
                    <a:pt x="10001" y="101156"/>
                    <a:pt x="0" y="95726"/>
                  </a:cubicBezTo>
                  <a:cubicBezTo>
                    <a:pt x="11906" y="117824"/>
                    <a:pt x="35338" y="132778"/>
                    <a:pt x="62198" y="132778"/>
                  </a:cubicBezTo>
                  <a:cubicBezTo>
                    <a:pt x="101156" y="132778"/>
                    <a:pt x="132779" y="101156"/>
                    <a:pt x="132779" y="62198"/>
                  </a:cubicBezTo>
                  <a:cubicBezTo>
                    <a:pt x="132779" y="35338"/>
                    <a:pt x="117729" y="12002"/>
                    <a:pt x="95726"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9" name="Google Shape;3989;p60"/>
            <p:cNvSpPr/>
            <p:nvPr/>
          </p:nvSpPr>
          <p:spPr>
            <a:xfrm>
              <a:off x="1625658" y="3887732"/>
              <a:ext cx="89709" cy="89709"/>
            </a:xfrm>
            <a:custGeom>
              <a:rect b="b" l="l" r="r" t="t"/>
              <a:pathLst>
                <a:path extrusionOk="0" h="177641" w="177641">
                  <a:moveTo>
                    <a:pt x="0" y="152686"/>
                  </a:moveTo>
                  <a:lnTo>
                    <a:pt x="152686" y="0"/>
                  </a:lnTo>
                  <a:lnTo>
                    <a:pt x="177641" y="24955"/>
                  </a:lnTo>
                  <a:lnTo>
                    <a:pt x="24956" y="177641"/>
                  </a:lnTo>
                  <a:lnTo>
                    <a:pt x="0" y="15268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0" name="Google Shape;3990;p60"/>
            <p:cNvSpPr/>
            <p:nvPr/>
          </p:nvSpPr>
          <p:spPr>
            <a:xfrm>
              <a:off x="1586534" y="3957149"/>
              <a:ext cx="59453" cy="59453"/>
            </a:xfrm>
            <a:custGeom>
              <a:rect b="b" l="l" r="r" t="t"/>
              <a:pathLst>
                <a:path extrusionOk="0" h="117729" w="117728">
                  <a:moveTo>
                    <a:pt x="117729" y="58864"/>
                  </a:moveTo>
                  <a:cubicBezTo>
                    <a:pt x="117729" y="91374"/>
                    <a:pt x="91374" y="117729"/>
                    <a:pt x="58865" y="117729"/>
                  </a:cubicBezTo>
                  <a:cubicBezTo>
                    <a:pt x="26355" y="117729"/>
                    <a:pt x="0" y="91374"/>
                    <a:pt x="0" y="58864"/>
                  </a:cubicBezTo>
                  <a:cubicBezTo>
                    <a:pt x="0" y="26355"/>
                    <a:pt x="26355" y="0"/>
                    <a:pt x="58865" y="0"/>
                  </a:cubicBezTo>
                  <a:cubicBezTo>
                    <a:pt x="91374" y="0"/>
                    <a:pt x="117729" y="26355"/>
                    <a:pt x="117729" y="588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1" name="Google Shape;3991;p60"/>
            <p:cNvSpPr/>
            <p:nvPr/>
          </p:nvSpPr>
          <p:spPr>
            <a:xfrm>
              <a:off x="1590139" y="3960658"/>
              <a:ext cx="55893" cy="55893"/>
            </a:xfrm>
            <a:custGeom>
              <a:rect b="b" l="l" r="r" t="t"/>
              <a:pathLst>
                <a:path extrusionOk="0" h="110680" w="110680">
                  <a:moveTo>
                    <a:pt x="79724" y="95"/>
                  </a:moveTo>
                  <a:cubicBezTo>
                    <a:pt x="84201" y="8382"/>
                    <a:pt x="86773" y="17907"/>
                    <a:pt x="86773" y="28004"/>
                  </a:cubicBezTo>
                  <a:cubicBezTo>
                    <a:pt x="86773" y="60484"/>
                    <a:pt x="60388" y="86868"/>
                    <a:pt x="27908" y="86868"/>
                  </a:cubicBezTo>
                  <a:cubicBezTo>
                    <a:pt x="17812" y="86868"/>
                    <a:pt x="8287" y="84296"/>
                    <a:pt x="0" y="79820"/>
                  </a:cubicBezTo>
                  <a:cubicBezTo>
                    <a:pt x="9906" y="98203"/>
                    <a:pt x="29432" y="110681"/>
                    <a:pt x="51816" y="110681"/>
                  </a:cubicBezTo>
                  <a:cubicBezTo>
                    <a:pt x="84296" y="110681"/>
                    <a:pt x="110680" y="84296"/>
                    <a:pt x="110680" y="51816"/>
                  </a:cubicBezTo>
                  <a:cubicBezTo>
                    <a:pt x="110680" y="29432"/>
                    <a:pt x="98203" y="10001"/>
                    <a:pt x="79819" y="0"/>
                  </a:cubicBezTo>
                  <a:lnTo>
                    <a:pt x="79819"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2" name="Google Shape;3992;p60"/>
            <p:cNvSpPr/>
            <p:nvPr/>
          </p:nvSpPr>
          <p:spPr>
            <a:xfrm>
              <a:off x="1753698" y="3768848"/>
              <a:ext cx="80569" cy="80569"/>
            </a:xfrm>
            <a:custGeom>
              <a:rect b="b" l="l" r="r" t="t"/>
              <a:pathLst>
                <a:path extrusionOk="0" h="159543" w="159543">
                  <a:moveTo>
                    <a:pt x="5144" y="129445"/>
                  </a:moveTo>
                  <a:lnTo>
                    <a:pt x="134588" y="0"/>
                  </a:lnTo>
                  <a:lnTo>
                    <a:pt x="159544" y="24955"/>
                  </a:lnTo>
                  <a:lnTo>
                    <a:pt x="30099" y="154400"/>
                  </a:lnTo>
                  <a:cubicBezTo>
                    <a:pt x="23241" y="161258"/>
                    <a:pt x="12002" y="161258"/>
                    <a:pt x="5144" y="154400"/>
                  </a:cubicBezTo>
                  <a:cubicBezTo>
                    <a:pt x="-1715" y="147542"/>
                    <a:pt x="-1715" y="136303"/>
                    <a:pt x="5144" y="129445"/>
                  </a:cubicBezTo>
                  <a:lnTo>
                    <a:pt x="5144" y="12944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3" name="Google Shape;3993;p60"/>
            <p:cNvSpPr/>
            <p:nvPr/>
          </p:nvSpPr>
          <p:spPr>
            <a:xfrm>
              <a:off x="1795609" y="3724285"/>
              <a:ext cx="83215" cy="83215"/>
            </a:xfrm>
            <a:custGeom>
              <a:rect b="b" l="l" r="r" t="t"/>
              <a:pathLst>
                <a:path extrusionOk="0" h="164782" w="164782">
                  <a:moveTo>
                    <a:pt x="164782" y="82391"/>
                  </a:moveTo>
                  <a:cubicBezTo>
                    <a:pt x="164782" y="127895"/>
                    <a:pt x="127895" y="164783"/>
                    <a:pt x="82391" y="164783"/>
                  </a:cubicBezTo>
                  <a:cubicBezTo>
                    <a:pt x="36888" y="164783"/>
                    <a:pt x="0" y="127895"/>
                    <a:pt x="0" y="82391"/>
                  </a:cubicBezTo>
                  <a:cubicBezTo>
                    <a:pt x="0" y="36888"/>
                    <a:pt x="36888" y="0"/>
                    <a:pt x="82391" y="0"/>
                  </a:cubicBezTo>
                  <a:cubicBezTo>
                    <a:pt x="127895" y="0"/>
                    <a:pt x="164782" y="36888"/>
                    <a:pt x="164782" y="823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4" name="Google Shape;3994;p60"/>
            <p:cNvSpPr/>
            <p:nvPr/>
          </p:nvSpPr>
          <p:spPr>
            <a:xfrm>
              <a:off x="1800607" y="3729284"/>
              <a:ext cx="78212" cy="78212"/>
            </a:xfrm>
            <a:custGeom>
              <a:rect b="b" l="l" r="r" t="t"/>
              <a:pathLst>
                <a:path extrusionOk="0" h="154876" w="154876">
                  <a:moveTo>
                    <a:pt x="111633" y="0"/>
                  </a:moveTo>
                  <a:cubicBezTo>
                    <a:pt x="117920" y="11621"/>
                    <a:pt x="121539" y="24956"/>
                    <a:pt x="121539" y="39148"/>
                  </a:cubicBezTo>
                  <a:cubicBezTo>
                    <a:pt x="121539" y="84677"/>
                    <a:pt x="84677" y="121539"/>
                    <a:pt x="39148" y="121539"/>
                  </a:cubicBezTo>
                  <a:cubicBezTo>
                    <a:pt x="24955" y="121539"/>
                    <a:pt x="11621" y="117920"/>
                    <a:pt x="0" y="111633"/>
                  </a:cubicBezTo>
                  <a:cubicBezTo>
                    <a:pt x="13906" y="137446"/>
                    <a:pt x="41148" y="154877"/>
                    <a:pt x="72485" y="154877"/>
                  </a:cubicBezTo>
                  <a:cubicBezTo>
                    <a:pt x="118015" y="154877"/>
                    <a:pt x="154876" y="118015"/>
                    <a:pt x="154876" y="72485"/>
                  </a:cubicBezTo>
                  <a:cubicBezTo>
                    <a:pt x="154876" y="41148"/>
                    <a:pt x="137350" y="13907"/>
                    <a:pt x="111633" y="0"/>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5" name="Google Shape;3995;p60"/>
            <p:cNvSpPr/>
            <p:nvPr/>
          </p:nvSpPr>
          <p:spPr>
            <a:xfrm>
              <a:off x="1653005" y="3790769"/>
              <a:ext cx="54499" cy="54499"/>
            </a:xfrm>
            <a:custGeom>
              <a:rect b="b" l="l" r="r" t="t"/>
              <a:pathLst>
                <a:path extrusionOk="0" h="107918" w="107918">
                  <a:moveTo>
                    <a:pt x="82963" y="107918"/>
                  </a:moveTo>
                  <a:lnTo>
                    <a:pt x="5143" y="30099"/>
                  </a:lnTo>
                  <a:cubicBezTo>
                    <a:pt x="-1714" y="23241"/>
                    <a:pt x="-1714" y="12002"/>
                    <a:pt x="5143" y="5144"/>
                  </a:cubicBezTo>
                  <a:cubicBezTo>
                    <a:pt x="12001" y="-1715"/>
                    <a:pt x="23241" y="-1715"/>
                    <a:pt x="30099" y="5144"/>
                  </a:cubicBezTo>
                  <a:lnTo>
                    <a:pt x="107918" y="82963"/>
                  </a:lnTo>
                  <a:lnTo>
                    <a:pt x="82963" y="10791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6" name="Google Shape;3996;p60"/>
            <p:cNvSpPr/>
            <p:nvPr/>
          </p:nvSpPr>
          <p:spPr>
            <a:xfrm>
              <a:off x="1679200" y="3816969"/>
              <a:ext cx="106977" cy="106977"/>
            </a:xfrm>
            <a:custGeom>
              <a:rect b="b" l="l" r="r" t="t"/>
              <a:pathLst>
                <a:path extrusionOk="0" h="211835" w="211835">
                  <a:moveTo>
                    <a:pt x="211836" y="105918"/>
                  </a:moveTo>
                  <a:cubicBezTo>
                    <a:pt x="211836" y="164415"/>
                    <a:pt x="164415" y="211836"/>
                    <a:pt x="105918" y="211836"/>
                  </a:cubicBezTo>
                  <a:cubicBezTo>
                    <a:pt x="47421" y="211836"/>
                    <a:pt x="0" y="164415"/>
                    <a:pt x="0" y="105918"/>
                  </a:cubicBezTo>
                  <a:cubicBezTo>
                    <a:pt x="0" y="47421"/>
                    <a:pt x="47421" y="0"/>
                    <a:pt x="105918" y="0"/>
                  </a:cubicBezTo>
                  <a:cubicBezTo>
                    <a:pt x="164415" y="0"/>
                    <a:pt x="211836" y="47421"/>
                    <a:pt x="211836" y="1059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7" name="Google Shape;3997;p60"/>
            <p:cNvSpPr/>
            <p:nvPr/>
          </p:nvSpPr>
          <p:spPr>
            <a:xfrm>
              <a:off x="1686842" y="3824565"/>
              <a:ext cx="99377" cy="99377"/>
            </a:xfrm>
            <a:custGeom>
              <a:rect b="b" l="l" r="r" t="t"/>
              <a:pathLst>
                <a:path extrusionOk="0" h="196786" w="196786">
                  <a:moveTo>
                    <a:pt x="145256" y="0"/>
                  </a:moveTo>
                  <a:cubicBezTo>
                    <a:pt x="154781" y="15907"/>
                    <a:pt x="160306" y="34480"/>
                    <a:pt x="160306" y="54388"/>
                  </a:cubicBezTo>
                  <a:cubicBezTo>
                    <a:pt x="160306" y="112871"/>
                    <a:pt x="112871" y="160306"/>
                    <a:pt x="54388" y="160306"/>
                  </a:cubicBezTo>
                  <a:cubicBezTo>
                    <a:pt x="34481" y="160306"/>
                    <a:pt x="15907" y="154781"/>
                    <a:pt x="0" y="145256"/>
                  </a:cubicBezTo>
                  <a:cubicBezTo>
                    <a:pt x="18479" y="176117"/>
                    <a:pt x="52292" y="196787"/>
                    <a:pt x="90869" y="196787"/>
                  </a:cubicBezTo>
                  <a:cubicBezTo>
                    <a:pt x="149352" y="196787"/>
                    <a:pt x="196786" y="149352"/>
                    <a:pt x="196786" y="90868"/>
                  </a:cubicBezTo>
                  <a:cubicBezTo>
                    <a:pt x="196786" y="52292"/>
                    <a:pt x="176117" y="18478"/>
                    <a:pt x="145256" y="0"/>
                  </a:cubicBezTo>
                  <a:lnTo>
                    <a:pt x="145256"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8" name="Google Shape;3998;p60"/>
            <p:cNvSpPr/>
            <p:nvPr/>
          </p:nvSpPr>
          <p:spPr>
            <a:xfrm>
              <a:off x="1755476" y="3893260"/>
              <a:ext cx="50843" cy="50843"/>
            </a:xfrm>
            <a:custGeom>
              <a:rect b="b" l="l" r="r" t="t"/>
              <a:pathLst>
                <a:path extrusionOk="0" h="100679" w="100679">
                  <a:moveTo>
                    <a:pt x="30099" y="5143"/>
                  </a:moveTo>
                  <a:lnTo>
                    <a:pt x="100679" y="75724"/>
                  </a:lnTo>
                  <a:lnTo>
                    <a:pt x="75724" y="100679"/>
                  </a:lnTo>
                  <a:lnTo>
                    <a:pt x="5144" y="30099"/>
                  </a:lnTo>
                  <a:cubicBezTo>
                    <a:pt x="-1715" y="23241"/>
                    <a:pt x="-1715" y="12001"/>
                    <a:pt x="5144" y="5143"/>
                  </a:cubicBezTo>
                  <a:cubicBezTo>
                    <a:pt x="12002" y="-1714"/>
                    <a:pt x="23241" y="-1714"/>
                    <a:pt x="30099" y="51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9" name="Google Shape;3999;p60"/>
            <p:cNvSpPr/>
            <p:nvPr/>
          </p:nvSpPr>
          <p:spPr>
            <a:xfrm>
              <a:off x="1785515" y="3923306"/>
              <a:ext cx="83215" cy="83215"/>
            </a:xfrm>
            <a:custGeom>
              <a:rect b="b" l="l" r="r" t="t"/>
              <a:pathLst>
                <a:path extrusionOk="0" h="164782" w="164782">
                  <a:moveTo>
                    <a:pt x="164783" y="82391"/>
                  </a:moveTo>
                  <a:cubicBezTo>
                    <a:pt x="164783" y="127895"/>
                    <a:pt x="127895" y="164783"/>
                    <a:pt x="82391" y="164783"/>
                  </a:cubicBezTo>
                  <a:cubicBezTo>
                    <a:pt x="36888" y="164783"/>
                    <a:pt x="0" y="127895"/>
                    <a:pt x="0" y="82391"/>
                  </a:cubicBezTo>
                  <a:cubicBezTo>
                    <a:pt x="0" y="36888"/>
                    <a:pt x="36888" y="0"/>
                    <a:pt x="82391" y="0"/>
                  </a:cubicBezTo>
                  <a:cubicBezTo>
                    <a:pt x="127895" y="0"/>
                    <a:pt x="164783" y="36888"/>
                    <a:pt x="164783" y="823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0" name="Google Shape;4000;p60"/>
            <p:cNvSpPr/>
            <p:nvPr/>
          </p:nvSpPr>
          <p:spPr>
            <a:xfrm>
              <a:off x="1790514" y="3928257"/>
              <a:ext cx="78212" cy="78212"/>
            </a:xfrm>
            <a:custGeom>
              <a:rect b="b" l="l" r="r" t="t"/>
              <a:pathLst>
                <a:path extrusionOk="0" h="154876" w="154876">
                  <a:moveTo>
                    <a:pt x="111633" y="0"/>
                  </a:moveTo>
                  <a:cubicBezTo>
                    <a:pt x="117920" y="11621"/>
                    <a:pt x="121539" y="24955"/>
                    <a:pt x="121539" y="39148"/>
                  </a:cubicBezTo>
                  <a:cubicBezTo>
                    <a:pt x="121539" y="84677"/>
                    <a:pt x="84677" y="121539"/>
                    <a:pt x="39148" y="121539"/>
                  </a:cubicBezTo>
                  <a:cubicBezTo>
                    <a:pt x="24956" y="121539"/>
                    <a:pt x="11621" y="117920"/>
                    <a:pt x="0" y="111633"/>
                  </a:cubicBezTo>
                  <a:cubicBezTo>
                    <a:pt x="13907" y="137446"/>
                    <a:pt x="41148" y="154876"/>
                    <a:pt x="72485" y="154876"/>
                  </a:cubicBezTo>
                  <a:cubicBezTo>
                    <a:pt x="118015" y="154876"/>
                    <a:pt x="154877" y="118015"/>
                    <a:pt x="154877" y="72485"/>
                  </a:cubicBezTo>
                  <a:cubicBezTo>
                    <a:pt x="154877" y="41148"/>
                    <a:pt x="137350" y="13906"/>
                    <a:pt x="111633"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1" name="Google Shape;4001;p60"/>
            <p:cNvSpPr/>
            <p:nvPr/>
          </p:nvSpPr>
          <p:spPr>
            <a:xfrm>
              <a:off x="1714814" y="3751590"/>
              <a:ext cx="35691" cy="35691"/>
            </a:xfrm>
            <a:custGeom>
              <a:rect b="b" l="l" r="r" t="t"/>
              <a:pathLst>
                <a:path extrusionOk="0" h="70675" w="70675">
                  <a:moveTo>
                    <a:pt x="70675" y="35338"/>
                  </a:moveTo>
                  <a:cubicBezTo>
                    <a:pt x="70675" y="54854"/>
                    <a:pt x="54854" y="70676"/>
                    <a:pt x="35338" y="70676"/>
                  </a:cubicBezTo>
                  <a:cubicBezTo>
                    <a:pt x="15821" y="70676"/>
                    <a:pt x="0" y="54854"/>
                    <a:pt x="0" y="35338"/>
                  </a:cubicBezTo>
                  <a:cubicBezTo>
                    <a:pt x="0" y="15821"/>
                    <a:pt x="15821" y="0"/>
                    <a:pt x="35338" y="0"/>
                  </a:cubicBezTo>
                  <a:cubicBezTo>
                    <a:pt x="54854" y="0"/>
                    <a:pt x="70675" y="15821"/>
                    <a:pt x="70675" y="353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2" name="Google Shape;4002;p60"/>
            <p:cNvSpPr/>
            <p:nvPr/>
          </p:nvSpPr>
          <p:spPr>
            <a:xfrm>
              <a:off x="1803924" y="3852591"/>
              <a:ext cx="35691" cy="35691"/>
            </a:xfrm>
            <a:custGeom>
              <a:rect b="b" l="l" r="r" t="t"/>
              <a:pathLst>
                <a:path extrusionOk="0" h="70675" w="70675">
                  <a:moveTo>
                    <a:pt x="70676" y="35338"/>
                  </a:moveTo>
                  <a:cubicBezTo>
                    <a:pt x="70676" y="54854"/>
                    <a:pt x="54854" y="70676"/>
                    <a:pt x="35338" y="70676"/>
                  </a:cubicBezTo>
                  <a:cubicBezTo>
                    <a:pt x="15821" y="70676"/>
                    <a:pt x="0" y="54854"/>
                    <a:pt x="0" y="35338"/>
                  </a:cubicBezTo>
                  <a:cubicBezTo>
                    <a:pt x="0" y="15821"/>
                    <a:pt x="15821" y="0"/>
                    <a:pt x="35338" y="0"/>
                  </a:cubicBezTo>
                  <a:cubicBezTo>
                    <a:pt x="54854" y="0"/>
                    <a:pt x="70676" y="15821"/>
                    <a:pt x="70676" y="353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3" name="Google Shape;4003;p60"/>
            <p:cNvSpPr/>
            <p:nvPr/>
          </p:nvSpPr>
          <p:spPr>
            <a:xfrm>
              <a:off x="1586534" y="3852591"/>
              <a:ext cx="35691" cy="35691"/>
            </a:xfrm>
            <a:custGeom>
              <a:rect b="b" l="l" r="r" t="t"/>
              <a:pathLst>
                <a:path extrusionOk="0" h="70675" w="70675">
                  <a:moveTo>
                    <a:pt x="70676" y="35338"/>
                  </a:moveTo>
                  <a:cubicBezTo>
                    <a:pt x="70676" y="54854"/>
                    <a:pt x="54854" y="70676"/>
                    <a:pt x="35338" y="70676"/>
                  </a:cubicBezTo>
                  <a:cubicBezTo>
                    <a:pt x="15821" y="70676"/>
                    <a:pt x="0" y="54854"/>
                    <a:pt x="0" y="35338"/>
                  </a:cubicBezTo>
                  <a:cubicBezTo>
                    <a:pt x="0" y="15821"/>
                    <a:pt x="15821" y="0"/>
                    <a:pt x="35338" y="0"/>
                  </a:cubicBezTo>
                  <a:cubicBezTo>
                    <a:pt x="54854" y="0"/>
                    <a:pt x="70676" y="15821"/>
                    <a:pt x="70676" y="353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4" name="Google Shape;4004;p60"/>
            <p:cNvSpPr/>
            <p:nvPr/>
          </p:nvSpPr>
          <p:spPr>
            <a:xfrm>
              <a:off x="1714814" y="3953592"/>
              <a:ext cx="35691" cy="35691"/>
            </a:xfrm>
            <a:custGeom>
              <a:rect b="b" l="l" r="r" t="t"/>
              <a:pathLst>
                <a:path extrusionOk="0" h="70675" w="70675">
                  <a:moveTo>
                    <a:pt x="70675" y="35338"/>
                  </a:moveTo>
                  <a:cubicBezTo>
                    <a:pt x="70675" y="54854"/>
                    <a:pt x="54854" y="70675"/>
                    <a:pt x="35338" y="70675"/>
                  </a:cubicBezTo>
                  <a:cubicBezTo>
                    <a:pt x="15821" y="70675"/>
                    <a:pt x="0" y="54854"/>
                    <a:pt x="0" y="35338"/>
                  </a:cubicBezTo>
                  <a:cubicBezTo>
                    <a:pt x="0" y="15821"/>
                    <a:pt x="15821" y="0"/>
                    <a:pt x="35338" y="0"/>
                  </a:cubicBezTo>
                  <a:cubicBezTo>
                    <a:pt x="54854" y="0"/>
                    <a:pt x="70675" y="15821"/>
                    <a:pt x="70675" y="353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5" name="Google Shape;4005;p60"/>
          <p:cNvGrpSpPr/>
          <p:nvPr/>
        </p:nvGrpSpPr>
        <p:grpSpPr>
          <a:xfrm>
            <a:off x="1152949" y="1987087"/>
            <a:ext cx="289195" cy="291697"/>
            <a:chOff x="6395369" y="3304403"/>
            <a:chExt cx="289195" cy="291697"/>
          </a:xfrm>
        </p:grpSpPr>
        <p:sp>
          <p:nvSpPr>
            <p:cNvPr id="4006" name="Google Shape;4006;p60"/>
            <p:cNvSpPr/>
            <p:nvPr/>
          </p:nvSpPr>
          <p:spPr>
            <a:xfrm>
              <a:off x="6403171" y="3304403"/>
              <a:ext cx="275300" cy="291697"/>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0"/>
            <p:cNvSpPr/>
            <p:nvPr/>
          </p:nvSpPr>
          <p:spPr>
            <a:xfrm>
              <a:off x="6517657" y="3426767"/>
              <a:ext cx="48450" cy="46182"/>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0"/>
            <p:cNvSpPr/>
            <p:nvPr/>
          </p:nvSpPr>
          <p:spPr>
            <a:xfrm>
              <a:off x="6395369" y="3355192"/>
              <a:ext cx="48839" cy="37786"/>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0"/>
            <p:cNvSpPr/>
            <p:nvPr/>
          </p:nvSpPr>
          <p:spPr>
            <a:xfrm>
              <a:off x="6643876" y="3504937"/>
              <a:ext cx="40545" cy="37888"/>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0"/>
            <p:cNvSpPr/>
            <p:nvPr/>
          </p:nvSpPr>
          <p:spPr>
            <a:xfrm>
              <a:off x="6528428" y="3440652"/>
              <a:ext cx="37679" cy="32338"/>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0"/>
            <p:cNvSpPr/>
            <p:nvPr/>
          </p:nvSpPr>
          <p:spPr>
            <a:xfrm>
              <a:off x="6412365" y="3368934"/>
              <a:ext cx="27194" cy="240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0"/>
            <p:cNvSpPr/>
            <p:nvPr/>
          </p:nvSpPr>
          <p:spPr>
            <a:xfrm>
              <a:off x="6657370" y="3518781"/>
              <a:ext cx="27194" cy="23982"/>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60"/>
          <p:cNvGrpSpPr/>
          <p:nvPr/>
        </p:nvGrpSpPr>
        <p:grpSpPr>
          <a:xfrm>
            <a:off x="5953947" y="3304265"/>
            <a:ext cx="295523" cy="287590"/>
            <a:chOff x="5958243" y="3301928"/>
            <a:chExt cx="295523" cy="287590"/>
          </a:xfrm>
        </p:grpSpPr>
        <p:sp>
          <p:nvSpPr>
            <p:cNvPr id="4014" name="Google Shape;4014;p60"/>
            <p:cNvSpPr/>
            <p:nvPr/>
          </p:nvSpPr>
          <p:spPr>
            <a:xfrm>
              <a:off x="5958243" y="3301928"/>
              <a:ext cx="144577" cy="287588"/>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0"/>
            <p:cNvSpPr/>
            <p:nvPr/>
          </p:nvSpPr>
          <p:spPr>
            <a:xfrm>
              <a:off x="5977173" y="3306110"/>
              <a:ext cx="125647" cy="28332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0"/>
            <p:cNvSpPr/>
            <p:nvPr/>
          </p:nvSpPr>
          <p:spPr>
            <a:xfrm>
              <a:off x="5958243" y="3445714"/>
              <a:ext cx="144577" cy="14380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0"/>
            <p:cNvSpPr/>
            <p:nvPr/>
          </p:nvSpPr>
          <p:spPr>
            <a:xfrm>
              <a:off x="5977173" y="3445714"/>
              <a:ext cx="125647" cy="143721"/>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0"/>
            <p:cNvSpPr/>
            <p:nvPr/>
          </p:nvSpPr>
          <p:spPr>
            <a:xfrm>
              <a:off x="6123750" y="3326686"/>
              <a:ext cx="127831" cy="12220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0"/>
            <p:cNvSpPr/>
            <p:nvPr/>
          </p:nvSpPr>
          <p:spPr>
            <a:xfrm>
              <a:off x="6132112" y="3335237"/>
              <a:ext cx="120259" cy="114011"/>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0"/>
            <p:cNvSpPr/>
            <p:nvPr/>
          </p:nvSpPr>
          <p:spPr>
            <a:xfrm>
              <a:off x="6123750" y="3460777"/>
              <a:ext cx="127831" cy="122125"/>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0"/>
            <p:cNvSpPr/>
            <p:nvPr/>
          </p:nvSpPr>
          <p:spPr>
            <a:xfrm>
              <a:off x="6132112" y="3469453"/>
              <a:ext cx="121653" cy="113387"/>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0"/>
            <p:cNvSpPr/>
            <p:nvPr/>
          </p:nvSpPr>
          <p:spPr>
            <a:xfrm>
              <a:off x="6137500" y="3340813"/>
              <a:ext cx="94131" cy="94163"/>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0"/>
            <p:cNvSpPr/>
            <p:nvPr/>
          </p:nvSpPr>
          <p:spPr>
            <a:xfrm>
              <a:off x="6137500" y="3474842"/>
              <a:ext cx="94131" cy="94143"/>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0"/>
            <p:cNvSpPr/>
            <p:nvPr/>
          </p:nvSpPr>
          <p:spPr>
            <a:xfrm>
              <a:off x="6137500" y="3557398"/>
              <a:ext cx="16580" cy="11588"/>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0"/>
            <p:cNvSpPr/>
            <p:nvPr/>
          </p:nvSpPr>
          <p:spPr>
            <a:xfrm>
              <a:off x="6220046" y="3474842"/>
              <a:ext cx="11587" cy="16374"/>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0"/>
            <p:cNvSpPr/>
            <p:nvPr/>
          </p:nvSpPr>
          <p:spPr>
            <a:xfrm>
              <a:off x="6201719" y="3404832"/>
              <a:ext cx="29914" cy="29938"/>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7" name="Google Shape;4027;p60"/>
          <p:cNvGrpSpPr/>
          <p:nvPr/>
        </p:nvGrpSpPr>
        <p:grpSpPr>
          <a:xfrm>
            <a:off x="5079831" y="4178679"/>
            <a:ext cx="296542" cy="284120"/>
            <a:chOff x="5078488" y="4181679"/>
            <a:chExt cx="296542" cy="284120"/>
          </a:xfrm>
        </p:grpSpPr>
        <p:sp>
          <p:nvSpPr>
            <p:cNvPr id="4028" name="Google Shape;4028;p60"/>
            <p:cNvSpPr/>
            <p:nvPr/>
          </p:nvSpPr>
          <p:spPr>
            <a:xfrm>
              <a:off x="5106330" y="4199448"/>
              <a:ext cx="197779" cy="88073"/>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0"/>
            <p:cNvSpPr/>
            <p:nvPr/>
          </p:nvSpPr>
          <p:spPr>
            <a:xfrm>
              <a:off x="5310693" y="4365706"/>
              <a:ext cx="11643" cy="4354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0"/>
            <p:cNvSpPr/>
            <p:nvPr/>
          </p:nvSpPr>
          <p:spPr>
            <a:xfrm>
              <a:off x="5121568" y="4273180"/>
              <a:ext cx="200769" cy="102225"/>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0"/>
            <p:cNvSpPr/>
            <p:nvPr/>
          </p:nvSpPr>
          <p:spPr>
            <a:xfrm>
              <a:off x="5121568" y="4297137"/>
              <a:ext cx="133462" cy="78059"/>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0"/>
            <p:cNvSpPr/>
            <p:nvPr/>
          </p:nvSpPr>
          <p:spPr>
            <a:xfrm>
              <a:off x="5078488" y="4313861"/>
              <a:ext cx="157897" cy="151896"/>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0"/>
            <p:cNvSpPr/>
            <p:nvPr/>
          </p:nvSpPr>
          <p:spPr>
            <a:xfrm>
              <a:off x="5148616" y="4313861"/>
              <a:ext cx="90780" cy="151833"/>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0"/>
            <p:cNvSpPr/>
            <p:nvPr/>
          </p:nvSpPr>
          <p:spPr>
            <a:xfrm>
              <a:off x="5323318" y="4427668"/>
              <a:ext cx="51713" cy="11644"/>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0"/>
            <p:cNvSpPr/>
            <p:nvPr/>
          </p:nvSpPr>
          <p:spPr>
            <a:xfrm>
              <a:off x="5273445" y="4401223"/>
              <a:ext cx="75144" cy="64576"/>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0"/>
            <p:cNvSpPr/>
            <p:nvPr/>
          </p:nvSpPr>
          <p:spPr>
            <a:xfrm>
              <a:off x="5305488" y="4401432"/>
              <a:ext cx="43101" cy="64346"/>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0"/>
            <p:cNvSpPr/>
            <p:nvPr/>
          </p:nvSpPr>
          <p:spPr>
            <a:xfrm>
              <a:off x="5079283" y="4181679"/>
              <a:ext cx="37499" cy="29894"/>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0"/>
            <p:cNvSpPr/>
            <p:nvPr/>
          </p:nvSpPr>
          <p:spPr>
            <a:xfrm>
              <a:off x="5117158" y="4357344"/>
              <a:ext cx="75751" cy="64910"/>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0"/>
            <p:cNvSpPr/>
            <p:nvPr/>
          </p:nvSpPr>
          <p:spPr>
            <a:xfrm>
              <a:off x="5149619" y="4357344"/>
              <a:ext cx="43101" cy="64952"/>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0"/>
            <p:cNvSpPr/>
            <p:nvPr/>
          </p:nvSpPr>
          <p:spPr>
            <a:xfrm>
              <a:off x="5275033" y="4238122"/>
              <a:ext cx="52110" cy="23058"/>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 name="Google Shape;4041;p60"/>
          <p:cNvGrpSpPr/>
          <p:nvPr/>
        </p:nvGrpSpPr>
        <p:grpSpPr>
          <a:xfrm>
            <a:off x="7264416" y="2864112"/>
            <a:ext cx="294914" cy="294909"/>
            <a:chOff x="7267779" y="2863804"/>
            <a:chExt cx="294914" cy="294909"/>
          </a:xfrm>
        </p:grpSpPr>
        <p:sp>
          <p:nvSpPr>
            <p:cNvPr id="4042" name="Google Shape;4042;p60"/>
            <p:cNvSpPr/>
            <p:nvPr/>
          </p:nvSpPr>
          <p:spPr>
            <a:xfrm>
              <a:off x="7267779" y="3141922"/>
              <a:ext cx="294914" cy="16791"/>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0"/>
            <p:cNvSpPr/>
            <p:nvPr/>
          </p:nvSpPr>
          <p:spPr>
            <a:xfrm>
              <a:off x="7267971" y="3141730"/>
              <a:ext cx="294722" cy="7574"/>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0"/>
            <p:cNvSpPr/>
            <p:nvPr/>
          </p:nvSpPr>
          <p:spPr>
            <a:xfrm>
              <a:off x="7340978" y="2938646"/>
              <a:ext cx="148492" cy="203301"/>
            </a:xfrm>
            <a:custGeom>
              <a:rect b="b" l="l" r="r" t="t"/>
              <a:pathLst>
                <a:path extrusionOk="0" h="9529" w="6960">
                  <a:moveTo>
                    <a:pt x="1" y="1"/>
                  </a:moveTo>
                  <a:lnTo>
                    <a:pt x="1" y="9529"/>
                  </a:lnTo>
                  <a:lnTo>
                    <a:pt x="6960" y="9529"/>
                  </a:lnTo>
                  <a:lnTo>
                    <a:pt x="696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0"/>
            <p:cNvSpPr/>
            <p:nvPr/>
          </p:nvSpPr>
          <p:spPr>
            <a:xfrm>
              <a:off x="7329735" y="2922709"/>
              <a:ext cx="170979" cy="16172"/>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0"/>
            <p:cNvSpPr/>
            <p:nvPr/>
          </p:nvSpPr>
          <p:spPr>
            <a:xfrm>
              <a:off x="7473082" y="2922709"/>
              <a:ext cx="27629" cy="15959"/>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0"/>
            <p:cNvSpPr/>
            <p:nvPr/>
          </p:nvSpPr>
          <p:spPr>
            <a:xfrm>
              <a:off x="7267779" y="2968514"/>
              <a:ext cx="73222" cy="15959"/>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0"/>
            <p:cNvSpPr/>
            <p:nvPr/>
          </p:nvSpPr>
          <p:spPr>
            <a:xfrm>
              <a:off x="7326876" y="2968514"/>
              <a:ext cx="14124" cy="15959"/>
            </a:xfrm>
            <a:custGeom>
              <a:rect b="b" l="l" r="r" t="t"/>
              <a:pathLst>
                <a:path extrusionOk="0" h="748" w="662">
                  <a:moveTo>
                    <a:pt x="0" y="0"/>
                  </a:moveTo>
                  <a:lnTo>
                    <a:pt x="0" y="748"/>
                  </a:lnTo>
                  <a:lnTo>
                    <a:pt x="662" y="748"/>
                  </a:lnTo>
                  <a:lnTo>
                    <a:pt x="662"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0"/>
            <p:cNvSpPr/>
            <p:nvPr/>
          </p:nvSpPr>
          <p:spPr>
            <a:xfrm>
              <a:off x="7375540" y="3067080"/>
              <a:ext cx="79580" cy="74865"/>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0"/>
            <p:cNvSpPr/>
            <p:nvPr/>
          </p:nvSpPr>
          <p:spPr>
            <a:xfrm>
              <a:off x="7404982" y="3067080"/>
              <a:ext cx="20482" cy="74672"/>
            </a:xfrm>
            <a:custGeom>
              <a:rect b="b" l="l" r="r" t="t"/>
              <a:pathLst>
                <a:path extrusionOk="0" h="3500" w="960">
                  <a:moveTo>
                    <a:pt x="1" y="0"/>
                  </a:moveTo>
                  <a:lnTo>
                    <a:pt x="1" y="3499"/>
                  </a:lnTo>
                  <a:lnTo>
                    <a:pt x="959" y="3499"/>
                  </a:lnTo>
                  <a:lnTo>
                    <a:pt x="959"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0"/>
            <p:cNvSpPr/>
            <p:nvPr/>
          </p:nvSpPr>
          <p:spPr>
            <a:xfrm>
              <a:off x="7274307" y="2984451"/>
              <a:ext cx="66693" cy="157303"/>
            </a:xfrm>
            <a:custGeom>
              <a:rect b="b" l="l" r="r" t="t"/>
              <a:pathLst>
                <a:path extrusionOk="0" h="7373" w="3126">
                  <a:moveTo>
                    <a:pt x="1" y="1"/>
                  </a:moveTo>
                  <a:lnTo>
                    <a:pt x="1" y="7372"/>
                  </a:lnTo>
                  <a:lnTo>
                    <a:pt x="3126" y="7372"/>
                  </a:lnTo>
                  <a:lnTo>
                    <a:pt x="31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0"/>
            <p:cNvSpPr/>
            <p:nvPr/>
          </p:nvSpPr>
          <p:spPr>
            <a:xfrm>
              <a:off x="7326876" y="2984451"/>
              <a:ext cx="14124" cy="157303"/>
            </a:xfrm>
            <a:custGeom>
              <a:rect b="b" l="l" r="r" t="t"/>
              <a:pathLst>
                <a:path extrusionOk="0" h="7373" w="662">
                  <a:moveTo>
                    <a:pt x="0" y="1"/>
                  </a:moveTo>
                  <a:lnTo>
                    <a:pt x="0" y="7372"/>
                  </a:lnTo>
                  <a:lnTo>
                    <a:pt x="662" y="7372"/>
                  </a:lnTo>
                  <a:lnTo>
                    <a:pt x="662"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0"/>
            <p:cNvSpPr/>
            <p:nvPr/>
          </p:nvSpPr>
          <p:spPr>
            <a:xfrm>
              <a:off x="7489446" y="2984451"/>
              <a:ext cx="66693" cy="157495"/>
            </a:xfrm>
            <a:custGeom>
              <a:rect b="b" l="l" r="r" t="t"/>
              <a:pathLst>
                <a:path extrusionOk="0" h="7382" w="3126">
                  <a:moveTo>
                    <a:pt x="1" y="1"/>
                  </a:moveTo>
                  <a:lnTo>
                    <a:pt x="1" y="7382"/>
                  </a:lnTo>
                  <a:lnTo>
                    <a:pt x="3126" y="7382"/>
                  </a:lnTo>
                  <a:lnTo>
                    <a:pt x="31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0"/>
            <p:cNvSpPr/>
            <p:nvPr/>
          </p:nvSpPr>
          <p:spPr>
            <a:xfrm>
              <a:off x="7489446" y="2984451"/>
              <a:ext cx="14145" cy="157303"/>
            </a:xfrm>
            <a:custGeom>
              <a:rect b="b" l="l" r="r" t="t"/>
              <a:pathLst>
                <a:path extrusionOk="0" h="7373" w="663">
                  <a:moveTo>
                    <a:pt x="1" y="1"/>
                  </a:moveTo>
                  <a:lnTo>
                    <a:pt x="1" y="7372"/>
                  </a:lnTo>
                  <a:lnTo>
                    <a:pt x="662" y="7372"/>
                  </a:lnTo>
                  <a:lnTo>
                    <a:pt x="662"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0"/>
            <p:cNvSpPr/>
            <p:nvPr/>
          </p:nvSpPr>
          <p:spPr>
            <a:xfrm>
              <a:off x="7357128" y="2970328"/>
              <a:ext cx="24365" cy="47897"/>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0"/>
            <p:cNvSpPr/>
            <p:nvPr/>
          </p:nvSpPr>
          <p:spPr>
            <a:xfrm>
              <a:off x="7403147" y="2970328"/>
              <a:ext cx="24365" cy="47897"/>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0"/>
            <p:cNvSpPr/>
            <p:nvPr/>
          </p:nvSpPr>
          <p:spPr>
            <a:xfrm>
              <a:off x="7448953" y="2970328"/>
              <a:ext cx="24365" cy="47897"/>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0"/>
            <p:cNvSpPr/>
            <p:nvPr/>
          </p:nvSpPr>
          <p:spPr>
            <a:xfrm>
              <a:off x="7295386" y="3039068"/>
              <a:ext cx="24343" cy="48068"/>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0"/>
            <p:cNvSpPr/>
            <p:nvPr/>
          </p:nvSpPr>
          <p:spPr>
            <a:xfrm>
              <a:off x="7510717" y="3039068"/>
              <a:ext cx="24151" cy="48068"/>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0"/>
            <p:cNvSpPr/>
            <p:nvPr/>
          </p:nvSpPr>
          <p:spPr>
            <a:xfrm>
              <a:off x="7489446" y="2968514"/>
              <a:ext cx="73243" cy="16172"/>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0"/>
            <p:cNvSpPr/>
            <p:nvPr/>
          </p:nvSpPr>
          <p:spPr>
            <a:xfrm>
              <a:off x="7489446" y="2968514"/>
              <a:ext cx="14145" cy="15959"/>
            </a:xfrm>
            <a:custGeom>
              <a:rect b="b" l="l" r="r" t="t"/>
              <a:pathLst>
                <a:path extrusionOk="0" h="748" w="663">
                  <a:moveTo>
                    <a:pt x="1" y="0"/>
                  </a:moveTo>
                  <a:lnTo>
                    <a:pt x="1" y="748"/>
                  </a:lnTo>
                  <a:lnTo>
                    <a:pt x="662" y="748"/>
                  </a:lnTo>
                  <a:lnTo>
                    <a:pt x="662"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0"/>
            <p:cNvSpPr/>
            <p:nvPr/>
          </p:nvSpPr>
          <p:spPr>
            <a:xfrm>
              <a:off x="7373705" y="2863804"/>
              <a:ext cx="82844" cy="58927"/>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0"/>
            <p:cNvSpPr/>
            <p:nvPr/>
          </p:nvSpPr>
          <p:spPr>
            <a:xfrm>
              <a:off x="7441998" y="2863804"/>
              <a:ext cx="14764" cy="58927"/>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0"/>
            <p:cNvSpPr/>
            <p:nvPr/>
          </p:nvSpPr>
          <p:spPr>
            <a:xfrm>
              <a:off x="7395573" y="2875303"/>
              <a:ext cx="39299" cy="36334"/>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60"/>
          <p:cNvGrpSpPr/>
          <p:nvPr/>
        </p:nvGrpSpPr>
        <p:grpSpPr>
          <a:xfrm>
            <a:off x="5517578" y="1991008"/>
            <a:ext cx="295529" cy="294142"/>
            <a:chOff x="5519471" y="1983791"/>
            <a:chExt cx="295529" cy="294142"/>
          </a:xfrm>
        </p:grpSpPr>
        <p:sp>
          <p:nvSpPr>
            <p:cNvPr id="4066" name="Google Shape;4066;p60"/>
            <p:cNvSpPr/>
            <p:nvPr/>
          </p:nvSpPr>
          <p:spPr>
            <a:xfrm>
              <a:off x="5753832" y="1983791"/>
              <a:ext cx="61167" cy="60250"/>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0"/>
            <p:cNvSpPr/>
            <p:nvPr/>
          </p:nvSpPr>
          <p:spPr>
            <a:xfrm>
              <a:off x="5519471" y="2209363"/>
              <a:ext cx="71942" cy="68571"/>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0"/>
            <p:cNvSpPr/>
            <p:nvPr/>
          </p:nvSpPr>
          <p:spPr>
            <a:xfrm>
              <a:off x="5577949" y="2184657"/>
              <a:ext cx="35608" cy="3469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0"/>
            <p:cNvSpPr/>
            <p:nvPr/>
          </p:nvSpPr>
          <p:spPr>
            <a:xfrm>
              <a:off x="5592692" y="2038856"/>
              <a:ext cx="166882" cy="165432"/>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0"/>
            <p:cNvSpPr/>
            <p:nvPr/>
          </p:nvSpPr>
          <p:spPr>
            <a:xfrm>
              <a:off x="5595743" y="2079755"/>
              <a:ext cx="163831" cy="124746"/>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0"/>
            <p:cNvSpPr/>
            <p:nvPr/>
          </p:nvSpPr>
          <p:spPr>
            <a:xfrm>
              <a:off x="5592692" y="2099596"/>
              <a:ext cx="107784" cy="104691"/>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0"/>
            <p:cNvSpPr/>
            <p:nvPr/>
          </p:nvSpPr>
          <p:spPr>
            <a:xfrm>
              <a:off x="5595743" y="2142948"/>
              <a:ext cx="104734" cy="61338"/>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0"/>
            <p:cNvSpPr/>
            <p:nvPr/>
          </p:nvSpPr>
          <p:spPr>
            <a:xfrm>
              <a:off x="5696165" y="2018866"/>
              <a:ext cx="84060" cy="82524"/>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0"/>
            <p:cNvSpPr/>
            <p:nvPr/>
          </p:nvSpPr>
          <p:spPr>
            <a:xfrm>
              <a:off x="5760169" y="2082208"/>
              <a:ext cx="21783" cy="1890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0"/>
            <p:cNvSpPr/>
            <p:nvPr/>
          </p:nvSpPr>
          <p:spPr>
            <a:xfrm>
              <a:off x="5724583" y="1999387"/>
              <a:ext cx="74267" cy="74246"/>
            </a:xfrm>
            <a:custGeom>
              <a:rect b="b" l="l" r="r" t="t"/>
              <a:pathLst>
                <a:path extrusionOk="0" h="3480" w="3481">
                  <a:moveTo>
                    <a:pt x="1745" y="0"/>
                  </a:moveTo>
                  <a:lnTo>
                    <a:pt x="1" y="1745"/>
                  </a:lnTo>
                  <a:lnTo>
                    <a:pt x="1745" y="3480"/>
                  </a:lnTo>
                  <a:lnTo>
                    <a:pt x="3480" y="1745"/>
                  </a:lnTo>
                  <a:lnTo>
                    <a:pt x="17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0"/>
            <p:cNvSpPr/>
            <p:nvPr/>
          </p:nvSpPr>
          <p:spPr>
            <a:xfrm>
              <a:off x="5724583" y="1999387"/>
              <a:ext cx="74459" cy="7424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0"/>
            <p:cNvSpPr/>
            <p:nvPr/>
          </p:nvSpPr>
          <p:spPr>
            <a:xfrm>
              <a:off x="5682297" y="2052873"/>
              <a:ext cx="24322" cy="21996"/>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0"/>
            <p:cNvSpPr/>
            <p:nvPr/>
          </p:nvSpPr>
          <p:spPr>
            <a:xfrm>
              <a:off x="5667384" y="2068746"/>
              <a:ext cx="23895" cy="21655"/>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0"/>
            <p:cNvSpPr/>
            <p:nvPr/>
          </p:nvSpPr>
          <p:spPr>
            <a:xfrm>
              <a:off x="5651831" y="2084107"/>
              <a:ext cx="35565" cy="33304"/>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0"/>
            <p:cNvSpPr/>
            <p:nvPr/>
          </p:nvSpPr>
          <p:spPr>
            <a:xfrm>
              <a:off x="5636449" y="2099639"/>
              <a:ext cx="23746" cy="21655"/>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0"/>
            <p:cNvSpPr/>
            <p:nvPr/>
          </p:nvSpPr>
          <p:spPr>
            <a:xfrm>
              <a:off x="5620981" y="2115085"/>
              <a:ext cx="23874" cy="21740"/>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0"/>
            <p:cNvSpPr/>
            <p:nvPr/>
          </p:nvSpPr>
          <p:spPr>
            <a:xfrm>
              <a:off x="5605599" y="2130638"/>
              <a:ext cx="35373" cy="33176"/>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60"/>
          <p:cNvGrpSpPr/>
          <p:nvPr/>
        </p:nvGrpSpPr>
        <p:grpSpPr>
          <a:xfrm>
            <a:off x="6830895" y="2464021"/>
            <a:ext cx="289180" cy="224063"/>
            <a:chOff x="6830895" y="2483377"/>
            <a:chExt cx="289180" cy="224063"/>
          </a:xfrm>
        </p:grpSpPr>
        <p:sp>
          <p:nvSpPr>
            <p:cNvPr id="4084" name="Google Shape;4084;p60"/>
            <p:cNvSpPr/>
            <p:nvPr/>
          </p:nvSpPr>
          <p:spPr>
            <a:xfrm>
              <a:off x="6831081" y="2493370"/>
              <a:ext cx="158427" cy="175716"/>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0"/>
            <p:cNvSpPr/>
            <p:nvPr/>
          </p:nvSpPr>
          <p:spPr>
            <a:xfrm>
              <a:off x="6950593" y="2493370"/>
              <a:ext cx="38914" cy="17590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0"/>
            <p:cNvSpPr/>
            <p:nvPr/>
          </p:nvSpPr>
          <p:spPr>
            <a:xfrm>
              <a:off x="6989488" y="2527073"/>
              <a:ext cx="130586" cy="142199"/>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0"/>
            <p:cNvSpPr/>
            <p:nvPr/>
          </p:nvSpPr>
          <p:spPr>
            <a:xfrm>
              <a:off x="7039604" y="2527073"/>
              <a:ext cx="80470" cy="142199"/>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0"/>
            <p:cNvSpPr/>
            <p:nvPr/>
          </p:nvSpPr>
          <p:spPr>
            <a:xfrm>
              <a:off x="7019450" y="2548493"/>
              <a:ext cx="53355" cy="49614"/>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0"/>
            <p:cNvSpPr/>
            <p:nvPr/>
          </p:nvSpPr>
          <p:spPr>
            <a:xfrm>
              <a:off x="7010536" y="2514585"/>
              <a:ext cx="44068" cy="125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0"/>
            <p:cNvSpPr/>
            <p:nvPr/>
          </p:nvSpPr>
          <p:spPr>
            <a:xfrm>
              <a:off x="7015523" y="2483377"/>
              <a:ext cx="34094" cy="31060"/>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0"/>
            <p:cNvSpPr/>
            <p:nvPr/>
          </p:nvSpPr>
          <p:spPr>
            <a:xfrm>
              <a:off x="7026056" y="2483377"/>
              <a:ext cx="23728" cy="31060"/>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0"/>
            <p:cNvSpPr/>
            <p:nvPr/>
          </p:nvSpPr>
          <p:spPr>
            <a:xfrm>
              <a:off x="6865676" y="2640890"/>
              <a:ext cx="77976" cy="66549"/>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0"/>
            <p:cNvSpPr/>
            <p:nvPr/>
          </p:nvSpPr>
          <p:spPr>
            <a:xfrm>
              <a:off x="6883170" y="2646064"/>
              <a:ext cx="66549" cy="61301"/>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0"/>
            <p:cNvSpPr/>
            <p:nvPr/>
          </p:nvSpPr>
          <p:spPr>
            <a:xfrm>
              <a:off x="6891377" y="2660152"/>
              <a:ext cx="33014" cy="28287"/>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0"/>
            <p:cNvSpPr/>
            <p:nvPr/>
          </p:nvSpPr>
          <p:spPr>
            <a:xfrm>
              <a:off x="7005176" y="2640890"/>
              <a:ext cx="77790" cy="66549"/>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0"/>
            <p:cNvSpPr/>
            <p:nvPr/>
          </p:nvSpPr>
          <p:spPr>
            <a:xfrm>
              <a:off x="7021590" y="2646064"/>
              <a:ext cx="66549" cy="61301"/>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0"/>
            <p:cNvSpPr/>
            <p:nvPr/>
          </p:nvSpPr>
          <p:spPr>
            <a:xfrm>
              <a:off x="7030690" y="2660152"/>
              <a:ext cx="33200" cy="28287"/>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0"/>
            <p:cNvSpPr/>
            <p:nvPr/>
          </p:nvSpPr>
          <p:spPr>
            <a:xfrm>
              <a:off x="6873716" y="2523518"/>
              <a:ext cx="72970" cy="72802"/>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0"/>
            <p:cNvSpPr/>
            <p:nvPr/>
          </p:nvSpPr>
          <p:spPr>
            <a:xfrm>
              <a:off x="6989302" y="2626970"/>
              <a:ext cx="130605" cy="42487"/>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0"/>
            <p:cNvSpPr/>
            <p:nvPr/>
          </p:nvSpPr>
          <p:spPr>
            <a:xfrm>
              <a:off x="7084566" y="2626970"/>
              <a:ext cx="35508" cy="42301"/>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0"/>
            <p:cNvSpPr/>
            <p:nvPr/>
          </p:nvSpPr>
          <p:spPr>
            <a:xfrm>
              <a:off x="6830895" y="2626803"/>
              <a:ext cx="158613" cy="4246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0"/>
            <p:cNvSpPr/>
            <p:nvPr/>
          </p:nvSpPr>
          <p:spPr>
            <a:xfrm>
              <a:off x="6964141" y="2626970"/>
              <a:ext cx="25365" cy="42487"/>
            </a:xfrm>
            <a:custGeom>
              <a:rect b="b" l="l" r="r" t="t"/>
              <a:pathLst>
                <a:path extrusionOk="0" h="2283" w="1363">
                  <a:moveTo>
                    <a:pt x="1" y="1"/>
                  </a:moveTo>
                  <a:lnTo>
                    <a:pt x="1" y="2282"/>
                  </a:lnTo>
                  <a:lnTo>
                    <a:pt x="1362" y="2282"/>
                  </a:lnTo>
                  <a:lnTo>
                    <a:pt x="1362"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3" name="Google Shape;4103;p60"/>
          <p:cNvGrpSpPr/>
          <p:nvPr/>
        </p:nvGrpSpPr>
        <p:grpSpPr>
          <a:xfrm>
            <a:off x="7755700" y="3300500"/>
            <a:ext cx="188153" cy="295127"/>
            <a:chOff x="7759231" y="3301708"/>
            <a:chExt cx="188153" cy="295127"/>
          </a:xfrm>
        </p:grpSpPr>
        <p:sp>
          <p:nvSpPr>
            <p:cNvPr id="4104" name="Google Shape;4104;p60"/>
            <p:cNvSpPr/>
            <p:nvPr/>
          </p:nvSpPr>
          <p:spPr>
            <a:xfrm>
              <a:off x="7759231" y="3334991"/>
              <a:ext cx="188153" cy="261844"/>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0"/>
            <p:cNvSpPr/>
            <p:nvPr/>
          </p:nvSpPr>
          <p:spPr>
            <a:xfrm>
              <a:off x="7815256" y="3334841"/>
              <a:ext cx="132128" cy="208592"/>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0"/>
            <p:cNvSpPr/>
            <p:nvPr/>
          </p:nvSpPr>
          <p:spPr>
            <a:xfrm>
              <a:off x="7766378" y="3301708"/>
              <a:ext cx="49711" cy="83249"/>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0"/>
            <p:cNvSpPr/>
            <p:nvPr/>
          </p:nvSpPr>
          <p:spPr>
            <a:xfrm>
              <a:off x="7792150" y="3355280"/>
              <a:ext cx="23938" cy="29890"/>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8" name="Google Shape;4108;p60"/>
          <p:cNvGrpSpPr/>
          <p:nvPr/>
        </p:nvGrpSpPr>
        <p:grpSpPr>
          <a:xfrm>
            <a:off x="7316867" y="1553374"/>
            <a:ext cx="190010" cy="294911"/>
            <a:chOff x="7315725" y="1547321"/>
            <a:chExt cx="190010" cy="294911"/>
          </a:xfrm>
        </p:grpSpPr>
        <p:sp>
          <p:nvSpPr>
            <p:cNvPr id="4109" name="Google Shape;4109;p60"/>
            <p:cNvSpPr/>
            <p:nvPr/>
          </p:nvSpPr>
          <p:spPr>
            <a:xfrm>
              <a:off x="7315725" y="1547321"/>
              <a:ext cx="190010" cy="215355"/>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0"/>
            <p:cNvSpPr/>
            <p:nvPr/>
          </p:nvSpPr>
          <p:spPr>
            <a:xfrm>
              <a:off x="7435967" y="1547321"/>
              <a:ext cx="69765" cy="215355"/>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0"/>
            <p:cNvSpPr/>
            <p:nvPr/>
          </p:nvSpPr>
          <p:spPr>
            <a:xfrm>
              <a:off x="7358266" y="1567781"/>
              <a:ext cx="105139" cy="89586"/>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0"/>
            <p:cNvSpPr/>
            <p:nvPr/>
          </p:nvSpPr>
          <p:spPr>
            <a:xfrm>
              <a:off x="7358266" y="1576763"/>
              <a:ext cx="105139" cy="8060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0"/>
            <p:cNvSpPr/>
            <p:nvPr/>
          </p:nvSpPr>
          <p:spPr>
            <a:xfrm>
              <a:off x="7390567" y="1734042"/>
              <a:ext cx="40729" cy="10819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0"/>
            <p:cNvSpPr/>
            <p:nvPr/>
          </p:nvSpPr>
          <p:spPr>
            <a:xfrm>
              <a:off x="7417577" y="1734042"/>
              <a:ext cx="13718" cy="10819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0"/>
            <p:cNvSpPr/>
            <p:nvPr/>
          </p:nvSpPr>
          <p:spPr>
            <a:xfrm>
              <a:off x="7334755" y="1688215"/>
              <a:ext cx="29250" cy="22530"/>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0"/>
            <p:cNvSpPr/>
            <p:nvPr/>
          </p:nvSpPr>
          <p:spPr>
            <a:xfrm>
              <a:off x="7334947" y="1694359"/>
              <a:ext cx="29485" cy="16385"/>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0"/>
            <p:cNvSpPr/>
            <p:nvPr/>
          </p:nvSpPr>
          <p:spPr>
            <a:xfrm>
              <a:off x="7390567" y="1688215"/>
              <a:ext cx="40515" cy="22530"/>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0"/>
            <p:cNvSpPr/>
            <p:nvPr/>
          </p:nvSpPr>
          <p:spPr>
            <a:xfrm>
              <a:off x="7390780" y="1694359"/>
              <a:ext cx="40729" cy="16385"/>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0"/>
            <p:cNvSpPr/>
            <p:nvPr/>
          </p:nvSpPr>
          <p:spPr>
            <a:xfrm>
              <a:off x="7457643" y="1688215"/>
              <a:ext cx="29272" cy="22530"/>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0"/>
            <p:cNvSpPr/>
            <p:nvPr/>
          </p:nvSpPr>
          <p:spPr>
            <a:xfrm>
              <a:off x="7457643" y="1694765"/>
              <a:ext cx="29485" cy="15980"/>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0"/>
            <p:cNvSpPr/>
            <p:nvPr/>
          </p:nvSpPr>
          <p:spPr>
            <a:xfrm>
              <a:off x="7390567" y="1798643"/>
              <a:ext cx="40515" cy="4358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0"/>
            <p:cNvSpPr/>
            <p:nvPr/>
          </p:nvSpPr>
          <p:spPr>
            <a:xfrm>
              <a:off x="7417577" y="1798451"/>
              <a:ext cx="13718" cy="43779"/>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0"/>
            <p:cNvSpPr/>
            <p:nvPr/>
          </p:nvSpPr>
          <p:spPr>
            <a:xfrm>
              <a:off x="7401832" y="1814410"/>
              <a:ext cx="15767" cy="1337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0"/>
            <p:cNvSpPr/>
            <p:nvPr/>
          </p:nvSpPr>
          <p:spPr>
            <a:xfrm>
              <a:off x="7375441" y="1598652"/>
              <a:ext cx="25175" cy="41539"/>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0"/>
            <p:cNvSpPr/>
            <p:nvPr/>
          </p:nvSpPr>
          <p:spPr>
            <a:xfrm>
              <a:off x="7421054" y="1598652"/>
              <a:ext cx="26605" cy="41539"/>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0"/>
            <p:cNvSpPr/>
            <p:nvPr/>
          </p:nvSpPr>
          <p:spPr>
            <a:xfrm>
              <a:off x="7405501" y="1629502"/>
              <a:ext cx="13313" cy="15383"/>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0"/>
            <p:cNvSpPr/>
            <p:nvPr/>
          </p:nvSpPr>
          <p:spPr>
            <a:xfrm>
              <a:off x="7374822" y="1729540"/>
              <a:ext cx="72006" cy="9003"/>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8" name="Google Shape;4128;p60"/>
          <p:cNvGrpSpPr/>
          <p:nvPr/>
        </p:nvGrpSpPr>
        <p:grpSpPr>
          <a:xfrm>
            <a:off x="5953839" y="2438113"/>
            <a:ext cx="295744" cy="275881"/>
            <a:chOff x="5956196" y="2433806"/>
            <a:chExt cx="295744" cy="275881"/>
          </a:xfrm>
        </p:grpSpPr>
        <p:sp>
          <p:nvSpPr>
            <p:cNvPr id="4129" name="Google Shape;4129;p60"/>
            <p:cNvSpPr/>
            <p:nvPr/>
          </p:nvSpPr>
          <p:spPr>
            <a:xfrm>
              <a:off x="6080321" y="2433806"/>
              <a:ext cx="171619" cy="168525"/>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0"/>
            <p:cNvSpPr/>
            <p:nvPr/>
          </p:nvSpPr>
          <p:spPr>
            <a:xfrm>
              <a:off x="6100781" y="2452709"/>
              <a:ext cx="151158" cy="149622"/>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0"/>
            <p:cNvSpPr/>
            <p:nvPr/>
          </p:nvSpPr>
          <p:spPr>
            <a:xfrm>
              <a:off x="6153328" y="2462331"/>
              <a:ext cx="68741" cy="68528"/>
            </a:xfrm>
            <a:custGeom>
              <a:rect b="b" l="l" r="r" t="t"/>
              <a:pathLst>
                <a:path extrusionOk="0" h="3212" w="3222">
                  <a:moveTo>
                    <a:pt x="624" y="0"/>
                  </a:moveTo>
                  <a:lnTo>
                    <a:pt x="1" y="614"/>
                  </a:lnTo>
                  <a:lnTo>
                    <a:pt x="2599" y="3212"/>
                  </a:lnTo>
                  <a:lnTo>
                    <a:pt x="3222" y="2589"/>
                  </a:lnTo>
                  <a:lnTo>
                    <a:pt x="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0"/>
            <p:cNvSpPr/>
            <p:nvPr/>
          </p:nvSpPr>
          <p:spPr>
            <a:xfrm>
              <a:off x="6189938" y="2498941"/>
              <a:ext cx="32131" cy="31917"/>
            </a:xfrm>
            <a:custGeom>
              <a:rect b="b" l="l" r="r" t="t"/>
              <a:pathLst>
                <a:path extrusionOk="0" h="1496" w="1506">
                  <a:moveTo>
                    <a:pt x="614" y="0"/>
                  </a:moveTo>
                  <a:lnTo>
                    <a:pt x="1" y="614"/>
                  </a:lnTo>
                  <a:lnTo>
                    <a:pt x="883" y="1496"/>
                  </a:lnTo>
                  <a:lnTo>
                    <a:pt x="1506" y="882"/>
                  </a:lnTo>
                  <a:lnTo>
                    <a:pt x="614"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0"/>
            <p:cNvSpPr/>
            <p:nvPr/>
          </p:nvSpPr>
          <p:spPr>
            <a:xfrm>
              <a:off x="5956196" y="2567041"/>
              <a:ext cx="159330" cy="142560"/>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0"/>
            <p:cNvSpPr/>
            <p:nvPr/>
          </p:nvSpPr>
          <p:spPr>
            <a:xfrm>
              <a:off x="5956196" y="2579095"/>
              <a:ext cx="159138" cy="130592"/>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60"/>
          <p:cNvGrpSpPr/>
          <p:nvPr/>
        </p:nvGrpSpPr>
        <p:grpSpPr>
          <a:xfrm>
            <a:off x="5954447" y="1553374"/>
            <a:ext cx="294526" cy="294913"/>
            <a:chOff x="5956800" y="1553241"/>
            <a:chExt cx="294526" cy="294913"/>
          </a:xfrm>
        </p:grpSpPr>
        <p:sp>
          <p:nvSpPr>
            <p:cNvPr id="4136" name="Google Shape;4136;p60"/>
            <p:cNvSpPr/>
            <p:nvPr/>
          </p:nvSpPr>
          <p:spPr>
            <a:xfrm>
              <a:off x="5962966" y="1566533"/>
              <a:ext cx="247870" cy="281622"/>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0"/>
            <p:cNvSpPr/>
            <p:nvPr/>
          </p:nvSpPr>
          <p:spPr>
            <a:xfrm>
              <a:off x="6004888" y="1553455"/>
              <a:ext cx="32941" cy="38254"/>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0"/>
            <p:cNvSpPr/>
            <p:nvPr/>
          </p:nvSpPr>
          <p:spPr>
            <a:xfrm>
              <a:off x="6004888" y="1553241"/>
              <a:ext cx="18817" cy="38467"/>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0"/>
            <p:cNvSpPr/>
            <p:nvPr/>
          </p:nvSpPr>
          <p:spPr>
            <a:xfrm>
              <a:off x="6075421" y="1553455"/>
              <a:ext cx="32963" cy="38254"/>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0"/>
            <p:cNvSpPr/>
            <p:nvPr/>
          </p:nvSpPr>
          <p:spPr>
            <a:xfrm>
              <a:off x="6089544" y="1553241"/>
              <a:ext cx="18839" cy="38467"/>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0"/>
            <p:cNvSpPr/>
            <p:nvPr/>
          </p:nvSpPr>
          <p:spPr>
            <a:xfrm>
              <a:off x="6161314" y="1679052"/>
              <a:ext cx="87964" cy="83825"/>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0"/>
            <p:cNvSpPr/>
            <p:nvPr/>
          </p:nvSpPr>
          <p:spPr>
            <a:xfrm>
              <a:off x="6193828" y="1679052"/>
              <a:ext cx="57498" cy="83868"/>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0"/>
            <p:cNvSpPr/>
            <p:nvPr/>
          </p:nvSpPr>
          <p:spPr>
            <a:xfrm>
              <a:off x="6186062" y="1706616"/>
              <a:ext cx="33368" cy="28738"/>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0"/>
            <p:cNvSpPr/>
            <p:nvPr/>
          </p:nvSpPr>
          <p:spPr>
            <a:xfrm>
              <a:off x="5956800" y="1621341"/>
              <a:ext cx="199056" cy="150540"/>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5" name="Google Shape;4145;p60"/>
          <p:cNvGrpSpPr/>
          <p:nvPr/>
        </p:nvGrpSpPr>
        <p:grpSpPr>
          <a:xfrm>
            <a:off x="5079830" y="3741428"/>
            <a:ext cx="296541" cy="287640"/>
            <a:chOff x="5080146" y="3739648"/>
            <a:chExt cx="296541" cy="287640"/>
          </a:xfrm>
        </p:grpSpPr>
        <p:sp>
          <p:nvSpPr>
            <p:cNvPr id="4146" name="Google Shape;4146;p60"/>
            <p:cNvSpPr/>
            <p:nvPr/>
          </p:nvSpPr>
          <p:spPr>
            <a:xfrm>
              <a:off x="5080146" y="3739648"/>
              <a:ext cx="296332" cy="287428"/>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0"/>
            <p:cNvSpPr/>
            <p:nvPr/>
          </p:nvSpPr>
          <p:spPr>
            <a:xfrm>
              <a:off x="5087344" y="3765860"/>
              <a:ext cx="289134" cy="26142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0"/>
            <p:cNvSpPr/>
            <p:nvPr/>
          </p:nvSpPr>
          <p:spPr>
            <a:xfrm>
              <a:off x="5167601" y="3740043"/>
              <a:ext cx="209086" cy="199621"/>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0"/>
            <p:cNvSpPr/>
            <p:nvPr/>
          </p:nvSpPr>
          <p:spPr>
            <a:xfrm>
              <a:off x="5333794" y="3746721"/>
              <a:ext cx="9590" cy="9590"/>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0"/>
            <p:cNvSpPr/>
            <p:nvPr/>
          </p:nvSpPr>
          <p:spPr>
            <a:xfrm>
              <a:off x="5179063" y="3765860"/>
              <a:ext cx="197624" cy="173763"/>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0"/>
            <p:cNvSpPr/>
            <p:nvPr/>
          </p:nvSpPr>
          <p:spPr>
            <a:xfrm>
              <a:off x="5085138" y="3977029"/>
              <a:ext cx="52069" cy="5025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0"/>
            <p:cNvSpPr/>
            <p:nvPr/>
          </p:nvSpPr>
          <p:spPr>
            <a:xfrm>
              <a:off x="5087136" y="3988595"/>
              <a:ext cx="50072" cy="38693"/>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0"/>
            <p:cNvSpPr/>
            <p:nvPr/>
          </p:nvSpPr>
          <p:spPr>
            <a:xfrm>
              <a:off x="5199887" y="3777717"/>
              <a:ext cx="141748" cy="131555"/>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0"/>
            <p:cNvSpPr/>
            <p:nvPr/>
          </p:nvSpPr>
          <p:spPr>
            <a:xfrm>
              <a:off x="5283348" y="3755895"/>
              <a:ext cx="21551" cy="20803"/>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0"/>
            <p:cNvSpPr/>
            <p:nvPr/>
          </p:nvSpPr>
          <p:spPr>
            <a:xfrm>
              <a:off x="5266997" y="3772246"/>
              <a:ext cx="21551" cy="20803"/>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0"/>
            <p:cNvSpPr/>
            <p:nvPr/>
          </p:nvSpPr>
          <p:spPr>
            <a:xfrm>
              <a:off x="5250646" y="3788597"/>
              <a:ext cx="23299" cy="2092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0"/>
            <p:cNvSpPr/>
            <p:nvPr/>
          </p:nvSpPr>
          <p:spPr>
            <a:xfrm>
              <a:off x="5234295" y="3804948"/>
              <a:ext cx="21364" cy="20803"/>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0"/>
            <p:cNvSpPr/>
            <p:nvPr/>
          </p:nvSpPr>
          <p:spPr>
            <a:xfrm>
              <a:off x="5217944" y="3821299"/>
              <a:ext cx="21364" cy="20803"/>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0"/>
            <p:cNvSpPr/>
            <p:nvPr/>
          </p:nvSpPr>
          <p:spPr>
            <a:xfrm>
              <a:off x="5202383" y="3837837"/>
              <a:ext cx="20574" cy="20761"/>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60"/>
          <p:cNvGrpSpPr/>
          <p:nvPr/>
        </p:nvGrpSpPr>
        <p:grpSpPr>
          <a:xfrm>
            <a:off x="7264321" y="2435015"/>
            <a:ext cx="295099" cy="282074"/>
            <a:chOff x="7261764" y="2437112"/>
            <a:chExt cx="295099" cy="282074"/>
          </a:xfrm>
        </p:grpSpPr>
        <p:sp>
          <p:nvSpPr>
            <p:cNvPr id="4161" name="Google Shape;4161;p60"/>
            <p:cNvSpPr/>
            <p:nvPr/>
          </p:nvSpPr>
          <p:spPr>
            <a:xfrm>
              <a:off x="7261764" y="2437112"/>
              <a:ext cx="294323" cy="281849"/>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0"/>
            <p:cNvSpPr/>
            <p:nvPr/>
          </p:nvSpPr>
          <p:spPr>
            <a:xfrm>
              <a:off x="7307739" y="2476350"/>
              <a:ext cx="202762" cy="202946"/>
            </a:xfrm>
            <a:custGeom>
              <a:rect b="b" l="l" r="r" t="t"/>
              <a:pathLst>
                <a:path extrusionOk="0" h="9941" w="9932">
                  <a:moveTo>
                    <a:pt x="5464" y="0"/>
                  </a:moveTo>
                  <a:lnTo>
                    <a:pt x="1" y="5464"/>
                  </a:lnTo>
                  <a:lnTo>
                    <a:pt x="4468" y="9940"/>
                  </a:lnTo>
                  <a:lnTo>
                    <a:pt x="9931" y="4477"/>
                  </a:lnTo>
                  <a:lnTo>
                    <a:pt x="5464"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0"/>
            <p:cNvSpPr/>
            <p:nvPr/>
          </p:nvSpPr>
          <p:spPr>
            <a:xfrm>
              <a:off x="7262152" y="2437112"/>
              <a:ext cx="294323" cy="281849"/>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0"/>
            <p:cNvSpPr/>
            <p:nvPr/>
          </p:nvSpPr>
          <p:spPr>
            <a:xfrm>
              <a:off x="7421042" y="2589653"/>
              <a:ext cx="135821" cy="129533"/>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0"/>
            <p:cNvSpPr/>
            <p:nvPr/>
          </p:nvSpPr>
          <p:spPr>
            <a:xfrm>
              <a:off x="7351570" y="2521161"/>
              <a:ext cx="114120" cy="112344"/>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0"/>
            <p:cNvSpPr/>
            <p:nvPr/>
          </p:nvSpPr>
          <p:spPr>
            <a:xfrm>
              <a:off x="7386214" y="2521161"/>
              <a:ext cx="79271" cy="112527"/>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0"/>
            <p:cNvSpPr/>
            <p:nvPr/>
          </p:nvSpPr>
          <p:spPr>
            <a:xfrm>
              <a:off x="7308229" y="2529919"/>
              <a:ext cx="17353" cy="14535"/>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0"/>
            <p:cNvSpPr/>
            <p:nvPr/>
          </p:nvSpPr>
          <p:spPr>
            <a:xfrm>
              <a:off x="7303309" y="2500338"/>
              <a:ext cx="17373" cy="14576"/>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0"/>
            <p:cNvSpPr/>
            <p:nvPr/>
          </p:nvSpPr>
          <p:spPr>
            <a:xfrm>
              <a:off x="7329175" y="2474349"/>
              <a:ext cx="17332" cy="14535"/>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0"/>
            <p:cNvSpPr/>
            <p:nvPr/>
          </p:nvSpPr>
          <p:spPr>
            <a:xfrm>
              <a:off x="7333625" y="2504747"/>
              <a:ext cx="17394" cy="14474"/>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0"/>
            <p:cNvSpPr/>
            <p:nvPr/>
          </p:nvSpPr>
          <p:spPr>
            <a:xfrm>
              <a:off x="7358858" y="2479310"/>
              <a:ext cx="17394" cy="14658"/>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0"/>
            <p:cNvSpPr/>
            <p:nvPr/>
          </p:nvSpPr>
          <p:spPr>
            <a:xfrm>
              <a:off x="7440069" y="2661698"/>
              <a:ext cx="17394" cy="14658"/>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0"/>
            <p:cNvSpPr/>
            <p:nvPr/>
          </p:nvSpPr>
          <p:spPr>
            <a:xfrm>
              <a:off x="7468854" y="2666210"/>
              <a:ext cx="18353" cy="15046"/>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0"/>
            <p:cNvSpPr/>
            <p:nvPr/>
          </p:nvSpPr>
          <p:spPr>
            <a:xfrm>
              <a:off x="7495680" y="2640834"/>
              <a:ext cx="17353" cy="14576"/>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0"/>
            <p:cNvSpPr/>
            <p:nvPr/>
          </p:nvSpPr>
          <p:spPr>
            <a:xfrm>
              <a:off x="7465363" y="2636445"/>
              <a:ext cx="17353" cy="14658"/>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0"/>
            <p:cNvSpPr/>
            <p:nvPr/>
          </p:nvSpPr>
          <p:spPr>
            <a:xfrm>
              <a:off x="7490617" y="2611130"/>
              <a:ext cx="17536" cy="14535"/>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60"/>
          <p:cNvGrpSpPr/>
          <p:nvPr/>
        </p:nvGrpSpPr>
        <p:grpSpPr>
          <a:xfrm>
            <a:off x="5955583" y="2867534"/>
            <a:ext cx="292255" cy="288068"/>
            <a:chOff x="5956842" y="2865282"/>
            <a:chExt cx="292255" cy="288068"/>
          </a:xfrm>
        </p:grpSpPr>
        <p:sp>
          <p:nvSpPr>
            <p:cNvPr id="4178" name="Google Shape;4178;p60"/>
            <p:cNvSpPr/>
            <p:nvPr/>
          </p:nvSpPr>
          <p:spPr>
            <a:xfrm>
              <a:off x="6005773" y="3008762"/>
              <a:ext cx="203774" cy="144588"/>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0"/>
            <p:cNvSpPr/>
            <p:nvPr/>
          </p:nvSpPr>
          <p:spPr>
            <a:xfrm>
              <a:off x="6067103" y="2931239"/>
              <a:ext cx="89112" cy="173576"/>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0"/>
            <p:cNvSpPr/>
            <p:nvPr/>
          </p:nvSpPr>
          <p:spPr>
            <a:xfrm>
              <a:off x="6061102" y="2868471"/>
              <a:ext cx="47578" cy="147255"/>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0"/>
            <p:cNvSpPr/>
            <p:nvPr/>
          </p:nvSpPr>
          <p:spPr>
            <a:xfrm>
              <a:off x="6061102" y="2868471"/>
              <a:ext cx="17401" cy="147255"/>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0"/>
            <p:cNvSpPr/>
            <p:nvPr/>
          </p:nvSpPr>
          <p:spPr>
            <a:xfrm>
              <a:off x="6125829" y="2926800"/>
              <a:ext cx="53746" cy="17005"/>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0"/>
            <p:cNvSpPr/>
            <p:nvPr/>
          </p:nvSpPr>
          <p:spPr>
            <a:xfrm>
              <a:off x="6158797" y="2926800"/>
              <a:ext cx="20986" cy="17401"/>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0"/>
            <p:cNvSpPr/>
            <p:nvPr/>
          </p:nvSpPr>
          <p:spPr>
            <a:xfrm>
              <a:off x="6179157" y="3010492"/>
              <a:ext cx="53955" cy="17026"/>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0"/>
            <p:cNvSpPr/>
            <p:nvPr/>
          </p:nvSpPr>
          <p:spPr>
            <a:xfrm>
              <a:off x="6213522" y="3010492"/>
              <a:ext cx="19590" cy="17214"/>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0"/>
            <p:cNvSpPr/>
            <p:nvPr/>
          </p:nvSpPr>
          <p:spPr>
            <a:xfrm>
              <a:off x="6163173" y="2956768"/>
              <a:ext cx="85923" cy="54559"/>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0"/>
            <p:cNvSpPr/>
            <p:nvPr/>
          </p:nvSpPr>
          <p:spPr>
            <a:xfrm>
              <a:off x="6182367" y="3010492"/>
              <a:ext cx="4397" cy="1021"/>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0"/>
            <p:cNvSpPr/>
            <p:nvPr/>
          </p:nvSpPr>
          <p:spPr>
            <a:xfrm>
              <a:off x="6198746" y="2956976"/>
              <a:ext cx="50349" cy="54538"/>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0"/>
            <p:cNvSpPr/>
            <p:nvPr/>
          </p:nvSpPr>
          <p:spPr>
            <a:xfrm>
              <a:off x="6124829" y="2865282"/>
              <a:ext cx="55747" cy="61541"/>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0"/>
            <p:cNvSpPr/>
            <p:nvPr/>
          </p:nvSpPr>
          <p:spPr>
            <a:xfrm>
              <a:off x="6145814" y="2865282"/>
              <a:ext cx="34970" cy="61541"/>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0"/>
            <p:cNvSpPr/>
            <p:nvPr/>
          </p:nvSpPr>
          <p:spPr>
            <a:xfrm>
              <a:off x="5957029" y="2865282"/>
              <a:ext cx="107889" cy="153632"/>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0"/>
            <p:cNvSpPr/>
            <p:nvPr/>
          </p:nvSpPr>
          <p:spPr>
            <a:xfrm>
              <a:off x="5956842" y="2866887"/>
              <a:ext cx="108076" cy="152028"/>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0"/>
            <p:cNvSpPr/>
            <p:nvPr/>
          </p:nvSpPr>
          <p:spPr>
            <a:xfrm>
              <a:off x="6201935" y="2968750"/>
              <a:ext cx="8607" cy="21986"/>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60"/>
          <p:cNvGrpSpPr/>
          <p:nvPr/>
        </p:nvGrpSpPr>
        <p:grpSpPr>
          <a:xfrm>
            <a:off x="5517072" y="2871397"/>
            <a:ext cx="296539" cy="280338"/>
            <a:chOff x="5302971" y="1500563"/>
            <a:chExt cx="383175" cy="362241"/>
          </a:xfrm>
        </p:grpSpPr>
        <p:sp>
          <p:nvSpPr>
            <p:cNvPr id="4195" name="Google Shape;4195;p60"/>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0"/>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60"/>
          <p:cNvGrpSpPr/>
          <p:nvPr/>
        </p:nvGrpSpPr>
        <p:grpSpPr>
          <a:xfrm>
            <a:off x="7263594" y="3320843"/>
            <a:ext cx="296554" cy="254440"/>
            <a:chOff x="7261053" y="3318507"/>
            <a:chExt cx="296554" cy="254440"/>
          </a:xfrm>
        </p:grpSpPr>
        <p:sp>
          <p:nvSpPr>
            <p:cNvPr id="4198" name="Google Shape;4198;p60"/>
            <p:cNvSpPr/>
            <p:nvPr/>
          </p:nvSpPr>
          <p:spPr>
            <a:xfrm>
              <a:off x="7427911" y="3392965"/>
              <a:ext cx="129695" cy="179982"/>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0"/>
            <p:cNvSpPr/>
            <p:nvPr/>
          </p:nvSpPr>
          <p:spPr>
            <a:xfrm>
              <a:off x="7466164" y="3392965"/>
              <a:ext cx="91228" cy="179982"/>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0"/>
            <p:cNvSpPr/>
            <p:nvPr/>
          </p:nvSpPr>
          <p:spPr>
            <a:xfrm>
              <a:off x="7261053" y="3392965"/>
              <a:ext cx="129461" cy="179982"/>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0"/>
            <p:cNvSpPr/>
            <p:nvPr/>
          </p:nvSpPr>
          <p:spPr>
            <a:xfrm>
              <a:off x="7261053" y="3392965"/>
              <a:ext cx="91228" cy="179982"/>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0"/>
            <p:cNvSpPr/>
            <p:nvPr/>
          </p:nvSpPr>
          <p:spPr>
            <a:xfrm>
              <a:off x="7330774" y="3453278"/>
              <a:ext cx="22935" cy="52377"/>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0"/>
            <p:cNvSpPr/>
            <p:nvPr/>
          </p:nvSpPr>
          <p:spPr>
            <a:xfrm>
              <a:off x="7464927" y="3453278"/>
              <a:ext cx="22935" cy="52377"/>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0"/>
            <p:cNvSpPr/>
            <p:nvPr/>
          </p:nvSpPr>
          <p:spPr>
            <a:xfrm>
              <a:off x="7336279" y="3318507"/>
              <a:ext cx="144886" cy="200656"/>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60"/>
          <p:cNvGrpSpPr/>
          <p:nvPr/>
        </p:nvGrpSpPr>
        <p:grpSpPr>
          <a:xfrm>
            <a:off x="8138206" y="3300542"/>
            <a:ext cx="291841" cy="295042"/>
            <a:chOff x="8134737" y="3301738"/>
            <a:chExt cx="291841" cy="295042"/>
          </a:xfrm>
        </p:grpSpPr>
        <p:sp>
          <p:nvSpPr>
            <p:cNvPr id="4206" name="Google Shape;4206;p60"/>
            <p:cNvSpPr/>
            <p:nvPr/>
          </p:nvSpPr>
          <p:spPr>
            <a:xfrm>
              <a:off x="8134737" y="3301845"/>
              <a:ext cx="291649" cy="294935"/>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0"/>
            <p:cNvSpPr/>
            <p:nvPr/>
          </p:nvSpPr>
          <p:spPr>
            <a:xfrm>
              <a:off x="8174207" y="3301738"/>
              <a:ext cx="252372" cy="180323"/>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0"/>
            <p:cNvSpPr/>
            <p:nvPr/>
          </p:nvSpPr>
          <p:spPr>
            <a:xfrm>
              <a:off x="8151720" y="3358318"/>
              <a:ext cx="2880" cy="5334"/>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0"/>
            <p:cNvSpPr/>
            <p:nvPr/>
          </p:nvSpPr>
          <p:spPr>
            <a:xfrm>
              <a:off x="8267055" y="3482656"/>
              <a:ext cx="113310" cy="114121"/>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0"/>
            <p:cNvSpPr/>
            <p:nvPr/>
          </p:nvSpPr>
          <p:spPr>
            <a:xfrm>
              <a:off x="8342516" y="3496758"/>
              <a:ext cx="37848" cy="99613"/>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0"/>
            <p:cNvSpPr/>
            <p:nvPr/>
          </p:nvSpPr>
          <p:spPr>
            <a:xfrm>
              <a:off x="8309788" y="3478368"/>
              <a:ext cx="83057" cy="46020"/>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0"/>
            <p:cNvSpPr/>
            <p:nvPr/>
          </p:nvSpPr>
          <p:spPr>
            <a:xfrm>
              <a:off x="8315101" y="3478368"/>
              <a:ext cx="77531" cy="46020"/>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0"/>
            <p:cNvSpPr/>
            <p:nvPr/>
          </p:nvSpPr>
          <p:spPr>
            <a:xfrm>
              <a:off x="8278277" y="3343618"/>
              <a:ext cx="81841" cy="50713"/>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0"/>
            <p:cNvSpPr/>
            <p:nvPr/>
          </p:nvSpPr>
          <p:spPr>
            <a:xfrm>
              <a:off x="8176191" y="3382597"/>
              <a:ext cx="68613" cy="39747"/>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0"/>
            <p:cNvSpPr/>
            <p:nvPr/>
          </p:nvSpPr>
          <p:spPr>
            <a:xfrm>
              <a:off x="8311623" y="3424989"/>
              <a:ext cx="41753" cy="18433"/>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0"/>
            <p:cNvSpPr/>
            <p:nvPr/>
          </p:nvSpPr>
          <p:spPr>
            <a:xfrm>
              <a:off x="8259865" y="3475722"/>
              <a:ext cx="42990" cy="18967"/>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0"/>
            <p:cNvSpPr/>
            <p:nvPr/>
          </p:nvSpPr>
          <p:spPr>
            <a:xfrm>
              <a:off x="8248835" y="3403441"/>
              <a:ext cx="37059" cy="28120"/>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0"/>
            <p:cNvSpPr/>
            <p:nvPr/>
          </p:nvSpPr>
          <p:spPr>
            <a:xfrm>
              <a:off x="8194240" y="3447262"/>
              <a:ext cx="12502" cy="26818"/>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0"/>
            <p:cNvSpPr/>
            <p:nvPr/>
          </p:nvSpPr>
          <p:spPr>
            <a:xfrm>
              <a:off x="8233112" y="3307712"/>
              <a:ext cx="16833" cy="20780"/>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0"/>
            <p:cNvSpPr/>
            <p:nvPr/>
          </p:nvSpPr>
          <p:spPr>
            <a:xfrm>
              <a:off x="8216236" y="3322561"/>
              <a:ext cx="41433" cy="15639"/>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0"/>
            <p:cNvSpPr/>
            <p:nvPr/>
          </p:nvSpPr>
          <p:spPr>
            <a:xfrm>
              <a:off x="8396386" y="3420188"/>
              <a:ext cx="23661" cy="30381"/>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2" name="Google Shape;4222;p60"/>
          <p:cNvGrpSpPr/>
          <p:nvPr/>
        </p:nvGrpSpPr>
        <p:grpSpPr>
          <a:xfrm>
            <a:off x="5549580" y="3300607"/>
            <a:ext cx="231527" cy="294913"/>
            <a:chOff x="5542021" y="3302849"/>
            <a:chExt cx="231527" cy="294913"/>
          </a:xfrm>
        </p:grpSpPr>
        <p:sp>
          <p:nvSpPr>
            <p:cNvPr id="4223" name="Google Shape;4223;p60"/>
            <p:cNvSpPr/>
            <p:nvPr/>
          </p:nvSpPr>
          <p:spPr>
            <a:xfrm>
              <a:off x="5542021" y="3316951"/>
              <a:ext cx="231527" cy="280811"/>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0"/>
            <p:cNvSpPr/>
            <p:nvPr/>
          </p:nvSpPr>
          <p:spPr>
            <a:xfrm>
              <a:off x="5719931" y="3317165"/>
              <a:ext cx="53615" cy="280598"/>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0"/>
            <p:cNvSpPr/>
            <p:nvPr/>
          </p:nvSpPr>
          <p:spPr>
            <a:xfrm>
              <a:off x="5570247" y="3317165"/>
              <a:ext cx="175075" cy="254420"/>
            </a:xfrm>
            <a:custGeom>
              <a:rect b="b" l="l" r="r" t="t"/>
              <a:pathLst>
                <a:path extrusionOk="0" h="11925" w="8206">
                  <a:moveTo>
                    <a:pt x="0" y="0"/>
                  </a:moveTo>
                  <a:lnTo>
                    <a:pt x="0" y="11925"/>
                  </a:lnTo>
                  <a:lnTo>
                    <a:pt x="8205" y="11925"/>
                  </a:lnTo>
                  <a:lnTo>
                    <a:pt x="82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0"/>
            <p:cNvSpPr/>
            <p:nvPr/>
          </p:nvSpPr>
          <p:spPr>
            <a:xfrm>
              <a:off x="5570439" y="3317165"/>
              <a:ext cx="174883" cy="254420"/>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0"/>
            <p:cNvSpPr/>
            <p:nvPr/>
          </p:nvSpPr>
          <p:spPr>
            <a:xfrm>
              <a:off x="5597854" y="3302849"/>
              <a:ext cx="120052" cy="58906"/>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0"/>
            <p:cNvSpPr/>
            <p:nvPr/>
          </p:nvSpPr>
          <p:spPr>
            <a:xfrm>
              <a:off x="5655308" y="3302849"/>
              <a:ext cx="62597" cy="58714"/>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0"/>
            <p:cNvSpPr/>
            <p:nvPr/>
          </p:nvSpPr>
          <p:spPr>
            <a:xfrm>
              <a:off x="5597022" y="3378502"/>
              <a:ext cx="120073" cy="84295"/>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0"/>
            <p:cNvSpPr/>
            <p:nvPr/>
          </p:nvSpPr>
          <p:spPr>
            <a:xfrm>
              <a:off x="5597235" y="3492429"/>
              <a:ext cx="121289" cy="8598"/>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0"/>
            <p:cNvSpPr/>
            <p:nvPr/>
          </p:nvSpPr>
          <p:spPr>
            <a:xfrm>
              <a:off x="5597235" y="3530447"/>
              <a:ext cx="121289" cy="8619"/>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60"/>
          <p:cNvGrpSpPr/>
          <p:nvPr/>
        </p:nvGrpSpPr>
        <p:grpSpPr>
          <a:xfrm>
            <a:off x="5083511" y="1593507"/>
            <a:ext cx="289181" cy="214638"/>
            <a:chOff x="5082945" y="1590285"/>
            <a:chExt cx="289181" cy="214638"/>
          </a:xfrm>
        </p:grpSpPr>
        <p:sp>
          <p:nvSpPr>
            <p:cNvPr id="4233" name="Google Shape;4233;p60"/>
            <p:cNvSpPr/>
            <p:nvPr/>
          </p:nvSpPr>
          <p:spPr>
            <a:xfrm>
              <a:off x="5100830" y="1590285"/>
              <a:ext cx="253597" cy="214638"/>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0"/>
            <p:cNvSpPr/>
            <p:nvPr/>
          </p:nvSpPr>
          <p:spPr>
            <a:xfrm>
              <a:off x="5185356" y="1593481"/>
              <a:ext cx="169071" cy="211443"/>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0"/>
            <p:cNvSpPr/>
            <p:nvPr/>
          </p:nvSpPr>
          <p:spPr>
            <a:xfrm>
              <a:off x="5262891" y="1683143"/>
              <a:ext cx="75811" cy="60320"/>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0"/>
            <p:cNvSpPr/>
            <p:nvPr/>
          </p:nvSpPr>
          <p:spPr>
            <a:xfrm>
              <a:off x="5116349" y="1653387"/>
              <a:ext cx="151726" cy="99019"/>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0"/>
            <p:cNvSpPr/>
            <p:nvPr/>
          </p:nvSpPr>
          <p:spPr>
            <a:xfrm>
              <a:off x="5262766" y="1672436"/>
              <a:ext cx="109360" cy="60486"/>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0"/>
            <p:cNvSpPr/>
            <p:nvPr/>
          </p:nvSpPr>
          <p:spPr>
            <a:xfrm>
              <a:off x="5082945" y="1642804"/>
              <a:ext cx="185400" cy="99268"/>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9" name="Google Shape;4239;p60"/>
          <p:cNvGrpSpPr/>
          <p:nvPr/>
        </p:nvGrpSpPr>
        <p:grpSpPr>
          <a:xfrm>
            <a:off x="7702416" y="1582645"/>
            <a:ext cx="294719" cy="236369"/>
            <a:chOff x="7697248" y="1582506"/>
            <a:chExt cx="294719" cy="236369"/>
          </a:xfrm>
        </p:grpSpPr>
        <p:sp>
          <p:nvSpPr>
            <p:cNvPr id="4240" name="Google Shape;4240;p60"/>
            <p:cNvSpPr/>
            <p:nvPr/>
          </p:nvSpPr>
          <p:spPr>
            <a:xfrm>
              <a:off x="7697248" y="1683675"/>
              <a:ext cx="294295" cy="135200"/>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0"/>
            <p:cNvSpPr/>
            <p:nvPr/>
          </p:nvSpPr>
          <p:spPr>
            <a:xfrm>
              <a:off x="7898285" y="1695132"/>
              <a:ext cx="93469" cy="32749"/>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0"/>
            <p:cNvSpPr/>
            <p:nvPr/>
          </p:nvSpPr>
          <p:spPr>
            <a:xfrm>
              <a:off x="7697462" y="1695132"/>
              <a:ext cx="93469" cy="32749"/>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0"/>
            <p:cNvSpPr/>
            <p:nvPr/>
          </p:nvSpPr>
          <p:spPr>
            <a:xfrm>
              <a:off x="7697462" y="1683675"/>
              <a:ext cx="95709" cy="32536"/>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887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0"/>
            <p:cNvSpPr/>
            <p:nvPr/>
          </p:nvSpPr>
          <p:spPr>
            <a:xfrm>
              <a:off x="7896258" y="1683675"/>
              <a:ext cx="95709" cy="32536"/>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887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0"/>
            <p:cNvSpPr/>
            <p:nvPr/>
          </p:nvSpPr>
          <p:spPr>
            <a:xfrm>
              <a:off x="7767589" y="1761184"/>
              <a:ext cx="18028" cy="15404"/>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0"/>
            <p:cNvSpPr/>
            <p:nvPr/>
          </p:nvSpPr>
          <p:spPr>
            <a:xfrm>
              <a:off x="7704203" y="1780812"/>
              <a:ext cx="18007" cy="15404"/>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0"/>
            <p:cNvSpPr/>
            <p:nvPr/>
          </p:nvSpPr>
          <p:spPr>
            <a:xfrm>
              <a:off x="7723639" y="1742772"/>
              <a:ext cx="18007" cy="15425"/>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0"/>
            <p:cNvSpPr/>
            <p:nvPr/>
          </p:nvSpPr>
          <p:spPr>
            <a:xfrm>
              <a:off x="7900930" y="1761184"/>
              <a:ext cx="17815" cy="15404"/>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0"/>
            <p:cNvSpPr/>
            <p:nvPr/>
          </p:nvSpPr>
          <p:spPr>
            <a:xfrm>
              <a:off x="7964123" y="1780812"/>
              <a:ext cx="18007" cy="15404"/>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0"/>
            <p:cNvSpPr/>
            <p:nvPr/>
          </p:nvSpPr>
          <p:spPr>
            <a:xfrm>
              <a:off x="7944688" y="1742772"/>
              <a:ext cx="18028" cy="15425"/>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0"/>
            <p:cNvSpPr/>
            <p:nvPr/>
          </p:nvSpPr>
          <p:spPr>
            <a:xfrm>
              <a:off x="7793617" y="1582506"/>
              <a:ext cx="101811" cy="168482"/>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0"/>
            <p:cNvSpPr/>
            <p:nvPr/>
          </p:nvSpPr>
          <p:spPr>
            <a:xfrm>
              <a:off x="7835689" y="1582506"/>
              <a:ext cx="59781" cy="16826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60"/>
          <p:cNvGrpSpPr/>
          <p:nvPr/>
        </p:nvGrpSpPr>
        <p:grpSpPr>
          <a:xfrm>
            <a:off x="5517887" y="3752003"/>
            <a:ext cx="294909" cy="266495"/>
            <a:chOff x="5518154" y="3741058"/>
            <a:chExt cx="294909" cy="266495"/>
          </a:xfrm>
        </p:grpSpPr>
        <p:sp>
          <p:nvSpPr>
            <p:cNvPr id="4254" name="Google Shape;4254;p60"/>
            <p:cNvSpPr/>
            <p:nvPr/>
          </p:nvSpPr>
          <p:spPr>
            <a:xfrm>
              <a:off x="5793819" y="3844147"/>
              <a:ext cx="19244" cy="163405"/>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0"/>
            <p:cNvSpPr/>
            <p:nvPr/>
          </p:nvSpPr>
          <p:spPr>
            <a:xfrm>
              <a:off x="5798534" y="3844147"/>
              <a:ext cx="14529" cy="163405"/>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0"/>
            <p:cNvSpPr/>
            <p:nvPr/>
          </p:nvSpPr>
          <p:spPr>
            <a:xfrm>
              <a:off x="5537590" y="3879733"/>
              <a:ext cx="85297" cy="77105"/>
            </a:xfrm>
            <a:custGeom>
              <a:rect b="b" l="l" r="r" t="t"/>
              <a:pathLst>
                <a:path extrusionOk="0" h="3614" w="3998">
                  <a:moveTo>
                    <a:pt x="0" y="0"/>
                  </a:moveTo>
                  <a:lnTo>
                    <a:pt x="0" y="3614"/>
                  </a:lnTo>
                  <a:lnTo>
                    <a:pt x="3997" y="3614"/>
                  </a:lnTo>
                  <a:lnTo>
                    <a:pt x="399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0"/>
            <p:cNvSpPr/>
            <p:nvPr/>
          </p:nvSpPr>
          <p:spPr>
            <a:xfrm>
              <a:off x="5608335" y="3879733"/>
              <a:ext cx="14550" cy="77105"/>
            </a:xfrm>
            <a:custGeom>
              <a:rect b="b" l="l" r="r" t="t"/>
              <a:pathLst>
                <a:path extrusionOk="0" h="3614" w="682">
                  <a:moveTo>
                    <a:pt x="1" y="0"/>
                  </a:moveTo>
                  <a:lnTo>
                    <a:pt x="1" y="3614"/>
                  </a:lnTo>
                  <a:lnTo>
                    <a:pt x="681" y="3614"/>
                  </a:lnTo>
                  <a:lnTo>
                    <a:pt x="681"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0"/>
            <p:cNvSpPr/>
            <p:nvPr/>
          </p:nvSpPr>
          <p:spPr>
            <a:xfrm>
              <a:off x="5537590" y="3821639"/>
              <a:ext cx="58095" cy="58117"/>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0"/>
            <p:cNvSpPr/>
            <p:nvPr/>
          </p:nvSpPr>
          <p:spPr>
            <a:xfrm>
              <a:off x="5537590" y="3821639"/>
              <a:ext cx="58095" cy="58117"/>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0"/>
            <p:cNvSpPr/>
            <p:nvPr/>
          </p:nvSpPr>
          <p:spPr>
            <a:xfrm>
              <a:off x="5566626" y="3956815"/>
              <a:ext cx="13718" cy="50735"/>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0"/>
            <p:cNvSpPr/>
            <p:nvPr/>
          </p:nvSpPr>
          <p:spPr>
            <a:xfrm>
              <a:off x="5611194" y="3750317"/>
              <a:ext cx="9025" cy="31064"/>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0"/>
            <p:cNvSpPr/>
            <p:nvPr/>
          </p:nvSpPr>
          <p:spPr>
            <a:xfrm>
              <a:off x="5611194" y="3807025"/>
              <a:ext cx="9025" cy="38360"/>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0"/>
            <p:cNvSpPr/>
            <p:nvPr/>
          </p:nvSpPr>
          <p:spPr>
            <a:xfrm>
              <a:off x="5597711" y="3772356"/>
              <a:ext cx="35800" cy="39086"/>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0"/>
            <p:cNvSpPr/>
            <p:nvPr/>
          </p:nvSpPr>
          <p:spPr>
            <a:xfrm>
              <a:off x="5613861" y="3772356"/>
              <a:ext cx="19650" cy="39086"/>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0"/>
            <p:cNvSpPr/>
            <p:nvPr/>
          </p:nvSpPr>
          <p:spPr>
            <a:xfrm>
              <a:off x="5622864" y="3866847"/>
              <a:ext cx="170765" cy="105544"/>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0"/>
            <p:cNvSpPr/>
            <p:nvPr/>
          </p:nvSpPr>
          <p:spPr>
            <a:xfrm>
              <a:off x="5771930" y="3866847"/>
              <a:ext cx="21698" cy="105544"/>
            </a:xfrm>
            <a:custGeom>
              <a:rect b="b" l="l" r="r" t="t"/>
              <a:pathLst>
                <a:path extrusionOk="0" h="4947" w="1017">
                  <a:moveTo>
                    <a:pt x="1" y="0"/>
                  </a:moveTo>
                  <a:lnTo>
                    <a:pt x="1" y="4946"/>
                  </a:lnTo>
                  <a:lnTo>
                    <a:pt x="1017" y="4946"/>
                  </a:lnTo>
                  <a:lnTo>
                    <a:pt x="1017"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0"/>
            <p:cNvSpPr/>
            <p:nvPr/>
          </p:nvSpPr>
          <p:spPr>
            <a:xfrm>
              <a:off x="5566626" y="3741058"/>
              <a:ext cx="71814" cy="99421"/>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0"/>
            <p:cNvSpPr/>
            <p:nvPr/>
          </p:nvSpPr>
          <p:spPr>
            <a:xfrm>
              <a:off x="5518154" y="3763331"/>
              <a:ext cx="19458" cy="244222"/>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0"/>
            <p:cNvSpPr/>
            <p:nvPr/>
          </p:nvSpPr>
          <p:spPr>
            <a:xfrm>
              <a:off x="5523061" y="3763310"/>
              <a:ext cx="14550" cy="244243"/>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60"/>
          <p:cNvGrpSpPr/>
          <p:nvPr/>
        </p:nvGrpSpPr>
        <p:grpSpPr>
          <a:xfrm>
            <a:off x="7702428" y="2914611"/>
            <a:ext cx="294700" cy="193911"/>
            <a:chOff x="7701422" y="2923625"/>
            <a:chExt cx="294700" cy="193911"/>
          </a:xfrm>
        </p:grpSpPr>
        <p:sp>
          <p:nvSpPr>
            <p:cNvPr id="4271" name="Google Shape;4271;p60"/>
            <p:cNvSpPr/>
            <p:nvPr/>
          </p:nvSpPr>
          <p:spPr>
            <a:xfrm>
              <a:off x="7701422" y="2923625"/>
              <a:ext cx="294700" cy="179790"/>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0"/>
            <p:cNvSpPr/>
            <p:nvPr/>
          </p:nvSpPr>
          <p:spPr>
            <a:xfrm>
              <a:off x="7701422" y="2923625"/>
              <a:ext cx="294700" cy="179790"/>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0"/>
            <p:cNvSpPr/>
            <p:nvPr/>
          </p:nvSpPr>
          <p:spPr>
            <a:xfrm>
              <a:off x="7734341" y="3103391"/>
              <a:ext cx="53402" cy="14145"/>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0"/>
            <p:cNvSpPr/>
            <p:nvPr/>
          </p:nvSpPr>
          <p:spPr>
            <a:xfrm>
              <a:off x="7909798" y="3103391"/>
              <a:ext cx="53402" cy="14145"/>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0"/>
            <p:cNvSpPr/>
            <p:nvPr/>
          </p:nvSpPr>
          <p:spPr>
            <a:xfrm>
              <a:off x="7721861" y="2946944"/>
              <a:ext cx="156066" cy="133365"/>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0"/>
            <p:cNvSpPr/>
            <p:nvPr/>
          </p:nvSpPr>
          <p:spPr>
            <a:xfrm>
              <a:off x="7721861" y="2946539"/>
              <a:ext cx="156279" cy="133770"/>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0"/>
            <p:cNvSpPr/>
            <p:nvPr/>
          </p:nvSpPr>
          <p:spPr>
            <a:xfrm>
              <a:off x="7905915" y="3034267"/>
              <a:ext cx="61167" cy="52377"/>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0"/>
            <p:cNvSpPr/>
            <p:nvPr/>
          </p:nvSpPr>
          <p:spPr>
            <a:xfrm>
              <a:off x="7932924" y="3034267"/>
              <a:ext cx="36205" cy="52207"/>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0"/>
            <p:cNvSpPr/>
            <p:nvPr/>
          </p:nvSpPr>
          <p:spPr>
            <a:xfrm>
              <a:off x="7903461" y="2946944"/>
              <a:ext cx="33155" cy="15980"/>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0"/>
            <p:cNvSpPr/>
            <p:nvPr/>
          </p:nvSpPr>
          <p:spPr>
            <a:xfrm>
              <a:off x="7919014" y="2946731"/>
              <a:ext cx="17601" cy="16193"/>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0"/>
            <p:cNvSpPr/>
            <p:nvPr/>
          </p:nvSpPr>
          <p:spPr>
            <a:xfrm>
              <a:off x="7903461" y="2975362"/>
              <a:ext cx="33155" cy="15980"/>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0"/>
            <p:cNvSpPr/>
            <p:nvPr/>
          </p:nvSpPr>
          <p:spPr>
            <a:xfrm>
              <a:off x="7903461" y="3003801"/>
              <a:ext cx="33155" cy="15959"/>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0"/>
            <p:cNvSpPr/>
            <p:nvPr/>
          </p:nvSpPr>
          <p:spPr>
            <a:xfrm>
              <a:off x="7919014" y="2975362"/>
              <a:ext cx="17601" cy="15980"/>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0"/>
            <p:cNvSpPr/>
            <p:nvPr/>
          </p:nvSpPr>
          <p:spPr>
            <a:xfrm>
              <a:off x="7919014" y="3003801"/>
              <a:ext cx="17601" cy="15959"/>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0"/>
            <p:cNvSpPr/>
            <p:nvPr/>
          </p:nvSpPr>
          <p:spPr>
            <a:xfrm>
              <a:off x="7951123" y="2946944"/>
              <a:ext cx="27202" cy="72816"/>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0"/>
            <p:cNvSpPr/>
            <p:nvPr/>
          </p:nvSpPr>
          <p:spPr>
            <a:xfrm>
              <a:off x="7961556" y="2946731"/>
              <a:ext cx="16769" cy="73030"/>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0"/>
            <p:cNvSpPr/>
            <p:nvPr/>
          </p:nvSpPr>
          <p:spPr>
            <a:xfrm>
              <a:off x="7844364" y="2956758"/>
              <a:ext cx="25794" cy="9025"/>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0"/>
            <p:cNvSpPr/>
            <p:nvPr/>
          </p:nvSpPr>
          <p:spPr>
            <a:xfrm>
              <a:off x="7731269" y="2956758"/>
              <a:ext cx="12502" cy="9025"/>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0"/>
            <p:cNvSpPr/>
            <p:nvPr/>
          </p:nvSpPr>
          <p:spPr>
            <a:xfrm>
              <a:off x="7737200" y="2976599"/>
              <a:ext cx="127029" cy="73840"/>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0" name="Google Shape;4290;p60"/>
          <p:cNvGrpSpPr/>
          <p:nvPr/>
        </p:nvGrpSpPr>
        <p:grpSpPr>
          <a:xfrm>
            <a:off x="8136563" y="1564073"/>
            <a:ext cx="295124" cy="273512"/>
            <a:chOff x="8138389" y="1563932"/>
            <a:chExt cx="295124" cy="273512"/>
          </a:xfrm>
        </p:grpSpPr>
        <p:sp>
          <p:nvSpPr>
            <p:cNvPr id="4291" name="Google Shape;4291;p60"/>
            <p:cNvSpPr/>
            <p:nvPr/>
          </p:nvSpPr>
          <p:spPr>
            <a:xfrm>
              <a:off x="8138603" y="1637857"/>
              <a:ext cx="165261" cy="199418"/>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0"/>
            <p:cNvSpPr/>
            <p:nvPr/>
          </p:nvSpPr>
          <p:spPr>
            <a:xfrm>
              <a:off x="8138389" y="1637857"/>
              <a:ext cx="164642" cy="199418"/>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0"/>
            <p:cNvSpPr/>
            <p:nvPr/>
          </p:nvSpPr>
          <p:spPr>
            <a:xfrm>
              <a:off x="8175810" y="1620064"/>
              <a:ext cx="90631" cy="18028"/>
            </a:xfrm>
            <a:custGeom>
              <a:rect b="b" l="l" r="r" t="t"/>
              <a:pathLst>
                <a:path extrusionOk="0" h="845" w="4248">
                  <a:moveTo>
                    <a:pt x="1" y="1"/>
                  </a:moveTo>
                  <a:lnTo>
                    <a:pt x="1" y="844"/>
                  </a:lnTo>
                  <a:lnTo>
                    <a:pt x="4247" y="844"/>
                  </a:lnTo>
                  <a:lnTo>
                    <a:pt x="4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0"/>
            <p:cNvSpPr/>
            <p:nvPr/>
          </p:nvSpPr>
          <p:spPr>
            <a:xfrm>
              <a:off x="8243313" y="1620064"/>
              <a:ext cx="23127" cy="18028"/>
            </a:xfrm>
            <a:custGeom>
              <a:rect b="b" l="l" r="r" t="t"/>
              <a:pathLst>
                <a:path extrusionOk="0" h="845" w="1084">
                  <a:moveTo>
                    <a:pt x="0" y="1"/>
                  </a:moveTo>
                  <a:lnTo>
                    <a:pt x="0" y="844"/>
                  </a:lnTo>
                  <a:lnTo>
                    <a:pt x="1083" y="844"/>
                  </a:lnTo>
                  <a:lnTo>
                    <a:pt x="1083"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0"/>
            <p:cNvSpPr/>
            <p:nvPr/>
          </p:nvSpPr>
          <p:spPr>
            <a:xfrm>
              <a:off x="8156993" y="1568946"/>
              <a:ext cx="128266" cy="51140"/>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0"/>
            <p:cNvSpPr/>
            <p:nvPr/>
          </p:nvSpPr>
          <p:spPr>
            <a:xfrm>
              <a:off x="8252914" y="1568733"/>
              <a:ext cx="32344" cy="5135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0"/>
            <p:cNvSpPr/>
            <p:nvPr/>
          </p:nvSpPr>
          <p:spPr>
            <a:xfrm>
              <a:off x="8154753" y="1687951"/>
              <a:ext cx="116190" cy="99528"/>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0"/>
            <p:cNvSpPr/>
            <p:nvPr/>
          </p:nvSpPr>
          <p:spPr>
            <a:xfrm>
              <a:off x="8180312" y="1696762"/>
              <a:ext cx="98589" cy="9086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0"/>
            <p:cNvSpPr/>
            <p:nvPr/>
          </p:nvSpPr>
          <p:spPr>
            <a:xfrm>
              <a:off x="8262728" y="1718630"/>
              <a:ext cx="138891" cy="118815"/>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0"/>
            <p:cNvSpPr/>
            <p:nvPr/>
          </p:nvSpPr>
          <p:spPr>
            <a:xfrm>
              <a:off x="8294836" y="1730705"/>
              <a:ext cx="114953" cy="10669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0"/>
            <p:cNvSpPr/>
            <p:nvPr/>
          </p:nvSpPr>
          <p:spPr>
            <a:xfrm>
              <a:off x="8301386" y="1736828"/>
              <a:ext cx="89180" cy="8920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0"/>
            <p:cNvSpPr/>
            <p:nvPr/>
          </p:nvSpPr>
          <p:spPr>
            <a:xfrm>
              <a:off x="8341474" y="1644257"/>
              <a:ext cx="92039" cy="175224"/>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0"/>
            <p:cNvSpPr/>
            <p:nvPr/>
          </p:nvSpPr>
          <p:spPr>
            <a:xfrm>
              <a:off x="8378895" y="1644193"/>
              <a:ext cx="54404" cy="175288"/>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0"/>
            <p:cNvSpPr/>
            <p:nvPr/>
          </p:nvSpPr>
          <p:spPr>
            <a:xfrm>
              <a:off x="8379706" y="1731730"/>
              <a:ext cx="53807" cy="8775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0"/>
            <p:cNvSpPr/>
            <p:nvPr/>
          </p:nvSpPr>
          <p:spPr>
            <a:xfrm>
              <a:off x="8384399" y="1731730"/>
              <a:ext cx="48900" cy="8775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0"/>
            <p:cNvSpPr/>
            <p:nvPr/>
          </p:nvSpPr>
          <p:spPr>
            <a:xfrm>
              <a:off x="8192174" y="1710139"/>
              <a:ext cx="58095" cy="55044"/>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0"/>
            <p:cNvSpPr/>
            <p:nvPr/>
          </p:nvSpPr>
          <p:spPr>
            <a:xfrm>
              <a:off x="8184003" y="1563932"/>
              <a:ext cx="9217" cy="60655"/>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0"/>
            <p:cNvSpPr/>
            <p:nvPr/>
          </p:nvSpPr>
          <p:spPr>
            <a:xfrm>
              <a:off x="8216709" y="1563932"/>
              <a:ext cx="9238" cy="60655"/>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0"/>
            <p:cNvSpPr/>
            <p:nvPr/>
          </p:nvSpPr>
          <p:spPr>
            <a:xfrm>
              <a:off x="8249436" y="1563932"/>
              <a:ext cx="9217" cy="60655"/>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0"/>
            <p:cNvSpPr/>
            <p:nvPr/>
          </p:nvSpPr>
          <p:spPr>
            <a:xfrm>
              <a:off x="8294623" y="1732988"/>
              <a:ext cx="94557" cy="91186"/>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60"/>
          <p:cNvGrpSpPr/>
          <p:nvPr/>
        </p:nvGrpSpPr>
        <p:grpSpPr>
          <a:xfrm>
            <a:off x="5953434" y="2026189"/>
            <a:ext cx="296553" cy="223782"/>
            <a:chOff x="5949652" y="2021050"/>
            <a:chExt cx="296553" cy="223782"/>
          </a:xfrm>
        </p:grpSpPr>
        <p:sp>
          <p:nvSpPr>
            <p:cNvPr id="4312" name="Google Shape;4312;p60"/>
            <p:cNvSpPr/>
            <p:nvPr/>
          </p:nvSpPr>
          <p:spPr>
            <a:xfrm>
              <a:off x="6171533" y="2086270"/>
              <a:ext cx="74672" cy="93682"/>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0"/>
            <p:cNvSpPr/>
            <p:nvPr/>
          </p:nvSpPr>
          <p:spPr>
            <a:xfrm>
              <a:off x="6171533" y="2086078"/>
              <a:ext cx="27415" cy="93874"/>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0"/>
            <p:cNvSpPr/>
            <p:nvPr/>
          </p:nvSpPr>
          <p:spPr>
            <a:xfrm>
              <a:off x="5949652" y="2021050"/>
              <a:ext cx="236626" cy="223505"/>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0"/>
            <p:cNvSpPr/>
            <p:nvPr/>
          </p:nvSpPr>
          <p:spPr>
            <a:xfrm>
              <a:off x="5982977" y="2044753"/>
              <a:ext cx="214758" cy="200080"/>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0"/>
            <p:cNvSpPr/>
            <p:nvPr/>
          </p:nvSpPr>
          <p:spPr>
            <a:xfrm>
              <a:off x="5951295" y="2089918"/>
              <a:ext cx="23533" cy="83911"/>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0"/>
            <p:cNvSpPr/>
            <p:nvPr/>
          </p:nvSpPr>
          <p:spPr>
            <a:xfrm>
              <a:off x="5952319" y="2068135"/>
              <a:ext cx="60143" cy="129823"/>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0"/>
            <p:cNvSpPr/>
            <p:nvPr/>
          </p:nvSpPr>
          <p:spPr>
            <a:xfrm>
              <a:off x="5977046" y="2068071"/>
              <a:ext cx="35416" cy="12967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0"/>
            <p:cNvSpPr/>
            <p:nvPr/>
          </p:nvSpPr>
          <p:spPr>
            <a:xfrm>
              <a:off x="5955370" y="2104276"/>
              <a:ext cx="29890" cy="57476"/>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0"/>
            <p:cNvSpPr/>
            <p:nvPr/>
          </p:nvSpPr>
          <p:spPr>
            <a:xfrm>
              <a:off x="6093960" y="2076669"/>
              <a:ext cx="86599" cy="43993"/>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0"/>
            <p:cNvSpPr/>
            <p:nvPr/>
          </p:nvSpPr>
          <p:spPr>
            <a:xfrm>
              <a:off x="6100979" y="2145730"/>
              <a:ext cx="81201" cy="55898"/>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0"/>
            <p:cNvSpPr/>
            <p:nvPr/>
          </p:nvSpPr>
          <p:spPr>
            <a:xfrm>
              <a:off x="6107379" y="2121856"/>
              <a:ext cx="36974" cy="16748"/>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0"/>
            <p:cNvSpPr/>
            <p:nvPr/>
          </p:nvSpPr>
          <p:spPr>
            <a:xfrm>
              <a:off x="6087175" y="2037563"/>
              <a:ext cx="61466" cy="35843"/>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0"/>
            <p:cNvSpPr/>
            <p:nvPr/>
          </p:nvSpPr>
          <p:spPr>
            <a:xfrm>
              <a:off x="6067996" y="2202992"/>
              <a:ext cx="50393" cy="25239"/>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60"/>
          <p:cNvGrpSpPr/>
          <p:nvPr/>
        </p:nvGrpSpPr>
        <p:grpSpPr>
          <a:xfrm>
            <a:off x="6868928" y="3300767"/>
            <a:ext cx="213114" cy="294593"/>
            <a:chOff x="6883457" y="3302398"/>
            <a:chExt cx="213114" cy="294593"/>
          </a:xfrm>
        </p:grpSpPr>
        <p:sp>
          <p:nvSpPr>
            <p:cNvPr id="4326" name="Google Shape;4326;p60"/>
            <p:cNvSpPr/>
            <p:nvPr/>
          </p:nvSpPr>
          <p:spPr>
            <a:xfrm>
              <a:off x="7011891" y="3353110"/>
              <a:ext cx="11670" cy="26711"/>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0"/>
            <p:cNvSpPr/>
            <p:nvPr/>
          </p:nvSpPr>
          <p:spPr>
            <a:xfrm>
              <a:off x="7011891" y="3543287"/>
              <a:ext cx="11670" cy="53700"/>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0"/>
            <p:cNvSpPr/>
            <p:nvPr/>
          </p:nvSpPr>
          <p:spPr>
            <a:xfrm>
              <a:off x="6938884" y="3372845"/>
              <a:ext cx="157687" cy="154828"/>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0"/>
            <p:cNvSpPr/>
            <p:nvPr/>
          </p:nvSpPr>
          <p:spPr>
            <a:xfrm>
              <a:off x="7023348" y="3372845"/>
              <a:ext cx="73222" cy="154828"/>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0"/>
            <p:cNvSpPr/>
            <p:nvPr/>
          </p:nvSpPr>
          <p:spPr>
            <a:xfrm>
              <a:off x="6943386" y="3424176"/>
              <a:ext cx="148897" cy="1034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0"/>
            <p:cNvSpPr/>
            <p:nvPr/>
          </p:nvSpPr>
          <p:spPr>
            <a:xfrm>
              <a:off x="7023348" y="3424176"/>
              <a:ext cx="68933" cy="1034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0"/>
            <p:cNvSpPr/>
            <p:nvPr/>
          </p:nvSpPr>
          <p:spPr>
            <a:xfrm>
              <a:off x="6981426" y="3527649"/>
              <a:ext cx="72816" cy="23938"/>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0"/>
            <p:cNvSpPr/>
            <p:nvPr/>
          </p:nvSpPr>
          <p:spPr>
            <a:xfrm>
              <a:off x="7018633" y="3527649"/>
              <a:ext cx="35608" cy="23938"/>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0"/>
            <p:cNvSpPr/>
            <p:nvPr/>
          </p:nvSpPr>
          <p:spPr>
            <a:xfrm>
              <a:off x="7011891" y="3302398"/>
              <a:ext cx="11670" cy="26498"/>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0"/>
            <p:cNvSpPr/>
            <p:nvPr/>
          </p:nvSpPr>
          <p:spPr>
            <a:xfrm>
              <a:off x="6883457" y="3317268"/>
              <a:ext cx="163213" cy="279723"/>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0"/>
            <p:cNvSpPr/>
            <p:nvPr/>
          </p:nvSpPr>
          <p:spPr>
            <a:xfrm>
              <a:off x="7059873" y="3398190"/>
              <a:ext cx="34861" cy="11692"/>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0"/>
            <p:cNvSpPr/>
            <p:nvPr/>
          </p:nvSpPr>
          <p:spPr>
            <a:xfrm>
              <a:off x="7042549" y="3438662"/>
              <a:ext cx="48302" cy="11521"/>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0"/>
            <p:cNvSpPr/>
            <p:nvPr/>
          </p:nvSpPr>
          <p:spPr>
            <a:xfrm>
              <a:off x="7059937" y="3418416"/>
              <a:ext cx="32749" cy="11521"/>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0"/>
            <p:cNvSpPr/>
            <p:nvPr/>
          </p:nvSpPr>
          <p:spPr>
            <a:xfrm>
              <a:off x="7059937" y="3458909"/>
              <a:ext cx="28866" cy="11521"/>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0"/>
            <p:cNvSpPr/>
            <p:nvPr/>
          </p:nvSpPr>
          <p:spPr>
            <a:xfrm>
              <a:off x="7042485" y="3478963"/>
              <a:ext cx="44270" cy="11692"/>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1" name="Google Shape;4341;p60"/>
          <p:cNvGrpSpPr/>
          <p:nvPr/>
        </p:nvGrpSpPr>
        <p:grpSpPr>
          <a:xfrm>
            <a:off x="6408056" y="3300703"/>
            <a:ext cx="257300" cy="294722"/>
            <a:chOff x="6398981" y="3298365"/>
            <a:chExt cx="257300" cy="294722"/>
          </a:xfrm>
        </p:grpSpPr>
        <p:sp>
          <p:nvSpPr>
            <p:cNvPr id="4342" name="Google Shape;4342;p60"/>
            <p:cNvSpPr/>
            <p:nvPr/>
          </p:nvSpPr>
          <p:spPr>
            <a:xfrm>
              <a:off x="6398981" y="3298365"/>
              <a:ext cx="257300" cy="294722"/>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0"/>
            <p:cNvSpPr/>
            <p:nvPr/>
          </p:nvSpPr>
          <p:spPr>
            <a:xfrm>
              <a:off x="6399387" y="3322707"/>
              <a:ext cx="256895" cy="270378"/>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0"/>
            <p:cNvSpPr/>
            <p:nvPr/>
          </p:nvSpPr>
          <p:spPr>
            <a:xfrm>
              <a:off x="6468106" y="3328638"/>
              <a:ext cx="119241" cy="45422"/>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0"/>
            <p:cNvSpPr/>
            <p:nvPr/>
          </p:nvSpPr>
          <p:spPr>
            <a:xfrm>
              <a:off x="6544377" y="3328638"/>
              <a:ext cx="42969" cy="45422"/>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0"/>
            <p:cNvSpPr/>
            <p:nvPr/>
          </p:nvSpPr>
          <p:spPr>
            <a:xfrm>
              <a:off x="6523320" y="3416004"/>
              <a:ext cx="9025" cy="132490"/>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0"/>
            <p:cNvSpPr/>
            <p:nvPr/>
          </p:nvSpPr>
          <p:spPr>
            <a:xfrm>
              <a:off x="6452766" y="3557069"/>
              <a:ext cx="9025" cy="36013"/>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0"/>
            <p:cNvSpPr/>
            <p:nvPr/>
          </p:nvSpPr>
          <p:spPr>
            <a:xfrm>
              <a:off x="6593873" y="3557069"/>
              <a:ext cx="9025" cy="36013"/>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60"/>
          <p:cNvGrpSpPr/>
          <p:nvPr/>
        </p:nvGrpSpPr>
        <p:grpSpPr>
          <a:xfrm>
            <a:off x="6837641" y="1990880"/>
            <a:ext cx="275686" cy="294397"/>
            <a:chOff x="7112579" y="2891521"/>
            <a:chExt cx="338556" cy="361534"/>
          </a:xfrm>
        </p:grpSpPr>
        <p:sp>
          <p:nvSpPr>
            <p:cNvPr id="4350" name="Google Shape;4350;p60"/>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0"/>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60"/>
          <p:cNvGrpSpPr/>
          <p:nvPr/>
        </p:nvGrpSpPr>
        <p:grpSpPr>
          <a:xfrm>
            <a:off x="6452230" y="1990987"/>
            <a:ext cx="168951" cy="294186"/>
            <a:chOff x="6461317" y="1985834"/>
            <a:chExt cx="168951" cy="294186"/>
          </a:xfrm>
        </p:grpSpPr>
        <p:sp>
          <p:nvSpPr>
            <p:cNvPr id="4353" name="Google Shape;4353;p60"/>
            <p:cNvSpPr/>
            <p:nvPr/>
          </p:nvSpPr>
          <p:spPr>
            <a:xfrm>
              <a:off x="6480539" y="2013633"/>
              <a:ext cx="130506" cy="117407"/>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639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0"/>
            <p:cNvSpPr/>
            <p:nvPr/>
          </p:nvSpPr>
          <p:spPr>
            <a:xfrm>
              <a:off x="6563766" y="2013633"/>
              <a:ext cx="47278" cy="117407"/>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0"/>
            <p:cNvSpPr/>
            <p:nvPr/>
          </p:nvSpPr>
          <p:spPr>
            <a:xfrm>
              <a:off x="6501405" y="1985834"/>
              <a:ext cx="88562" cy="44313"/>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0"/>
            <p:cNvSpPr/>
            <p:nvPr/>
          </p:nvSpPr>
          <p:spPr>
            <a:xfrm>
              <a:off x="6559478" y="1989312"/>
              <a:ext cx="30488" cy="40921"/>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0"/>
            <p:cNvSpPr/>
            <p:nvPr/>
          </p:nvSpPr>
          <p:spPr>
            <a:xfrm>
              <a:off x="6533428" y="1994411"/>
              <a:ext cx="24514" cy="20119"/>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0"/>
            <p:cNvSpPr/>
            <p:nvPr/>
          </p:nvSpPr>
          <p:spPr>
            <a:xfrm>
              <a:off x="6461317" y="2120584"/>
              <a:ext cx="168739" cy="159436"/>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0"/>
            <p:cNvSpPr/>
            <p:nvPr/>
          </p:nvSpPr>
          <p:spPr>
            <a:xfrm>
              <a:off x="6529630" y="2120584"/>
              <a:ext cx="5334" cy="3499"/>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0"/>
            <p:cNvSpPr/>
            <p:nvPr/>
          </p:nvSpPr>
          <p:spPr>
            <a:xfrm>
              <a:off x="6534943" y="2120584"/>
              <a:ext cx="95325" cy="159415"/>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0"/>
            <p:cNvSpPr/>
            <p:nvPr/>
          </p:nvSpPr>
          <p:spPr>
            <a:xfrm>
              <a:off x="6515315" y="2120584"/>
              <a:ext cx="59525" cy="6863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B39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0"/>
            <p:cNvSpPr/>
            <p:nvPr/>
          </p:nvSpPr>
          <p:spPr>
            <a:xfrm>
              <a:off x="6529630" y="2120584"/>
              <a:ext cx="32323" cy="15767"/>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0"/>
            <p:cNvSpPr/>
            <p:nvPr/>
          </p:nvSpPr>
          <p:spPr>
            <a:xfrm>
              <a:off x="6505906" y="2037976"/>
              <a:ext cx="79772" cy="9020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B397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0"/>
            <p:cNvSpPr/>
            <p:nvPr/>
          </p:nvSpPr>
          <p:spPr>
            <a:xfrm>
              <a:off x="6548021" y="2037976"/>
              <a:ext cx="37656" cy="91228"/>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5" name="Google Shape;4365;p60"/>
          <p:cNvGrpSpPr/>
          <p:nvPr/>
        </p:nvGrpSpPr>
        <p:grpSpPr>
          <a:xfrm>
            <a:off x="6901037" y="1553470"/>
            <a:ext cx="148897" cy="294721"/>
            <a:chOff x="6882724" y="1553327"/>
            <a:chExt cx="148897" cy="294721"/>
          </a:xfrm>
        </p:grpSpPr>
        <p:sp>
          <p:nvSpPr>
            <p:cNvPr id="4366" name="Google Shape;4366;p60"/>
            <p:cNvSpPr/>
            <p:nvPr/>
          </p:nvSpPr>
          <p:spPr>
            <a:xfrm>
              <a:off x="6903589" y="1580934"/>
              <a:ext cx="106974" cy="265877"/>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0"/>
            <p:cNvSpPr/>
            <p:nvPr/>
          </p:nvSpPr>
          <p:spPr>
            <a:xfrm>
              <a:off x="6945107" y="1580934"/>
              <a:ext cx="65669" cy="26711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0"/>
            <p:cNvSpPr/>
            <p:nvPr/>
          </p:nvSpPr>
          <p:spPr>
            <a:xfrm>
              <a:off x="6903589" y="1677879"/>
              <a:ext cx="106974" cy="170168"/>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0"/>
            <p:cNvSpPr/>
            <p:nvPr/>
          </p:nvSpPr>
          <p:spPr>
            <a:xfrm>
              <a:off x="6945107" y="1681548"/>
              <a:ext cx="65456" cy="165666"/>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0"/>
            <p:cNvSpPr/>
            <p:nvPr/>
          </p:nvSpPr>
          <p:spPr>
            <a:xfrm>
              <a:off x="6922193" y="1704056"/>
              <a:ext cx="15980" cy="13484"/>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0"/>
            <p:cNvSpPr/>
            <p:nvPr/>
          </p:nvSpPr>
          <p:spPr>
            <a:xfrm>
              <a:off x="6976383" y="1723279"/>
              <a:ext cx="13718" cy="1175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0"/>
            <p:cNvSpPr/>
            <p:nvPr/>
          </p:nvSpPr>
          <p:spPr>
            <a:xfrm>
              <a:off x="6936103" y="1806911"/>
              <a:ext cx="13718" cy="1175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0"/>
            <p:cNvSpPr/>
            <p:nvPr/>
          </p:nvSpPr>
          <p:spPr>
            <a:xfrm>
              <a:off x="6976383" y="1781544"/>
              <a:ext cx="13718" cy="11969"/>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0"/>
            <p:cNvSpPr/>
            <p:nvPr/>
          </p:nvSpPr>
          <p:spPr>
            <a:xfrm>
              <a:off x="6930578" y="1749457"/>
              <a:ext cx="16577" cy="14166"/>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0"/>
            <p:cNvSpPr/>
            <p:nvPr/>
          </p:nvSpPr>
          <p:spPr>
            <a:xfrm>
              <a:off x="6882724" y="1553327"/>
              <a:ext cx="148897" cy="27437"/>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0"/>
            <p:cNvSpPr/>
            <p:nvPr/>
          </p:nvSpPr>
          <p:spPr>
            <a:xfrm>
              <a:off x="6996630" y="1553327"/>
              <a:ext cx="34797" cy="27437"/>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60"/>
          <p:cNvGrpSpPr/>
          <p:nvPr/>
        </p:nvGrpSpPr>
        <p:grpSpPr>
          <a:xfrm>
            <a:off x="5983804" y="3738103"/>
            <a:ext cx="235816" cy="294291"/>
            <a:chOff x="5963397" y="3727153"/>
            <a:chExt cx="235816" cy="294291"/>
          </a:xfrm>
        </p:grpSpPr>
        <p:sp>
          <p:nvSpPr>
            <p:cNvPr id="4378" name="Google Shape;4378;p60"/>
            <p:cNvSpPr/>
            <p:nvPr/>
          </p:nvSpPr>
          <p:spPr>
            <a:xfrm>
              <a:off x="6018611" y="3928573"/>
              <a:ext cx="136011" cy="6793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0"/>
            <p:cNvSpPr/>
            <p:nvPr/>
          </p:nvSpPr>
          <p:spPr>
            <a:xfrm>
              <a:off x="6077110" y="3928573"/>
              <a:ext cx="77510" cy="6793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0"/>
            <p:cNvSpPr/>
            <p:nvPr/>
          </p:nvSpPr>
          <p:spPr>
            <a:xfrm>
              <a:off x="5963397" y="3904849"/>
              <a:ext cx="85297" cy="19863"/>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0"/>
            <p:cNvSpPr/>
            <p:nvPr/>
          </p:nvSpPr>
          <p:spPr>
            <a:xfrm>
              <a:off x="6022920" y="3904849"/>
              <a:ext cx="25773" cy="19863"/>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0"/>
            <p:cNvSpPr/>
            <p:nvPr/>
          </p:nvSpPr>
          <p:spPr>
            <a:xfrm>
              <a:off x="5983451" y="3924691"/>
              <a:ext cx="55023" cy="4358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0"/>
            <p:cNvSpPr/>
            <p:nvPr/>
          </p:nvSpPr>
          <p:spPr>
            <a:xfrm>
              <a:off x="6069750" y="3949844"/>
              <a:ext cx="29464" cy="25325"/>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0"/>
            <p:cNvSpPr/>
            <p:nvPr/>
          </p:nvSpPr>
          <p:spPr>
            <a:xfrm>
              <a:off x="6129466" y="3783178"/>
              <a:ext cx="60549" cy="178766"/>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0"/>
            <p:cNvSpPr/>
            <p:nvPr/>
          </p:nvSpPr>
          <p:spPr>
            <a:xfrm>
              <a:off x="6138448" y="3783178"/>
              <a:ext cx="51353" cy="178958"/>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0"/>
            <p:cNvSpPr/>
            <p:nvPr/>
          </p:nvSpPr>
          <p:spPr>
            <a:xfrm>
              <a:off x="5974043" y="3996482"/>
              <a:ext cx="225170" cy="24962"/>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0"/>
            <p:cNvSpPr/>
            <p:nvPr/>
          </p:nvSpPr>
          <p:spPr>
            <a:xfrm>
              <a:off x="6173415" y="3996482"/>
              <a:ext cx="25794" cy="24962"/>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0"/>
            <p:cNvSpPr/>
            <p:nvPr/>
          </p:nvSpPr>
          <p:spPr>
            <a:xfrm>
              <a:off x="6131919" y="3727153"/>
              <a:ext cx="47662" cy="46446"/>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0"/>
            <p:cNvSpPr/>
            <p:nvPr/>
          </p:nvSpPr>
          <p:spPr>
            <a:xfrm>
              <a:off x="6136015" y="3744135"/>
              <a:ext cx="43566" cy="29464"/>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0"/>
            <p:cNvSpPr/>
            <p:nvPr/>
          </p:nvSpPr>
          <p:spPr>
            <a:xfrm>
              <a:off x="6016563" y="3824738"/>
              <a:ext cx="65477" cy="64560"/>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0"/>
            <p:cNvSpPr/>
            <p:nvPr/>
          </p:nvSpPr>
          <p:spPr>
            <a:xfrm>
              <a:off x="6054197" y="3861924"/>
              <a:ext cx="28034" cy="27309"/>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0"/>
            <p:cNvSpPr/>
            <p:nvPr/>
          </p:nvSpPr>
          <p:spPr>
            <a:xfrm>
              <a:off x="6010440" y="3845155"/>
              <a:ext cx="26797" cy="25986"/>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0"/>
            <p:cNvSpPr/>
            <p:nvPr/>
          </p:nvSpPr>
          <p:spPr>
            <a:xfrm>
              <a:off x="6034356" y="3869071"/>
              <a:ext cx="26818" cy="25986"/>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0"/>
            <p:cNvSpPr/>
            <p:nvPr/>
          </p:nvSpPr>
          <p:spPr>
            <a:xfrm>
              <a:off x="6112697" y="3745138"/>
              <a:ext cx="50116" cy="50137"/>
            </a:xfrm>
            <a:custGeom>
              <a:rect b="b" l="l" r="r" t="t"/>
              <a:pathLst>
                <a:path extrusionOk="0" h="2350" w="2349">
                  <a:moveTo>
                    <a:pt x="1150" y="1"/>
                  </a:moveTo>
                  <a:lnTo>
                    <a:pt x="0" y="1151"/>
                  </a:lnTo>
                  <a:lnTo>
                    <a:pt x="1198" y="2349"/>
                  </a:lnTo>
                  <a:lnTo>
                    <a:pt x="2348" y="1199"/>
                  </a:lnTo>
                  <a:lnTo>
                    <a:pt x="115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0"/>
            <p:cNvSpPr/>
            <p:nvPr/>
          </p:nvSpPr>
          <p:spPr>
            <a:xfrm>
              <a:off x="6113422" y="3760072"/>
              <a:ext cx="49391" cy="35395"/>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0"/>
            <p:cNvSpPr/>
            <p:nvPr/>
          </p:nvSpPr>
          <p:spPr>
            <a:xfrm>
              <a:off x="6037641" y="3764425"/>
              <a:ext cx="104520" cy="104264"/>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0"/>
            <p:cNvSpPr/>
            <p:nvPr/>
          </p:nvSpPr>
          <p:spPr>
            <a:xfrm>
              <a:off x="6065035" y="3789919"/>
              <a:ext cx="77126" cy="78769"/>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60"/>
          <p:cNvGrpSpPr/>
          <p:nvPr/>
        </p:nvGrpSpPr>
        <p:grpSpPr>
          <a:xfrm>
            <a:off x="5545910" y="2428694"/>
            <a:ext cx="238866" cy="294721"/>
            <a:chOff x="5529863" y="2425171"/>
            <a:chExt cx="238866" cy="294721"/>
          </a:xfrm>
        </p:grpSpPr>
        <p:sp>
          <p:nvSpPr>
            <p:cNvPr id="4399" name="Google Shape;4399;p60"/>
            <p:cNvSpPr/>
            <p:nvPr/>
          </p:nvSpPr>
          <p:spPr>
            <a:xfrm>
              <a:off x="5607564" y="2425171"/>
              <a:ext cx="98589" cy="25175"/>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0"/>
            <p:cNvSpPr/>
            <p:nvPr/>
          </p:nvSpPr>
          <p:spPr>
            <a:xfrm>
              <a:off x="5678331" y="2425171"/>
              <a:ext cx="27821" cy="25389"/>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0"/>
            <p:cNvSpPr/>
            <p:nvPr/>
          </p:nvSpPr>
          <p:spPr>
            <a:xfrm>
              <a:off x="5529863" y="2450325"/>
              <a:ext cx="232125" cy="269568"/>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0"/>
            <p:cNvSpPr/>
            <p:nvPr/>
          </p:nvSpPr>
          <p:spPr>
            <a:xfrm>
              <a:off x="5625549" y="2450325"/>
              <a:ext cx="142368" cy="267925"/>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0"/>
            <p:cNvSpPr/>
            <p:nvPr/>
          </p:nvSpPr>
          <p:spPr>
            <a:xfrm>
              <a:off x="5546014" y="2595550"/>
              <a:ext cx="222716" cy="124340"/>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0"/>
            <p:cNvSpPr/>
            <p:nvPr/>
          </p:nvSpPr>
          <p:spPr>
            <a:xfrm>
              <a:off x="5720040" y="2602270"/>
              <a:ext cx="42563" cy="115977"/>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0"/>
            <p:cNvSpPr/>
            <p:nvPr/>
          </p:nvSpPr>
          <p:spPr>
            <a:xfrm>
              <a:off x="5719827" y="2634571"/>
              <a:ext cx="15767" cy="13484"/>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0"/>
            <p:cNvSpPr/>
            <p:nvPr/>
          </p:nvSpPr>
          <p:spPr>
            <a:xfrm>
              <a:off x="5686908" y="2684067"/>
              <a:ext cx="13932" cy="1175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0"/>
            <p:cNvSpPr/>
            <p:nvPr/>
          </p:nvSpPr>
          <p:spPr>
            <a:xfrm>
              <a:off x="5591606" y="2626399"/>
              <a:ext cx="13932" cy="1175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0"/>
            <p:cNvSpPr/>
            <p:nvPr/>
          </p:nvSpPr>
          <p:spPr>
            <a:xfrm>
              <a:off x="5611042" y="2684067"/>
              <a:ext cx="13718" cy="1175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0"/>
            <p:cNvSpPr/>
            <p:nvPr/>
          </p:nvSpPr>
          <p:spPr>
            <a:xfrm>
              <a:off x="5645198" y="2638667"/>
              <a:ext cx="16364" cy="14188"/>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60"/>
          <p:cNvGrpSpPr/>
          <p:nvPr/>
        </p:nvGrpSpPr>
        <p:grpSpPr>
          <a:xfrm>
            <a:off x="6889783" y="3737794"/>
            <a:ext cx="171404" cy="294914"/>
            <a:chOff x="6860229" y="3736065"/>
            <a:chExt cx="171404" cy="294914"/>
          </a:xfrm>
        </p:grpSpPr>
        <p:sp>
          <p:nvSpPr>
            <p:cNvPr id="4411" name="Google Shape;4411;p60"/>
            <p:cNvSpPr/>
            <p:nvPr/>
          </p:nvSpPr>
          <p:spPr>
            <a:xfrm>
              <a:off x="6861658" y="3736065"/>
              <a:ext cx="71814" cy="294914"/>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0"/>
            <p:cNvSpPr/>
            <p:nvPr/>
          </p:nvSpPr>
          <p:spPr>
            <a:xfrm>
              <a:off x="6861658" y="3736065"/>
              <a:ext cx="71814" cy="126623"/>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0"/>
            <p:cNvSpPr/>
            <p:nvPr/>
          </p:nvSpPr>
          <p:spPr>
            <a:xfrm>
              <a:off x="6861658" y="3863049"/>
              <a:ext cx="71814" cy="167928"/>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0"/>
            <p:cNvSpPr/>
            <p:nvPr/>
          </p:nvSpPr>
          <p:spPr>
            <a:xfrm>
              <a:off x="6863706" y="3794565"/>
              <a:ext cx="67717" cy="8598"/>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0"/>
            <p:cNvSpPr/>
            <p:nvPr/>
          </p:nvSpPr>
          <p:spPr>
            <a:xfrm>
              <a:off x="6860229" y="3879221"/>
              <a:ext cx="73243" cy="8619"/>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0"/>
            <p:cNvSpPr/>
            <p:nvPr/>
          </p:nvSpPr>
          <p:spPr>
            <a:xfrm>
              <a:off x="6863706" y="3820935"/>
              <a:ext cx="67717" cy="8619"/>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0"/>
            <p:cNvSpPr/>
            <p:nvPr/>
          </p:nvSpPr>
          <p:spPr>
            <a:xfrm>
              <a:off x="6863706" y="3938104"/>
              <a:ext cx="67717" cy="8619"/>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0"/>
            <p:cNvSpPr/>
            <p:nvPr/>
          </p:nvSpPr>
          <p:spPr>
            <a:xfrm>
              <a:off x="6863706" y="3964090"/>
              <a:ext cx="67717" cy="8619"/>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0"/>
            <p:cNvSpPr/>
            <p:nvPr/>
          </p:nvSpPr>
          <p:spPr>
            <a:xfrm>
              <a:off x="6958389" y="3736065"/>
              <a:ext cx="71792" cy="294914"/>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0"/>
            <p:cNvSpPr/>
            <p:nvPr/>
          </p:nvSpPr>
          <p:spPr>
            <a:xfrm>
              <a:off x="6973942" y="3736279"/>
              <a:ext cx="56239" cy="53807"/>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0"/>
            <p:cNvSpPr/>
            <p:nvPr/>
          </p:nvSpPr>
          <p:spPr>
            <a:xfrm>
              <a:off x="6958389" y="3790767"/>
              <a:ext cx="72006" cy="240211"/>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0"/>
            <p:cNvSpPr/>
            <p:nvPr/>
          </p:nvSpPr>
          <p:spPr>
            <a:xfrm>
              <a:off x="6956960" y="3806832"/>
              <a:ext cx="74673" cy="8598"/>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0"/>
            <p:cNvSpPr/>
            <p:nvPr/>
          </p:nvSpPr>
          <p:spPr>
            <a:xfrm>
              <a:off x="6956960" y="3950799"/>
              <a:ext cx="74673" cy="8598"/>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0"/>
            <p:cNvSpPr/>
            <p:nvPr/>
          </p:nvSpPr>
          <p:spPr>
            <a:xfrm>
              <a:off x="6960224" y="3866143"/>
              <a:ext cx="66501" cy="8619"/>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0"/>
            <p:cNvSpPr/>
            <p:nvPr/>
          </p:nvSpPr>
          <p:spPr>
            <a:xfrm>
              <a:off x="6960224" y="3892512"/>
              <a:ext cx="67931" cy="8619"/>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60"/>
          <p:cNvGrpSpPr/>
          <p:nvPr/>
        </p:nvGrpSpPr>
        <p:grpSpPr>
          <a:xfrm>
            <a:off x="8138199" y="2869123"/>
            <a:ext cx="291849" cy="284885"/>
            <a:chOff x="8139941" y="2876102"/>
            <a:chExt cx="291849" cy="284885"/>
          </a:xfrm>
        </p:grpSpPr>
        <p:sp>
          <p:nvSpPr>
            <p:cNvPr id="4427" name="Google Shape;4427;p60"/>
            <p:cNvSpPr/>
            <p:nvPr/>
          </p:nvSpPr>
          <p:spPr>
            <a:xfrm>
              <a:off x="8161905" y="2894749"/>
              <a:ext cx="247848" cy="247271"/>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0"/>
            <p:cNvSpPr/>
            <p:nvPr/>
          </p:nvSpPr>
          <p:spPr>
            <a:xfrm>
              <a:off x="8261441" y="2928724"/>
              <a:ext cx="148317" cy="213298"/>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0"/>
            <p:cNvSpPr/>
            <p:nvPr/>
          </p:nvSpPr>
          <p:spPr>
            <a:xfrm>
              <a:off x="8263481" y="2982994"/>
              <a:ext cx="103631" cy="111913"/>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0"/>
            <p:cNvSpPr/>
            <p:nvPr/>
          </p:nvSpPr>
          <p:spPr>
            <a:xfrm>
              <a:off x="8272299" y="2983427"/>
              <a:ext cx="94813" cy="111336"/>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0"/>
            <p:cNvSpPr/>
            <p:nvPr/>
          </p:nvSpPr>
          <p:spPr>
            <a:xfrm>
              <a:off x="8226085" y="2961422"/>
              <a:ext cx="54761" cy="54720"/>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0"/>
            <p:cNvSpPr/>
            <p:nvPr/>
          </p:nvSpPr>
          <p:spPr>
            <a:xfrm>
              <a:off x="8232205" y="2962102"/>
              <a:ext cx="48643" cy="54205"/>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0"/>
            <p:cNvSpPr/>
            <p:nvPr/>
          </p:nvSpPr>
          <p:spPr>
            <a:xfrm>
              <a:off x="8326405" y="2878575"/>
              <a:ext cx="29544" cy="33582"/>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0"/>
            <p:cNvSpPr/>
            <p:nvPr/>
          </p:nvSpPr>
          <p:spPr>
            <a:xfrm>
              <a:off x="8394953" y="2958394"/>
              <a:ext cx="36837" cy="25650"/>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0"/>
            <p:cNvSpPr/>
            <p:nvPr/>
          </p:nvSpPr>
          <p:spPr>
            <a:xfrm>
              <a:off x="8392172" y="3059063"/>
              <a:ext cx="37311" cy="26598"/>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0"/>
            <p:cNvSpPr/>
            <p:nvPr/>
          </p:nvSpPr>
          <p:spPr>
            <a:xfrm>
              <a:off x="8320491" y="3127591"/>
              <a:ext cx="28225" cy="33397"/>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0"/>
            <p:cNvSpPr/>
            <p:nvPr/>
          </p:nvSpPr>
          <p:spPr>
            <a:xfrm>
              <a:off x="8215804" y="3124830"/>
              <a:ext cx="29462" cy="33582"/>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0"/>
            <p:cNvSpPr/>
            <p:nvPr/>
          </p:nvSpPr>
          <p:spPr>
            <a:xfrm>
              <a:off x="8139941" y="3052944"/>
              <a:ext cx="36981" cy="25712"/>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0"/>
            <p:cNvSpPr/>
            <p:nvPr/>
          </p:nvSpPr>
          <p:spPr>
            <a:xfrm>
              <a:off x="8143094" y="2951780"/>
              <a:ext cx="36405" cy="26145"/>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0"/>
            <p:cNvSpPr/>
            <p:nvPr/>
          </p:nvSpPr>
          <p:spPr>
            <a:xfrm>
              <a:off x="8223160" y="2876102"/>
              <a:ext cx="28019" cy="33479"/>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 name="Google Shape;4441;p60"/>
          <p:cNvGrpSpPr/>
          <p:nvPr/>
        </p:nvGrpSpPr>
        <p:grpSpPr>
          <a:xfrm>
            <a:off x="8196712" y="2430732"/>
            <a:ext cx="174826" cy="290642"/>
            <a:chOff x="8193241" y="2424271"/>
            <a:chExt cx="174826" cy="290642"/>
          </a:xfrm>
        </p:grpSpPr>
        <p:sp>
          <p:nvSpPr>
            <p:cNvPr id="4442" name="Google Shape;4442;p60"/>
            <p:cNvSpPr/>
            <p:nvPr/>
          </p:nvSpPr>
          <p:spPr>
            <a:xfrm>
              <a:off x="8216312" y="2444014"/>
              <a:ext cx="128585" cy="160259"/>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0"/>
            <p:cNvSpPr/>
            <p:nvPr/>
          </p:nvSpPr>
          <p:spPr>
            <a:xfrm>
              <a:off x="8250105" y="2597905"/>
              <a:ext cx="14958" cy="100540"/>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0"/>
            <p:cNvSpPr/>
            <p:nvPr/>
          </p:nvSpPr>
          <p:spPr>
            <a:xfrm>
              <a:off x="8240956" y="2698503"/>
              <a:ext cx="33175" cy="1641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0"/>
            <p:cNvSpPr/>
            <p:nvPr/>
          </p:nvSpPr>
          <p:spPr>
            <a:xfrm>
              <a:off x="8287017" y="2698503"/>
              <a:ext cx="33177" cy="1641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0"/>
            <p:cNvSpPr/>
            <p:nvPr/>
          </p:nvSpPr>
          <p:spPr>
            <a:xfrm>
              <a:off x="8193241" y="2424299"/>
              <a:ext cx="128564" cy="25101"/>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0"/>
            <p:cNvSpPr/>
            <p:nvPr/>
          </p:nvSpPr>
          <p:spPr>
            <a:xfrm>
              <a:off x="8194177" y="2424552"/>
              <a:ext cx="129955" cy="24923"/>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0"/>
            <p:cNvSpPr/>
            <p:nvPr/>
          </p:nvSpPr>
          <p:spPr>
            <a:xfrm>
              <a:off x="8280673" y="2424271"/>
              <a:ext cx="87393" cy="25195"/>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0"/>
            <p:cNvSpPr/>
            <p:nvPr/>
          </p:nvSpPr>
          <p:spPr>
            <a:xfrm>
              <a:off x="8280554" y="2427635"/>
              <a:ext cx="56228" cy="21421"/>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0"/>
            <p:cNvSpPr/>
            <p:nvPr/>
          </p:nvSpPr>
          <p:spPr>
            <a:xfrm>
              <a:off x="8296166" y="2597905"/>
              <a:ext cx="14958" cy="100540"/>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60"/>
          <p:cNvGrpSpPr/>
          <p:nvPr/>
        </p:nvGrpSpPr>
        <p:grpSpPr>
          <a:xfrm>
            <a:off x="5533294" y="1556673"/>
            <a:ext cx="264278" cy="288405"/>
            <a:chOff x="5521363" y="1553916"/>
            <a:chExt cx="264278" cy="288405"/>
          </a:xfrm>
        </p:grpSpPr>
        <p:sp>
          <p:nvSpPr>
            <p:cNvPr id="4452" name="Google Shape;4452;p60"/>
            <p:cNvSpPr/>
            <p:nvPr/>
          </p:nvSpPr>
          <p:spPr>
            <a:xfrm>
              <a:off x="5611515" y="1553916"/>
              <a:ext cx="147918" cy="126511"/>
            </a:xfrm>
            <a:custGeom>
              <a:rect b="b" l="l" r="r" t="t"/>
              <a:pathLst>
                <a:path extrusionOk="0" h="124030" w="145018">
                  <a:moveTo>
                    <a:pt x="134136" y="64023"/>
                  </a:moveTo>
                  <a:lnTo>
                    <a:pt x="134136" y="64023"/>
                  </a:lnTo>
                  <a:cubicBezTo>
                    <a:pt x="134136" y="64023"/>
                    <a:pt x="133850" y="64309"/>
                    <a:pt x="133755" y="64404"/>
                  </a:cubicBezTo>
                  <a:lnTo>
                    <a:pt x="81082" y="116982"/>
                  </a:lnTo>
                  <a:lnTo>
                    <a:pt x="75176" y="122887"/>
                  </a:lnTo>
                  <a:cubicBezTo>
                    <a:pt x="73652" y="124411"/>
                    <a:pt x="71176" y="124411"/>
                    <a:pt x="69747" y="122887"/>
                  </a:cubicBezTo>
                  <a:lnTo>
                    <a:pt x="11168" y="64404"/>
                  </a:lnTo>
                  <a:cubicBezTo>
                    <a:pt x="11168" y="64404"/>
                    <a:pt x="10882" y="64118"/>
                    <a:pt x="10787" y="64023"/>
                  </a:cubicBezTo>
                  <a:lnTo>
                    <a:pt x="10787" y="64023"/>
                  </a:lnTo>
                  <a:cubicBezTo>
                    <a:pt x="3834" y="56879"/>
                    <a:pt x="-357" y="47068"/>
                    <a:pt x="24" y="36210"/>
                  </a:cubicBezTo>
                  <a:cubicBezTo>
                    <a:pt x="691" y="16493"/>
                    <a:pt x="16883" y="491"/>
                    <a:pt x="36600" y="15"/>
                  </a:cubicBezTo>
                  <a:cubicBezTo>
                    <a:pt x="39934" y="15"/>
                    <a:pt x="43172" y="301"/>
                    <a:pt x="46220" y="967"/>
                  </a:cubicBezTo>
                  <a:cubicBezTo>
                    <a:pt x="55840" y="3253"/>
                    <a:pt x="64127" y="9159"/>
                    <a:pt x="69271" y="17255"/>
                  </a:cubicBezTo>
                  <a:cubicBezTo>
                    <a:pt x="70795" y="19636"/>
                    <a:pt x="74224" y="19636"/>
                    <a:pt x="75748" y="17255"/>
                  </a:cubicBezTo>
                  <a:cubicBezTo>
                    <a:pt x="82606" y="6587"/>
                    <a:pt x="94702" y="-366"/>
                    <a:pt x="108419" y="15"/>
                  </a:cubicBezTo>
                  <a:cubicBezTo>
                    <a:pt x="128135" y="586"/>
                    <a:pt x="144232" y="16493"/>
                    <a:pt x="144994" y="36210"/>
                  </a:cubicBezTo>
                  <a:cubicBezTo>
                    <a:pt x="145375" y="47068"/>
                    <a:pt x="141184" y="56879"/>
                    <a:pt x="134231" y="64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3" name="Google Shape;4453;p60"/>
            <p:cNvSpPr/>
            <p:nvPr/>
          </p:nvSpPr>
          <p:spPr>
            <a:xfrm>
              <a:off x="5611515" y="1553932"/>
              <a:ext cx="82800" cy="126495"/>
            </a:xfrm>
            <a:custGeom>
              <a:rect b="b" l="l" r="r" t="t"/>
              <a:pathLst>
                <a:path extrusionOk="0" h="124015" w="81176">
                  <a:moveTo>
                    <a:pt x="81082" y="116967"/>
                  </a:moveTo>
                  <a:lnTo>
                    <a:pt x="75176" y="122873"/>
                  </a:lnTo>
                  <a:cubicBezTo>
                    <a:pt x="73652" y="124397"/>
                    <a:pt x="71176" y="124397"/>
                    <a:pt x="69747" y="122873"/>
                  </a:cubicBezTo>
                  <a:cubicBezTo>
                    <a:pt x="69747" y="122873"/>
                    <a:pt x="10978" y="64199"/>
                    <a:pt x="10787" y="64008"/>
                  </a:cubicBezTo>
                  <a:lnTo>
                    <a:pt x="10787" y="64008"/>
                  </a:lnTo>
                  <a:cubicBezTo>
                    <a:pt x="3834" y="56864"/>
                    <a:pt x="-357" y="47054"/>
                    <a:pt x="24" y="36195"/>
                  </a:cubicBezTo>
                  <a:cubicBezTo>
                    <a:pt x="691" y="16478"/>
                    <a:pt x="16883" y="476"/>
                    <a:pt x="36600" y="0"/>
                  </a:cubicBezTo>
                  <a:cubicBezTo>
                    <a:pt x="39934" y="0"/>
                    <a:pt x="43172" y="286"/>
                    <a:pt x="46220" y="952"/>
                  </a:cubicBezTo>
                  <a:cubicBezTo>
                    <a:pt x="46220" y="952"/>
                    <a:pt x="46220" y="952"/>
                    <a:pt x="46220" y="952"/>
                  </a:cubicBezTo>
                  <a:cubicBezTo>
                    <a:pt x="29551" y="4858"/>
                    <a:pt x="17264" y="19812"/>
                    <a:pt x="17264" y="37529"/>
                  </a:cubicBezTo>
                  <a:cubicBezTo>
                    <a:pt x="17264" y="47816"/>
                    <a:pt x="21360" y="57150"/>
                    <a:pt x="28123" y="63913"/>
                  </a:cubicBezTo>
                  <a:lnTo>
                    <a:pt x="28123" y="63913"/>
                  </a:lnTo>
                  <a:cubicBezTo>
                    <a:pt x="28123" y="63913"/>
                    <a:pt x="81177" y="116872"/>
                    <a:pt x="81177" y="116872"/>
                  </a:cubicBezTo>
                  <a:lnTo>
                    <a:pt x="81177" y="116872"/>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4" name="Google Shape;4454;p60"/>
            <p:cNvSpPr/>
            <p:nvPr/>
          </p:nvSpPr>
          <p:spPr>
            <a:xfrm>
              <a:off x="5658813" y="1590236"/>
              <a:ext cx="54794" cy="54794"/>
            </a:xfrm>
            <a:custGeom>
              <a:rect b="b" l="l" r="r" t="t"/>
              <a:pathLst>
                <a:path extrusionOk="0" h="53720" w="53720">
                  <a:moveTo>
                    <a:pt x="49816" y="17907"/>
                  </a:moveTo>
                  <a:lnTo>
                    <a:pt x="39719" y="17907"/>
                  </a:lnTo>
                  <a:cubicBezTo>
                    <a:pt x="37624" y="17907"/>
                    <a:pt x="35814" y="16192"/>
                    <a:pt x="35814" y="14002"/>
                  </a:cubicBezTo>
                  <a:lnTo>
                    <a:pt x="35814" y="3905"/>
                  </a:lnTo>
                  <a:cubicBezTo>
                    <a:pt x="35814" y="1810"/>
                    <a:pt x="34100" y="0"/>
                    <a:pt x="31909" y="0"/>
                  </a:cubicBezTo>
                  <a:lnTo>
                    <a:pt x="21812" y="0"/>
                  </a:lnTo>
                  <a:cubicBezTo>
                    <a:pt x="19717" y="0"/>
                    <a:pt x="17907" y="1714"/>
                    <a:pt x="17907" y="3905"/>
                  </a:cubicBezTo>
                  <a:lnTo>
                    <a:pt x="17907" y="14002"/>
                  </a:lnTo>
                  <a:cubicBezTo>
                    <a:pt x="17907" y="16097"/>
                    <a:pt x="16192" y="17907"/>
                    <a:pt x="14002" y="17907"/>
                  </a:cubicBezTo>
                  <a:lnTo>
                    <a:pt x="3905" y="17907"/>
                  </a:lnTo>
                  <a:cubicBezTo>
                    <a:pt x="1810" y="17907"/>
                    <a:pt x="0" y="19621"/>
                    <a:pt x="0" y="21812"/>
                  </a:cubicBezTo>
                  <a:lnTo>
                    <a:pt x="0" y="31909"/>
                  </a:lnTo>
                  <a:cubicBezTo>
                    <a:pt x="0" y="34004"/>
                    <a:pt x="1715" y="35814"/>
                    <a:pt x="3905" y="35814"/>
                  </a:cubicBezTo>
                  <a:lnTo>
                    <a:pt x="14002" y="35814"/>
                  </a:lnTo>
                  <a:cubicBezTo>
                    <a:pt x="16097" y="35814"/>
                    <a:pt x="17907" y="37528"/>
                    <a:pt x="17907" y="39719"/>
                  </a:cubicBezTo>
                  <a:lnTo>
                    <a:pt x="17907" y="49816"/>
                  </a:lnTo>
                  <a:cubicBezTo>
                    <a:pt x="17907" y="51911"/>
                    <a:pt x="19621" y="53721"/>
                    <a:pt x="21812" y="53721"/>
                  </a:cubicBezTo>
                  <a:lnTo>
                    <a:pt x="31909" y="53721"/>
                  </a:lnTo>
                  <a:cubicBezTo>
                    <a:pt x="34004" y="53721"/>
                    <a:pt x="35814" y="52007"/>
                    <a:pt x="35814" y="49816"/>
                  </a:cubicBezTo>
                  <a:lnTo>
                    <a:pt x="35814" y="39719"/>
                  </a:lnTo>
                  <a:cubicBezTo>
                    <a:pt x="35814" y="37624"/>
                    <a:pt x="37529" y="35814"/>
                    <a:pt x="39719" y="35814"/>
                  </a:cubicBezTo>
                  <a:lnTo>
                    <a:pt x="49816" y="35814"/>
                  </a:lnTo>
                  <a:cubicBezTo>
                    <a:pt x="51911" y="35814"/>
                    <a:pt x="53721" y="34100"/>
                    <a:pt x="53721" y="31909"/>
                  </a:cubicBezTo>
                  <a:lnTo>
                    <a:pt x="53721" y="21812"/>
                  </a:lnTo>
                  <a:cubicBezTo>
                    <a:pt x="53721" y="19717"/>
                    <a:pt x="52007" y="17907"/>
                    <a:pt x="49816" y="179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5" name="Google Shape;4455;p60"/>
            <p:cNvSpPr/>
            <p:nvPr/>
          </p:nvSpPr>
          <p:spPr>
            <a:xfrm>
              <a:off x="5579216" y="1690608"/>
              <a:ext cx="206425" cy="86173"/>
            </a:xfrm>
            <a:custGeom>
              <a:rect b="b" l="l" r="r" t="t"/>
              <a:pathLst>
                <a:path extrusionOk="0" h="84483" w="202377">
                  <a:moveTo>
                    <a:pt x="196405" y="21523"/>
                  </a:moveTo>
                  <a:lnTo>
                    <a:pt x="123730" y="78387"/>
                  </a:lnTo>
                  <a:cubicBezTo>
                    <a:pt x="118682" y="82293"/>
                    <a:pt x="112490" y="84483"/>
                    <a:pt x="106108" y="84483"/>
                  </a:cubicBezTo>
                  <a:lnTo>
                    <a:pt x="33909" y="84483"/>
                  </a:lnTo>
                  <a:lnTo>
                    <a:pt x="25146" y="84198"/>
                  </a:lnTo>
                  <a:lnTo>
                    <a:pt x="1429" y="60480"/>
                  </a:lnTo>
                  <a:lnTo>
                    <a:pt x="0" y="50670"/>
                  </a:lnTo>
                  <a:cubicBezTo>
                    <a:pt x="0" y="50670"/>
                    <a:pt x="0" y="50670"/>
                    <a:pt x="0" y="50670"/>
                  </a:cubicBezTo>
                  <a:cubicBezTo>
                    <a:pt x="571" y="49431"/>
                    <a:pt x="18193" y="13617"/>
                    <a:pt x="52197" y="13617"/>
                  </a:cubicBezTo>
                  <a:cubicBezTo>
                    <a:pt x="55054" y="13617"/>
                    <a:pt x="58007" y="13903"/>
                    <a:pt x="60865" y="14379"/>
                  </a:cubicBezTo>
                  <a:cubicBezTo>
                    <a:pt x="69247" y="15808"/>
                    <a:pt x="77533" y="19142"/>
                    <a:pt x="85249" y="22476"/>
                  </a:cubicBezTo>
                  <a:lnTo>
                    <a:pt x="112395" y="22476"/>
                  </a:lnTo>
                  <a:cubicBezTo>
                    <a:pt x="118586" y="22476"/>
                    <a:pt x="123254" y="27429"/>
                    <a:pt x="123825" y="33048"/>
                  </a:cubicBezTo>
                  <a:cubicBezTo>
                    <a:pt x="124016" y="34477"/>
                    <a:pt x="123825" y="35906"/>
                    <a:pt x="123444" y="37335"/>
                  </a:cubicBezTo>
                  <a:lnTo>
                    <a:pt x="145256" y="24762"/>
                  </a:lnTo>
                  <a:lnTo>
                    <a:pt x="185071" y="1806"/>
                  </a:lnTo>
                  <a:cubicBezTo>
                    <a:pt x="190786" y="-1432"/>
                    <a:pt x="196120" y="-3"/>
                    <a:pt x="199358" y="3616"/>
                  </a:cubicBezTo>
                  <a:cubicBezTo>
                    <a:pt x="203549" y="8283"/>
                    <a:pt x="204025" y="16380"/>
                    <a:pt x="196596" y="21714"/>
                  </a:cubicBezTo>
                  <a:lnTo>
                    <a:pt x="196596" y="21714"/>
                  </a:lnTo>
                  <a:close/>
                </a:path>
              </a:pathLst>
            </a:custGeom>
            <a:solidFill>
              <a:srgbClr val="E5B19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6" name="Google Shape;4456;p60"/>
            <p:cNvSpPr/>
            <p:nvPr/>
          </p:nvSpPr>
          <p:spPr>
            <a:xfrm>
              <a:off x="5579119" y="1704486"/>
              <a:ext cx="62081" cy="72282"/>
            </a:xfrm>
            <a:custGeom>
              <a:rect b="b" l="l" r="r" t="t"/>
              <a:pathLst>
                <a:path extrusionOk="0" h="70865" w="60864">
                  <a:moveTo>
                    <a:pt x="27051" y="46768"/>
                  </a:moveTo>
                  <a:lnTo>
                    <a:pt x="51149" y="70866"/>
                  </a:lnTo>
                  <a:lnTo>
                    <a:pt x="33909" y="70866"/>
                  </a:lnTo>
                  <a:lnTo>
                    <a:pt x="25146" y="70580"/>
                  </a:lnTo>
                  <a:lnTo>
                    <a:pt x="1429" y="46863"/>
                  </a:lnTo>
                  <a:lnTo>
                    <a:pt x="0" y="37052"/>
                  </a:lnTo>
                  <a:cubicBezTo>
                    <a:pt x="0" y="37052"/>
                    <a:pt x="0" y="37052"/>
                    <a:pt x="0" y="37052"/>
                  </a:cubicBezTo>
                  <a:cubicBezTo>
                    <a:pt x="571" y="35814"/>
                    <a:pt x="18193" y="0"/>
                    <a:pt x="52197" y="0"/>
                  </a:cubicBezTo>
                  <a:cubicBezTo>
                    <a:pt x="55054" y="0"/>
                    <a:pt x="58007" y="286"/>
                    <a:pt x="60865" y="762"/>
                  </a:cubicBezTo>
                  <a:cubicBezTo>
                    <a:pt x="44577" y="3810"/>
                    <a:pt x="32766" y="14954"/>
                    <a:pt x="25622" y="24098"/>
                  </a:cubicBezTo>
                  <a:cubicBezTo>
                    <a:pt x="20288" y="30956"/>
                    <a:pt x="20955" y="40767"/>
                    <a:pt x="27051" y="46863"/>
                  </a:cubicBezTo>
                  <a:lnTo>
                    <a:pt x="27051" y="46863"/>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7" name="Google Shape;4457;p60"/>
            <p:cNvSpPr/>
            <p:nvPr/>
          </p:nvSpPr>
          <p:spPr>
            <a:xfrm>
              <a:off x="5636196" y="1690511"/>
              <a:ext cx="146218" cy="50711"/>
            </a:xfrm>
            <a:custGeom>
              <a:rect b="b" l="l" r="r" t="t"/>
              <a:pathLst>
                <a:path extrusionOk="0" h="49717" w="143351">
                  <a:moveTo>
                    <a:pt x="143256" y="3521"/>
                  </a:moveTo>
                  <a:lnTo>
                    <a:pt x="70295" y="45526"/>
                  </a:lnTo>
                  <a:cubicBezTo>
                    <a:pt x="65151" y="48955"/>
                    <a:pt x="62484" y="49622"/>
                    <a:pt x="56388" y="49717"/>
                  </a:cubicBezTo>
                  <a:lnTo>
                    <a:pt x="4286" y="49717"/>
                  </a:lnTo>
                  <a:cubicBezTo>
                    <a:pt x="1905" y="49717"/>
                    <a:pt x="0" y="47812"/>
                    <a:pt x="0" y="45431"/>
                  </a:cubicBezTo>
                  <a:cubicBezTo>
                    <a:pt x="0" y="43050"/>
                    <a:pt x="1905" y="41145"/>
                    <a:pt x="4286" y="41145"/>
                  </a:cubicBezTo>
                  <a:lnTo>
                    <a:pt x="56388" y="41145"/>
                  </a:lnTo>
                  <a:cubicBezTo>
                    <a:pt x="59531" y="41145"/>
                    <a:pt x="62294" y="39144"/>
                    <a:pt x="63246" y="36096"/>
                  </a:cubicBezTo>
                  <a:cubicBezTo>
                    <a:pt x="63817" y="34096"/>
                    <a:pt x="65818" y="33144"/>
                    <a:pt x="67818" y="33048"/>
                  </a:cubicBezTo>
                  <a:cubicBezTo>
                    <a:pt x="68008" y="34477"/>
                    <a:pt x="67818" y="35906"/>
                    <a:pt x="67437" y="37335"/>
                  </a:cubicBezTo>
                  <a:lnTo>
                    <a:pt x="89249" y="24762"/>
                  </a:lnTo>
                  <a:lnTo>
                    <a:pt x="129064" y="1806"/>
                  </a:lnTo>
                  <a:cubicBezTo>
                    <a:pt x="134779" y="-1432"/>
                    <a:pt x="140113" y="-3"/>
                    <a:pt x="143351" y="3616"/>
                  </a:cubicBezTo>
                  <a:lnTo>
                    <a:pt x="143351" y="3616"/>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8" name="Google Shape;4458;p60"/>
            <p:cNvSpPr/>
            <p:nvPr/>
          </p:nvSpPr>
          <p:spPr>
            <a:xfrm>
              <a:off x="5553008" y="1731083"/>
              <a:ext cx="75197" cy="74420"/>
            </a:xfrm>
            <a:custGeom>
              <a:rect b="b" l="l" r="r" t="t"/>
              <a:pathLst>
                <a:path extrusionOk="0" h="72961" w="73723">
                  <a:moveTo>
                    <a:pt x="63055" y="72771"/>
                  </a:moveTo>
                  <a:lnTo>
                    <a:pt x="72580" y="63246"/>
                  </a:lnTo>
                  <a:cubicBezTo>
                    <a:pt x="74104" y="61722"/>
                    <a:pt x="74104" y="59246"/>
                    <a:pt x="72580" y="57817"/>
                  </a:cubicBezTo>
                  <a:lnTo>
                    <a:pt x="15907" y="1143"/>
                  </a:lnTo>
                  <a:cubicBezTo>
                    <a:pt x="14383" y="-381"/>
                    <a:pt x="11906" y="-381"/>
                    <a:pt x="10477" y="1143"/>
                  </a:cubicBezTo>
                  <a:lnTo>
                    <a:pt x="952" y="10668"/>
                  </a:lnTo>
                  <a:lnTo>
                    <a:pt x="0" y="19622"/>
                  </a:lnTo>
                  <a:lnTo>
                    <a:pt x="53340" y="72962"/>
                  </a:lnTo>
                  <a:lnTo>
                    <a:pt x="63151" y="7296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9" name="Google Shape;4459;p60"/>
            <p:cNvSpPr/>
            <p:nvPr/>
          </p:nvSpPr>
          <p:spPr>
            <a:xfrm>
              <a:off x="5553008" y="1730986"/>
              <a:ext cx="70242" cy="74323"/>
            </a:xfrm>
            <a:custGeom>
              <a:rect b="b" l="l" r="r" t="t"/>
              <a:pathLst>
                <a:path extrusionOk="0" h="72866" w="68865">
                  <a:moveTo>
                    <a:pt x="68866" y="67151"/>
                  </a:moveTo>
                  <a:lnTo>
                    <a:pt x="63151" y="72866"/>
                  </a:lnTo>
                  <a:lnTo>
                    <a:pt x="53340" y="72866"/>
                  </a:lnTo>
                  <a:cubicBezTo>
                    <a:pt x="53340" y="72866"/>
                    <a:pt x="0" y="19622"/>
                    <a:pt x="0" y="19622"/>
                  </a:cubicBezTo>
                  <a:lnTo>
                    <a:pt x="952" y="10668"/>
                  </a:lnTo>
                  <a:lnTo>
                    <a:pt x="10477" y="1143"/>
                  </a:lnTo>
                  <a:cubicBezTo>
                    <a:pt x="12001" y="-381"/>
                    <a:pt x="14478" y="-381"/>
                    <a:pt x="15907" y="1143"/>
                  </a:cubicBezTo>
                  <a:lnTo>
                    <a:pt x="18955" y="4191"/>
                  </a:lnTo>
                  <a:lnTo>
                    <a:pt x="18574" y="4572"/>
                  </a:lnTo>
                  <a:cubicBezTo>
                    <a:pt x="15240" y="7906"/>
                    <a:pt x="15240" y="13430"/>
                    <a:pt x="18574" y="16764"/>
                  </a:cubicBezTo>
                  <a:lnTo>
                    <a:pt x="68866" y="67056"/>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0" name="Google Shape;4460;p60"/>
            <p:cNvSpPr/>
            <p:nvPr/>
          </p:nvSpPr>
          <p:spPr>
            <a:xfrm>
              <a:off x="5521363" y="1735548"/>
              <a:ext cx="106773" cy="106773"/>
            </a:xfrm>
            <a:custGeom>
              <a:rect b="b" l="l" r="r" t="t"/>
              <a:pathLst>
                <a:path extrusionOk="0" h="104679" w="104679">
                  <a:moveTo>
                    <a:pt x="1143" y="21431"/>
                  </a:moveTo>
                  <a:lnTo>
                    <a:pt x="21431" y="1143"/>
                  </a:lnTo>
                  <a:cubicBezTo>
                    <a:pt x="22955" y="-381"/>
                    <a:pt x="25432" y="-381"/>
                    <a:pt x="26956" y="1143"/>
                  </a:cubicBezTo>
                  <a:lnTo>
                    <a:pt x="103537" y="77724"/>
                  </a:lnTo>
                  <a:cubicBezTo>
                    <a:pt x="105061" y="79248"/>
                    <a:pt x="105061" y="81725"/>
                    <a:pt x="103537" y="83249"/>
                  </a:cubicBezTo>
                  <a:lnTo>
                    <a:pt x="83248" y="103537"/>
                  </a:lnTo>
                  <a:cubicBezTo>
                    <a:pt x="81724" y="105061"/>
                    <a:pt x="79248" y="105061"/>
                    <a:pt x="77724" y="103537"/>
                  </a:cubicBezTo>
                  <a:lnTo>
                    <a:pt x="1143" y="26956"/>
                  </a:lnTo>
                  <a:cubicBezTo>
                    <a:pt x="-381" y="25432"/>
                    <a:pt x="-381" y="22955"/>
                    <a:pt x="1143" y="214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1" name="Google Shape;4461;p60"/>
            <p:cNvSpPr/>
            <p:nvPr/>
          </p:nvSpPr>
          <p:spPr>
            <a:xfrm>
              <a:off x="5521363" y="1735548"/>
              <a:ext cx="90936" cy="106773"/>
            </a:xfrm>
            <a:custGeom>
              <a:rect b="b" l="l" r="r" t="t"/>
              <a:pathLst>
                <a:path extrusionOk="0" h="104679" w="89153">
                  <a:moveTo>
                    <a:pt x="89154" y="97631"/>
                  </a:moveTo>
                  <a:lnTo>
                    <a:pt x="83248" y="103537"/>
                  </a:lnTo>
                  <a:cubicBezTo>
                    <a:pt x="81724" y="105061"/>
                    <a:pt x="79248" y="105061"/>
                    <a:pt x="77724" y="103537"/>
                  </a:cubicBezTo>
                  <a:lnTo>
                    <a:pt x="1143" y="26956"/>
                  </a:lnTo>
                  <a:cubicBezTo>
                    <a:pt x="-381" y="25432"/>
                    <a:pt x="-381" y="22955"/>
                    <a:pt x="1143" y="21431"/>
                  </a:cubicBezTo>
                  <a:lnTo>
                    <a:pt x="21431" y="1143"/>
                  </a:lnTo>
                  <a:cubicBezTo>
                    <a:pt x="22955" y="-381"/>
                    <a:pt x="25432" y="-381"/>
                    <a:pt x="26956" y="1143"/>
                  </a:cubicBezTo>
                  <a:lnTo>
                    <a:pt x="32861" y="7048"/>
                  </a:lnTo>
                  <a:lnTo>
                    <a:pt x="27908" y="12001"/>
                  </a:lnTo>
                  <a:cubicBezTo>
                    <a:pt x="21145" y="18764"/>
                    <a:pt x="21145" y="29623"/>
                    <a:pt x="27908" y="36385"/>
                  </a:cubicBezTo>
                  <a:lnTo>
                    <a:pt x="89154" y="97631"/>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62" name="Google Shape;4462;p60"/>
          <p:cNvGrpSpPr/>
          <p:nvPr/>
        </p:nvGrpSpPr>
        <p:grpSpPr>
          <a:xfrm>
            <a:off x="5108674" y="1993700"/>
            <a:ext cx="238861" cy="288842"/>
            <a:chOff x="5115403" y="1989451"/>
            <a:chExt cx="238861" cy="288842"/>
          </a:xfrm>
        </p:grpSpPr>
        <p:sp>
          <p:nvSpPr>
            <p:cNvPr id="4463" name="Google Shape;4463;p60"/>
            <p:cNvSpPr/>
            <p:nvPr/>
          </p:nvSpPr>
          <p:spPr>
            <a:xfrm>
              <a:off x="5330364" y="2007419"/>
              <a:ext cx="23900" cy="36142"/>
            </a:xfrm>
            <a:custGeom>
              <a:rect b="b" l="l" r="r" t="t"/>
              <a:pathLst>
                <a:path extrusionOk="0" h="35433" w="23431">
                  <a:moveTo>
                    <a:pt x="5715" y="35433"/>
                  </a:moveTo>
                  <a:lnTo>
                    <a:pt x="19431" y="35433"/>
                  </a:lnTo>
                  <a:cubicBezTo>
                    <a:pt x="21622" y="35433"/>
                    <a:pt x="23431" y="33623"/>
                    <a:pt x="23431" y="31433"/>
                  </a:cubicBezTo>
                  <a:lnTo>
                    <a:pt x="23431" y="4000"/>
                  </a:lnTo>
                  <a:cubicBezTo>
                    <a:pt x="23431" y="1810"/>
                    <a:pt x="21622" y="0"/>
                    <a:pt x="19431" y="0"/>
                  </a:cubicBezTo>
                  <a:lnTo>
                    <a:pt x="5715" y="0"/>
                  </a:lnTo>
                  <a:lnTo>
                    <a:pt x="0" y="17717"/>
                  </a:lnTo>
                  <a:lnTo>
                    <a:pt x="5715" y="3543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4" name="Google Shape;4464;p60"/>
            <p:cNvSpPr/>
            <p:nvPr/>
          </p:nvSpPr>
          <p:spPr>
            <a:xfrm>
              <a:off x="5330364" y="2061518"/>
              <a:ext cx="23900" cy="36142"/>
            </a:xfrm>
            <a:custGeom>
              <a:rect b="b" l="l" r="r" t="t"/>
              <a:pathLst>
                <a:path extrusionOk="0" h="35433" w="23431">
                  <a:moveTo>
                    <a:pt x="5715" y="35433"/>
                  </a:moveTo>
                  <a:lnTo>
                    <a:pt x="19431" y="35433"/>
                  </a:lnTo>
                  <a:cubicBezTo>
                    <a:pt x="21622" y="35433"/>
                    <a:pt x="23431" y="33623"/>
                    <a:pt x="23431" y="31433"/>
                  </a:cubicBezTo>
                  <a:lnTo>
                    <a:pt x="23431" y="4001"/>
                  </a:lnTo>
                  <a:cubicBezTo>
                    <a:pt x="23431" y="1810"/>
                    <a:pt x="21622" y="0"/>
                    <a:pt x="19431" y="0"/>
                  </a:cubicBezTo>
                  <a:lnTo>
                    <a:pt x="5715" y="0"/>
                  </a:lnTo>
                  <a:lnTo>
                    <a:pt x="0" y="17621"/>
                  </a:lnTo>
                  <a:lnTo>
                    <a:pt x="5715" y="3533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5" name="Google Shape;4465;p60"/>
            <p:cNvSpPr/>
            <p:nvPr/>
          </p:nvSpPr>
          <p:spPr>
            <a:xfrm>
              <a:off x="5330364" y="2115617"/>
              <a:ext cx="23900" cy="36141"/>
            </a:xfrm>
            <a:custGeom>
              <a:rect b="b" l="l" r="r" t="t"/>
              <a:pathLst>
                <a:path extrusionOk="0" h="35432" w="23431">
                  <a:moveTo>
                    <a:pt x="5715" y="35433"/>
                  </a:moveTo>
                  <a:lnTo>
                    <a:pt x="19431" y="35433"/>
                  </a:lnTo>
                  <a:cubicBezTo>
                    <a:pt x="21622" y="35433"/>
                    <a:pt x="23431" y="33623"/>
                    <a:pt x="23431" y="31433"/>
                  </a:cubicBezTo>
                  <a:lnTo>
                    <a:pt x="23431" y="4001"/>
                  </a:lnTo>
                  <a:cubicBezTo>
                    <a:pt x="23431" y="1810"/>
                    <a:pt x="21622" y="0"/>
                    <a:pt x="19431" y="0"/>
                  </a:cubicBezTo>
                  <a:lnTo>
                    <a:pt x="5715" y="0"/>
                  </a:lnTo>
                  <a:lnTo>
                    <a:pt x="0" y="17621"/>
                  </a:lnTo>
                  <a:lnTo>
                    <a:pt x="5715" y="3533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6" name="Google Shape;4466;p60"/>
            <p:cNvSpPr/>
            <p:nvPr/>
          </p:nvSpPr>
          <p:spPr>
            <a:xfrm>
              <a:off x="5330364" y="2169716"/>
              <a:ext cx="23900" cy="36142"/>
            </a:xfrm>
            <a:custGeom>
              <a:rect b="b" l="l" r="r" t="t"/>
              <a:pathLst>
                <a:path extrusionOk="0" h="35433" w="23431">
                  <a:moveTo>
                    <a:pt x="5715" y="35433"/>
                  </a:moveTo>
                  <a:lnTo>
                    <a:pt x="19431" y="35433"/>
                  </a:lnTo>
                  <a:cubicBezTo>
                    <a:pt x="21622" y="35433"/>
                    <a:pt x="23431" y="33623"/>
                    <a:pt x="23431" y="31433"/>
                  </a:cubicBezTo>
                  <a:lnTo>
                    <a:pt x="23431" y="4001"/>
                  </a:lnTo>
                  <a:cubicBezTo>
                    <a:pt x="23431" y="1810"/>
                    <a:pt x="21622" y="0"/>
                    <a:pt x="19431" y="0"/>
                  </a:cubicBezTo>
                  <a:lnTo>
                    <a:pt x="5715" y="0"/>
                  </a:lnTo>
                  <a:lnTo>
                    <a:pt x="0" y="17717"/>
                  </a:lnTo>
                  <a:lnTo>
                    <a:pt x="5715" y="3543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7" name="Google Shape;4467;p60"/>
            <p:cNvSpPr/>
            <p:nvPr/>
          </p:nvSpPr>
          <p:spPr>
            <a:xfrm>
              <a:off x="5330364" y="2223817"/>
              <a:ext cx="23900" cy="36142"/>
            </a:xfrm>
            <a:custGeom>
              <a:rect b="b" l="l" r="r" t="t"/>
              <a:pathLst>
                <a:path extrusionOk="0" h="35433" w="23431">
                  <a:moveTo>
                    <a:pt x="5715" y="35433"/>
                  </a:moveTo>
                  <a:lnTo>
                    <a:pt x="19431" y="35433"/>
                  </a:lnTo>
                  <a:cubicBezTo>
                    <a:pt x="21622" y="35433"/>
                    <a:pt x="23431" y="33623"/>
                    <a:pt x="23431" y="31433"/>
                  </a:cubicBezTo>
                  <a:lnTo>
                    <a:pt x="23431" y="4001"/>
                  </a:lnTo>
                  <a:cubicBezTo>
                    <a:pt x="23431" y="1810"/>
                    <a:pt x="21622" y="0"/>
                    <a:pt x="19431" y="0"/>
                  </a:cubicBezTo>
                  <a:lnTo>
                    <a:pt x="5715" y="0"/>
                  </a:lnTo>
                  <a:lnTo>
                    <a:pt x="0" y="17717"/>
                  </a:lnTo>
                  <a:lnTo>
                    <a:pt x="5715" y="3543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8" name="Google Shape;4468;p60"/>
            <p:cNvSpPr/>
            <p:nvPr/>
          </p:nvSpPr>
          <p:spPr>
            <a:xfrm>
              <a:off x="5149400" y="1989451"/>
              <a:ext cx="186828" cy="288647"/>
            </a:xfrm>
            <a:custGeom>
              <a:rect b="b" l="l" r="r" t="t"/>
              <a:pathLst>
                <a:path extrusionOk="0" h="282987" w="183165">
                  <a:moveTo>
                    <a:pt x="179165" y="282893"/>
                  </a:moveTo>
                  <a:lnTo>
                    <a:pt x="24003" y="282893"/>
                  </a:lnTo>
                  <a:lnTo>
                    <a:pt x="0" y="271463"/>
                  </a:lnTo>
                  <a:lnTo>
                    <a:pt x="0" y="11430"/>
                  </a:lnTo>
                  <a:lnTo>
                    <a:pt x="24003" y="0"/>
                  </a:lnTo>
                  <a:lnTo>
                    <a:pt x="179165" y="0"/>
                  </a:lnTo>
                  <a:cubicBezTo>
                    <a:pt x="181356" y="0"/>
                    <a:pt x="183166" y="1810"/>
                    <a:pt x="183166" y="4000"/>
                  </a:cubicBezTo>
                  <a:lnTo>
                    <a:pt x="183166" y="278987"/>
                  </a:lnTo>
                  <a:cubicBezTo>
                    <a:pt x="183166" y="281178"/>
                    <a:pt x="181356" y="282988"/>
                    <a:pt x="179165" y="28298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9" name="Google Shape;4469;p60"/>
            <p:cNvSpPr/>
            <p:nvPr/>
          </p:nvSpPr>
          <p:spPr>
            <a:xfrm>
              <a:off x="5200882" y="2025484"/>
              <a:ext cx="108230" cy="108230"/>
            </a:xfrm>
            <a:custGeom>
              <a:rect b="b" l="l" r="r" t="t"/>
              <a:pathLst>
                <a:path extrusionOk="0" h="106108" w="106108">
                  <a:moveTo>
                    <a:pt x="106109" y="53054"/>
                  </a:moveTo>
                  <a:cubicBezTo>
                    <a:pt x="106109" y="82355"/>
                    <a:pt x="82355" y="106108"/>
                    <a:pt x="53054" y="106108"/>
                  </a:cubicBezTo>
                  <a:cubicBezTo>
                    <a:pt x="23753" y="106108"/>
                    <a:pt x="0" y="82355"/>
                    <a:pt x="0" y="53054"/>
                  </a:cubicBezTo>
                  <a:cubicBezTo>
                    <a:pt x="0" y="23753"/>
                    <a:pt x="23753" y="0"/>
                    <a:pt x="53054" y="0"/>
                  </a:cubicBezTo>
                  <a:cubicBezTo>
                    <a:pt x="82355" y="0"/>
                    <a:pt x="106109" y="23753"/>
                    <a:pt x="106109" y="530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0" name="Google Shape;4470;p60"/>
            <p:cNvSpPr/>
            <p:nvPr/>
          </p:nvSpPr>
          <p:spPr>
            <a:xfrm>
              <a:off x="5132012" y="1989451"/>
              <a:ext cx="41873" cy="288842"/>
            </a:xfrm>
            <a:custGeom>
              <a:rect b="b" l="l" r="r" t="t"/>
              <a:pathLst>
                <a:path extrusionOk="0" h="283178" w="41052">
                  <a:moveTo>
                    <a:pt x="41053" y="282893"/>
                  </a:moveTo>
                  <a:lnTo>
                    <a:pt x="41053" y="0"/>
                  </a:lnTo>
                  <a:lnTo>
                    <a:pt x="22765" y="0"/>
                  </a:lnTo>
                  <a:cubicBezTo>
                    <a:pt x="22765" y="0"/>
                    <a:pt x="11239" y="1810"/>
                    <a:pt x="11239" y="4000"/>
                  </a:cubicBezTo>
                  <a:lnTo>
                    <a:pt x="5715" y="39910"/>
                  </a:lnTo>
                  <a:lnTo>
                    <a:pt x="0" y="43910"/>
                  </a:lnTo>
                  <a:lnTo>
                    <a:pt x="5715" y="48482"/>
                  </a:lnTo>
                  <a:lnTo>
                    <a:pt x="11239" y="83820"/>
                  </a:lnTo>
                  <a:lnTo>
                    <a:pt x="5715" y="92964"/>
                  </a:lnTo>
                  <a:lnTo>
                    <a:pt x="0" y="97346"/>
                  </a:lnTo>
                  <a:lnTo>
                    <a:pt x="5715" y="101537"/>
                  </a:lnTo>
                  <a:lnTo>
                    <a:pt x="11239" y="128397"/>
                  </a:lnTo>
                  <a:lnTo>
                    <a:pt x="5715" y="146114"/>
                  </a:lnTo>
                  <a:lnTo>
                    <a:pt x="0" y="150495"/>
                  </a:lnTo>
                  <a:lnTo>
                    <a:pt x="5715" y="154686"/>
                  </a:lnTo>
                  <a:lnTo>
                    <a:pt x="11239" y="181547"/>
                  </a:lnTo>
                  <a:lnTo>
                    <a:pt x="5715" y="199263"/>
                  </a:lnTo>
                  <a:lnTo>
                    <a:pt x="0" y="203549"/>
                  </a:lnTo>
                  <a:lnTo>
                    <a:pt x="5715" y="207836"/>
                  </a:lnTo>
                  <a:lnTo>
                    <a:pt x="11239" y="279178"/>
                  </a:lnTo>
                  <a:cubicBezTo>
                    <a:pt x="11239" y="281369"/>
                    <a:pt x="22765" y="283178"/>
                    <a:pt x="22765" y="283178"/>
                  </a:cubicBezTo>
                  <a:lnTo>
                    <a:pt x="41053" y="28317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1" name="Google Shape;4471;p60"/>
            <p:cNvSpPr/>
            <p:nvPr/>
          </p:nvSpPr>
          <p:spPr>
            <a:xfrm>
              <a:off x="5132012" y="1989451"/>
              <a:ext cx="23219" cy="288647"/>
            </a:xfrm>
            <a:custGeom>
              <a:rect b="b" l="l" r="r" t="t"/>
              <a:pathLst>
                <a:path extrusionOk="0" h="282987" w="22764">
                  <a:moveTo>
                    <a:pt x="5715" y="4000"/>
                  </a:moveTo>
                  <a:lnTo>
                    <a:pt x="5715" y="39910"/>
                  </a:lnTo>
                  <a:lnTo>
                    <a:pt x="0" y="43910"/>
                  </a:lnTo>
                  <a:lnTo>
                    <a:pt x="5715" y="48482"/>
                  </a:lnTo>
                  <a:lnTo>
                    <a:pt x="5715" y="92964"/>
                  </a:lnTo>
                  <a:lnTo>
                    <a:pt x="0" y="97346"/>
                  </a:lnTo>
                  <a:lnTo>
                    <a:pt x="5715" y="101537"/>
                  </a:lnTo>
                  <a:lnTo>
                    <a:pt x="5715" y="146018"/>
                  </a:lnTo>
                  <a:lnTo>
                    <a:pt x="0" y="150305"/>
                  </a:lnTo>
                  <a:lnTo>
                    <a:pt x="5715" y="154591"/>
                  </a:lnTo>
                  <a:lnTo>
                    <a:pt x="5715" y="199073"/>
                  </a:lnTo>
                  <a:lnTo>
                    <a:pt x="0" y="203359"/>
                  </a:lnTo>
                  <a:lnTo>
                    <a:pt x="5715" y="207645"/>
                  </a:lnTo>
                  <a:lnTo>
                    <a:pt x="5715" y="278987"/>
                  </a:lnTo>
                  <a:cubicBezTo>
                    <a:pt x="5715" y="281178"/>
                    <a:pt x="7525" y="282988"/>
                    <a:pt x="9715" y="282988"/>
                  </a:cubicBezTo>
                  <a:lnTo>
                    <a:pt x="22765" y="282988"/>
                  </a:lnTo>
                  <a:lnTo>
                    <a:pt x="22765" y="0"/>
                  </a:lnTo>
                  <a:lnTo>
                    <a:pt x="9715" y="0"/>
                  </a:lnTo>
                  <a:cubicBezTo>
                    <a:pt x="7525" y="0"/>
                    <a:pt x="5715" y="1810"/>
                    <a:pt x="5715" y="4000"/>
                  </a:cubicBezTo>
                  <a:lnTo>
                    <a:pt x="5715" y="400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2" name="Google Shape;4472;p60"/>
            <p:cNvSpPr/>
            <p:nvPr/>
          </p:nvSpPr>
          <p:spPr>
            <a:xfrm>
              <a:off x="5200979" y="2169716"/>
              <a:ext cx="108230" cy="54115"/>
            </a:xfrm>
            <a:custGeom>
              <a:rect b="b" l="l" r="r" t="t"/>
              <a:pathLst>
                <a:path extrusionOk="0" h="53054" w="106108">
                  <a:moveTo>
                    <a:pt x="102108" y="53054"/>
                  </a:moveTo>
                  <a:lnTo>
                    <a:pt x="4000" y="53054"/>
                  </a:lnTo>
                  <a:cubicBezTo>
                    <a:pt x="1810" y="53054"/>
                    <a:pt x="0" y="51245"/>
                    <a:pt x="0" y="49054"/>
                  </a:cubicBezTo>
                  <a:lnTo>
                    <a:pt x="0" y="4001"/>
                  </a:lnTo>
                  <a:cubicBezTo>
                    <a:pt x="0" y="1810"/>
                    <a:pt x="1810" y="0"/>
                    <a:pt x="4000" y="0"/>
                  </a:cubicBezTo>
                  <a:lnTo>
                    <a:pt x="102108" y="0"/>
                  </a:lnTo>
                  <a:cubicBezTo>
                    <a:pt x="104299" y="0"/>
                    <a:pt x="106108" y="1810"/>
                    <a:pt x="106108" y="4001"/>
                  </a:cubicBezTo>
                  <a:lnTo>
                    <a:pt x="106108" y="49054"/>
                  </a:lnTo>
                  <a:cubicBezTo>
                    <a:pt x="106108" y="51245"/>
                    <a:pt x="104299" y="53054"/>
                    <a:pt x="102108" y="530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3" name="Google Shape;4473;p60"/>
            <p:cNvSpPr/>
            <p:nvPr/>
          </p:nvSpPr>
          <p:spPr>
            <a:xfrm>
              <a:off x="5214578" y="2183412"/>
              <a:ext cx="80930" cy="8743"/>
            </a:xfrm>
            <a:custGeom>
              <a:rect b="b" l="l" r="r" t="t"/>
              <a:pathLst>
                <a:path extrusionOk="0" h="8572" w="79343">
                  <a:moveTo>
                    <a:pt x="75057" y="8573"/>
                  </a:moveTo>
                  <a:lnTo>
                    <a:pt x="4286" y="8573"/>
                  </a:lnTo>
                  <a:cubicBezTo>
                    <a:pt x="1905" y="8573"/>
                    <a:pt x="0" y="6668"/>
                    <a:pt x="0" y="4286"/>
                  </a:cubicBezTo>
                  <a:cubicBezTo>
                    <a:pt x="0" y="1905"/>
                    <a:pt x="1905" y="0"/>
                    <a:pt x="4286" y="0"/>
                  </a:cubicBezTo>
                  <a:lnTo>
                    <a:pt x="75057" y="0"/>
                  </a:lnTo>
                  <a:cubicBezTo>
                    <a:pt x="77438" y="0"/>
                    <a:pt x="79343" y="1905"/>
                    <a:pt x="79343" y="4286"/>
                  </a:cubicBezTo>
                  <a:cubicBezTo>
                    <a:pt x="79343" y="6668"/>
                    <a:pt x="77438" y="8573"/>
                    <a:pt x="75057" y="85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4" name="Google Shape;4474;p60"/>
            <p:cNvSpPr/>
            <p:nvPr/>
          </p:nvSpPr>
          <p:spPr>
            <a:xfrm>
              <a:off x="5223320" y="2201380"/>
              <a:ext cx="63442" cy="8743"/>
            </a:xfrm>
            <a:custGeom>
              <a:rect b="b" l="l" r="r" t="t"/>
              <a:pathLst>
                <a:path extrusionOk="0" h="8572" w="62198">
                  <a:moveTo>
                    <a:pt x="57912" y="8572"/>
                  </a:moveTo>
                  <a:lnTo>
                    <a:pt x="4286" y="8572"/>
                  </a:lnTo>
                  <a:cubicBezTo>
                    <a:pt x="1905" y="8572"/>
                    <a:pt x="0" y="6668"/>
                    <a:pt x="0" y="4286"/>
                  </a:cubicBezTo>
                  <a:cubicBezTo>
                    <a:pt x="0" y="1905"/>
                    <a:pt x="1905" y="0"/>
                    <a:pt x="4286" y="0"/>
                  </a:cubicBezTo>
                  <a:lnTo>
                    <a:pt x="57912" y="0"/>
                  </a:lnTo>
                  <a:cubicBezTo>
                    <a:pt x="60293" y="0"/>
                    <a:pt x="62198" y="1905"/>
                    <a:pt x="62198" y="4286"/>
                  </a:cubicBezTo>
                  <a:cubicBezTo>
                    <a:pt x="62198" y="6668"/>
                    <a:pt x="60293" y="8572"/>
                    <a:pt x="57912" y="85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5" name="Google Shape;4475;p60"/>
            <p:cNvSpPr/>
            <p:nvPr/>
          </p:nvSpPr>
          <p:spPr>
            <a:xfrm>
              <a:off x="5218949" y="2043550"/>
              <a:ext cx="72185" cy="72185"/>
            </a:xfrm>
            <a:custGeom>
              <a:rect b="b" l="l" r="r" t="t"/>
              <a:pathLst>
                <a:path extrusionOk="0" h="70770" w="70770">
                  <a:moveTo>
                    <a:pt x="66770" y="26384"/>
                  </a:moveTo>
                  <a:lnTo>
                    <a:pt x="48387" y="26384"/>
                  </a:lnTo>
                  <a:cubicBezTo>
                    <a:pt x="46196" y="26384"/>
                    <a:pt x="44387" y="24574"/>
                    <a:pt x="44387" y="22384"/>
                  </a:cubicBezTo>
                  <a:lnTo>
                    <a:pt x="44387" y="4000"/>
                  </a:lnTo>
                  <a:cubicBezTo>
                    <a:pt x="44387" y="1810"/>
                    <a:pt x="42577" y="0"/>
                    <a:pt x="40386" y="0"/>
                  </a:cubicBezTo>
                  <a:lnTo>
                    <a:pt x="30385" y="0"/>
                  </a:lnTo>
                  <a:cubicBezTo>
                    <a:pt x="28194" y="0"/>
                    <a:pt x="26384" y="1810"/>
                    <a:pt x="26384" y="4000"/>
                  </a:cubicBezTo>
                  <a:lnTo>
                    <a:pt x="26384" y="22384"/>
                  </a:lnTo>
                  <a:cubicBezTo>
                    <a:pt x="26384" y="24574"/>
                    <a:pt x="24574" y="26384"/>
                    <a:pt x="22384" y="26384"/>
                  </a:cubicBezTo>
                  <a:lnTo>
                    <a:pt x="4000" y="26384"/>
                  </a:lnTo>
                  <a:cubicBezTo>
                    <a:pt x="1810" y="26384"/>
                    <a:pt x="0" y="28194"/>
                    <a:pt x="0" y="30385"/>
                  </a:cubicBezTo>
                  <a:lnTo>
                    <a:pt x="0" y="40386"/>
                  </a:lnTo>
                  <a:cubicBezTo>
                    <a:pt x="0" y="42577"/>
                    <a:pt x="1810" y="44386"/>
                    <a:pt x="4000" y="44386"/>
                  </a:cubicBezTo>
                  <a:lnTo>
                    <a:pt x="22384" y="44386"/>
                  </a:lnTo>
                  <a:cubicBezTo>
                    <a:pt x="24574" y="44386"/>
                    <a:pt x="26384" y="46196"/>
                    <a:pt x="26384" y="48387"/>
                  </a:cubicBezTo>
                  <a:lnTo>
                    <a:pt x="26384" y="66770"/>
                  </a:lnTo>
                  <a:cubicBezTo>
                    <a:pt x="26384" y="68961"/>
                    <a:pt x="28194" y="70771"/>
                    <a:pt x="30385" y="70771"/>
                  </a:cubicBezTo>
                  <a:lnTo>
                    <a:pt x="40386" y="70771"/>
                  </a:lnTo>
                  <a:cubicBezTo>
                    <a:pt x="42577" y="70771"/>
                    <a:pt x="44387" y="68961"/>
                    <a:pt x="44387" y="66770"/>
                  </a:cubicBezTo>
                  <a:lnTo>
                    <a:pt x="44387" y="48387"/>
                  </a:lnTo>
                  <a:cubicBezTo>
                    <a:pt x="44387" y="46196"/>
                    <a:pt x="46196" y="44386"/>
                    <a:pt x="48387" y="44386"/>
                  </a:cubicBezTo>
                  <a:lnTo>
                    <a:pt x="66770" y="44386"/>
                  </a:lnTo>
                  <a:cubicBezTo>
                    <a:pt x="68961" y="44386"/>
                    <a:pt x="70771" y="42577"/>
                    <a:pt x="70771" y="40386"/>
                  </a:cubicBezTo>
                  <a:lnTo>
                    <a:pt x="70771" y="30385"/>
                  </a:lnTo>
                  <a:cubicBezTo>
                    <a:pt x="70771" y="28194"/>
                    <a:pt x="68961" y="26384"/>
                    <a:pt x="66770" y="26384"/>
                  </a:cubicBezTo>
                  <a:lnTo>
                    <a:pt x="66770" y="2638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6" name="Google Shape;4476;p60"/>
            <p:cNvSpPr/>
            <p:nvPr/>
          </p:nvSpPr>
          <p:spPr>
            <a:xfrm>
              <a:off x="5115403" y="2228479"/>
              <a:ext cx="44885" cy="26815"/>
            </a:xfrm>
            <a:custGeom>
              <a:rect b="b" l="l" r="r" t="t"/>
              <a:pathLst>
                <a:path extrusionOk="0" h="26289" w="44005">
                  <a:moveTo>
                    <a:pt x="30861" y="0"/>
                  </a:moveTo>
                  <a:lnTo>
                    <a:pt x="13145" y="0"/>
                  </a:lnTo>
                  <a:cubicBezTo>
                    <a:pt x="5905" y="0"/>
                    <a:pt x="0" y="5905"/>
                    <a:pt x="0" y="13144"/>
                  </a:cubicBezTo>
                  <a:cubicBezTo>
                    <a:pt x="0" y="20383"/>
                    <a:pt x="5905" y="26289"/>
                    <a:pt x="13145" y="26289"/>
                  </a:cubicBezTo>
                  <a:lnTo>
                    <a:pt x="22003" y="26289"/>
                  </a:lnTo>
                  <a:lnTo>
                    <a:pt x="22003" y="17716"/>
                  </a:lnTo>
                  <a:lnTo>
                    <a:pt x="13145" y="17716"/>
                  </a:lnTo>
                  <a:cubicBezTo>
                    <a:pt x="10668" y="17716"/>
                    <a:pt x="8572" y="15621"/>
                    <a:pt x="8572" y="13144"/>
                  </a:cubicBezTo>
                  <a:cubicBezTo>
                    <a:pt x="8572" y="10668"/>
                    <a:pt x="10668" y="8572"/>
                    <a:pt x="13145" y="8572"/>
                  </a:cubicBezTo>
                  <a:lnTo>
                    <a:pt x="30861" y="8572"/>
                  </a:lnTo>
                  <a:cubicBezTo>
                    <a:pt x="33338" y="8572"/>
                    <a:pt x="35433" y="10668"/>
                    <a:pt x="35433" y="13144"/>
                  </a:cubicBezTo>
                  <a:cubicBezTo>
                    <a:pt x="35433" y="15526"/>
                    <a:pt x="37338" y="17431"/>
                    <a:pt x="39719" y="17431"/>
                  </a:cubicBezTo>
                  <a:cubicBezTo>
                    <a:pt x="42100" y="17431"/>
                    <a:pt x="44005" y="15526"/>
                    <a:pt x="44005" y="13144"/>
                  </a:cubicBezTo>
                  <a:cubicBezTo>
                    <a:pt x="44005" y="5905"/>
                    <a:pt x="38100" y="0"/>
                    <a:pt x="30861"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7" name="Google Shape;4477;p60"/>
            <p:cNvSpPr/>
            <p:nvPr/>
          </p:nvSpPr>
          <p:spPr>
            <a:xfrm>
              <a:off x="5115403" y="2174379"/>
              <a:ext cx="44885" cy="26814"/>
            </a:xfrm>
            <a:custGeom>
              <a:rect b="b" l="l" r="r" t="t"/>
              <a:pathLst>
                <a:path extrusionOk="0" h="26288" w="44005">
                  <a:moveTo>
                    <a:pt x="30861" y="0"/>
                  </a:moveTo>
                  <a:lnTo>
                    <a:pt x="13145" y="0"/>
                  </a:lnTo>
                  <a:cubicBezTo>
                    <a:pt x="5905" y="0"/>
                    <a:pt x="0" y="5905"/>
                    <a:pt x="0" y="13144"/>
                  </a:cubicBezTo>
                  <a:cubicBezTo>
                    <a:pt x="0" y="20383"/>
                    <a:pt x="5905" y="26289"/>
                    <a:pt x="13145" y="26289"/>
                  </a:cubicBezTo>
                  <a:lnTo>
                    <a:pt x="22003" y="26289"/>
                  </a:lnTo>
                  <a:lnTo>
                    <a:pt x="22003" y="17716"/>
                  </a:lnTo>
                  <a:lnTo>
                    <a:pt x="13145" y="17716"/>
                  </a:lnTo>
                  <a:cubicBezTo>
                    <a:pt x="10668" y="17716"/>
                    <a:pt x="8572" y="15621"/>
                    <a:pt x="8572" y="13144"/>
                  </a:cubicBezTo>
                  <a:cubicBezTo>
                    <a:pt x="8572" y="10668"/>
                    <a:pt x="10668" y="8572"/>
                    <a:pt x="13145" y="8572"/>
                  </a:cubicBezTo>
                  <a:lnTo>
                    <a:pt x="30861" y="8572"/>
                  </a:lnTo>
                  <a:cubicBezTo>
                    <a:pt x="33338" y="8572"/>
                    <a:pt x="35433" y="10668"/>
                    <a:pt x="35433" y="13144"/>
                  </a:cubicBezTo>
                  <a:cubicBezTo>
                    <a:pt x="35433" y="15526"/>
                    <a:pt x="37338" y="17431"/>
                    <a:pt x="39719" y="17431"/>
                  </a:cubicBezTo>
                  <a:cubicBezTo>
                    <a:pt x="42100" y="17431"/>
                    <a:pt x="44005" y="15526"/>
                    <a:pt x="44005" y="13144"/>
                  </a:cubicBezTo>
                  <a:cubicBezTo>
                    <a:pt x="44005" y="5905"/>
                    <a:pt x="38100" y="0"/>
                    <a:pt x="30861"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8" name="Google Shape;4478;p60"/>
            <p:cNvSpPr/>
            <p:nvPr/>
          </p:nvSpPr>
          <p:spPr>
            <a:xfrm>
              <a:off x="5115403" y="2120376"/>
              <a:ext cx="44885" cy="26815"/>
            </a:xfrm>
            <a:custGeom>
              <a:rect b="b" l="l" r="r" t="t"/>
              <a:pathLst>
                <a:path extrusionOk="0" h="26289" w="44005">
                  <a:moveTo>
                    <a:pt x="30861" y="0"/>
                  </a:moveTo>
                  <a:lnTo>
                    <a:pt x="13145" y="0"/>
                  </a:lnTo>
                  <a:cubicBezTo>
                    <a:pt x="5905" y="0"/>
                    <a:pt x="0" y="5906"/>
                    <a:pt x="0" y="13145"/>
                  </a:cubicBezTo>
                  <a:cubicBezTo>
                    <a:pt x="0" y="20384"/>
                    <a:pt x="5905" y="26289"/>
                    <a:pt x="13145" y="26289"/>
                  </a:cubicBezTo>
                  <a:lnTo>
                    <a:pt x="22003" y="26289"/>
                  </a:lnTo>
                  <a:lnTo>
                    <a:pt x="22003" y="17717"/>
                  </a:lnTo>
                  <a:lnTo>
                    <a:pt x="13145" y="17717"/>
                  </a:lnTo>
                  <a:cubicBezTo>
                    <a:pt x="10668" y="17717"/>
                    <a:pt x="8572" y="15621"/>
                    <a:pt x="8572" y="13145"/>
                  </a:cubicBezTo>
                  <a:cubicBezTo>
                    <a:pt x="8572" y="10668"/>
                    <a:pt x="10668" y="8573"/>
                    <a:pt x="13145" y="8573"/>
                  </a:cubicBezTo>
                  <a:lnTo>
                    <a:pt x="30861" y="8573"/>
                  </a:lnTo>
                  <a:cubicBezTo>
                    <a:pt x="33338" y="8573"/>
                    <a:pt x="35433" y="10668"/>
                    <a:pt x="35433" y="13145"/>
                  </a:cubicBezTo>
                  <a:cubicBezTo>
                    <a:pt x="35433" y="15526"/>
                    <a:pt x="37338" y="17431"/>
                    <a:pt x="39719" y="17431"/>
                  </a:cubicBezTo>
                  <a:cubicBezTo>
                    <a:pt x="42100" y="17431"/>
                    <a:pt x="44005" y="15526"/>
                    <a:pt x="44005" y="13145"/>
                  </a:cubicBezTo>
                  <a:cubicBezTo>
                    <a:pt x="44005" y="5906"/>
                    <a:pt x="38100" y="0"/>
                    <a:pt x="30861" y="0"/>
                  </a:cubicBezTo>
                  <a:lnTo>
                    <a:pt x="30861"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9" name="Google Shape;4479;p60"/>
            <p:cNvSpPr/>
            <p:nvPr/>
          </p:nvSpPr>
          <p:spPr>
            <a:xfrm>
              <a:off x="5115403" y="2066277"/>
              <a:ext cx="44885" cy="26815"/>
            </a:xfrm>
            <a:custGeom>
              <a:rect b="b" l="l" r="r" t="t"/>
              <a:pathLst>
                <a:path extrusionOk="0" h="26289" w="44005">
                  <a:moveTo>
                    <a:pt x="30861" y="0"/>
                  </a:moveTo>
                  <a:lnTo>
                    <a:pt x="13145" y="0"/>
                  </a:lnTo>
                  <a:cubicBezTo>
                    <a:pt x="5905" y="0"/>
                    <a:pt x="0" y="5905"/>
                    <a:pt x="0" y="13145"/>
                  </a:cubicBezTo>
                  <a:cubicBezTo>
                    <a:pt x="0" y="20384"/>
                    <a:pt x="5905" y="26289"/>
                    <a:pt x="13145" y="26289"/>
                  </a:cubicBezTo>
                  <a:lnTo>
                    <a:pt x="22003" y="26289"/>
                  </a:lnTo>
                  <a:lnTo>
                    <a:pt x="22003" y="17717"/>
                  </a:lnTo>
                  <a:lnTo>
                    <a:pt x="13145" y="17717"/>
                  </a:lnTo>
                  <a:cubicBezTo>
                    <a:pt x="10668" y="17717"/>
                    <a:pt x="8572" y="15621"/>
                    <a:pt x="8572" y="13145"/>
                  </a:cubicBezTo>
                  <a:cubicBezTo>
                    <a:pt x="8572" y="10668"/>
                    <a:pt x="10668" y="8573"/>
                    <a:pt x="13145" y="8573"/>
                  </a:cubicBezTo>
                  <a:lnTo>
                    <a:pt x="30861" y="8573"/>
                  </a:lnTo>
                  <a:cubicBezTo>
                    <a:pt x="33338" y="8573"/>
                    <a:pt x="35433" y="10668"/>
                    <a:pt x="35433" y="13145"/>
                  </a:cubicBezTo>
                  <a:cubicBezTo>
                    <a:pt x="35433" y="15526"/>
                    <a:pt x="37338" y="17431"/>
                    <a:pt x="39719" y="17431"/>
                  </a:cubicBezTo>
                  <a:cubicBezTo>
                    <a:pt x="42100" y="17431"/>
                    <a:pt x="44005" y="15526"/>
                    <a:pt x="44005" y="13145"/>
                  </a:cubicBezTo>
                  <a:cubicBezTo>
                    <a:pt x="44005" y="5905"/>
                    <a:pt x="38100" y="0"/>
                    <a:pt x="30861"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0" name="Google Shape;4480;p60"/>
            <p:cNvSpPr/>
            <p:nvPr/>
          </p:nvSpPr>
          <p:spPr>
            <a:xfrm>
              <a:off x="5115403" y="2012178"/>
              <a:ext cx="44885" cy="26814"/>
            </a:xfrm>
            <a:custGeom>
              <a:rect b="b" l="l" r="r" t="t"/>
              <a:pathLst>
                <a:path extrusionOk="0" h="26288" w="44005">
                  <a:moveTo>
                    <a:pt x="30861" y="0"/>
                  </a:moveTo>
                  <a:lnTo>
                    <a:pt x="13145" y="0"/>
                  </a:lnTo>
                  <a:cubicBezTo>
                    <a:pt x="5905" y="0"/>
                    <a:pt x="0" y="5906"/>
                    <a:pt x="0" y="13145"/>
                  </a:cubicBezTo>
                  <a:cubicBezTo>
                    <a:pt x="0" y="20384"/>
                    <a:pt x="5905" y="26289"/>
                    <a:pt x="13145" y="26289"/>
                  </a:cubicBezTo>
                  <a:lnTo>
                    <a:pt x="22003" y="26289"/>
                  </a:lnTo>
                  <a:lnTo>
                    <a:pt x="22003" y="17716"/>
                  </a:lnTo>
                  <a:lnTo>
                    <a:pt x="13145" y="17716"/>
                  </a:lnTo>
                  <a:cubicBezTo>
                    <a:pt x="10668" y="17716"/>
                    <a:pt x="8572" y="15621"/>
                    <a:pt x="8572" y="13145"/>
                  </a:cubicBezTo>
                  <a:cubicBezTo>
                    <a:pt x="8572" y="10668"/>
                    <a:pt x="10668" y="8573"/>
                    <a:pt x="13145" y="8573"/>
                  </a:cubicBezTo>
                  <a:lnTo>
                    <a:pt x="30861" y="8573"/>
                  </a:lnTo>
                  <a:cubicBezTo>
                    <a:pt x="33338" y="8573"/>
                    <a:pt x="35433" y="10668"/>
                    <a:pt x="35433" y="13145"/>
                  </a:cubicBezTo>
                  <a:cubicBezTo>
                    <a:pt x="35433" y="15526"/>
                    <a:pt x="37338" y="17431"/>
                    <a:pt x="39719" y="17431"/>
                  </a:cubicBezTo>
                  <a:cubicBezTo>
                    <a:pt x="42100" y="17431"/>
                    <a:pt x="44005" y="15526"/>
                    <a:pt x="44005" y="13145"/>
                  </a:cubicBezTo>
                  <a:cubicBezTo>
                    <a:pt x="44005" y="5906"/>
                    <a:pt x="38100" y="0"/>
                    <a:pt x="30861"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81" name="Google Shape;4481;p60"/>
          <p:cNvGrpSpPr/>
          <p:nvPr/>
        </p:nvGrpSpPr>
        <p:grpSpPr>
          <a:xfrm>
            <a:off x="7265750" y="1991993"/>
            <a:ext cx="292188" cy="292092"/>
            <a:chOff x="7269120" y="1990942"/>
            <a:chExt cx="292188" cy="292092"/>
          </a:xfrm>
        </p:grpSpPr>
        <p:sp>
          <p:nvSpPr>
            <p:cNvPr id="4482" name="Google Shape;4482;p60"/>
            <p:cNvSpPr/>
            <p:nvPr/>
          </p:nvSpPr>
          <p:spPr>
            <a:xfrm>
              <a:off x="7269120" y="1990942"/>
              <a:ext cx="292086" cy="292086"/>
            </a:xfrm>
            <a:custGeom>
              <a:rect b="b" l="l" r="r" t="t"/>
              <a:pathLst>
                <a:path extrusionOk="0" h="282892" w="282892">
                  <a:moveTo>
                    <a:pt x="282893" y="141446"/>
                  </a:moveTo>
                  <a:cubicBezTo>
                    <a:pt x="282893" y="219565"/>
                    <a:pt x="219565" y="282893"/>
                    <a:pt x="141446" y="282893"/>
                  </a:cubicBezTo>
                  <a:cubicBezTo>
                    <a:pt x="63328" y="282893"/>
                    <a:pt x="0" y="219565"/>
                    <a:pt x="0" y="141446"/>
                  </a:cubicBezTo>
                  <a:cubicBezTo>
                    <a:pt x="0" y="63328"/>
                    <a:pt x="63328" y="0"/>
                    <a:pt x="141446" y="0"/>
                  </a:cubicBezTo>
                  <a:cubicBezTo>
                    <a:pt x="219565" y="0"/>
                    <a:pt x="282893" y="63328"/>
                    <a:pt x="282893" y="141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3" name="Google Shape;4483;p60"/>
            <p:cNvSpPr/>
            <p:nvPr/>
          </p:nvSpPr>
          <p:spPr>
            <a:xfrm>
              <a:off x="7290957" y="2012683"/>
              <a:ext cx="270352" cy="270352"/>
            </a:xfrm>
            <a:custGeom>
              <a:rect b="b" l="l" r="r" t="t"/>
              <a:pathLst>
                <a:path extrusionOk="0" h="261842" w="261842">
                  <a:moveTo>
                    <a:pt x="194691" y="95"/>
                  </a:moveTo>
                  <a:cubicBezTo>
                    <a:pt x="208026" y="21717"/>
                    <a:pt x="215836" y="47149"/>
                    <a:pt x="215836" y="74486"/>
                  </a:cubicBezTo>
                  <a:cubicBezTo>
                    <a:pt x="215836" y="152591"/>
                    <a:pt x="152495" y="215932"/>
                    <a:pt x="74390" y="215932"/>
                  </a:cubicBezTo>
                  <a:cubicBezTo>
                    <a:pt x="47149" y="215932"/>
                    <a:pt x="21622" y="208217"/>
                    <a:pt x="0" y="194786"/>
                  </a:cubicBezTo>
                  <a:cubicBezTo>
                    <a:pt x="24956" y="235077"/>
                    <a:pt x="69533" y="261842"/>
                    <a:pt x="120396" y="261842"/>
                  </a:cubicBezTo>
                  <a:cubicBezTo>
                    <a:pt x="198501" y="261842"/>
                    <a:pt x="261842" y="198501"/>
                    <a:pt x="261842" y="120396"/>
                  </a:cubicBezTo>
                  <a:cubicBezTo>
                    <a:pt x="261842" y="69533"/>
                    <a:pt x="234982" y="24956"/>
                    <a:pt x="194786" y="0"/>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4" name="Google Shape;4484;p60"/>
            <p:cNvSpPr/>
            <p:nvPr/>
          </p:nvSpPr>
          <p:spPr>
            <a:xfrm>
              <a:off x="7286924" y="2008748"/>
              <a:ext cx="256484" cy="256485"/>
            </a:xfrm>
            <a:custGeom>
              <a:rect b="b" l="l" r="r" t="t"/>
              <a:pathLst>
                <a:path extrusionOk="0" h="248412" w="248411">
                  <a:moveTo>
                    <a:pt x="248412" y="124206"/>
                  </a:moveTo>
                  <a:cubicBezTo>
                    <a:pt x="248412" y="192803"/>
                    <a:pt x="192803" y="248412"/>
                    <a:pt x="124206" y="248412"/>
                  </a:cubicBezTo>
                  <a:cubicBezTo>
                    <a:pt x="55609" y="248412"/>
                    <a:pt x="0" y="192803"/>
                    <a:pt x="0" y="124206"/>
                  </a:cubicBezTo>
                  <a:cubicBezTo>
                    <a:pt x="0" y="55609"/>
                    <a:pt x="55609" y="0"/>
                    <a:pt x="124206" y="0"/>
                  </a:cubicBezTo>
                  <a:cubicBezTo>
                    <a:pt x="192803" y="0"/>
                    <a:pt x="248412" y="55609"/>
                    <a:pt x="248412" y="1242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5" name="Google Shape;4485;p60"/>
            <p:cNvSpPr/>
            <p:nvPr/>
          </p:nvSpPr>
          <p:spPr>
            <a:xfrm>
              <a:off x="7326663" y="2048393"/>
              <a:ext cx="216852" cy="216852"/>
            </a:xfrm>
            <a:custGeom>
              <a:rect b="b" l="l" r="r" t="t"/>
              <a:pathLst>
                <a:path extrusionOk="0" h="210026" w="210026">
                  <a:moveTo>
                    <a:pt x="175546" y="0"/>
                  </a:moveTo>
                  <a:cubicBezTo>
                    <a:pt x="179261" y="12668"/>
                    <a:pt x="181261" y="26003"/>
                    <a:pt x="181261" y="39815"/>
                  </a:cubicBezTo>
                  <a:cubicBezTo>
                    <a:pt x="181261" y="117919"/>
                    <a:pt x="117920" y="181261"/>
                    <a:pt x="39815" y="181261"/>
                  </a:cubicBezTo>
                  <a:cubicBezTo>
                    <a:pt x="26003" y="181261"/>
                    <a:pt x="12573" y="179261"/>
                    <a:pt x="0" y="175546"/>
                  </a:cubicBezTo>
                  <a:cubicBezTo>
                    <a:pt x="22288" y="196882"/>
                    <a:pt x="52578" y="210026"/>
                    <a:pt x="85820" y="210026"/>
                  </a:cubicBezTo>
                  <a:cubicBezTo>
                    <a:pt x="154400" y="210026"/>
                    <a:pt x="210026" y="154400"/>
                    <a:pt x="210026" y="85820"/>
                  </a:cubicBezTo>
                  <a:cubicBezTo>
                    <a:pt x="210026" y="52483"/>
                    <a:pt x="196882" y="22289"/>
                    <a:pt x="175546" y="0"/>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6" name="Google Shape;4486;p60"/>
            <p:cNvSpPr/>
            <p:nvPr/>
          </p:nvSpPr>
          <p:spPr>
            <a:xfrm>
              <a:off x="7391486" y="2113320"/>
              <a:ext cx="47402" cy="47402"/>
            </a:xfrm>
            <a:custGeom>
              <a:rect b="b" l="l" r="r" t="t"/>
              <a:pathLst>
                <a:path extrusionOk="0" h="45910" w="45910">
                  <a:moveTo>
                    <a:pt x="45911" y="22955"/>
                  </a:moveTo>
                  <a:cubicBezTo>
                    <a:pt x="45911" y="35633"/>
                    <a:pt x="35633" y="45911"/>
                    <a:pt x="22955" y="45911"/>
                  </a:cubicBezTo>
                  <a:cubicBezTo>
                    <a:pt x="10277" y="45911"/>
                    <a:pt x="0" y="35633"/>
                    <a:pt x="0" y="22955"/>
                  </a:cubicBezTo>
                  <a:cubicBezTo>
                    <a:pt x="0" y="10277"/>
                    <a:pt x="10277" y="0"/>
                    <a:pt x="22955" y="0"/>
                  </a:cubicBezTo>
                  <a:cubicBezTo>
                    <a:pt x="35633" y="0"/>
                    <a:pt x="45911" y="10277"/>
                    <a:pt x="45911" y="2295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7" name="Google Shape;4487;p60"/>
            <p:cNvSpPr/>
            <p:nvPr/>
          </p:nvSpPr>
          <p:spPr>
            <a:xfrm>
              <a:off x="7352479" y="2026553"/>
              <a:ext cx="125400" cy="74404"/>
            </a:xfrm>
            <a:custGeom>
              <a:rect b="b" l="l" r="r" t="t"/>
              <a:pathLst>
                <a:path extrusionOk="0" h="72062" w="121453">
                  <a:moveTo>
                    <a:pt x="60727" y="0"/>
                  </a:moveTo>
                  <a:cubicBezTo>
                    <a:pt x="39772" y="0"/>
                    <a:pt x="20246" y="6001"/>
                    <a:pt x="3767" y="16383"/>
                  </a:cubicBezTo>
                  <a:cubicBezTo>
                    <a:pt x="-233" y="18860"/>
                    <a:pt x="-1186" y="24194"/>
                    <a:pt x="1577" y="27908"/>
                  </a:cubicBezTo>
                  <a:lnTo>
                    <a:pt x="32247" y="68866"/>
                  </a:lnTo>
                  <a:cubicBezTo>
                    <a:pt x="34533" y="72009"/>
                    <a:pt x="38819" y="72962"/>
                    <a:pt x="42248" y="71152"/>
                  </a:cubicBezTo>
                  <a:cubicBezTo>
                    <a:pt x="47773" y="68294"/>
                    <a:pt x="54059" y="66675"/>
                    <a:pt x="60727" y="66675"/>
                  </a:cubicBezTo>
                  <a:cubicBezTo>
                    <a:pt x="67394" y="66675"/>
                    <a:pt x="73681" y="68294"/>
                    <a:pt x="79205" y="71152"/>
                  </a:cubicBezTo>
                  <a:cubicBezTo>
                    <a:pt x="82634" y="72962"/>
                    <a:pt x="86921" y="71914"/>
                    <a:pt x="89207" y="68866"/>
                  </a:cubicBezTo>
                  <a:lnTo>
                    <a:pt x="119877" y="27908"/>
                  </a:lnTo>
                  <a:cubicBezTo>
                    <a:pt x="122639" y="24194"/>
                    <a:pt x="121687" y="18860"/>
                    <a:pt x="117686" y="16383"/>
                  </a:cubicBezTo>
                  <a:cubicBezTo>
                    <a:pt x="101208" y="6001"/>
                    <a:pt x="81682" y="0"/>
                    <a:pt x="6072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8" name="Google Shape;4488;p60"/>
            <p:cNvSpPr/>
            <p:nvPr/>
          </p:nvSpPr>
          <p:spPr>
            <a:xfrm>
              <a:off x="7304742" y="2124963"/>
              <a:ext cx="91820" cy="110780"/>
            </a:xfrm>
            <a:custGeom>
              <a:rect b="b" l="l" r="r" t="t"/>
              <a:pathLst>
                <a:path extrusionOk="0" h="107293" w="88930">
                  <a:moveTo>
                    <a:pt x="14369" y="65212"/>
                  </a:moveTo>
                  <a:cubicBezTo>
                    <a:pt x="24846" y="83309"/>
                    <a:pt x="39801" y="97216"/>
                    <a:pt x="57041" y="106360"/>
                  </a:cubicBezTo>
                  <a:cubicBezTo>
                    <a:pt x="61137" y="108551"/>
                    <a:pt x="66280" y="106741"/>
                    <a:pt x="68090" y="102455"/>
                  </a:cubicBezTo>
                  <a:lnTo>
                    <a:pt x="88283" y="55496"/>
                  </a:lnTo>
                  <a:cubicBezTo>
                    <a:pt x="89807" y="51972"/>
                    <a:pt x="88569" y="47781"/>
                    <a:pt x="85330" y="45686"/>
                  </a:cubicBezTo>
                  <a:cubicBezTo>
                    <a:pt x="80091" y="42352"/>
                    <a:pt x="75519" y="37685"/>
                    <a:pt x="72186" y="31970"/>
                  </a:cubicBezTo>
                  <a:cubicBezTo>
                    <a:pt x="68852" y="26159"/>
                    <a:pt x="67137" y="19968"/>
                    <a:pt x="66852" y="13682"/>
                  </a:cubicBezTo>
                  <a:cubicBezTo>
                    <a:pt x="66661" y="9776"/>
                    <a:pt x="63708" y="6633"/>
                    <a:pt x="59803" y="6157"/>
                  </a:cubicBezTo>
                  <a:lnTo>
                    <a:pt x="9035" y="61"/>
                  </a:lnTo>
                  <a:cubicBezTo>
                    <a:pt x="4368" y="-511"/>
                    <a:pt x="272" y="3014"/>
                    <a:pt x="81" y="7681"/>
                  </a:cubicBezTo>
                  <a:cubicBezTo>
                    <a:pt x="-681" y="27112"/>
                    <a:pt x="3891" y="47019"/>
                    <a:pt x="14369" y="65212"/>
                  </a:cubicBezTo>
                  <a:lnTo>
                    <a:pt x="14369" y="6521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9" name="Google Shape;4489;p60"/>
            <p:cNvSpPr/>
            <p:nvPr/>
          </p:nvSpPr>
          <p:spPr>
            <a:xfrm>
              <a:off x="7433900" y="2124963"/>
              <a:ext cx="91820" cy="110780"/>
            </a:xfrm>
            <a:custGeom>
              <a:rect b="b" l="l" r="r" t="t"/>
              <a:pathLst>
                <a:path extrusionOk="0" h="107293" w="88930">
                  <a:moveTo>
                    <a:pt x="74562" y="65212"/>
                  </a:moveTo>
                  <a:cubicBezTo>
                    <a:pt x="64084" y="83309"/>
                    <a:pt x="49130" y="97216"/>
                    <a:pt x="31890" y="106360"/>
                  </a:cubicBezTo>
                  <a:cubicBezTo>
                    <a:pt x="27794" y="108551"/>
                    <a:pt x="22650" y="106741"/>
                    <a:pt x="20841" y="102455"/>
                  </a:cubicBezTo>
                  <a:lnTo>
                    <a:pt x="648" y="55496"/>
                  </a:lnTo>
                  <a:cubicBezTo>
                    <a:pt x="-876" y="51972"/>
                    <a:pt x="362" y="47781"/>
                    <a:pt x="3600" y="45686"/>
                  </a:cubicBezTo>
                  <a:cubicBezTo>
                    <a:pt x="8839" y="42352"/>
                    <a:pt x="13411" y="37685"/>
                    <a:pt x="16745" y="31970"/>
                  </a:cubicBezTo>
                  <a:cubicBezTo>
                    <a:pt x="20079" y="26159"/>
                    <a:pt x="21793" y="19968"/>
                    <a:pt x="22079" y="13682"/>
                  </a:cubicBezTo>
                  <a:cubicBezTo>
                    <a:pt x="22269" y="9776"/>
                    <a:pt x="25222" y="6633"/>
                    <a:pt x="29127" y="6157"/>
                  </a:cubicBezTo>
                  <a:lnTo>
                    <a:pt x="79896" y="61"/>
                  </a:lnTo>
                  <a:cubicBezTo>
                    <a:pt x="84563" y="-511"/>
                    <a:pt x="88659" y="3014"/>
                    <a:pt x="88849" y="7681"/>
                  </a:cubicBezTo>
                  <a:cubicBezTo>
                    <a:pt x="89611" y="27112"/>
                    <a:pt x="85039" y="47019"/>
                    <a:pt x="74562" y="65212"/>
                  </a:cubicBezTo>
                  <a:lnTo>
                    <a:pt x="74562" y="6521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0" name="Google Shape;4490;p60"/>
            <p:cNvSpPr/>
            <p:nvPr/>
          </p:nvSpPr>
          <p:spPr>
            <a:xfrm>
              <a:off x="7447357" y="2124963"/>
              <a:ext cx="78269" cy="110780"/>
            </a:xfrm>
            <a:custGeom>
              <a:rect b="b" l="l" r="r" t="t"/>
              <a:pathLst>
                <a:path extrusionOk="0" h="107293" w="75805">
                  <a:moveTo>
                    <a:pt x="66865" y="61"/>
                  </a:moveTo>
                  <a:lnTo>
                    <a:pt x="59912" y="918"/>
                  </a:lnTo>
                  <a:cubicBezTo>
                    <a:pt x="51054" y="35684"/>
                    <a:pt x="29242" y="65307"/>
                    <a:pt x="0" y="84357"/>
                  </a:cubicBezTo>
                  <a:lnTo>
                    <a:pt x="7715" y="102455"/>
                  </a:lnTo>
                  <a:cubicBezTo>
                    <a:pt x="9525" y="106741"/>
                    <a:pt x="14668" y="108551"/>
                    <a:pt x="18764" y="106360"/>
                  </a:cubicBezTo>
                  <a:cubicBezTo>
                    <a:pt x="36004" y="97311"/>
                    <a:pt x="50959" y="83405"/>
                    <a:pt x="61436" y="65212"/>
                  </a:cubicBezTo>
                  <a:cubicBezTo>
                    <a:pt x="71914" y="47019"/>
                    <a:pt x="76486" y="27207"/>
                    <a:pt x="75724" y="7681"/>
                  </a:cubicBezTo>
                  <a:cubicBezTo>
                    <a:pt x="75533" y="3014"/>
                    <a:pt x="71438" y="-511"/>
                    <a:pt x="66770" y="61"/>
                  </a:cubicBezTo>
                  <a:lnTo>
                    <a:pt x="66770" y="61"/>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91" name="Google Shape;4491;p60"/>
          <p:cNvGrpSpPr/>
          <p:nvPr/>
        </p:nvGrpSpPr>
        <p:grpSpPr>
          <a:xfrm>
            <a:off x="7707466" y="1992408"/>
            <a:ext cx="284619" cy="291423"/>
            <a:chOff x="7706464" y="1991306"/>
            <a:chExt cx="284619" cy="291423"/>
          </a:xfrm>
        </p:grpSpPr>
        <p:sp>
          <p:nvSpPr>
            <p:cNvPr id="4492" name="Google Shape;4492;p60"/>
            <p:cNvSpPr/>
            <p:nvPr/>
          </p:nvSpPr>
          <p:spPr>
            <a:xfrm>
              <a:off x="7765399" y="2113661"/>
              <a:ext cx="24919" cy="24919"/>
            </a:xfrm>
            <a:custGeom>
              <a:rect b="b" l="l" r="r" t="t"/>
              <a:pathLst>
                <a:path extrusionOk="0" h="24193" w="24193">
                  <a:moveTo>
                    <a:pt x="12097" y="0"/>
                  </a:moveTo>
                  <a:lnTo>
                    <a:pt x="0" y="12097"/>
                  </a:lnTo>
                  <a:lnTo>
                    <a:pt x="3620" y="21431"/>
                  </a:lnTo>
                  <a:lnTo>
                    <a:pt x="12097" y="24193"/>
                  </a:lnTo>
                  <a:lnTo>
                    <a:pt x="24194" y="12097"/>
                  </a:lnTo>
                  <a:lnTo>
                    <a:pt x="23051" y="857"/>
                  </a:lnTo>
                  <a:lnTo>
                    <a:pt x="12097"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3" name="Google Shape;4493;p60"/>
            <p:cNvSpPr/>
            <p:nvPr/>
          </p:nvSpPr>
          <p:spPr>
            <a:xfrm>
              <a:off x="7846758" y="2089157"/>
              <a:ext cx="138626" cy="193572"/>
            </a:xfrm>
            <a:custGeom>
              <a:rect b="b" l="l" r="r" t="t"/>
              <a:pathLst>
                <a:path extrusionOk="0" h="187934" w="134588">
                  <a:moveTo>
                    <a:pt x="56388" y="11810"/>
                  </a:moveTo>
                  <a:lnTo>
                    <a:pt x="41148" y="3428"/>
                  </a:lnTo>
                  <a:cubicBezTo>
                    <a:pt x="33814" y="-572"/>
                    <a:pt x="24956" y="-1144"/>
                    <a:pt x="17240" y="2095"/>
                  </a:cubicBezTo>
                  <a:cubicBezTo>
                    <a:pt x="6763" y="6381"/>
                    <a:pt x="0" y="16573"/>
                    <a:pt x="0" y="27812"/>
                  </a:cubicBezTo>
                  <a:lnTo>
                    <a:pt x="0" y="59435"/>
                  </a:lnTo>
                  <a:cubicBezTo>
                    <a:pt x="0" y="74866"/>
                    <a:pt x="3810" y="90106"/>
                    <a:pt x="11240" y="103631"/>
                  </a:cubicBezTo>
                  <a:cubicBezTo>
                    <a:pt x="18859" y="117633"/>
                    <a:pt x="21622" y="133825"/>
                    <a:pt x="19145" y="149637"/>
                  </a:cubicBezTo>
                  <a:lnTo>
                    <a:pt x="16193" y="168116"/>
                  </a:lnTo>
                  <a:cubicBezTo>
                    <a:pt x="14859" y="176783"/>
                    <a:pt x="20193" y="185070"/>
                    <a:pt x="28670" y="187356"/>
                  </a:cubicBezTo>
                  <a:cubicBezTo>
                    <a:pt x="36862" y="189547"/>
                    <a:pt x="45434" y="185356"/>
                    <a:pt x="48768" y="177545"/>
                  </a:cubicBezTo>
                  <a:lnTo>
                    <a:pt x="61627" y="147256"/>
                  </a:lnTo>
                  <a:cubicBezTo>
                    <a:pt x="63056" y="143827"/>
                    <a:pt x="66389" y="141636"/>
                    <a:pt x="70104" y="141636"/>
                  </a:cubicBezTo>
                  <a:cubicBezTo>
                    <a:pt x="73819" y="141636"/>
                    <a:pt x="77152" y="143827"/>
                    <a:pt x="78581" y="147256"/>
                  </a:cubicBezTo>
                  <a:lnTo>
                    <a:pt x="91440" y="177545"/>
                  </a:lnTo>
                  <a:cubicBezTo>
                    <a:pt x="92964" y="181070"/>
                    <a:pt x="95536" y="183832"/>
                    <a:pt x="98679" y="185642"/>
                  </a:cubicBezTo>
                  <a:cubicBezTo>
                    <a:pt x="102489" y="187832"/>
                    <a:pt x="119729" y="176783"/>
                    <a:pt x="118396" y="168116"/>
                  </a:cubicBezTo>
                  <a:lnTo>
                    <a:pt x="115443" y="149637"/>
                  </a:lnTo>
                  <a:cubicBezTo>
                    <a:pt x="112967" y="133825"/>
                    <a:pt x="115729" y="117728"/>
                    <a:pt x="123349" y="103631"/>
                  </a:cubicBezTo>
                  <a:cubicBezTo>
                    <a:pt x="123349" y="103631"/>
                    <a:pt x="134588" y="74866"/>
                    <a:pt x="134588" y="59435"/>
                  </a:cubicBezTo>
                  <a:lnTo>
                    <a:pt x="134588" y="27812"/>
                  </a:lnTo>
                  <a:cubicBezTo>
                    <a:pt x="134588" y="16478"/>
                    <a:pt x="129064" y="10286"/>
                    <a:pt x="118586" y="6000"/>
                  </a:cubicBezTo>
                  <a:cubicBezTo>
                    <a:pt x="118586" y="6000"/>
                    <a:pt x="108204" y="952"/>
                    <a:pt x="103918" y="1333"/>
                  </a:cubicBezTo>
                  <a:cubicBezTo>
                    <a:pt x="102298" y="1904"/>
                    <a:pt x="100679" y="2571"/>
                    <a:pt x="99060" y="3428"/>
                  </a:cubicBezTo>
                  <a:lnTo>
                    <a:pt x="83820" y="11810"/>
                  </a:lnTo>
                  <a:cubicBezTo>
                    <a:pt x="79724" y="14096"/>
                    <a:pt x="75152" y="15239"/>
                    <a:pt x="70485" y="15239"/>
                  </a:cubicBezTo>
                  <a:lnTo>
                    <a:pt x="69914" y="15239"/>
                  </a:lnTo>
                  <a:cubicBezTo>
                    <a:pt x="65246" y="15239"/>
                    <a:pt x="60674" y="14096"/>
                    <a:pt x="56579" y="11810"/>
                  </a:cubicBezTo>
                  <a:lnTo>
                    <a:pt x="56579" y="1181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4" name="Google Shape;4494;p60"/>
            <p:cNvSpPr/>
            <p:nvPr/>
          </p:nvSpPr>
          <p:spPr>
            <a:xfrm>
              <a:off x="7948209" y="2089157"/>
              <a:ext cx="42873" cy="193490"/>
            </a:xfrm>
            <a:custGeom>
              <a:rect b="b" l="l" r="r" t="t"/>
              <a:pathLst>
                <a:path extrusionOk="0" h="187854" w="41624">
                  <a:moveTo>
                    <a:pt x="41624" y="27813"/>
                  </a:moveTo>
                  <a:lnTo>
                    <a:pt x="41624" y="59436"/>
                  </a:lnTo>
                  <a:cubicBezTo>
                    <a:pt x="41624" y="67151"/>
                    <a:pt x="40672" y="74771"/>
                    <a:pt x="38767" y="82201"/>
                  </a:cubicBezTo>
                  <a:cubicBezTo>
                    <a:pt x="36862" y="89630"/>
                    <a:pt x="34100" y="96774"/>
                    <a:pt x="30385" y="103632"/>
                  </a:cubicBezTo>
                  <a:cubicBezTo>
                    <a:pt x="22765" y="117634"/>
                    <a:pt x="20003" y="133826"/>
                    <a:pt x="22479" y="149638"/>
                  </a:cubicBezTo>
                  <a:lnTo>
                    <a:pt x="25432" y="168116"/>
                  </a:lnTo>
                  <a:cubicBezTo>
                    <a:pt x="25622" y="169069"/>
                    <a:pt x="25622" y="169926"/>
                    <a:pt x="25622" y="170783"/>
                  </a:cubicBezTo>
                  <a:cubicBezTo>
                    <a:pt x="25622" y="178403"/>
                    <a:pt x="20479" y="185261"/>
                    <a:pt x="12954" y="187261"/>
                  </a:cubicBezTo>
                  <a:cubicBezTo>
                    <a:pt x="8477" y="188500"/>
                    <a:pt x="3810" y="187738"/>
                    <a:pt x="0" y="185547"/>
                  </a:cubicBezTo>
                  <a:cubicBezTo>
                    <a:pt x="5239" y="182499"/>
                    <a:pt x="8573" y="176879"/>
                    <a:pt x="8573" y="170783"/>
                  </a:cubicBezTo>
                  <a:cubicBezTo>
                    <a:pt x="8573" y="169926"/>
                    <a:pt x="8573" y="168973"/>
                    <a:pt x="8382" y="168116"/>
                  </a:cubicBezTo>
                  <a:lnTo>
                    <a:pt x="5429" y="149638"/>
                  </a:lnTo>
                  <a:cubicBezTo>
                    <a:pt x="2953" y="133826"/>
                    <a:pt x="5715" y="117729"/>
                    <a:pt x="13335" y="103632"/>
                  </a:cubicBezTo>
                  <a:cubicBezTo>
                    <a:pt x="17050" y="96869"/>
                    <a:pt x="19812" y="89630"/>
                    <a:pt x="21717" y="82201"/>
                  </a:cubicBezTo>
                  <a:cubicBezTo>
                    <a:pt x="23622" y="74771"/>
                    <a:pt x="24575" y="67151"/>
                    <a:pt x="24575" y="59436"/>
                  </a:cubicBezTo>
                  <a:lnTo>
                    <a:pt x="24575" y="27813"/>
                  </a:lnTo>
                  <a:cubicBezTo>
                    <a:pt x="24575" y="16478"/>
                    <a:pt x="17717" y="6382"/>
                    <a:pt x="7239" y="2095"/>
                  </a:cubicBezTo>
                  <a:cubicBezTo>
                    <a:pt x="6572" y="1810"/>
                    <a:pt x="5906" y="1619"/>
                    <a:pt x="5239" y="1333"/>
                  </a:cubicBezTo>
                  <a:cubicBezTo>
                    <a:pt x="8001" y="476"/>
                    <a:pt x="10858" y="0"/>
                    <a:pt x="13811" y="0"/>
                  </a:cubicBezTo>
                  <a:cubicBezTo>
                    <a:pt x="17335" y="0"/>
                    <a:pt x="20955" y="667"/>
                    <a:pt x="24384" y="2095"/>
                  </a:cubicBezTo>
                  <a:cubicBezTo>
                    <a:pt x="34862" y="6382"/>
                    <a:pt x="41624" y="16573"/>
                    <a:pt x="41624" y="2781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5" name="Google Shape;4495;p60"/>
            <p:cNvSpPr/>
            <p:nvPr/>
          </p:nvSpPr>
          <p:spPr>
            <a:xfrm>
              <a:off x="7706464" y="2134639"/>
              <a:ext cx="62911" cy="62911"/>
            </a:xfrm>
            <a:custGeom>
              <a:rect b="b" l="l" r="r" t="t"/>
              <a:pathLst>
                <a:path extrusionOk="0" h="61079" w="61079">
                  <a:moveTo>
                    <a:pt x="41648" y="95"/>
                  </a:moveTo>
                  <a:lnTo>
                    <a:pt x="1643" y="40100"/>
                  </a:lnTo>
                  <a:cubicBezTo>
                    <a:pt x="-548" y="42291"/>
                    <a:pt x="-548" y="45910"/>
                    <a:pt x="1643" y="48196"/>
                  </a:cubicBezTo>
                  <a:lnTo>
                    <a:pt x="12883" y="59436"/>
                  </a:lnTo>
                  <a:cubicBezTo>
                    <a:pt x="15073" y="61627"/>
                    <a:pt x="18693" y="61627"/>
                    <a:pt x="20979" y="59436"/>
                  </a:cubicBezTo>
                  <a:lnTo>
                    <a:pt x="61079" y="19336"/>
                  </a:lnTo>
                  <a:lnTo>
                    <a:pt x="57269" y="3810"/>
                  </a:lnTo>
                  <a:lnTo>
                    <a:pt x="41743"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6" name="Google Shape;4496;p60"/>
            <p:cNvSpPr/>
            <p:nvPr/>
          </p:nvSpPr>
          <p:spPr>
            <a:xfrm>
              <a:off x="7749324" y="2124910"/>
              <a:ext cx="29751" cy="29751"/>
            </a:xfrm>
            <a:custGeom>
              <a:rect b="b" l="l" r="r" t="t"/>
              <a:pathLst>
                <a:path extrusionOk="0" h="28884" w="28884">
                  <a:moveTo>
                    <a:pt x="7906" y="1643"/>
                  </a:moveTo>
                  <a:lnTo>
                    <a:pt x="0" y="9549"/>
                  </a:lnTo>
                  <a:lnTo>
                    <a:pt x="19336" y="28885"/>
                  </a:lnTo>
                  <a:lnTo>
                    <a:pt x="19336" y="28885"/>
                  </a:lnTo>
                  <a:cubicBezTo>
                    <a:pt x="19336" y="28885"/>
                    <a:pt x="27242" y="20979"/>
                    <a:pt x="27242" y="20979"/>
                  </a:cubicBezTo>
                  <a:cubicBezTo>
                    <a:pt x="29432" y="18788"/>
                    <a:pt x="29432" y="15169"/>
                    <a:pt x="27242" y="12883"/>
                  </a:cubicBezTo>
                  <a:lnTo>
                    <a:pt x="16002" y="1643"/>
                  </a:lnTo>
                  <a:cubicBezTo>
                    <a:pt x="13811" y="-548"/>
                    <a:pt x="10192" y="-548"/>
                    <a:pt x="7906" y="1643"/>
                  </a:cubicBezTo>
                  <a:lnTo>
                    <a:pt x="7906" y="164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7" name="Google Shape;4497;p60"/>
            <p:cNvSpPr/>
            <p:nvPr/>
          </p:nvSpPr>
          <p:spPr>
            <a:xfrm>
              <a:off x="7800197" y="2015150"/>
              <a:ext cx="139926" cy="139828"/>
            </a:xfrm>
            <a:custGeom>
              <a:rect b="b" l="l" r="r" t="t"/>
              <a:pathLst>
                <a:path extrusionOk="0" h="135755" w="135850">
                  <a:moveTo>
                    <a:pt x="134207" y="36576"/>
                  </a:moveTo>
                  <a:lnTo>
                    <a:pt x="36671" y="134112"/>
                  </a:lnTo>
                  <a:cubicBezTo>
                    <a:pt x="34481" y="136303"/>
                    <a:pt x="30861" y="136303"/>
                    <a:pt x="28575" y="134112"/>
                  </a:cubicBezTo>
                  <a:lnTo>
                    <a:pt x="0" y="105537"/>
                  </a:lnTo>
                  <a:lnTo>
                    <a:pt x="41720" y="46577"/>
                  </a:lnTo>
                  <a:lnTo>
                    <a:pt x="105632" y="0"/>
                  </a:lnTo>
                  <a:lnTo>
                    <a:pt x="134207" y="28575"/>
                  </a:lnTo>
                  <a:cubicBezTo>
                    <a:pt x="136398" y="30766"/>
                    <a:pt x="136398" y="34385"/>
                    <a:pt x="134207" y="3667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8" name="Google Shape;4498;p60"/>
            <p:cNvSpPr/>
            <p:nvPr/>
          </p:nvSpPr>
          <p:spPr>
            <a:xfrm>
              <a:off x="7894396" y="2015051"/>
              <a:ext cx="45546" cy="50230"/>
            </a:xfrm>
            <a:custGeom>
              <a:rect b="b" l="l" r="r" t="t"/>
              <a:pathLst>
                <a:path extrusionOk="0" h="48767" w="44219">
                  <a:moveTo>
                    <a:pt x="14002" y="0"/>
                  </a:moveTo>
                  <a:lnTo>
                    <a:pt x="42577" y="28575"/>
                  </a:lnTo>
                  <a:cubicBezTo>
                    <a:pt x="44767" y="30766"/>
                    <a:pt x="44767" y="34385"/>
                    <a:pt x="42577" y="36671"/>
                  </a:cubicBezTo>
                  <a:lnTo>
                    <a:pt x="30480" y="48768"/>
                  </a:lnTo>
                  <a:cubicBezTo>
                    <a:pt x="32671" y="46577"/>
                    <a:pt x="32671" y="42958"/>
                    <a:pt x="30480" y="40672"/>
                  </a:cubicBezTo>
                  <a:lnTo>
                    <a:pt x="0" y="10192"/>
                  </a:lnTo>
                  <a:lnTo>
                    <a:pt x="14002" y="0"/>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9" name="Google Shape;4499;p60"/>
            <p:cNvSpPr/>
            <p:nvPr/>
          </p:nvSpPr>
          <p:spPr>
            <a:xfrm>
              <a:off x="7872684" y="2037842"/>
              <a:ext cx="25998" cy="25949"/>
            </a:xfrm>
            <a:custGeom>
              <a:rect b="b" l="l" r="r" t="t"/>
              <a:pathLst>
                <a:path extrusionOk="0" h="25193" w="25241">
                  <a:moveTo>
                    <a:pt x="21003" y="25194"/>
                  </a:moveTo>
                  <a:cubicBezTo>
                    <a:pt x="19955" y="25194"/>
                    <a:pt x="18812" y="24813"/>
                    <a:pt x="17955" y="23955"/>
                  </a:cubicBezTo>
                  <a:lnTo>
                    <a:pt x="1286" y="7287"/>
                  </a:lnTo>
                  <a:cubicBezTo>
                    <a:pt x="-429" y="5572"/>
                    <a:pt x="-429" y="2905"/>
                    <a:pt x="1286" y="1286"/>
                  </a:cubicBezTo>
                  <a:cubicBezTo>
                    <a:pt x="3000" y="-429"/>
                    <a:pt x="5667" y="-429"/>
                    <a:pt x="7287" y="1286"/>
                  </a:cubicBezTo>
                  <a:lnTo>
                    <a:pt x="23955" y="17955"/>
                  </a:lnTo>
                  <a:cubicBezTo>
                    <a:pt x="25670" y="19669"/>
                    <a:pt x="25670" y="22336"/>
                    <a:pt x="23955" y="23955"/>
                  </a:cubicBezTo>
                  <a:cubicBezTo>
                    <a:pt x="23098" y="24813"/>
                    <a:pt x="22050" y="25194"/>
                    <a:pt x="20907" y="25194"/>
                  </a:cubicBezTo>
                  <a:lnTo>
                    <a:pt x="20907" y="2519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0" name="Google Shape;4500;p60"/>
            <p:cNvSpPr/>
            <p:nvPr/>
          </p:nvSpPr>
          <p:spPr>
            <a:xfrm>
              <a:off x="7848374" y="2063364"/>
              <a:ext cx="24331" cy="24146"/>
            </a:xfrm>
            <a:custGeom>
              <a:rect b="b" l="l" r="r" t="t"/>
              <a:pathLst>
                <a:path extrusionOk="0" h="23443" w="23622">
                  <a:moveTo>
                    <a:pt x="19383" y="23444"/>
                  </a:moveTo>
                  <a:cubicBezTo>
                    <a:pt x="18336" y="23444"/>
                    <a:pt x="17193" y="23063"/>
                    <a:pt x="16335" y="22205"/>
                  </a:cubicBezTo>
                  <a:lnTo>
                    <a:pt x="1286" y="7251"/>
                  </a:lnTo>
                  <a:cubicBezTo>
                    <a:pt x="-429" y="5632"/>
                    <a:pt x="-429" y="2870"/>
                    <a:pt x="1286" y="1250"/>
                  </a:cubicBezTo>
                  <a:cubicBezTo>
                    <a:pt x="3000" y="-369"/>
                    <a:pt x="5667" y="-464"/>
                    <a:pt x="7287" y="1250"/>
                  </a:cubicBezTo>
                  <a:lnTo>
                    <a:pt x="22336" y="16205"/>
                  </a:lnTo>
                  <a:cubicBezTo>
                    <a:pt x="24051" y="17824"/>
                    <a:pt x="24051" y="20586"/>
                    <a:pt x="22336" y="22205"/>
                  </a:cubicBezTo>
                  <a:cubicBezTo>
                    <a:pt x="21479" y="23063"/>
                    <a:pt x="20431" y="23444"/>
                    <a:pt x="19288" y="23444"/>
                  </a:cubicBezTo>
                  <a:lnTo>
                    <a:pt x="19288" y="2344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1" name="Google Shape;4501;p60"/>
            <p:cNvSpPr/>
            <p:nvPr/>
          </p:nvSpPr>
          <p:spPr>
            <a:xfrm>
              <a:off x="7823869" y="2088519"/>
              <a:ext cx="24526" cy="24477"/>
            </a:xfrm>
            <a:custGeom>
              <a:rect b="b" l="l" r="r" t="t"/>
              <a:pathLst>
                <a:path extrusionOk="0" h="23764" w="23812">
                  <a:moveTo>
                    <a:pt x="19574" y="23765"/>
                  </a:moveTo>
                  <a:cubicBezTo>
                    <a:pt x="18526" y="23765"/>
                    <a:pt x="17383" y="23384"/>
                    <a:pt x="16526" y="22527"/>
                  </a:cubicBezTo>
                  <a:lnTo>
                    <a:pt x="1286" y="7287"/>
                  </a:lnTo>
                  <a:cubicBezTo>
                    <a:pt x="-429" y="5572"/>
                    <a:pt x="-429" y="2905"/>
                    <a:pt x="1286" y="1286"/>
                  </a:cubicBezTo>
                  <a:cubicBezTo>
                    <a:pt x="3000" y="-429"/>
                    <a:pt x="5667" y="-429"/>
                    <a:pt x="7287" y="1286"/>
                  </a:cubicBezTo>
                  <a:lnTo>
                    <a:pt x="22527" y="16526"/>
                  </a:lnTo>
                  <a:cubicBezTo>
                    <a:pt x="24241" y="18240"/>
                    <a:pt x="24241" y="20907"/>
                    <a:pt x="22527" y="22527"/>
                  </a:cubicBezTo>
                  <a:cubicBezTo>
                    <a:pt x="21669" y="23384"/>
                    <a:pt x="20622" y="23765"/>
                    <a:pt x="19479" y="23765"/>
                  </a:cubicBezTo>
                  <a:lnTo>
                    <a:pt x="19479" y="2376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2" name="Google Shape;4502;p60"/>
            <p:cNvSpPr/>
            <p:nvPr/>
          </p:nvSpPr>
          <p:spPr>
            <a:xfrm>
              <a:off x="7884937" y="2025197"/>
              <a:ext cx="22074" cy="22024"/>
            </a:xfrm>
            <a:custGeom>
              <a:rect b="b" l="l" r="r" t="t"/>
              <a:pathLst>
                <a:path extrusionOk="0" h="21383" w="21431">
                  <a:moveTo>
                    <a:pt x="17193" y="21384"/>
                  </a:moveTo>
                  <a:cubicBezTo>
                    <a:pt x="16145" y="21384"/>
                    <a:pt x="15002" y="21003"/>
                    <a:pt x="14145" y="20145"/>
                  </a:cubicBezTo>
                  <a:lnTo>
                    <a:pt x="1286" y="7287"/>
                  </a:lnTo>
                  <a:cubicBezTo>
                    <a:pt x="-429" y="5572"/>
                    <a:pt x="-429" y="2905"/>
                    <a:pt x="1286" y="1286"/>
                  </a:cubicBezTo>
                  <a:cubicBezTo>
                    <a:pt x="3000" y="-429"/>
                    <a:pt x="5667" y="-429"/>
                    <a:pt x="7287" y="1286"/>
                  </a:cubicBezTo>
                  <a:lnTo>
                    <a:pt x="20145" y="14145"/>
                  </a:lnTo>
                  <a:cubicBezTo>
                    <a:pt x="21860" y="15859"/>
                    <a:pt x="21860" y="18526"/>
                    <a:pt x="20145" y="20145"/>
                  </a:cubicBezTo>
                  <a:cubicBezTo>
                    <a:pt x="19288" y="21003"/>
                    <a:pt x="18240" y="21384"/>
                    <a:pt x="17097" y="21384"/>
                  </a:cubicBezTo>
                  <a:lnTo>
                    <a:pt x="17097" y="2138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3" name="Google Shape;4503;p60"/>
            <p:cNvSpPr/>
            <p:nvPr/>
          </p:nvSpPr>
          <p:spPr>
            <a:xfrm>
              <a:off x="7860726" y="2050780"/>
              <a:ext cx="21387" cy="21337"/>
            </a:xfrm>
            <a:custGeom>
              <a:rect b="b" l="l" r="r" t="t"/>
              <a:pathLst>
                <a:path extrusionOk="0" h="20716" w="20764">
                  <a:moveTo>
                    <a:pt x="16526" y="20717"/>
                  </a:moveTo>
                  <a:cubicBezTo>
                    <a:pt x="15478" y="20717"/>
                    <a:pt x="14335" y="20336"/>
                    <a:pt x="13478" y="19479"/>
                  </a:cubicBezTo>
                  <a:lnTo>
                    <a:pt x="1286" y="7287"/>
                  </a:lnTo>
                  <a:cubicBezTo>
                    <a:pt x="-429" y="5572"/>
                    <a:pt x="-429" y="2905"/>
                    <a:pt x="1286" y="1286"/>
                  </a:cubicBezTo>
                  <a:cubicBezTo>
                    <a:pt x="3000" y="-429"/>
                    <a:pt x="5667" y="-429"/>
                    <a:pt x="7287" y="1286"/>
                  </a:cubicBezTo>
                  <a:lnTo>
                    <a:pt x="19479" y="13478"/>
                  </a:lnTo>
                  <a:cubicBezTo>
                    <a:pt x="21193" y="15192"/>
                    <a:pt x="21193" y="17859"/>
                    <a:pt x="19479" y="19479"/>
                  </a:cubicBezTo>
                  <a:cubicBezTo>
                    <a:pt x="18621" y="20336"/>
                    <a:pt x="17574" y="20717"/>
                    <a:pt x="16431" y="20717"/>
                  </a:cubicBezTo>
                  <a:lnTo>
                    <a:pt x="16431" y="2071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4" name="Google Shape;4504;p60"/>
            <p:cNvSpPr/>
            <p:nvPr/>
          </p:nvSpPr>
          <p:spPr>
            <a:xfrm>
              <a:off x="7835926" y="2075776"/>
              <a:ext cx="21289" cy="21240"/>
            </a:xfrm>
            <a:custGeom>
              <a:rect b="b" l="l" r="r" t="t"/>
              <a:pathLst>
                <a:path extrusionOk="0" h="20621" w="20669">
                  <a:moveTo>
                    <a:pt x="16431" y="20622"/>
                  </a:moveTo>
                  <a:cubicBezTo>
                    <a:pt x="15383" y="20622"/>
                    <a:pt x="14240" y="20241"/>
                    <a:pt x="13383" y="19383"/>
                  </a:cubicBezTo>
                  <a:lnTo>
                    <a:pt x="1286" y="7287"/>
                  </a:lnTo>
                  <a:cubicBezTo>
                    <a:pt x="-429" y="5572"/>
                    <a:pt x="-429" y="2905"/>
                    <a:pt x="1286" y="1286"/>
                  </a:cubicBezTo>
                  <a:cubicBezTo>
                    <a:pt x="3000" y="-429"/>
                    <a:pt x="5667" y="-429"/>
                    <a:pt x="7287" y="1286"/>
                  </a:cubicBezTo>
                  <a:lnTo>
                    <a:pt x="19383" y="13383"/>
                  </a:lnTo>
                  <a:cubicBezTo>
                    <a:pt x="21098" y="15097"/>
                    <a:pt x="21098" y="17764"/>
                    <a:pt x="19383" y="19383"/>
                  </a:cubicBezTo>
                  <a:cubicBezTo>
                    <a:pt x="18526" y="20241"/>
                    <a:pt x="17478" y="20622"/>
                    <a:pt x="16335" y="2062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5" name="Google Shape;4505;p60"/>
            <p:cNvSpPr/>
            <p:nvPr/>
          </p:nvSpPr>
          <p:spPr>
            <a:xfrm>
              <a:off x="7811617" y="2101065"/>
              <a:ext cx="20798" cy="20749"/>
            </a:xfrm>
            <a:custGeom>
              <a:rect b="b" l="l" r="r" t="t"/>
              <a:pathLst>
                <a:path extrusionOk="0" h="20145" w="20192">
                  <a:moveTo>
                    <a:pt x="15954" y="20145"/>
                  </a:moveTo>
                  <a:cubicBezTo>
                    <a:pt x="14907" y="20145"/>
                    <a:pt x="13764" y="19764"/>
                    <a:pt x="12906" y="18907"/>
                  </a:cubicBezTo>
                  <a:lnTo>
                    <a:pt x="1286" y="7287"/>
                  </a:lnTo>
                  <a:cubicBezTo>
                    <a:pt x="-429" y="5572"/>
                    <a:pt x="-429" y="2905"/>
                    <a:pt x="1286" y="1286"/>
                  </a:cubicBezTo>
                  <a:cubicBezTo>
                    <a:pt x="3000" y="-429"/>
                    <a:pt x="5667" y="-429"/>
                    <a:pt x="7287" y="1286"/>
                  </a:cubicBezTo>
                  <a:lnTo>
                    <a:pt x="18907" y="12906"/>
                  </a:lnTo>
                  <a:cubicBezTo>
                    <a:pt x="20622" y="14621"/>
                    <a:pt x="20622" y="17288"/>
                    <a:pt x="18907" y="18907"/>
                  </a:cubicBezTo>
                  <a:cubicBezTo>
                    <a:pt x="18050" y="19764"/>
                    <a:pt x="17002" y="20145"/>
                    <a:pt x="15859" y="20145"/>
                  </a:cubicBezTo>
                  <a:lnTo>
                    <a:pt x="15859" y="2014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6" name="Google Shape;4506;p60"/>
            <p:cNvSpPr/>
            <p:nvPr/>
          </p:nvSpPr>
          <p:spPr>
            <a:xfrm>
              <a:off x="7776549" y="1997309"/>
              <a:ext cx="130605" cy="130213"/>
            </a:xfrm>
            <a:custGeom>
              <a:rect b="b" l="l" r="r" t="t"/>
              <a:pathLst>
                <a:path extrusionOk="0" h="126420" w="126801">
                  <a:moveTo>
                    <a:pt x="100036" y="7049"/>
                  </a:moveTo>
                  <a:lnTo>
                    <a:pt x="1643" y="105442"/>
                  </a:lnTo>
                  <a:cubicBezTo>
                    <a:pt x="-548" y="107633"/>
                    <a:pt x="-548" y="111252"/>
                    <a:pt x="1643" y="113538"/>
                  </a:cubicBezTo>
                  <a:lnTo>
                    <a:pt x="12883" y="124778"/>
                  </a:lnTo>
                  <a:cubicBezTo>
                    <a:pt x="15073" y="126968"/>
                    <a:pt x="18693" y="126968"/>
                    <a:pt x="20979" y="124778"/>
                  </a:cubicBezTo>
                  <a:lnTo>
                    <a:pt x="120325" y="25432"/>
                  </a:lnTo>
                  <a:lnTo>
                    <a:pt x="126802" y="12859"/>
                  </a:lnTo>
                  <a:lnTo>
                    <a:pt x="116515" y="0"/>
                  </a:lnTo>
                  <a:lnTo>
                    <a:pt x="100036" y="704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7" name="Google Shape;4507;p60"/>
            <p:cNvSpPr/>
            <p:nvPr/>
          </p:nvSpPr>
          <p:spPr>
            <a:xfrm>
              <a:off x="7878517" y="1991306"/>
              <a:ext cx="34067" cy="34067"/>
            </a:xfrm>
            <a:custGeom>
              <a:rect b="b" l="l" r="r" t="t"/>
              <a:pathLst>
                <a:path extrusionOk="0" h="33075" w="33075">
                  <a:moveTo>
                    <a:pt x="20193" y="1643"/>
                  </a:moveTo>
                  <a:lnTo>
                    <a:pt x="31432" y="12883"/>
                  </a:lnTo>
                  <a:cubicBezTo>
                    <a:pt x="33623" y="15073"/>
                    <a:pt x="33623" y="18693"/>
                    <a:pt x="31432" y="20979"/>
                  </a:cubicBezTo>
                  <a:lnTo>
                    <a:pt x="19336" y="33076"/>
                  </a:lnTo>
                  <a:cubicBezTo>
                    <a:pt x="21526" y="30885"/>
                    <a:pt x="21526" y="27265"/>
                    <a:pt x="19336" y="24979"/>
                  </a:cubicBezTo>
                  <a:lnTo>
                    <a:pt x="8096" y="13740"/>
                  </a:lnTo>
                  <a:cubicBezTo>
                    <a:pt x="5905" y="11549"/>
                    <a:pt x="2286" y="11549"/>
                    <a:pt x="0" y="13740"/>
                  </a:cubicBezTo>
                  <a:lnTo>
                    <a:pt x="12097" y="1643"/>
                  </a:lnTo>
                  <a:cubicBezTo>
                    <a:pt x="14288" y="-548"/>
                    <a:pt x="17907" y="-548"/>
                    <a:pt x="20193" y="16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8" name="Google Shape;4508;p60"/>
            <p:cNvSpPr/>
            <p:nvPr/>
          </p:nvSpPr>
          <p:spPr>
            <a:xfrm>
              <a:off x="7813626" y="2030833"/>
              <a:ext cx="140630" cy="148061"/>
            </a:xfrm>
            <a:custGeom>
              <a:rect b="b" l="l" r="r" t="t"/>
              <a:pathLst>
                <a:path extrusionOk="0" h="143749" w="136534">
                  <a:moveTo>
                    <a:pt x="115348" y="191"/>
                  </a:moveTo>
                  <a:cubicBezTo>
                    <a:pt x="106680" y="3620"/>
                    <a:pt x="100584" y="12001"/>
                    <a:pt x="100584" y="21907"/>
                  </a:cubicBezTo>
                  <a:cubicBezTo>
                    <a:pt x="100584" y="25241"/>
                    <a:pt x="101251" y="28384"/>
                    <a:pt x="102584" y="31242"/>
                  </a:cubicBezTo>
                  <a:cubicBezTo>
                    <a:pt x="102870" y="31909"/>
                    <a:pt x="102584" y="32671"/>
                    <a:pt x="101822" y="32766"/>
                  </a:cubicBezTo>
                  <a:cubicBezTo>
                    <a:pt x="92202" y="35147"/>
                    <a:pt x="84868" y="43624"/>
                    <a:pt x="84201" y="53816"/>
                  </a:cubicBezTo>
                  <a:cubicBezTo>
                    <a:pt x="84201" y="54388"/>
                    <a:pt x="83629" y="54864"/>
                    <a:pt x="83058" y="54864"/>
                  </a:cubicBezTo>
                  <a:cubicBezTo>
                    <a:pt x="82867" y="54864"/>
                    <a:pt x="82677" y="54864"/>
                    <a:pt x="82487" y="54864"/>
                  </a:cubicBezTo>
                  <a:cubicBezTo>
                    <a:pt x="69628" y="54864"/>
                    <a:pt x="59150" y="65342"/>
                    <a:pt x="59150" y="78200"/>
                  </a:cubicBezTo>
                  <a:cubicBezTo>
                    <a:pt x="59150" y="79153"/>
                    <a:pt x="59150" y="80105"/>
                    <a:pt x="59341" y="80963"/>
                  </a:cubicBezTo>
                  <a:cubicBezTo>
                    <a:pt x="59341" y="81629"/>
                    <a:pt x="58960" y="82201"/>
                    <a:pt x="58293" y="82201"/>
                  </a:cubicBezTo>
                  <a:cubicBezTo>
                    <a:pt x="47530" y="82868"/>
                    <a:pt x="38767" y="90773"/>
                    <a:pt x="36862" y="101060"/>
                  </a:cubicBezTo>
                  <a:cubicBezTo>
                    <a:pt x="36671" y="101822"/>
                    <a:pt x="35814" y="102203"/>
                    <a:pt x="35147" y="101822"/>
                  </a:cubicBezTo>
                  <a:cubicBezTo>
                    <a:pt x="31718" y="99822"/>
                    <a:pt x="27622" y="98584"/>
                    <a:pt x="23336" y="98584"/>
                  </a:cubicBezTo>
                  <a:cubicBezTo>
                    <a:pt x="10477" y="98584"/>
                    <a:pt x="0" y="109061"/>
                    <a:pt x="0" y="121920"/>
                  </a:cubicBezTo>
                  <a:cubicBezTo>
                    <a:pt x="0" y="131826"/>
                    <a:pt x="6096" y="140208"/>
                    <a:pt x="14764" y="143637"/>
                  </a:cubicBezTo>
                  <a:cubicBezTo>
                    <a:pt x="17431" y="144685"/>
                    <a:pt x="36195" y="138303"/>
                    <a:pt x="45720" y="128588"/>
                  </a:cubicBezTo>
                  <a:cubicBezTo>
                    <a:pt x="45910" y="127825"/>
                    <a:pt x="46101" y="127064"/>
                    <a:pt x="46291" y="126301"/>
                  </a:cubicBezTo>
                  <a:cubicBezTo>
                    <a:pt x="46482" y="125540"/>
                    <a:pt x="47339" y="125158"/>
                    <a:pt x="48006" y="125540"/>
                  </a:cubicBezTo>
                  <a:cubicBezTo>
                    <a:pt x="49054" y="126111"/>
                    <a:pt x="50101" y="126682"/>
                    <a:pt x="51244" y="127159"/>
                  </a:cubicBezTo>
                  <a:cubicBezTo>
                    <a:pt x="67246" y="125444"/>
                    <a:pt x="81058" y="99822"/>
                    <a:pt x="81724" y="99822"/>
                  </a:cubicBezTo>
                  <a:cubicBezTo>
                    <a:pt x="93440" y="99060"/>
                    <a:pt x="101917" y="90773"/>
                    <a:pt x="102775" y="79153"/>
                  </a:cubicBezTo>
                  <a:cubicBezTo>
                    <a:pt x="102775" y="78581"/>
                    <a:pt x="120586" y="66580"/>
                    <a:pt x="120586" y="66580"/>
                  </a:cubicBezTo>
                  <a:cubicBezTo>
                    <a:pt x="120586" y="66580"/>
                    <a:pt x="125921" y="48863"/>
                    <a:pt x="124682" y="45910"/>
                  </a:cubicBezTo>
                  <a:cubicBezTo>
                    <a:pt x="124396" y="45244"/>
                    <a:pt x="126587" y="44005"/>
                    <a:pt x="127254" y="43815"/>
                  </a:cubicBezTo>
                  <a:cubicBezTo>
                    <a:pt x="137446" y="41339"/>
                    <a:pt x="145637" y="2667"/>
                    <a:pt x="115538" y="0"/>
                  </a:cubicBezTo>
                  <a:lnTo>
                    <a:pt x="11553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9" name="Google Shape;4509;p60"/>
            <p:cNvSpPr/>
            <p:nvPr/>
          </p:nvSpPr>
          <p:spPr>
            <a:xfrm>
              <a:off x="7866166" y="2029461"/>
              <a:ext cx="98990" cy="134211"/>
            </a:xfrm>
            <a:custGeom>
              <a:rect b="b" l="l" r="r" t="t"/>
              <a:pathLst>
                <a:path extrusionOk="0" h="130302" w="96107">
                  <a:moveTo>
                    <a:pt x="77724" y="47530"/>
                  </a:moveTo>
                  <a:cubicBezTo>
                    <a:pt x="78391" y="48958"/>
                    <a:pt x="78867" y="50482"/>
                    <a:pt x="79153" y="52006"/>
                  </a:cubicBezTo>
                  <a:cubicBezTo>
                    <a:pt x="79439" y="53530"/>
                    <a:pt x="79629" y="55245"/>
                    <a:pt x="79629" y="56864"/>
                  </a:cubicBezTo>
                  <a:cubicBezTo>
                    <a:pt x="79629" y="63341"/>
                    <a:pt x="77057" y="69151"/>
                    <a:pt x="72771" y="73343"/>
                  </a:cubicBezTo>
                  <a:cubicBezTo>
                    <a:pt x="68580" y="77533"/>
                    <a:pt x="62674" y="80200"/>
                    <a:pt x="56293" y="80200"/>
                  </a:cubicBezTo>
                  <a:cubicBezTo>
                    <a:pt x="56102" y="80200"/>
                    <a:pt x="55912" y="80200"/>
                    <a:pt x="55721" y="80200"/>
                  </a:cubicBezTo>
                  <a:cubicBezTo>
                    <a:pt x="55150" y="80200"/>
                    <a:pt x="54578" y="80677"/>
                    <a:pt x="54578" y="81248"/>
                  </a:cubicBezTo>
                  <a:cubicBezTo>
                    <a:pt x="53816" y="92869"/>
                    <a:pt x="44387" y="102203"/>
                    <a:pt x="32766" y="102965"/>
                  </a:cubicBezTo>
                  <a:cubicBezTo>
                    <a:pt x="32099" y="102965"/>
                    <a:pt x="31623" y="103632"/>
                    <a:pt x="31718" y="104203"/>
                  </a:cubicBezTo>
                  <a:cubicBezTo>
                    <a:pt x="31814" y="105156"/>
                    <a:pt x="31909" y="106013"/>
                    <a:pt x="31909" y="106966"/>
                  </a:cubicBezTo>
                  <a:cubicBezTo>
                    <a:pt x="31909" y="113443"/>
                    <a:pt x="29337" y="119253"/>
                    <a:pt x="25051" y="123444"/>
                  </a:cubicBezTo>
                  <a:cubicBezTo>
                    <a:pt x="20860" y="127635"/>
                    <a:pt x="14954" y="130302"/>
                    <a:pt x="8573" y="130302"/>
                  </a:cubicBezTo>
                  <a:cubicBezTo>
                    <a:pt x="5525" y="130302"/>
                    <a:pt x="2667" y="129730"/>
                    <a:pt x="0" y="128683"/>
                  </a:cubicBezTo>
                  <a:cubicBezTo>
                    <a:pt x="3048" y="127540"/>
                    <a:pt x="5715" y="125730"/>
                    <a:pt x="7906" y="123444"/>
                  </a:cubicBezTo>
                  <a:cubicBezTo>
                    <a:pt x="12097" y="119253"/>
                    <a:pt x="14764" y="113347"/>
                    <a:pt x="14764" y="106966"/>
                  </a:cubicBezTo>
                  <a:cubicBezTo>
                    <a:pt x="14764" y="106013"/>
                    <a:pt x="14764" y="105156"/>
                    <a:pt x="14573" y="104203"/>
                  </a:cubicBezTo>
                  <a:cubicBezTo>
                    <a:pt x="14573" y="103537"/>
                    <a:pt x="14954" y="102965"/>
                    <a:pt x="15621" y="102965"/>
                  </a:cubicBezTo>
                  <a:cubicBezTo>
                    <a:pt x="27337" y="102203"/>
                    <a:pt x="36671" y="92964"/>
                    <a:pt x="37433" y="81248"/>
                  </a:cubicBezTo>
                  <a:cubicBezTo>
                    <a:pt x="37433" y="80677"/>
                    <a:pt x="38005" y="80200"/>
                    <a:pt x="38576" y="80200"/>
                  </a:cubicBezTo>
                  <a:cubicBezTo>
                    <a:pt x="38767" y="80200"/>
                    <a:pt x="38957" y="80200"/>
                    <a:pt x="39148" y="80200"/>
                  </a:cubicBezTo>
                  <a:cubicBezTo>
                    <a:pt x="45625" y="80200"/>
                    <a:pt x="51435" y="77629"/>
                    <a:pt x="55626" y="73343"/>
                  </a:cubicBezTo>
                  <a:cubicBezTo>
                    <a:pt x="59817" y="69151"/>
                    <a:pt x="62484" y="63246"/>
                    <a:pt x="62484" y="56864"/>
                  </a:cubicBezTo>
                  <a:cubicBezTo>
                    <a:pt x="62484" y="55150"/>
                    <a:pt x="62294" y="53530"/>
                    <a:pt x="62008" y="52006"/>
                  </a:cubicBezTo>
                  <a:cubicBezTo>
                    <a:pt x="61627" y="50482"/>
                    <a:pt x="61151" y="48958"/>
                    <a:pt x="60579" y="47530"/>
                  </a:cubicBezTo>
                  <a:cubicBezTo>
                    <a:pt x="60293" y="46863"/>
                    <a:pt x="60579" y="46101"/>
                    <a:pt x="61341" y="46006"/>
                  </a:cubicBezTo>
                  <a:cubicBezTo>
                    <a:pt x="71533" y="43529"/>
                    <a:pt x="79057" y="34290"/>
                    <a:pt x="79057" y="23336"/>
                  </a:cubicBezTo>
                  <a:cubicBezTo>
                    <a:pt x="79057" y="16859"/>
                    <a:pt x="76486" y="11049"/>
                    <a:pt x="72199" y="6858"/>
                  </a:cubicBezTo>
                  <a:cubicBezTo>
                    <a:pt x="69914" y="4572"/>
                    <a:pt x="67247" y="2857"/>
                    <a:pt x="64199" y="1619"/>
                  </a:cubicBezTo>
                  <a:cubicBezTo>
                    <a:pt x="66866" y="571"/>
                    <a:pt x="69723" y="0"/>
                    <a:pt x="72771" y="0"/>
                  </a:cubicBezTo>
                  <a:cubicBezTo>
                    <a:pt x="79248" y="0"/>
                    <a:pt x="85058" y="2572"/>
                    <a:pt x="89249" y="6858"/>
                  </a:cubicBezTo>
                  <a:cubicBezTo>
                    <a:pt x="93440" y="11049"/>
                    <a:pt x="96107" y="16954"/>
                    <a:pt x="96107" y="23336"/>
                  </a:cubicBezTo>
                  <a:cubicBezTo>
                    <a:pt x="96107" y="34290"/>
                    <a:pt x="88582" y="43434"/>
                    <a:pt x="78391" y="46006"/>
                  </a:cubicBezTo>
                  <a:cubicBezTo>
                    <a:pt x="77724" y="46196"/>
                    <a:pt x="77343" y="46958"/>
                    <a:pt x="77629" y="4753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0" name="Google Shape;4510;p60"/>
            <p:cNvSpPr/>
            <p:nvPr/>
          </p:nvSpPr>
          <p:spPr>
            <a:xfrm>
              <a:off x="7828624" y="2160068"/>
              <a:ext cx="31885" cy="20462"/>
            </a:xfrm>
            <a:custGeom>
              <a:rect b="b" l="l" r="r" t="t"/>
              <a:pathLst>
                <a:path extrusionOk="0" h="19866" w="30956">
                  <a:moveTo>
                    <a:pt x="30956" y="3197"/>
                  </a:moveTo>
                  <a:cubicBezTo>
                    <a:pt x="29623" y="7674"/>
                    <a:pt x="27051" y="11579"/>
                    <a:pt x="23527" y="14437"/>
                  </a:cubicBezTo>
                  <a:cubicBezTo>
                    <a:pt x="19526" y="17866"/>
                    <a:pt x="14288" y="19866"/>
                    <a:pt x="8572" y="19866"/>
                  </a:cubicBezTo>
                  <a:cubicBezTo>
                    <a:pt x="5524" y="19866"/>
                    <a:pt x="2667" y="19295"/>
                    <a:pt x="0" y="18247"/>
                  </a:cubicBezTo>
                  <a:cubicBezTo>
                    <a:pt x="2381" y="17294"/>
                    <a:pt x="4477" y="16056"/>
                    <a:pt x="6382" y="14437"/>
                  </a:cubicBezTo>
                  <a:cubicBezTo>
                    <a:pt x="10477" y="11008"/>
                    <a:pt x="13335" y="6341"/>
                    <a:pt x="14383" y="911"/>
                  </a:cubicBezTo>
                  <a:cubicBezTo>
                    <a:pt x="14573" y="149"/>
                    <a:pt x="15430" y="-232"/>
                    <a:pt x="16097" y="149"/>
                  </a:cubicBezTo>
                  <a:cubicBezTo>
                    <a:pt x="19526" y="2150"/>
                    <a:pt x="23622" y="3388"/>
                    <a:pt x="27908" y="3388"/>
                  </a:cubicBezTo>
                  <a:cubicBezTo>
                    <a:pt x="28956" y="3388"/>
                    <a:pt x="29908" y="3388"/>
                    <a:pt x="30956" y="3197"/>
                  </a:cubicBezTo>
                  <a:lnTo>
                    <a:pt x="30956" y="319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11" name="Google Shape;4511;p60"/>
          <p:cNvGrpSpPr/>
          <p:nvPr/>
        </p:nvGrpSpPr>
        <p:grpSpPr>
          <a:xfrm>
            <a:off x="5085644" y="2431425"/>
            <a:ext cx="284972" cy="289280"/>
            <a:chOff x="5088449" y="2429686"/>
            <a:chExt cx="284972" cy="289280"/>
          </a:xfrm>
        </p:grpSpPr>
        <p:sp>
          <p:nvSpPr>
            <p:cNvPr id="4512" name="Google Shape;4512;p60"/>
            <p:cNvSpPr/>
            <p:nvPr/>
          </p:nvSpPr>
          <p:spPr>
            <a:xfrm>
              <a:off x="5226303" y="2429686"/>
              <a:ext cx="32293" cy="65768"/>
            </a:xfrm>
            <a:custGeom>
              <a:rect b="b" l="l" r="r" t="t"/>
              <a:pathLst>
                <a:path extrusionOk="0" h="64321" w="31582">
                  <a:moveTo>
                    <a:pt x="4408" y="64322"/>
                  </a:moveTo>
                  <a:cubicBezTo>
                    <a:pt x="2313" y="64322"/>
                    <a:pt x="503" y="62703"/>
                    <a:pt x="217" y="60607"/>
                  </a:cubicBezTo>
                  <a:cubicBezTo>
                    <a:pt x="27" y="59178"/>
                    <a:pt x="-3307" y="26127"/>
                    <a:pt x="24601" y="1076"/>
                  </a:cubicBezTo>
                  <a:cubicBezTo>
                    <a:pt x="26316" y="-448"/>
                    <a:pt x="28983" y="-353"/>
                    <a:pt x="30507" y="1362"/>
                  </a:cubicBezTo>
                  <a:cubicBezTo>
                    <a:pt x="32031" y="3076"/>
                    <a:pt x="31936" y="5743"/>
                    <a:pt x="30221" y="7267"/>
                  </a:cubicBezTo>
                  <a:cubicBezTo>
                    <a:pt x="5551" y="29460"/>
                    <a:pt x="8599" y="59274"/>
                    <a:pt x="8599" y="59559"/>
                  </a:cubicBezTo>
                  <a:cubicBezTo>
                    <a:pt x="8885" y="61845"/>
                    <a:pt x="7171" y="63941"/>
                    <a:pt x="4885" y="64227"/>
                  </a:cubicBezTo>
                  <a:cubicBezTo>
                    <a:pt x="4694" y="64227"/>
                    <a:pt x="4599" y="64227"/>
                    <a:pt x="4408" y="64227"/>
                  </a:cubicBezTo>
                  <a:lnTo>
                    <a:pt x="4408" y="6422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3" name="Google Shape;4513;p60"/>
            <p:cNvSpPr/>
            <p:nvPr/>
          </p:nvSpPr>
          <p:spPr>
            <a:xfrm>
              <a:off x="5088449" y="2475095"/>
              <a:ext cx="284972" cy="243871"/>
            </a:xfrm>
            <a:custGeom>
              <a:rect b="b" l="l" r="r" t="t"/>
              <a:pathLst>
                <a:path extrusionOk="0" h="238505" w="278701">
                  <a:moveTo>
                    <a:pt x="169831" y="238506"/>
                  </a:moveTo>
                  <a:cubicBezTo>
                    <a:pt x="158877" y="238506"/>
                    <a:pt x="148400" y="235553"/>
                    <a:pt x="139351" y="229934"/>
                  </a:cubicBezTo>
                  <a:cubicBezTo>
                    <a:pt x="130302" y="235458"/>
                    <a:pt x="119825" y="238506"/>
                    <a:pt x="108871" y="238506"/>
                  </a:cubicBezTo>
                  <a:cubicBezTo>
                    <a:pt x="81629" y="238506"/>
                    <a:pt x="54007" y="218027"/>
                    <a:pt x="30956" y="180880"/>
                  </a:cubicBezTo>
                  <a:cubicBezTo>
                    <a:pt x="12192" y="150495"/>
                    <a:pt x="0" y="114014"/>
                    <a:pt x="0" y="87916"/>
                  </a:cubicBezTo>
                  <a:cubicBezTo>
                    <a:pt x="0" y="39433"/>
                    <a:pt x="39433" y="0"/>
                    <a:pt x="88011" y="0"/>
                  </a:cubicBezTo>
                  <a:cubicBezTo>
                    <a:pt x="106680" y="0"/>
                    <a:pt x="124492" y="5810"/>
                    <a:pt x="139351" y="16478"/>
                  </a:cubicBezTo>
                  <a:cubicBezTo>
                    <a:pt x="154210" y="5715"/>
                    <a:pt x="172021" y="0"/>
                    <a:pt x="190690" y="0"/>
                  </a:cubicBezTo>
                  <a:cubicBezTo>
                    <a:pt x="239173" y="0"/>
                    <a:pt x="278702" y="39433"/>
                    <a:pt x="278702" y="87916"/>
                  </a:cubicBezTo>
                  <a:cubicBezTo>
                    <a:pt x="278702" y="114109"/>
                    <a:pt x="266700" y="150590"/>
                    <a:pt x="248031" y="180785"/>
                  </a:cubicBezTo>
                  <a:cubicBezTo>
                    <a:pt x="225171" y="217932"/>
                    <a:pt x="197358" y="238411"/>
                    <a:pt x="169831" y="238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4" name="Google Shape;4514;p60"/>
            <p:cNvSpPr/>
            <p:nvPr/>
          </p:nvSpPr>
          <p:spPr>
            <a:xfrm>
              <a:off x="5108897" y="2495740"/>
              <a:ext cx="243872" cy="202772"/>
            </a:xfrm>
            <a:custGeom>
              <a:rect b="b" l="l" r="r" t="t"/>
              <a:pathLst>
                <a:path extrusionOk="0" h="198310" w="238506">
                  <a:moveTo>
                    <a:pt x="149828" y="198311"/>
                  </a:moveTo>
                  <a:cubicBezTo>
                    <a:pt x="139446" y="198311"/>
                    <a:pt x="129826" y="194310"/>
                    <a:pt x="122492" y="186976"/>
                  </a:cubicBezTo>
                  <a:cubicBezTo>
                    <a:pt x="121634" y="186119"/>
                    <a:pt x="120491" y="185642"/>
                    <a:pt x="119348" y="185642"/>
                  </a:cubicBezTo>
                  <a:cubicBezTo>
                    <a:pt x="118205" y="185642"/>
                    <a:pt x="116967" y="186119"/>
                    <a:pt x="116205" y="186976"/>
                  </a:cubicBezTo>
                  <a:cubicBezTo>
                    <a:pt x="108871" y="194310"/>
                    <a:pt x="99250" y="198311"/>
                    <a:pt x="88868" y="198311"/>
                  </a:cubicBezTo>
                  <a:cubicBezTo>
                    <a:pt x="69152" y="198311"/>
                    <a:pt x="46958" y="180785"/>
                    <a:pt x="28004" y="150209"/>
                  </a:cubicBezTo>
                  <a:cubicBezTo>
                    <a:pt x="11240" y="123158"/>
                    <a:pt x="0" y="90107"/>
                    <a:pt x="0" y="67818"/>
                  </a:cubicBezTo>
                  <a:cubicBezTo>
                    <a:pt x="0" y="30385"/>
                    <a:pt x="30480" y="0"/>
                    <a:pt x="67913" y="0"/>
                  </a:cubicBezTo>
                  <a:cubicBezTo>
                    <a:pt x="86106" y="0"/>
                    <a:pt x="103251" y="7144"/>
                    <a:pt x="116110" y="20003"/>
                  </a:cubicBezTo>
                  <a:cubicBezTo>
                    <a:pt x="116967" y="20860"/>
                    <a:pt x="118110" y="21336"/>
                    <a:pt x="119253" y="21336"/>
                  </a:cubicBezTo>
                  <a:cubicBezTo>
                    <a:pt x="120396" y="21336"/>
                    <a:pt x="121634" y="20860"/>
                    <a:pt x="122396" y="20003"/>
                  </a:cubicBezTo>
                  <a:cubicBezTo>
                    <a:pt x="135255" y="7049"/>
                    <a:pt x="152400" y="0"/>
                    <a:pt x="170593" y="0"/>
                  </a:cubicBezTo>
                  <a:cubicBezTo>
                    <a:pt x="208026" y="0"/>
                    <a:pt x="238506" y="30385"/>
                    <a:pt x="238506" y="67818"/>
                  </a:cubicBezTo>
                  <a:cubicBezTo>
                    <a:pt x="238506" y="90202"/>
                    <a:pt x="227362" y="123349"/>
                    <a:pt x="210884" y="150209"/>
                  </a:cubicBezTo>
                  <a:cubicBezTo>
                    <a:pt x="192119" y="180785"/>
                    <a:pt x="169831" y="198311"/>
                    <a:pt x="149733" y="198311"/>
                  </a:cubicBezTo>
                  <a:lnTo>
                    <a:pt x="149733" y="1983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5" name="Google Shape;4515;p60"/>
            <p:cNvSpPr/>
            <p:nvPr/>
          </p:nvSpPr>
          <p:spPr>
            <a:xfrm>
              <a:off x="5250479" y="2495740"/>
              <a:ext cx="102359" cy="202772"/>
            </a:xfrm>
            <a:custGeom>
              <a:rect b="b" l="l" r="r" t="t"/>
              <a:pathLst>
                <a:path extrusionOk="0" h="198310" w="100107">
                  <a:moveTo>
                    <a:pt x="32194" y="0"/>
                  </a:moveTo>
                  <a:cubicBezTo>
                    <a:pt x="28385" y="0"/>
                    <a:pt x="24670" y="286"/>
                    <a:pt x="20955" y="953"/>
                  </a:cubicBezTo>
                  <a:cubicBezTo>
                    <a:pt x="53150" y="6287"/>
                    <a:pt x="77724" y="34290"/>
                    <a:pt x="77724" y="67818"/>
                  </a:cubicBezTo>
                  <a:cubicBezTo>
                    <a:pt x="77724" y="90202"/>
                    <a:pt x="66580" y="123349"/>
                    <a:pt x="50102" y="150209"/>
                  </a:cubicBezTo>
                  <a:cubicBezTo>
                    <a:pt x="34671" y="175260"/>
                    <a:pt x="16954" y="191548"/>
                    <a:pt x="0" y="196596"/>
                  </a:cubicBezTo>
                  <a:cubicBezTo>
                    <a:pt x="3619" y="197739"/>
                    <a:pt x="7429" y="198311"/>
                    <a:pt x="11335" y="198311"/>
                  </a:cubicBezTo>
                  <a:cubicBezTo>
                    <a:pt x="31337" y="198311"/>
                    <a:pt x="53626" y="180785"/>
                    <a:pt x="72485" y="150209"/>
                  </a:cubicBezTo>
                  <a:cubicBezTo>
                    <a:pt x="89059" y="123349"/>
                    <a:pt x="100108" y="90202"/>
                    <a:pt x="100108" y="67818"/>
                  </a:cubicBezTo>
                  <a:cubicBezTo>
                    <a:pt x="100108" y="30385"/>
                    <a:pt x="69628" y="0"/>
                    <a:pt x="32194" y="0"/>
                  </a:cubicBezTo>
                  <a:lnTo>
                    <a:pt x="32194" y="0"/>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6" name="Google Shape;4516;p60"/>
            <p:cNvSpPr/>
            <p:nvPr/>
          </p:nvSpPr>
          <p:spPr>
            <a:xfrm>
              <a:off x="5170633" y="2549885"/>
              <a:ext cx="120183" cy="101677"/>
            </a:xfrm>
            <a:custGeom>
              <a:rect b="b" l="l" r="r" t="t"/>
              <a:pathLst>
                <a:path extrusionOk="0" h="99440" w="117538">
                  <a:moveTo>
                    <a:pt x="84106" y="0"/>
                  </a:moveTo>
                  <a:cubicBezTo>
                    <a:pt x="73914" y="0"/>
                    <a:pt x="64865" y="4477"/>
                    <a:pt x="58769" y="11621"/>
                  </a:cubicBezTo>
                  <a:cubicBezTo>
                    <a:pt x="52673" y="4477"/>
                    <a:pt x="43529" y="0"/>
                    <a:pt x="33433" y="0"/>
                  </a:cubicBezTo>
                  <a:cubicBezTo>
                    <a:pt x="14954" y="0"/>
                    <a:pt x="0" y="14859"/>
                    <a:pt x="0" y="33242"/>
                  </a:cubicBezTo>
                  <a:cubicBezTo>
                    <a:pt x="0" y="72771"/>
                    <a:pt x="58769" y="99441"/>
                    <a:pt x="58769" y="99441"/>
                  </a:cubicBezTo>
                  <a:cubicBezTo>
                    <a:pt x="58769" y="99441"/>
                    <a:pt x="117538" y="72676"/>
                    <a:pt x="117538" y="33242"/>
                  </a:cubicBezTo>
                  <a:cubicBezTo>
                    <a:pt x="117538" y="14859"/>
                    <a:pt x="102584" y="0"/>
                    <a:pt x="84106" y="0"/>
                  </a:cubicBezTo>
                  <a:lnTo>
                    <a:pt x="84106"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7" name="Google Shape;4517;p60"/>
            <p:cNvSpPr/>
            <p:nvPr/>
          </p:nvSpPr>
          <p:spPr>
            <a:xfrm>
              <a:off x="5219223" y="2549885"/>
              <a:ext cx="71583" cy="101776"/>
            </a:xfrm>
            <a:custGeom>
              <a:rect b="b" l="l" r="r" t="t"/>
              <a:pathLst>
                <a:path extrusionOk="0" h="99536" w="70008">
                  <a:moveTo>
                    <a:pt x="36576" y="0"/>
                  </a:moveTo>
                  <a:cubicBezTo>
                    <a:pt x="32671" y="0"/>
                    <a:pt x="28861" y="667"/>
                    <a:pt x="25337" y="1905"/>
                  </a:cubicBezTo>
                  <a:cubicBezTo>
                    <a:pt x="38290" y="6477"/>
                    <a:pt x="47530" y="18764"/>
                    <a:pt x="47530" y="33242"/>
                  </a:cubicBezTo>
                  <a:cubicBezTo>
                    <a:pt x="47530" y="61722"/>
                    <a:pt x="17050" y="83534"/>
                    <a:pt x="0" y="93536"/>
                  </a:cubicBezTo>
                  <a:cubicBezTo>
                    <a:pt x="6572" y="97441"/>
                    <a:pt x="11240" y="99536"/>
                    <a:pt x="11240" y="99536"/>
                  </a:cubicBezTo>
                  <a:cubicBezTo>
                    <a:pt x="11240" y="99536"/>
                    <a:pt x="70009" y="72771"/>
                    <a:pt x="70009" y="33338"/>
                  </a:cubicBezTo>
                  <a:cubicBezTo>
                    <a:pt x="70009" y="14954"/>
                    <a:pt x="55054" y="95"/>
                    <a:pt x="36576" y="95"/>
                  </a:cubicBezTo>
                  <a:lnTo>
                    <a:pt x="36576" y="95"/>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18" name="Google Shape;4518;p60"/>
          <p:cNvGrpSpPr/>
          <p:nvPr/>
        </p:nvGrpSpPr>
        <p:grpSpPr>
          <a:xfrm>
            <a:off x="6404661" y="2430535"/>
            <a:ext cx="264110" cy="291002"/>
            <a:chOff x="6393571" y="2430592"/>
            <a:chExt cx="264110" cy="291002"/>
          </a:xfrm>
        </p:grpSpPr>
        <p:sp>
          <p:nvSpPr>
            <p:cNvPr id="4519" name="Google Shape;4519;p60"/>
            <p:cNvSpPr/>
            <p:nvPr/>
          </p:nvSpPr>
          <p:spPr>
            <a:xfrm>
              <a:off x="6393571" y="2430592"/>
              <a:ext cx="96925" cy="96817"/>
            </a:xfrm>
            <a:custGeom>
              <a:rect b="b" l="l" r="r" t="t"/>
              <a:pathLst>
                <a:path extrusionOk="0" h="94226" w="94102">
                  <a:moveTo>
                    <a:pt x="59432" y="10216"/>
                  </a:moveTo>
                  <a:cubicBezTo>
                    <a:pt x="45811" y="-3405"/>
                    <a:pt x="23808" y="-3405"/>
                    <a:pt x="10187" y="10216"/>
                  </a:cubicBezTo>
                  <a:cubicBezTo>
                    <a:pt x="-3052" y="23455"/>
                    <a:pt x="-3338" y="44791"/>
                    <a:pt x="9044" y="58317"/>
                  </a:cubicBezTo>
                  <a:cubicBezTo>
                    <a:pt x="15045" y="64889"/>
                    <a:pt x="22951" y="68699"/>
                    <a:pt x="31142" y="69556"/>
                  </a:cubicBezTo>
                  <a:cubicBezTo>
                    <a:pt x="39334" y="70414"/>
                    <a:pt x="46954" y="74224"/>
                    <a:pt x="52859" y="80129"/>
                  </a:cubicBezTo>
                  <a:lnTo>
                    <a:pt x="66956" y="94226"/>
                  </a:lnTo>
                  <a:lnTo>
                    <a:pt x="94103" y="67080"/>
                  </a:lnTo>
                  <a:lnTo>
                    <a:pt x="80006" y="52983"/>
                  </a:lnTo>
                  <a:cubicBezTo>
                    <a:pt x="74100" y="47077"/>
                    <a:pt x="70385" y="39457"/>
                    <a:pt x="69433" y="31171"/>
                  </a:cubicBezTo>
                  <a:cubicBezTo>
                    <a:pt x="68576" y="23551"/>
                    <a:pt x="65242" y="16121"/>
                    <a:pt x="59432" y="103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0" name="Google Shape;4520;p60"/>
            <p:cNvSpPr/>
            <p:nvPr/>
          </p:nvSpPr>
          <p:spPr>
            <a:xfrm>
              <a:off x="6425708" y="2430620"/>
              <a:ext cx="70931" cy="96692"/>
            </a:xfrm>
            <a:custGeom>
              <a:rect b="b" l="l" r="r" t="t"/>
              <a:pathLst>
                <a:path extrusionOk="0" h="94104" w="68865">
                  <a:moveTo>
                    <a:pt x="48673" y="52861"/>
                  </a:moveTo>
                  <a:cubicBezTo>
                    <a:pt x="42767" y="46956"/>
                    <a:pt x="39052" y="39336"/>
                    <a:pt x="38100" y="31049"/>
                  </a:cubicBezTo>
                  <a:cubicBezTo>
                    <a:pt x="37243" y="23429"/>
                    <a:pt x="33909" y="15999"/>
                    <a:pt x="28099" y="10189"/>
                  </a:cubicBezTo>
                  <a:cubicBezTo>
                    <a:pt x="20384" y="2474"/>
                    <a:pt x="10097" y="-860"/>
                    <a:pt x="0" y="188"/>
                  </a:cubicBezTo>
                  <a:cubicBezTo>
                    <a:pt x="1429" y="1140"/>
                    <a:pt x="2858" y="2283"/>
                    <a:pt x="4191" y="3426"/>
                  </a:cubicBezTo>
                  <a:cubicBezTo>
                    <a:pt x="10763" y="9427"/>
                    <a:pt x="14478" y="17333"/>
                    <a:pt x="15335" y="25429"/>
                  </a:cubicBezTo>
                  <a:cubicBezTo>
                    <a:pt x="16193" y="33621"/>
                    <a:pt x="20002" y="41241"/>
                    <a:pt x="25908" y="47146"/>
                  </a:cubicBezTo>
                  <a:cubicBezTo>
                    <a:pt x="33719" y="54957"/>
                    <a:pt x="33719" y="67625"/>
                    <a:pt x="25908" y="75340"/>
                  </a:cubicBezTo>
                  <a:lnTo>
                    <a:pt x="21336" y="79912"/>
                  </a:lnTo>
                  <a:cubicBezTo>
                    <a:pt x="21336" y="79912"/>
                    <a:pt x="21336" y="79912"/>
                    <a:pt x="21431" y="80007"/>
                  </a:cubicBezTo>
                  <a:lnTo>
                    <a:pt x="35528" y="94104"/>
                  </a:lnTo>
                  <a:lnTo>
                    <a:pt x="68866" y="73054"/>
                  </a:lnTo>
                  <a:lnTo>
                    <a:pt x="48577" y="52766"/>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1" name="Google Shape;4521;p60"/>
            <p:cNvSpPr/>
            <p:nvPr/>
          </p:nvSpPr>
          <p:spPr>
            <a:xfrm>
              <a:off x="6464513" y="2509593"/>
              <a:ext cx="140783" cy="122728"/>
            </a:xfrm>
            <a:custGeom>
              <a:rect b="b" l="l" r="r" t="t"/>
              <a:pathLst>
                <a:path extrusionOk="0" h="119443" w="136683">
                  <a:moveTo>
                    <a:pt x="136684" y="95441"/>
                  </a:moveTo>
                  <a:lnTo>
                    <a:pt x="41243" y="0"/>
                  </a:lnTo>
                  <a:lnTo>
                    <a:pt x="0" y="25718"/>
                  </a:lnTo>
                  <a:lnTo>
                    <a:pt x="69342" y="95060"/>
                  </a:lnTo>
                  <a:cubicBezTo>
                    <a:pt x="80486" y="98298"/>
                    <a:pt x="95631" y="119444"/>
                    <a:pt x="113919" y="119444"/>
                  </a:cubicBezTo>
                  <a:cubicBezTo>
                    <a:pt x="131540" y="119444"/>
                    <a:pt x="126397" y="98774"/>
                    <a:pt x="136684" y="9544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2" name="Google Shape;4522;p60"/>
            <p:cNvSpPr/>
            <p:nvPr/>
          </p:nvSpPr>
          <p:spPr>
            <a:xfrm>
              <a:off x="6535755" y="2607282"/>
              <a:ext cx="110003" cy="75310"/>
            </a:xfrm>
            <a:custGeom>
              <a:rect b="b" l="l" r="r" t="t"/>
              <a:pathLst>
                <a:path extrusionOk="0" h="73294" w="106799">
                  <a:moveTo>
                    <a:pt x="95726" y="51340"/>
                  </a:moveTo>
                  <a:cubicBezTo>
                    <a:pt x="93059" y="48577"/>
                    <a:pt x="91916" y="44672"/>
                    <a:pt x="92774" y="40862"/>
                  </a:cubicBezTo>
                  <a:cubicBezTo>
                    <a:pt x="94297" y="33338"/>
                    <a:pt x="92202" y="25146"/>
                    <a:pt x="86296" y="19336"/>
                  </a:cubicBezTo>
                  <a:lnTo>
                    <a:pt x="67342" y="381"/>
                  </a:lnTo>
                  <a:cubicBezTo>
                    <a:pt x="57055" y="3715"/>
                    <a:pt x="51911" y="9430"/>
                    <a:pt x="34290" y="9430"/>
                  </a:cubicBezTo>
                  <a:cubicBezTo>
                    <a:pt x="16669" y="9430"/>
                    <a:pt x="11144" y="3238"/>
                    <a:pt x="0" y="0"/>
                  </a:cubicBezTo>
                  <a:lnTo>
                    <a:pt x="52768" y="52769"/>
                  </a:lnTo>
                  <a:cubicBezTo>
                    <a:pt x="58579" y="58579"/>
                    <a:pt x="66770" y="60769"/>
                    <a:pt x="74295" y="59246"/>
                  </a:cubicBezTo>
                  <a:cubicBezTo>
                    <a:pt x="78010" y="58483"/>
                    <a:pt x="81915" y="59627"/>
                    <a:pt x="84772" y="62198"/>
                  </a:cubicBezTo>
                  <a:lnTo>
                    <a:pt x="95536" y="72295"/>
                  </a:lnTo>
                  <a:cubicBezTo>
                    <a:pt x="96964" y="73628"/>
                    <a:pt x="99250" y="73628"/>
                    <a:pt x="100584" y="72295"/>
                  </a:cubicBezTo>
                  <a:lnTo>
                    <a:pt x="105728" y="67151"/>
                  </a:lnTo>
                  <a:cubicBezTo>
                    <a:pt x="107156" y="65723"/>
                    <a:pt x="107156" y="63532"/>
                    <a:pt x="105728" y="62103"/>
                  </a:cubicBezTo>
                  <a:lnTo>
                    <a:pt x="95631" y="513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3" name="Google Shape;4523;p60"/>
            <p:cNvSpPr/>
            <p:nvPr/>
          </p:nvSpPr>
          <p:spPr>
            <a:xfrm>
              <a:off x="6491266" y="2509593"/>
              <a:ext cx="114000" cy="110494"/>
            </a:xfrm>
            <a:custGeom>
              <a:rect b="b" l="l" r="r" t="t"/>
              <a:pathLst>
                <a:path extrusionOk="0" h="107537" w="110680">
                  <a:moveTo>
                    <a:pt x="105632" y="107442"/>
                  </a:moveTo>
                  <a:cubicBezTo>
                    <a:pt x="109633" y="105727"/>
                    <a:pt x="106204" y="96869"/>
                    <a:pt x="110680" y="95441"/>
                  </a:cubicBezTo>
                  <a:lnTo>
                    <a:pt x="15240" y="0"/>
                  </a:lnTo>
                  <a:lnTo>
                    <a:pt x="0" y="1905"/>
                  </a:lnTo>
                  <a:lnTo>
                    <a:pt x="105632" y="107537"/>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4" name="Google Shape;4524;p60"/>
            <p:cNvSpPr/>
            <p:nvPr/>
          </p:nvSpPr>
          <p:spPr>
            <a:xfrm>
              <a:off x="6592688" y="2607674"/>
              <a:ext cx="53002" cy="74918"/>
            </a:xfrm>
            <a:custGeom>
              <a:rect b="b" l="l" r="r" t="t"/>
              <a:pathLst>
                <a:path extrusionOk="0" h="72913" w="51458">
                  <a:moveTo>
                    <a:pt x="50483" y="61722"/>
                  </a:moveTo>
                  <a:lnTo>
                    <a:pt x="40386" y="50959"/>
                  </a:lnTo>
                  <a:cubicBezTo>
                    <a:pt x="37719" y="48196"/>
                    <a:pt x="36576" y="44291"/>
                    <a:pt x="37433" y="40481"/>
                  </a:cubicBezTo>
                  <a:cubicBezTo>
                    <a:pt x="38957" y="32956"/>
                    <a:pt x="36862" y="24765"/>
                    <a:pt x="30956" y="18955"/>
                  </a:cubicBezTo>
                  <a:lnTo>
                    <a:pt x="12001" y="0"/>
                  </a:lnTo>
                  <a:cubicBezTo>
                    <a:pt x="7525" y="1429"/>
                    <a:pt x="4000" y="3334"/>
                    <a:pt x="0" y="5048"/>
                  </a:cubicBezTo>
                  <a:lnTo>
                    <a:pt x="8192" y="13240"/>
                  </a:lnTo>
                  <a:cubicBezTo>
                    <a:pt x="14002" y="19050"/>
                    <a:pt x="16192" y="27242"/>
                    <a:pt x="14669" y="34766"/>
                  </a:cubicBezTo>
                  <a:cubicBezTo>
                    <a:pt x="13907" y="38481"/>
                    <a:pt x="15050" y="42386"/>
                    <a:pt x="17621" y="45244"/>
                  </a:cubicBezTo>
                  <a:lnTo>
                    <a:pt x="25241" y="53340"/>
                  </a:lnTo>
                  <a:cubicBezTo>
                    <a:pt x="27051" y="55245"/>
                    <a:pt x="27623" y="57817"/>
                    <a:pt x="27051" y="60103"/>
                  </a:cubicBezTo>
                  <a:cubicBezTo>
                    <a:pt x="27908" y="60579"/>
                    <a:pt x="28766" y="61150"/>
                    <a:pt x="29432" y="61817"/>
                  </a:cubicBezTo>
                  <a:lnTo>
                    <a:pt x="40196" y="71914"/>
                  </a:lnTo>
                  <a:cubicBezTo>
                    <a:pt x="41624" y="73247"/>
                    <a:pt x="43910" y="73247"/>
                    <a:pt x="45244" y="71914"/>
                  </a:cubicBezTo>
                  <a:lnTo>
                    <a:pt x="50387" y="66770"/>
                  </a:lnTo>
                  <a:cubicBezTo>
                    <a:pt x="51816" y="65342"/>
                    <a:pt x="51816" y="63151"/>
                    <a:pt x="50387" y="61722"/>
                  </a:cubicBezTo>
                  <a:lnTo>
                    <a:pt x="50387" y="61722"/>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5" name="Google Shape;4525;p60"/>
            <p:cNvSpPr/>
            <p:nvPr/>
          </p:nvSpPr>
          <p:spPr>
            <a:xfrm>
              <a:off x="6637079" y="2692626"/>
              <a:ext cx="20602" cy="28968"/>
            </a:xfrm>
            <a:custGeom>
              <a:rect b="b" l="l" r="r" t="t"/>
              <a:pathLst>
                <a:path extrusionOk="0" h="28193" w="20002">
                  <a:moveTo>
                    <a:pt x="20003" y="18193"/>
                  </a:moveTo>
                  <a:cubicBezTo>
                    <a:pt x="20003" y="23717"/>
                    <a:pt x="15526" y="28194"/>
                    <a:pt x="10001" y="28194"/>
                  </a:cubicBezTo>
                  <a:cubicBezTo>
                    <a:pt x="4477" y="28194"/>
                    <a:pt x="0" y="23717"/>
                    <a:pt x="0" y="18193"/>
                  </a:cubicBezTo>
                  <a:cubicBezTo>
                    <a:pt x="0" y="12668"/>
                    <a:pt x="9334" y="0"/>
                    <a:pt x="10001" y="0"/>
                  </a:cubicBezTo>
                  <a:cubicBezTo>
                    <a:pt x="10763" y="0"/>
                    <a:pt x="20003" y="12573"/>
                    <a:pt x="20003" y="18193"/>
                  </a:cubicBezTo>
                  <a:lnTo>
                    <a:pt x="20003" y="181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6" name="Google Shape;4526;p60"/>
            <p:cNvSpPr/>
            <p:nvPr/>
          </p:nvSpPr>
          <p:spPr>
            <a:xfrm>
              <a:off x="6507091" y="2521840"/>
              <a:ext cx="83636" cy="83482"/>
            </a:xfrm>
            <a:custGeom>
              <a:rect b="b" l="l" r="r" t="t"/>
              <a:pathLst>
                <a:path extrusionOk="0" h="81248" w="81200">
                  <a:moveTo>
                    <a:pt x="1286" y="16383"/>
                  </a:moveTo>
                  <a:cubicBezTo>
                    <a:pt x="-429" y="14669"/>
                    <a:pt x="-429" y="12002"/>
                    <a:pt x="1286" y="10382"/>
                  </a:cubicBezTo>
                  <a:lnTo>
                    <a:pt x="11668" y="0"/>
                  </a:lnTo>
                  <a:lnTo>
                    <a:pt x="17669" y="6001"/>
                  </a:lnTo>
                  <a:lnTo>
                    <a:pt x="7287" y="16383"/>
                  </a:lnTo>
                  <a:cubicBezTo>
                    <a:pt x="6429" y="17240"/>
                    <a:pt x="5382" y="17621"/>
                    <a:pt x="4239" y="17621"/>
                  </a:cubicBezTo>
                  <a:cubicBezTo>
                    <a:pt x="3191" y="17621"/>
                    <a:pt x="2048" y="17240"/>
                    <a:pt x="1191" y="16383"/>
                  </a:cubicBezTo>
                  <a:close/>
                  <a:moveTo>
                    <a:pt x="36052" y="49435"/>
                  </a:moveTo>
                  <a:cubicBezTo>
                    <a:pt x="37100" y="49435"/>
                    <a:pt x="38243" y="49054"/>
                    <a:pt x="39100" y="48197"/>
                  </a:cubicBezTo>
                  <a:lnTo>
                    <a:pt x="49482" y="37814"/>
                  </a:lnTo>
                  <a:lnTo>
                    <a:pt x="43482" y="31814"/>
                  </a:lnTo>
                  <a:lnTo>
                    <a:pt x="33099" y="42196"/>
                  </a:lnTo>
                  <a:cubicBezTo>
                    <a:pt x="31385" y="43910"/>
                    <a:pt x="31385" y="46577"/>
                    <a:pt x="33099" y="48197"/>
                  </a:cubicBezTo>
                  <a:cubicBezTo>
                    <a:pt x="33957" y="49054"/>
                    <a:pt x="35004" y="49435"/>
                    <a:pt x="36147" y="49435"/>
                  </a:cubicBezTo>
                  <a:lnTo>
                    <a:pt x="36147" y="49435"/>
                  </a:lnTo>
                  <a:close/>
                  <a:moveTo>
                    <a:pt x="27480" y="15907"/>
                  </a:moveTo>
                  <a:lnTo>
                    <a:pt x="20241" y="23146"/>
                  </a:lnTo>
                  <a:cubicBezTo>
                    <a:pt x="18526" y="24860"/>
                    <a:pt x="18526" y="27527"/>
                    <a:pt x="20241" y="29147"/>
                  </a:cubicBezTo>
                  <a:cubicBezTo>
                    <a:pt x="21098" y="30004"/>
                    <a:pt x="22146" y="30385"/>
                    <a:pt x="23289" y="30385"/>
                  </a:cubicBezTo>
                  <a:cubicBezTo>
                    <a:pt x="24432" y="30385"/>
                    <a:pt x="25479" y="30004"/>
                    <a:pt x="26337" y="29147"/>
                  </a:cubicBezTo>
                  <a:lnTo>
                    <a:pt x="33576" y="21908"/>
                  </a:lnTo>
                  <a:lnTo>
                    <a:pt x="27575" y="15907"/>
                  </a:lnTo>
                  <a:close/>
                  <a:moveTo>
                    <a:pt x="67770" y="81248"/>
                  </a:moveTo>
                  <a:cubicBezTo>
                    <a:pt x="68818" y="81248"/>
                    <a:pt x="69961" y="80867"/>
                    <a:pt x="70818" y="80010"/>
                  </a:cubicBezTo>
                  <a:lnTo>
                    <a:pt x="81201" y="69628"/>
                  </a:lnTo>
                  <a:lnTo>
                    <a:pt x="75200" y="63627"/>
                  </a:lnTo>
                  <a:lnTo>
                    <a:pt x="64818" y="74009"/>
                  </a:lnTo>
                  <a:cubicBezTo>
                    <a:pt x="63103" y="75724"/>
                    <a:pt x="63103" y="78391"/>
                    <a:pt x="64818" y="80010"/>
                  </a:cubicBezTo>
                  <a:cubicBezTo>
                    <a:pt x="65675" y="80867"/>
                    <a:pt x="66723" y="81248"/>
                    <a:pt x="67866" y="81248"/>
                  </a:cubicBezTo>
                  <a:close/>
                  <a:moveTo>
                    <a:pt x="59198" y="47720"/>
                  </a:moveTo>
                  <a:lnTo>
                    <a:pt x="51959" y="54959"/>
                  </a:lnTo>
                  <a:cubicBezTo>
                    <a:pt x="50244" y="56674"/>
                    <a:pt x="50244" y="59341"/>
                    <a:pt x="51959" y="60960"/>
                  </a:cubicBezTo>
                  <a:cubicBezTo>
                    <a:pt x="52816" y="61817"/>
                    <a:pt x="53864" y="62198"/>
                    <a:pt x="55007" y="62198"/>
                  </a:cubicBezTo>
                  <a:cubicBezTo>
                    <a:pt x="56150" y="62198"/>
                    <a:pt x="57198" y="61817"/>
                    <a:pt x="58055" y="60960"/>
                  </a:cubicBezTo>
                  <a:lnTo>
                    <a:pt x="65294" y="53721"/>
                  </a:lnTo>
                  <a:lnTo>
                    <a:pt x="59293" y="4772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7" name="Google Shape;4527;p60"/>
            <p:cNvSpPr/>
            <p:nvPr/>
          </p:nvSpPr>
          <p:spPr>
            <a:xfrm>
              <a:off x="6543007" y="2554469"/>
              <a:ext cx="15010" cy="14974"/>
            </a:xfrm>
            <a:custGeom>
              <a:rect b="b" l="l" r="r" t="t"/>
              <a:pathLst>
                <a:path extrusionOk="0" h="14573" w="14573">
                  <a:moveTo>
                    <a:pt x="0" y="8572"/>
                  </a:moveTo>
                  <a:lnTo>
                    <a:pt x="8572" y="0"/>
                  </a:lnTo>
                  <a:lnTo>
                    <a:pt x="14573" y="6001"/>
                  </a:lnTo>
                  <a:lnTo>
                    <a:pt x="6001" y="14573"/>
                  </a:lnTo>
                  <a:lnTo>
                    <a:pt x="0" y="8572"/>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8" name="Google Shape;4528;p60"/>
            <p:cNvSpPr/>
            <p:nvPr/>
          </p:nvSpPr>
          <p:spPr>
            <a:xfrm>
              <a:off x="6575736" y="2587196"/>
              <a:ext cx="15010" cy="14974"/>
            </a:xfrm>
            <a:custGeom>
              <a:rect b="b" l="l" r="r" t="t"/>
              <a:pathLst>
                <a:path extrusionOk="0" h="14573" w="14573">
                  <a:moveTo>
                    <a:pt x="0" y="8572"/>
                  </a:moveTo>
                  <a:lnTo>
                    <a:pt x="8572" y="0"/>
                  </a:lnTo>
                  <a:lnTo>
                    <a:pt x="14573" y="6001"/>
                  </a:lnTo>
                  <a:lnTo>
                    <a:pt x="6001" y="14573"/>
                  </a:lnTo>
                  <a:lnTo>
                    <a:pt x="0" y="8572"/>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9" name="Google Shape;4529;p60"/>
            <p:cNvSpPr/>
            <p:nvPr/>
          </p:nvSpPr>
          <p:spPr>
            <a:xfrm>
              <a:off x="6559665" y="2570832"/>
              <a:ext cx="14716" cy="14680"/>
            </a:xfrm>
            <a:custGeom>
              <a:rect b="b" l="l" r="r" t="t"/>
              <a:pathLst>
                <a:path extrusionOk="0" h="14287" w="14287">
                  <a:moveTo>
                    <a:pt x="1048" y="7239"/>
                  </a:moveTo>
                  <a:cubicBezTo>
                    <a:pt x="1048" y="7239"/>
                    <a:pt x="286" y="8287"/>
                    <a:pt x="0" y="8858"/>
                  </a:cubicBezTo>
                  <a:lnTo>
                    <a:pt x="5429" y="14288"/>
                  </a:lnTo>
                  <a:cubicBezTo>
                    <a:pt x="6001" y="14097"/>
                    <a:pt x="6572" y="13716"/>
                    <a:pt x="7048" y="13240"/>
                  </a:cubicBezTo>
                  <a:lnTo>
                    <a:pt x="14288" y="6001"/>
                  </a:lnTo>
                  <a:lnTo>
                    <a:pt x="8287" y="0"/>
                  </a:lnTo>
                  <a:lnTo>
                    <a:pt x="1048" y="7239"/>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0" name="Google Shape;4530;p60"/>
            <p:cNvSpPr/>
            <p:nvPr/>
          </p:nvSpPr>
          <p:spPr>
            <a:xfrm>
              <a:off x="6510276" y="2521840"/>
              <a:ext cx="15010" cy="14974"/>
            </a:xfrm>
            <a:custGeom>
              <a:rect b="b" l="l" r="r" t="t"/>
              <a:pathLst>
                <a:path extrusionOk="0" h="14573" w="14573">
                  <a:moveTo>
                    <a:pt x="0" y="8573"/>
                  </a:moveTo>
                  <a:lnTo>
                    <a:pt x="8573" y="0"/>
                  </a:lnTo>
                  <a:lnTo>
                    <a:pt x="14573" y="6001"/>
                  </a:lnTo>
                  <a:lnTo>
                    <a:pt x="6001" y="14573"/>
                  </a:lnTo>
                  <a:lnTo>
                    <a:pt x="0" y="8573"/>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1" name="Google Shape;4531;p60"/>
            <p:cNvSpPr/>
            <p:nvPr/>
          </p:nvSpPr>
          <p:spPr>
            <a:xfrm>
              <a:off x="6527034" y="2538105"/>
              <a:ext cx="14716" cy="14680"/>
            </a:xfrm>
            <a:custGeom>
              <a:rect b="b" l="l" r="r" t="t"/>
              <a:pathLst>
                <a:path extrusionOk="0" h="14287" w="14287">
                  <a:moveTo>
                    <a:pt x="0" y="8858"/>
                  </a:moveTo>
                  <a:lnTo>
                    <a:pt x="5429" y="14288"/>
                  </a:lnTo>
                  <a:cubicBezTo>
                    <a:pt x="6001" y="14097"/>
                    <a:pt x="6572" y="13716"/>
                    <a:pt x="7049" y="13240"/>
                  </a:cubicBezTo>
                  <a:lnTo>
                    <a:pt x="14288" y="6001"/>
                  </a:lnTo>
                  <a:lnTo>
                    <a:pt x="8287" y="0"/>
                  </a:lnTo>
                  <a:lnTo>
                    <a:pt x="1048" y="7239"/>
                  </a:lnTo>
                  <a:cubicBezTo>
                    <a:pt x="1048" y="7239"/>
                    <a:pt x="286" y="8287"/>
                    <a:pt x="0" y="8858"/>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2" name="Google Shape;4532;p60"/>
            <p:cNvSpPr/>
            <p:nvPr/>
          </p:nvSpPr>
          <p:spPr>
            <a:xfrm>
              <a:off x="6408658" y="2455603"/>
              <a:ext cx="43560" cy="26130"/>
            </a:xfrm>
            <a:custGeom>
              <a:rect b="b" l="l" r="r" t="t"/>
              <a:pathLst>
                <a:path extrusionOk="0" h="25431" w="42291">
                  <a:moveTo>
                    <a:pt x="21146" y="25432"/>
                  </a:moveTo>
                  <a:cubicBezTo>
                    <a:pt x="9525" y="25432"/>
                    <a:pt x="0" y="15907"/>
                    <a:pt x="0" y="4286"/>
                  </a:cubicBezTo>
                  <a:cubicBezTo>
                    <a:pt x="0" y="1905"/>
                    <a:pt x="1905" y="0"/>
                    <a:pt x="4286" y="0"/>
                  </a:cubicBezTo>
                  <a:cubicBezTo>
                    <a:pt x="6667" y="0"/>
                    <a:pt x="8573" y="1905"/>
                    <a:pt x="8573" y="4286"/>
                  </a:cubicBezTo>
                  <a:cubicBezTo>
                    <a:pt x="8573" y="11240"/>
                    <a:pt x="14192" y="16859"/>
                    <a:pt x="21146" y="16859"/>
                  </a:cubicBezTo>
                  <a:cubicBezTo>
                    <a:pt x="28099" y="16859"/>
                    <a:pt x="33718" y="11240"/>
                    <a:pt x="33718" y="4286"/>
                  </a:cubicBezTo>
                  <a:cubicBezTo>
                    <a:pt x="33718" y="1905"/>
                    <a:pt x="35624" y="0"/>
                    <a:pt x="38005" y="0"/>
                  </a:cubicBezTo>
                  <a:cubicBezTo>
                    <a:pt x="40386" y="0"/>
                    <a:pt x="42291" y="1905"/>
                    <a:pt x="42291" y="4286"/>
                  </a:cubicBezTo>
                  <a:cubicBezTo>
                    <a:pt x="42291" y="15907"/>
                    <a:pt x="32766" y="25432"/>
                    <a:pt x="21146" y="2543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3" name="Google Shape;4533;p60"/>
            <p:cNvSpPr/>
            <p:nvPr/>
          </p:nvSpPr>
          <p:spPr>
            <a:xfrm>
              <a:off x="6442857" y="2455603"/>
              <a:ext cx="9319" cy="17714"/>
            </a:xfrm>
            <a:custGeom>
              <a:rect b="b" l="l" r="r" t="t"/>
              <a:pathLst>
                <a:path extrusionOk="0" h="17240" w="9048">
                  <a:moveTo>
                    <a:pt x="9049" y="4286"/>
                  </a:moveTo>
                  <a:cubicBezTo>
                    <a:pt x="9049" y="1905"/>
                    <a:pt x="7144" y="0"/>
                    <a:pt x="4763" y="0"/>
                  </a:cubicBezTo>
                  <a:cubicBezTo>
                    <a:pt x="2381" y="0"/>
                    <a:pt x="476" y="1905"/>
                    <a:pt x="476" y="4286"/>
                  </a:cubicBezTo>
                  <a:cubicBezTo>
                    <a:pt x="476" y="5524"/>
                    <a:pt x="286" y="6668"/>
                    <a:pt x="0" y="7715"/>
                  </a:cubicBezTo>
                  <a:cubicBezTo>
                    <a:pt x="1048" y="11049"/>
                    <a:pt x="2572" y="14288"/>
                    <a:pt x="4572" y="17240"/>
                  </a:cubicBezTo>
                  <a:cubicBezTo>
                    <a:pt x="7334" y="13621"/>
                    <a:pt x="9049" y="9144"/>
                    <a:pt x="9049" y="4286"/>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4" name="Google Shape;4534;p60"/>
            <p:cNvSpPr/>
            <p:nvPr/>
          </p:nvSpPr>
          <p:spPr>
            <a:xfrm>
              <a:off x="6454959" y="2492103"/>
              <a:ext cx="56215" cy="56079"/>
            </a:xfrm>
            <a:custGeom>
              <a:rect b="b" l="l" r="r" t="t"/>
              <a:pathLst>
                <a:path extrusionOk="0" h="54578" w="54578">
                  <a:moveTo>
                    <a:pt x="52721" y="14811"/>
                  </a:moveTo>
                  <a:lnTo>
                    <a:pt x="14811" y="52721"/>
                  </a:lnTo>
                  <a:cubicBezTo>
                    <a:pt x="12335" y="55197"/>
                    <a:pt x="8239" y="55197"/>
                    <a:pt x="5763" y="52721"/>
                  </a:cubicBezTo>
                  <a:lnTo>
                    <a:pt x="1857" y="48816"/>
                  </a:lnTo>
                  <a:cubicBezTo>
                    <a:pt x="-619" y="46339"/>
                    <a:pt x="-619" y="42243"/>
                    <a:pt x="1857" y="39767"/>
                  </a:cubicBezTo>
                  <a:lnTo>
                    <a:pt x="39767" y="1857"/>
                  </a:lnTo>
                  <a:cubicBezTo>
                    <a:pt x="42243" y="-619"/>
                    <a:pt x="46339" y="-619"/>
                    <a:pt x="48816" y="1857"/>
                  </a:cubicBezTo>
                  <a:lnTo>
                    <a:pt x="52721" y="5763"/>
                  </a:lnTo>
                  <a:cubicBezTo>
                    <a:pt x="55197" y="8239"/>
                    <a:pt x="55197" y="12335"/>
                    <a:pt x="52721" y="14811"/>
                  </a:cubicBezTo>
                  <a:lnTo>
                    <a:pt x="52721" y="1481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35" name="Google Shape;4535;p60"/>
          <p:cNvGrpSpPr/>
          <p:nvPr/>
        </p:nvGrpSpPr>
        <p:grpSpPr>
          <a:xfrm>
            <a:off x="7740333" y="2430293"/>
            <a:ext cx="218794" cy="291494"/>
            <a:chOff x="7749937" y="2430129"/>
            <a:chExt cx="218794" cy="291494"/>
          </a:xfrm>
        </p:grpSpPr>
        <p:sp>
          <p:nvSpPr>
            <p:cNvPr id="4536" name="Google Shape;4536;p60"/>
            <p:cNvSpPr/>
            <p:nvPr/>
          </p:nvSpPr>
          <p:spPr>
            <a:xfrm>
              <a:off x="7780267" y="2430129"/>
              <a:ext cx="188464" cy="242620"/>
            </a:xfrm>
            <a:custGeom>
              <a:rect b="b" l="l" r="r" t="t"/>
              <a:pathLst>
                <a:path extrusionOk="0" h="235553" w="182975">
                  <a:moveTo>
                    <a:pt x="5715" y="229838"/>
                  </a:moveTo>
                  <a:lnTo>
                    <a:pt x="16383" y="235553"/>
                  </a:lnTo>
                  <a:lnTo>
                    <a:pt x="172498" y="235553"/>
                  </a:lnTo>
                  <a:lnTo>
                    <a:pt x="182975" y="229838"/>
                  </a:lnTo>
                  <a:lnTo>
                    <a:pt x="182975" y="4001"/>
                  </a:lnTo>
                  <a:cubicBezTo>
                    <a:pt x="182975" y="1810"/>
                    <a:pt x="181166" y="0"/>
                    <a:pt x="178975" y="0"/>
                  </a:cubicBezTo>
                  <a:lnTo>
                    <a:pt x="5715" y="0"/>
                  </a:lnTo>
                  <a:lnTo>
                    <a:pt x="0" y="9716"/>
                  </a:lnTo>
                  <a:lnTo>
                    <a:pt x="0" y="218789"/>
                  </a:lnTo>
                  <a:lnTo>
                    <a:pt x="5715" y="22983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7" name="Google Shape;4537;p60"/>
            <p:cNvSpPr/>
            <p:nvPr/>
          </p:nvSpPr>
          <p:spPr>
            <a:xfrm>
              <a:off x="7750134" y="2430129"/>
              <a:ext cx="36496" cy="264105"/>
            </a:xfrm>
            <a:custGeom>
              <a:rect b="b" l="l" r="r" t="t"/>
              <a:pathLst>
                <a:path extrusionOk="0" h="256413" w="35433">
                  <a:moveTo>
                    <a:pt x="35433" y="229838"/>
                  </a:moveTo>
                  <a:lnTo>
                    <a:pt x="35433" y="0"/>
                  </a:lnTo>
                  <a:lnTo>
                    <a:pt x="26575" y="0"/>
                  </a:lnTo>
                  <a:cubicBezTo>
                    <a:pt x="11906" y="0"/>
                    <a:pt x="0" y="11906"/>
                    <a:pt x="0" y="26575"/>
                  </a:cubicBezTo>
                  <a:lnTo>
                    <a:pt x="0" y="256413"/>
                  </a:lnTo>
                  <a:lnTo>
                    <a:pt x="34957" y="256413"/>
                  </a:lnTo>
                  <a:lnTo>
                    <a:pt x="35433" y="22983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8" name="Google Shape;4538;p60"/>
            <p:cNvSpPr/>
            <p:nvPr/>
          </p:nvSpPr>
          <p:spPr>
            <a:xfrm>
              <a:off x="7750232" y="2430129"/>
              <a:ext cx="36496" cy="264105"/>
            </a:xfrm>
            <a:custGeom>
              <a:rect b="b" l="l" r="r" t="t"/>
              <a:pathLst>
                <a:path extrusionOk="0" h="256413" w="35433">
                  <a:moveTo>
                    <a:pt x="35338" y="0"/>
                  </a:moveTo>
                  <a:lnTo>
                    <a:pt x="35338" y="1333"/>
                  </a:lnTo>
                  <a:cubicBezTo>
                    <a:pt x="24670" y="4763"/>
                    <a:pt x="17050" y="14764"/>
                    <a:pt x="17050" y="26575"/>
                  </a:cubicBezTo>
                  <a:lnTo>
                    <a:pt x="17050" y="256413"/>
                  </a:lnTo>
                  <a:lnTo>
                    <a:pt x="0" y="256413"/>
                  </a:lnTo>
                  <a:lnTo>
                    <a:pt x="0" y="26575"/>
                  </a:lnTo>
                  <a:cubicBezTo>
                    <a:pt x="0" y="11906"/>
                    <a:pt x="11906" y="0"/>
                    <a:pt x="26575" y="0"/>
                  </a:cubicBezTo>
                  <a:lnTo>
                    <a:pt x="35433" y="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9" name="Google Shape;4539;p60"/>
            <p:cNvSpPr/>
            <p:nvPr/>
          </p:nvSpPr>
          <p:spPr>
            <a:xfrm>
              <a:off x="7762403" y="2679247"/>
              <a:ext cx="188072" cy="30020"/>
            </a:xfrm>
            <a:custGeom>
              <a:rect b="b" l="l" r="r" t="t"/>
              <a:pathLst>
                <a:path extrusionOk="0" h="29146" w="182594">
                  <a:moveTo>
                    <a:pt x="182594" y="95"/>
                  </a:moveTo>
                  <a:lnTo>
                    <a:pt x="182594" y="29146"/>
                  </a:lnTo>
                  <a:lnTo>
                    <a:pt x="14573" y="29146"/>
                  </a:lnTo>
                  <a:cubicBezTo>
                    <a:pt x="9715" y="29146"/>
                    <a:pt x="95" y="19526"/>
                    <a:pt x="0" y="14669"/>
                  </a:cubicBezTo>
                  <a:lnTo>
                    <a:pt x="0" y="14669"/>
                  </a:lnTo>
                  <a:cubicBezTo>
                    <a:pt x="0" y="9620"/>
                    <a:pt x="9620" y="0"/>
                    <a:pt x="14573" y="0"/>
                  </a:cubicBezTo>
                  <a:lnTo>
                    <a:pt x="182594"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0" name="Google Shape;4540;p60"/>
            <p:cNvSpPr/>
            <p:nvPr/>
          </p:nvSpPr>
          <p:spPr>
            <a:xfrm>
              <a:off x="7826008" y="2460852"/>
              <a:ext cx="102817" cy="102816"/>
            </a:xfrm>
            <a:custGeom>
              <a:rect b="b" l="l" r="r" t="t"/>
              <a:pathLst>
                <a:path extrusionOk="0" h="99821" w="99822">
                  <a:moveTo>
                    <a:pt x="99822" y="49911"/>
                  </a:moveTo>
                  <a:cubicBezTo>
                    <a:pt x="99822" y="77476"/>
                    <a:pt x="77476" y="99822"/>
                    <a:pt x="49911" y="99822"/>
                  </a:cubicBezTo>
                  <a:cubicBezTo>
                    <a:pt x="22346" y="99822"/>
                    <a:pt x="0" y="77476"/>
                    <a:pt x="0" y="49911"/>
                  </a:cubicBezTo>
                  <a:cubicBezTo>
                    <a:pt x="0" y="22346"/>
                    <a:pt x="22346" y="0"/>
                    <a:pt x="49911" y="0"/>
                  </a:cubicBezTo>
                  <a:cubicBezTo>
                    <a:pt x="77476" y="0"/>
                    <a:pt x="99822" y="22346"/>
                    <a:pt x="99822" y="499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1" name="Google Shape;4541;p60"/>
            <p:cNvSpPr/>
            <p:nvPr/>
          </p:nvSpPr>
          <p:spPr>
            <a:xfrm>
              <a:off x="7831799" y="2466643"/>
              <a:ext cx="91239" cy="91239"/>
            </a:xfrm>
            <a:custGeom>
              <a:rect b="b" l="l" r="r" t="t"/>
              <a:pathLst>
                <a:path extrusionOk="0" h="88582" w="88582">
                  <a:moveTo>
                    <a:pt x="88583" y="44291"/>
                  </a:moveTo>
                  <a:cubicBezTo>
                    <a:pt x="88583" y="68753"/>
                    <a:pt x="68753" y="88582"/>
                    <a:pt x="44291" y="88582"/>
                  </a:cubicBezTo>
                  <a:cubicBezTo>
                    <a:pt x="19830" y="88582"/>
                    <a:pt x="0" y="68753"/>
                    <a:pt x="0" y="44291"/>
                  </a:cubicBezTo>
                  <a:cubicBezTo>
                    <a:pt x="0" y="19830"/>
                    <a:pt x="19830" y="0"/>
                    <a:pt x="44291" y="0"/>
                  </a:cubicBezTo>
                  <a:cubicBezTo>
                    <a:pt x="68753" y="0"/>
                    <a:pt x="88583" y="19830"/>
                    <a:pt x="88583" y="4429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2" name="Google Shape;4542;p60"/>
            <p:cNvSpPr/>
            <p:nvPr/>
          </p:nvSpPr>
          <p:spPr>
            <a:xfrm>
              <a:off x="7749937" y="2666879"/>
              <a:ext cx="218779" cy="54743"/>
            </a:xfrm>
            <a:custGeom>
              <a:rect b="b" l="l" r="r" t="t"/>
              <a:pathLst>
                <a:path extrusionOk="0" h="53149" w="212407">
                  <a:moveTo>
                    <a:pt x="26575" y="53150"/>
                  </a:moveTo>
                  <a:lnTo>
                    <a:pt x="208407" y="53150"/>
                  </a:lnTo>
                  <a:cubicBezTo>
                    <a:pt x="210598" y="53150"/>
                    <a:pt x="212408" y="51340"/>
                    <a:pt x="212408" y="49149"/>
                  </a:cubicBezTo>
                  <a:lnTo>
                    <a:pt x="212408" y="39433"/>
                  </a:lnTo>
                  <a:cubicBezTo>
                    <a:pt x="212408" y="37243"/>
                    <a:pt x="210598" y="35433"/>
                    <a:pt x="208407" y="35433"/>
                  </a:cubicBezTo>
                  <a:lnTo>
                    <a:pt x="26670" y="35433"/>
                  </a:lnTo>
                  <a:cubicBezTo>
                    <a:pt x="21812" y="35433"/>
                    <a:pt x="17907" y="31528"/>
                    <a:pt x="17812" y="26670"/>
                  </a:cubicBezTo>
                  <a:cubicBezTo>
                    <a:pt x="17812" y="21717"/>
                    <a:pt x="21717" y="17717"/>
                    <a:pt x="26670" y="17717"/>
                  </a:cubicBezTo>
                  <a:lnTo>
                    <a:pt x="208407" y="17717"/>
                  </a:lnTo>
                  <a:cubicBezTo>
                    <a:pt x="210598" y="17717"/>
                    <a:pt x="212408" y="15907"/>
                    <a:pt x="212408" y="13716"/>
                  </a:cubicBezTo>
                  <a:lnTo>
                    <a:pt x="212408" y="0"/>
                  </a:lnTo>
                  <a:lnTo>
                    <a:pt x="26575" y="0"/>
                  </a:lnTo>
                  <a:cubicBezTo>
                    <a:pt x="11906" y="0"/>
                    <a:pt x="0" y="11906"/>
                    <a:pt x="0" y="26575"/>
                  </a:cubicBezTo>
                  <a:cubicBezTo>
                    <a:pt x="0" y="41243"/>
                    <a:pt x="11906" y="53150"/>
                    <a:pt x="26575" y="53150"/>
                  </a:cubicBezTo>
                  <a:lnTo>
                    <a:pt x="26575" y="5315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3" name="Google Shape;4543;p60"/>
            <p:cNvSpPr/>
            <p:nvPr/>
          </p:nvSpPr>
          <p:spPr>
            <a:xfrm>
              <a:off x="7850055" y="2484900"/>
              <a:ext cx="54743" cy="54743"/>
            </a:xfrm>
            <a:custGeom>
              <a:rect b="b" l="l" r="r" t="t"/>
              <a:pathLst>
                <a:path extrusionOk="0" h="53149" w="53149">
                  <a:moveTo>
                    <a:pt x="49149" y="17717"/>
                  </a:moveTo>
                  <a:lnTo>
                    <a:pt x="39433" y="17717"/>
                  </a:lnTo>
                  <a:cubicBezTo>
                    <a:pt x="37243" y="17717"/>
                    <a:pt x="35433" y="15907"/>
                    <a:pt x="35433" y="13716"/>
                  </a:cubicBezTo>
                  <a:lnTo>
                    <a:pt x="35433" y="4000"/>
                  </a:lnTo>
                  <a:cubicBezTo>
                    <a:pt x="35433" y="1810"/>
                    <a:pt x="33623" y="0"/>
                    <a:pt x="31433" y="0"/>
                  </a:cubicBezTo>
                  <a:lnTo>
                    <a:pt x="21717" y="0"/>
                  </a:lnTo>
                  <a:cubicBezTo>
                    <a:pt x="19526" y="0"/>
                    <a:pt x="17717" y="1810"/>
                    <a:pt x="17717" y="4000"/>
                  </a:cubicBezTo>
                  <a:lnTo>
                    <a:pt x="17717" y="13716"/>
                  </a:lnTo>
                  <a:cubicBezTo>
                    <a:pt x="17717" y="15907"/>
                    <a:pt x="15907" y="17717"/>
                    <a:pt x="13716" y="17717"/>
                  </a:cubicBezTo>
                  <a:lnTo>
                    <a:pt x="4000" y="17717"/>
                  </a:lnTo>
                  <a:cubicBezTo>
                    <a:pt x="1810" y="17717"/>
                    <a:pt x="0" y="19526"/>
                    <a:pt x="0" y="21717"/>
                  </a:cubicBezTo>
                  <a:lnTo>
                    <a:pt x="0" y="31432"/>
                  </a:lnTo>
                  <a:cubicBezTo>
                    <a:pt x="0" y="33623"/>
                    <a:pt x="1810" y="35433"/>
                    <a:pt x="4000" y="35433"/>
                  </a:cubicBezTo>
                  <a:lnTo>
                    <a:pt x="13716" y="35433"/>
                  </a:lnTo>
                  <a:cubicBezTo>
                    <a:pt x="15907" y="35433"/>
                    <a:pt x="17717" y="37243"/>
                    <a:pt x="17717" y="39433"/>
                  </a:cubicBezTo>
                  <a:lnTo>
                    <a:pt x="17717" y="49149"/>
                  </a:lnTo>
                  <a:cubicBezTo>
                    <a:pt x="17717" y="51340"/>
                    <a:pt x="19526" y="53149"/>
                    <a:pt x="21717" y="53149"/>
                  </a:cubicBezTo>
                  <a:lnTo>
                    <a:pt x="31433" y="53149"/>
                  </a:lnTo>
                  <a:cubicBezTo>
                    <a:pt x="33623" y="53149"/>
                    <a:pt x="35433" y="51340"/>
                    <a:pt x="35433" y="49149"/>
                  </a:cubicBezTo>
                  <a:lnTo>
                    <a:pt x="35433" y="39433"/>
                  </a:lnTo>
                  <a:cubicBezTo>
                    <a:pt x="35433" y="37243"/>
                    <a:pt x="37243" y="35433"/>
                    <a:pt x="39433" y="35433"/>
                  </a:cubicBezTo>
                  <a:lnTo>
                    <a:pt x="49149" y="35433"/>
                  </a:lnTo>
                  <a:cubicBezTo>
                    <a:pt x="51340" y="35433"/>
                    <a:pt x="53150" y="33623"/>
                    <a:pt x="53150" y="31432"/>
                  </a:cubicBezTo>
                  <a:lnTo>
                    <a:pt x="53150" y="21717"/>
                  </a:lnTo>
                  <a:cubicBezTo>
                    <a:pt x="53150" y="19526"/>
                    <a:pt x="51340" y="17717"/>
                    <a:pt x="49149" y="1771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4" name="Google Shape;4544;p60"/>
            <p:cNvSpPr/>
            <p:nvPr/>
          </p:nvSpPr>
          <p:spPr>
            <a:xfrm>
              <a:off x="7831798" y="2575988"/>
              <a:ext cx="91239" cy="18836"/>
            </a:xfrm>
            <a:custGeom>
              <a:rect b="b" l="l" r="r" t="t"/>
              <a:pathLst>
                <a:path extrusionOk="0" h="18287" w="88582">
                  <a:moveTo>
                    <a:pt x="84677" y="18288"/>
                  </a:moveTo>
                  <a:lnTo>
                    <a:pt x="3905" y="18288"/>
                  </a:lnTo>
                  <a:cubicBezTo>
                    <a:pt x="1810" y="18288"/>
                    <a:pt x="0" y="16573"/>
                    <a:pt x="0" y="14383"/>
                  </a:cubicBezTo>
                  <a:lnTo>
                    <a:pt x="0" y="3905"/>
                  </a:lnTo>
                  <a:cubicBezTo>
                    <a:pt x="0" y="1810"/>
                    <a:pt x="1715" y="0"/>
                    <a:pt x="3905" y="0"/>
                  </a:cubicBezTo>
                  <a:lnTo>
                    <a:pt x="84677" y="0"/>
                  </a:lnTo>
                  <a:cubicBezTo>
                    <a:pt x="86773" y="0"/>
                    <a:pt x="88583" y="1715"/>
                    <a:pt x="88583" y="3905"/>
                  </a:cubicBezTo>
                  <a:lnTo>
                    <a:pt x="88583" y="14383"/>
                  </a:lnTo>
                  <a:cubicBezTo>
                    <a:pt x="88583" y="16478"/>
                    <a:pt x="86868" y="18288"/>
                    <a:pt x="84677" y="1828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5" name="Google Shape;4545;p60"/>
            <p:cNvSpPr/>
            <p:nvPr/>
          </p:nvSpPr>
          <p:spPr>
            <a:xfrm>
              <a:off x="7827479" y="2608085"/>
              <a:ext cx="99971" cy="8829"/>
            </a:xfrm>
            <a:custGeom>
              <a:rect b="b" l="l" r="r" t="t"/>
              <a:pathLst>
                <a:path extrusionOk="0" h="8572" w="97059">
                  <a:moveTo>
                    <a:pt x="92774" y="8573"/>
                  </a:moveTo>
                  <a:lnTo>
                    <a:pt x="4286" y="8573"/>
                  </a:lnTo>
                  <a:cubicBezTo>
                    <a:pt x="1905" y="8573"/>
                    <a:pt x="0" y="6667"/>
                    <a:pt x="0" y="4286"/>
                  </a:cubicBezTo>
                  <a:cubicBezTo>
                    <a:pt x="0" y="1905"/>
                    <a:pt x="1905" y="0"/>
                    <a:pt x="4286" y="0"/>
                  </a:cubicBezTo>
                  <a:lnTo>
                    <a:pt x="92774" y="0"/>
                  </a:lnTo>
                  <a:cubicBezTo>
                    <a:pt x="95155" y="0"/>
                    <a:pt x="97060" y="1905"/>
                    <a:pt x="97060" y="4286"/>
                  </a:cubicBezTo>
                  <a:cubicBezTo>
                    <a:pt x="97060" y="6667"/>
                    <a:pt x="95155" y="8573"/>
                    <a:pt x="92774" y="85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6" name="Google Shape;4546;p60"/>
            <p:cNvSpPr/>
            <p:nvPr/>
          </p:nvSpPr>
          <p:spPr>
            <a:xfrm>
              <a:off x="7845737" y="2625753"/>
              <a:ext cx="63475" cy="8829"/>
            </a:xfrm>
            <a:custGeom>
              <a:rect b="b" l="l" r="r" t="t"/>
              <a:pathLst>
                <a:path extrusionOk="0" h="8572" w="61626">
                  <a:moveTo>
                    <a:pt x="57341" y="8572"/>
                  </a:moveTo>
                  <a:lnTo>
                    <a:pt x="4286" y="8572"/>
                  </a:lnTo>
                  <a:cubicBezTo>
                    <a:pt x="1905" y="8572"/>
                    <a:pt x="0" y="6667"/>
                    <a:pt x="0" y="4286"/>
                  </a:cubicBezTo>
                  <a:cubicBezTo>
                    <a:pt x="0" y="1905"/>
                    <a:pt x="1905" y="0"/>
                    <a:pt x="4286" y="0"/>
                  </a:cubicBezTo>
                  <a:lnTo>
                    <a:pt x="57341" y="0"/>
                  </a:lnTo>
                  <a:cubicBezTo>
                    <a:pt x="59722" y="0"/>
                    <a:pt x="61627" y="1905"/>
                    <a:pt x="61627" y="4286"/>
                  </a:cubicBezTo>
                  <a:cubicBezTo>
                    <a:pt x="61627" y="6667"/>
                    <a:pt x="59722" y="8572"/>
                    <a:pt x="57341" y="85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47" name="Google Shape;4547;p60"/>
          <p:cNvGrpSpPr/>
          <p:nvPr/>
        </p:nvGrpSpPr>
        <p:grpSpPr>
          <a:xfrm>
            <a:off x="5120565" y="2870096"/>
            <a:ext cx="215074" cy="282940"/>
            <a:chOff x="6762892" y="3276313"/>
            <a:chExt cx="215074" cy="282940"/>
          </a:xfrm>
        </p:grpSpPr>
        <p:sp>
          <p:nvSpPr>
            <p:cNvPr id="4548" name="Google Shape;4548;p60"/>
            <p:cNvSpPr/>
            <p:nvPr/>
          </p:nvSpPr>
          <p:spPr>
            <a:xfrm>
              <a:off x="6880764" y="3298411"/>
              <a:ext cx="54483" cy="130206"/>
            </a:xfrm>
            <a:custGeom>
              <a:rect b="b" l="l" r="r" t="t"/>
              <a:pathLst>
                <a:path extrusionOk="0" h="130206" w="54483">
                  <a:moveTo>
                    <a:pt x="33052" y="0"/>
                  </a:moveTo>
                  <a:cubicBezTo>
                    <a:pt x="35624" y="4286"/>
                    <a:pt x="34576" y="30290"/>
                    <a:pt x="29718" y="40576"/>
                  </a:cubicBezTo>
                  <a:cubicBezTo>
                    <a:pt x="23527" y="53435"/>
                    <a:pt x="13621" y="68675"/>
                    <a:pt x="0" y="86296"/>
                  </a:cubicBezTo>
                  <a:cubicBezTo>
                    <a:pt x="7620" y="104108"/>
                    <a:pt x="19812" y="122872"/>
                    <a:pt x="38195" y="130207"/>
                  </a:cubicBezTo>
                  <a:cubicBezTo>
                    <a:pt x="48673" y="111062"/>
                    <a:pt x="54483" y="93250"/>
                    <a:pt x="54483" y="76486"/>
                  </a:cubicBezTo>
                  <a:cubicBezTo>
                    <a:pt x="54483" y="59722"/>
                    <a:pt x="40196" y="11525"/>
                    <a:pt x="33147" y="95"/>
                  </a:cubicBezTo>
                  <a:lnTo>
                    <a:pt x="33147"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9" name="Google Shape;4549;p60"/>
            <p:cNvSpPr/>
            <p:nvPr/>
          </p:nvSpPr>
          <p:spPr>
            <a:xfrm>
              <a:off x="6772560" y="3426808"/>
              <a:ext cx="117252" cy="122777"/>
            </a:xfrm>
            <a:custGeom>
              <a:rect b="b" l="l" r="r" t="t"/>
              <a:pathLst>
                <a:path extrusionOk="0" h="122777" w="117252">
                  <a:moveTo>
                    <a:pt x="0" y="76676"/>
                  </a:moveTo>
                  <a:lnTo>
                    <a:pt x="17336" y="107061"/>
                  </a:lnTo>
                  <a:lnTo>
                    <a:pt x="46101" y="122777"/>
                  </a:lnTo>
                  <a:cubicBezTo>
                    <a:pt x="73819" y="94774"/>
                    <a:pt x="98108" y="68770"/>
                    <a:pt x="117253" y="44482"/>
                  </a:cubicBezTo>
                  <a:lnTo>
                    <a:pt x="72771" y="0"/>
                  </a:lnTo>
                  <a:cubicBezTo>
                    <a:pt x="52578" y="22670"/>
                    <a:pt x="28194" y="48197"/>
                    <a:pt x="0" y="76676"/>
                  </a:cubicBezTo>
                  <a:lnTo>
                    <a:pt x="0" y="7667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0" name="Google Shape;4550;p60"/>
            <p:cNvSpPr/>
            <p:nvPr/>
          </p:nvSpPr>
          <p:spPr>
            <a:xfrm>
              <a:off x="6762892" y="3503389"/>
              <a:ext cx="55673" cy="55864"/>
            </a:xfrm>
            <a:custGeom>
              <a:rect b="b" l="l" r="r" t="t"/>
              <a:pathLst>
                <a:path extrusionOk="0" h="55864" w="55673">
                  <a:moveTo>
                    <a:pt x="1191" y="14573"/>
                  </a:moveTo>
                  <a:lnTo>
                    <a:pt x="41196" y="54578"/>
                  </a:lnTo>
                  <a:cubicBezTo>
                    <a:pt x="42910" y="56293"/>
                    <a:pt x="45577" y="56293"/>
                    <a:pt x="47292" y="54578"/>
                  </a:cubicBezTo>
                  <a:cubicBezTo>
                    <a:pt x="50149" y="51721"/>
                    <a:pt x="52911" y="48958"/>
                    <a:pt x="55674" y="46101"/>
                  </a:cubicBezTo>
                  <a:lnTo>
                    <a:pt x="9668" y="0"/>
                  </a:lnTo>
                  <a:cubicBezTo>
                    <a:pt x="6906" y="2762"/>
                    <a:pt x="4143" y="5620"/>
                    <a:pt x="1286" y="8477"/>
                  </a:cubicBezTo>
                  <a:cubicBezTo>
                    <a:pt x="-429" y="10192"/>
                    <a:pt x="-429" y="12859"/>
                    <a:pt x="1286" y="14573"/>
                  </a:cubicBezTo>
                  <a:lnTo>
                    <a:pt x="1286" y="145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1" name="Google Shape;4551;p60"/>
            <p:cNvSpPr/>
            <p:nvPr/>
          </p:nvSpPr>
          <p:spPr>
            <a:xfrm>
              <a:off x="6845236" y="3384613"/>
              <a:ext cx="73628" cy="86677"/>
            </a:xfrm>
            <a:custGeom>
              <a:rect b="b" l="l" r="r" t="t"/>
              <a:pathLst>
                <a:path extrusionOk="0" h="86677" w="73628">
                  <a:moveTo>
                    <a:pt x="35433" y="0"/>
                  </a:moveTo>
                  <a:cubicBezTo>
                    <a:pt x="25527" y="12764"/>
                    <a:pt x="13716" y="26860"/>
                    <a:pt x="0" y="42196"/>
                  </a:cubicBezTo>
                  <a:lnTo>
                    <a:pt x="44482" y="86678"/>
                  </a:lnTo>
                  <a:cubicBezTo>
                    <a:pt x="56293" y="71723"/>
                    <a:pt x="66104" y="57531"/>
                    <a:pt x="73628" y="43910"/>
                  </a:cubicBezTo>
                  <a:cubicBezTo>
                    <a:pt x="59055" y="28003"/>
                    <a:pt x="46292" y="13430"/>
                    <a:pt x="35433" y="0"/>
                  </a:cubicBezTo>
                  <a:lnTo>
                    <a:pt x="3543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2" name="Google Shape;4552;p60"/>
            <p:cNvSpPr/>
            <p:nvPr/>
          </p:nvSpPr>
          <p:spPr>
            <a:xfrm>
              <a:off x="6809898" y="3298316"/>
              <a:ext cx="168068" cy="251269"/>
            </a:xfrm>
            <a:custGeom>
              <a:rect b="b" l="l" r="r" t="t"/>
              <a:pathLst>
                <a:path extrusionOk="0" h="251269" w="168068">
                  <a:moveTo>
                    <a:pt x="17145" y="95"/>
                  </a:moveTo>
                  <a:cubicBezTo>
                    <a:pt x="12478" y="7525"/>
                    <a:pt x="4858" y="30671"/>
                    <a:pt x="0" y="50483"/>
                  </a:cubicBezTo>
                  <a:cubicBezTo>
                    <a:pt x="0" y="50483"/>
                    <a:pt x="0" y="50483"/>
                    <a:pt x="0" y="50483"/>
                  </a:cubicBezTo>
                  <a:cubicBezTo>
                    <a:pt x="-95" y="117158"/>
                    <a:pt x="49340" y="183071"/>
                    <a:pt x="135255" y="251270"/>
                  </a:cubicBezTo>
                  <a:lnTo>
                    <a:pt x="166783" y="219646"/>
                  </a:lnTo>
                  <a:cubicBezTo>
                    <a:pt x="168497" y="217932"/>
                    <a:pt x="168497" y="215265"/>
                    <a:pt x="166783" y="213550"/>
                  </a:cubicBezTo>
                  <a:cubicBezTo>
                    <a:pt x="88392" y="135065"/>
                    <a:pt x="38386" y="78010"/>
                    <a:pt x="20479" y="40577"/>
                  </a:cubicBezTo>
                  <a:cubicBezTo>
                    <a:pt x="15526" y="30290"/>
                    <a:pt x="14573" y="4382"/>
                    <a:pt x="17145" y="0"/>
                  </a:cubicBezTo>
                  <a:lnTo>
                    <a:pt x="1714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3" name="Google Shape;4553;p60"/>
            <p:cNvSpPr/>
            <p:nvPr/>
          </p:nvSpPr>
          <p:spPr>
            <a:xfrm>
              <a:off x="6805612" y="3348799"/>
              <a:ext cx="139541" cy="210454"/>
            </a:xfrm>
            <a:custGeom>
              <a:rect b="b" l="l" r="r" t="t"/>
              <a:pathLst>
                <a:path extrusionOk="0" h="210454" w="139541">
                  <a:moveTo>
                    <a:pt x="4286" y="0"/>
                  </a:moveTo>
                  <a:cubicBezTo>
                    <a:pt x="1714" y="10573"/>
                    <a:pt x="0" y="20193"/>
                    <a:pt x="0" y="26003"/>
                  </a:cubicBezTo>
                  <a:cubicBezTo>
                    <a:pt x="0" y="76009"/>
                    <a:pt x="51911" y="136017"/>
                    <a:pt x="125063" y="209169"/>
                  </a:cubicBezTo>
                  <a:cubicBezTo>
                    <a:pt x="126778" y="210884"/>
                    <a:pt x="129445" y="210884"/>
                    <a:pt x="131159" y="209169"/>
                  </a:cubicBezTo>
                  <a:lnTo>
                    <a:pt x="139541" y="200787"/>
                  </a:lnTo>
                  <a:cubicBezTo>
                    <a:pt x="64865" y="126206"/>
                    <a:pt x="4286" y="66580"/>
                    <a:pt x="4286" y="0"/>
                  </a:cubicBezTo>
                  <a:lnTo>
                    <a:pt x="428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4" name="Google Shape;4554;p60"/>
            <p:cNvSpPr/>
            <p:nvPr/>
          </p:nvSpPr>
          <p:spPr>
            <a:xfrm>
              <a:off x="6827670" y="3276313"/>
              <a:ext cx="86154" cy="53911"/>
            </a:xfrm>
            <a:custGeom>
              <a:rect b="b" l="l" r="r" t="t"/>
              <a:pathLst>
                <a:path extrusionOk="0" h="53911" w="86154">
                  <a:moveTo>
                    <a:pt x="3469" y="53912"/>
                  </a:moveTo>
                  <a:cubicBezTo>
                    <a:pt x="17280" y="47339"/>
                    <a:pt x="66429" y="47339"/>
                    <a:pt x="80241" y="53912"/>
                  </a:cubicBezTo>
                  <a:cubicBezTo>
                    <a:pt x="86622" y="42767"/>
                    <a:pt x="86146" y="29432"/>
                    <a:pt x="86146" y="22098"/>
                  </a:cubicBezTo>
                  <a:cubicBezTo>
                    <a:pt x="78145" y="9239"/>
                    <a:pt x="60619" y="0"/>
                    <a:pt x="42712" y="0"/>
                  </a:cubicBezTo>
                  <a:cubicBezTo>
                    <a:pt x="29377" y="0"/>
                    <a:pt x="16137" y="5143"/>
                    <a:pt x="6993" y="13144"/>
                  </a:cubicBezTo>
                  <a:cubicBezTo>
                    <a:pt x="1945" y="22479"/>
                    <a:pt x="-3865" y="34957"/>
                    <a:pt x="3469" y="53912"/>
                  </a:cubicBezTo>
                  <a:lnTo>
                    <a:pt x="3469" y="5391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5" name="Google Shape;4555;p60"/>
            <p:cNvSpPr/>
            <p:nvPr/>
          </p:nvSpPr>
          <p:spPr>
            <a:xfrm>
              <a:off x="6822852" y="3289553"/>
              <a:ext cx="94869" cy="49530"/>
            </a:xfrm>
            <a:custGeom>
              <a:rect b="b" l="l" r="r" t="t"/>
              <a:pathLst>
                <a:path extrusionOk="0" h="49530" w="94869">
                  <a:moveTo>
                    <a:pt x="90964" y="8858"/>
                  </a:moveTo>
                  <a:cubicBezTo>
                    <a:pt x="90964" y="16193"/>
                    <a:pt x="87440" y="27718"/>
                    <a:pt x="83058" y="35433"/>
                  </a:cubicBezTo>
                  <a:cubicBezTo>
                    <a:pt x="73628" y="30956"/>
                    <a:pt x="61532" y="28099"/>
                    <a:pt x="47530" y="28099"/>
                  </a:cubicBezTo>
                  <a:cubicBezTo>
                    <a:pt x="33528" y="28099"/>
                    <a:pt x="21527" y="30956"/>
                    <a:pt x="12002" y="35433"/>
                  </a:cubicBezTo>
                  <a:cubicBezTo>
                    <a:pt x="7049" y="22479"/>
                    <a:pt x="6763" y="9334"/>
                    <a:pt x="11811" y="0"/>
                  </a:cubicBezTo>
                  <a:cubicBezTo>
                    <a:pt x="8763" y="2667"/>
                    <a:pt x="6096" y="5715"/>
                    <a:pt x="4096" y="8953"/>
                  </a:cubicBezTo>
                  <a:cubicBezTo>
                    <a:pt x="1524" y="13240"/>
                    <a:pt x="0" y="18002"/>
                    <a:pt x="0" y="23050"/>
                  </a:cubicBezTo>
                  <a:cubicBezTo>
                    <a:pt x="0" y="30385"/>
                    <a:pt x="2477" y="39243"/>
                    <a:pt x="7429" y="49530"/>
                  </a:cubicBezTo>
                  <a:cubicBezTo>
                    <a:pt x="18098" y="43434"/>
                    <a:pt x="31718" y="39624"/>
                    <a:pt x="47434" y="39624"/>
                  </a:cubicBezTo>
                  <a:cubicBezTo>
                    <a:pt x="63151" y="39624"/>
                    <a:pt x="76771" y="43434"/>
                    <a:pt x="87440" y="49530"/>
                  </a:cubicBezTo>
                  <a:cubicBezTo>
                    <a:pt x="92392" y="39243"/>
                    <a:pt x="94869" y="30385"/>
                    <a:pt x="94869" y="23050"/>
                  </a:cubicBezTo>
                  <a:cubicBezTo>
                    <a:pt x="94869" y="18097"/>
                    <a:pt x="93440" y="13335"/>
                    <a:pt x="90773" y="895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6" name="Google Shape;4556;p60"/>
          <p:cNvGrpSpPr/>
          <p:nvPr/>
        </p:nvGrpSpPr>
        <p:grpSpPr>
          <a:xfrm>
            <a:off x="6390777" y="2865609"/>
            <a:ext cx="291684" cy="291743"/>
            <a:chOff x="6393426" y="2863092"/>
            <a:chExt cx="291684" cy="291743"/>
          </a:xfrm>
        </p:grpSpPr>
        <p:sp>
          <p:nvSpPr>
            <p:cNvPr id="4557" name="Google Shape;4557;p60"/>
            <p:cNvSpPr/>
            <p:nvPr/>
          </p:nvSpPr>
          <p:spPr>
            <a:xfrm>
              <a:off x="6426748" y="2896551"/>
              <a:ext cx="224980" cy="225010"/>
            </a:xfrm>
            <a:custGeom>
              <a:rect b="b" l="l" r="r" t="t"/>
              <a:pathLst>
                <a:path extrusionOk="0" h="219522" w="219493">
                  <a:moveTo>
                    <a:pt x="23974" y="8258"/>
                  </a:moveTo>
                  <a:cubicBezTo>
                    <a:pt x="18735" y="8258"/>
                    <a:pt x="14735" y="9496"/>
                    <a:pt x="12163" y="12163"/>
                  </a:cubicBezTo>
                  <a:cubicBezTo>
                    <a:pt x="5115" y="19212"/>
                    <a:pt x="7782" y="37023"/>
                    <a:pt x="19402" y="59693"/>
                  </a:cubicBezTo>
                  <a:cubicBezTo>
                    <a:pt x="32070" y="84458"/>
                    <a:pt x="53692" y="112652"/>
                    <a:pt x="80172" y="139227"/>
                  </a:cubicBezTo>
                  <a:cubicBezTo>
                    <a:pt x="106746" y="165801"/>
                    <a:pt x="134940" y="187328"/>
                    <a:pt x="159705" y="199996"/>
                  </a:cubicBezTo>
                  <a:cubicBezTo>
                    <a:pt x="182375" y="211617"/>
                    <a:pt x="200187" y="214379"/>
                    <a:pt x="207235" y="207235"/>
                  </a:cubicBezTo>
                  <a:cubicBezTo>
                    <a:pt x="214284" y="200187"/>
                    <a:pt x="211617" y="182375"/>
                    <a:pt x="199996" y="159705"/>
                  </a:cubicBezTo>
                  <a:cubicBezTo>
                    <a:pt x="187328" y="134940"/>
                    <a:pt x="165706" y="106746"/>
                    <a:pt x="139227" y="80172"/>
                  </a:cubicBezTo>
                  <a:cubicBezTo>
                    <a:pt x="112652" y="53597"/>
                    <a:pt x="84458" y="32070"/>
                    <a:pt x="59693" y="19402"/>
                  </a:cubicBezTo>
                  <a:cubicBezTo>
                    <a:pt x="45310" y="12068"/>
                    <a:pt x="32928" y="8258"/>
                    <a:pt x="23974" y="8258"/>
                  </a:cubicBezTo>
                  <a:moveTo>
                    <a:pt x="195424" y="219522"/>
                  </a:moveTo>
                  <a:cubicBezTo>
                    <a:pt x="193424" y="219522"/>
                    <a:pt x="191328" y="219332"/>
                    <a:pt x="189138" y="219046"/>
                  </a:cubicBezTo>
                  <a:cubicBezTo>
                    <a:pt x="179708" y="217808"/>
                    <a:pt x="168564" y="213903"/>
                    <a:pt x="155991" y="207426"/>
                  </a:cubicBezTo>
                  <a:cubicBezTo>
                    <a:pt x="130464" y="194376"/>
                    <a:pt x="101508" y="172278"/>
                    <a:pt x="74361" y="145132"/>
                  </a:cubicBezTo>
                  <a:cubicBezTo>
                    <a:pt x="47215" y="117986"/>
                    <a:pt x="25117" y="89030"/>
                    <a:pt x="12068" y="63503"/>
                  </a:cubicBezTo>
                  <a:cubicBezTo>
                    <a:pt x="5591" y="50835"/>
                    <a:pt x="1686" y="39690"/>
                    <a:pt x="447" y="30356"/>
                  </a:cubicBezTo>
                  <a:cubicBezTo>
                    <a:pt x="-981" y="19783"/>
                    <a:pt x="1019" y="11687"/>
                    <a:pt x="6353" y="6353"/>
                  </a:cubicBezTo>
                  <a:cubicBezTo>
                    <a:pt x="11687" y="1019"/>
                    <a:pt x="19783" y="-981"/>
                    <a:pt x="30356" y="447"/>
                  </a:cubicBezTo>
                  <a:cubicBezTo>
                    <a:pt x="39786" y="1686"/>
                    <a:pt x="50930" y="5591"/>
                    <a:pt x="63503" y="12068"/>
                  </a:cubicBezTo>
                  <a:cubicBezTo>
                    <a:pt x="89030" y="25117"/>
                    <a:pt x="117986" y="47215"/>
                    <a:pt x="145132" y="74361"/>
                  </a:cubicBezTo>
                  <a:cubicBezTo>
                    <a:pt x="172278" y="101508"/>
                    <a:pt x="194376" y="130464"/>
                    <a:pt x="207426" y="155991"/>
                  </a:cubicBezTo>
                  <a:cubicBezTo>
                    <a:pt x="213903" y="168659"/>
                    <a:pt x="217808" y="179803"/>
                    <a:pt x="219046" y="189138"/>
                  </a:cubicBezTo>
                  <a:cubicBezTo>
                    <a:pt x="220475" y="199710"/>
                    <a:pt x="218475" y="207807"/>
                    <a:pt x="213141" y="213141"/>
                  </a:cubicBezTo>
                  <a:cubicBezTo>
                    <a:pt x="208950" y="217332"/>
                    <a:pt x="202949" y="219522"/>
                    <a:pt x="195424" y="219522"/>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8" name="Google Shape;4558;p60"/>
            <p:cNvSpPr/>
            <p:nvPr/>
          </p:nvSpPr>
          <p:spPr>
            <a:xfrm>
              <a:off x="6393426" y="2945728"/>
              <a:ext cx="291684" cy="126754"/>
            </a:xfrm>
            <a:custGeom>
              <a:rect b="b" l="l" r="r" t="t"/>
              <a:pathLst>
                <a:path extrusionOk="0" h="123662" w="284570">
                  <a:moveTo>
                    <a:pt x="222009" y="8314"/>
                  </a:moveTo>
                  <a:cubicBezTo>
                    <a:pt x="196292" y="8314"/>
                    <a:pt x="164288" y="12791"/>
                    <a:pt x="131522" y="21649"/>
                  </a:cubicBezTo>
                  <a:cubicBezTo>
                    <a:pt x="95136" y="31460"/>
                    <a:pt x="62275" y="45176"/>
                    <a:pt x="38843" y="60321"/>
                  </a:cubicBezTo>
                  <a:cubicBezTo>
                    <a:pt x="17317" y="74227"/>
                    <a:pt x="6077" y="88229"/>
                    <a:pt x="8649" y="97849"/>
                  </a:cubicBezTo>
                  <a:cubicBezTo>
                    <a:pt x="9602" y="101374"/>
                    <a:pt x="12364" y="104422"/>
                    <a:pt x="16841" y="107089"/>
                  </a:cubicBezTo>
                  <a:cubicBezTo>
                    <a:pt x="26461" y="112613"/>
                    <a:pt x="42558" y="115375"/>
                    <a:pt x="62466" y="115375"/>
                  </a:cubicBezTo>
                  <a:cubicBezTo>
                    <a:pt x="88183" y="115375"/>
                    <a:pt x="120187" y="110899"/>
                    <a:pt x="152953" y="102040"/>
                  </a:cubicBezTo>
                  <a:cubicBezTo>
                    <a:pt x="189339" y="92230"/>
                    <a:pt x="222200" y="78514"/>
                    <a:pt x="245631" y="63369"/>
                  </a:cubicBezTo>
                  <a:cubicBezTo>
                    <a:pt x="267158" y="49462"/>
                    <a:pt x="278397" y="35461"/>
                    <a:pt x="275826" y="25840"/>
                  </a:cubicBezTo>
                  <a:cubicBezTo>
                    <a:pt x="274873" y="22316"/>
                    <a:pt x="272111" y="19268"/>
                    <a:pt x="267634" y="16601"/>
                  </a:cubicBezTo>
                  <a:cubicBezTo>
                    <a:pt x="258014" y="11077"/>
                    <a:pt x="241917" y="8314"/>
                    <a:pt x="222009" y="8314"/>
                  </a:cubicBezTo>
                  <a:moveTo>
                    <a:pt x="62847" y="123662"/>
                  </a:moveTo>
                  <a:cubicBezTo>
                    <a:pt x="41225" y="123662"/>
                    <a:pt x="23604" y="120519"/>
                    <a:pt x="12745" y="114328"/>
                  </a:cubicBezTo>
                  <a:cubicBezTo>
                    <a:pt x="6268" y="110613"/>
                    <a:pt x="2172" y="105755"/>
                    <a:pt x="648" y="100040"/>
                  </a:cubicBezTo>
                  <a:cubicBezTo>
                    <a:pt x="-1257" y="92706"/>
                    <a:pt x="1029" y="84800"/>
                    <a:pt x="7601" y="76323"/>
                  </a:cubicBezTo>
                  <a:cubicBezTo>
                    <a:pt x="13412" y="68798"/>
                    <a:pt x="22460" y="61083"/>
                    <a:pt x="34367" y="53368"/>
                  </a:cubicBezTo>
                  <a:cubicBezTo>
                    <a:pt x="58465" y="37747"/>
                    <a:pt x="92279" y="23650"/>
                    <a:pt x="129426" y="13648"/>
                  </a:cubicBezTo>
                  <a:cubicBezTo>
                    <a:pt x="190482" y="-2830"/>
                    <a:pt x="247727" y="-4544"/>
                    <a:pt x="271825" y="9362"/>
                  </a:cubicBezTo>
                  <a:cubicBezTo>
                    <a:pt x="278302" y="13077"/>
                    <a:pt x="282398" y="17935"/>
                    <a:pt x="283922" y="23650"/>
                  </a:cubicBezTo>
                  <a:cubicBezTo>
                    <a:pt x="285827" y="30984"/>
                    <a:pt x="283541" y="38890"/>
                    <a:pt x="276968" y="47367"/>
                  </a:cubicBezTo>
                  <a:cubicBezTo>
                    <a:pt x="271158" y="54892"/>
                    <a:pt x="262109" y="62607"/>
                    <a:pt x="250203" y="70322"/>
                  </a:cubicBezTo>
                  <a:cubicBezTo>
                    <a:pt x="226105" y="85943"/>
                    <a:pt x="192291" y="100040"/>
                    <a:pt x="155144" y="110041"/>
                  </a:cubicBezTo>
                  <a:cubicBezTo>
                    <a:pt x="121616" y="119090"/>
                    <a:pt x="89231" y="123662"/>
                    <a:pt x="62847" y="123662"/>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9" name="Google Shape;4559;p60"/>
            <p:cNvSpPr/>
            <p:nvPr/>
          </p:nvSpPr>
          <p:spPr>
            <a:xfrm>
              <a:off x="6475828" y="2863092"/>
              <a:ext cx="126781" cy="291743"/>
            </a:xfrm>
            <a:custGeom>
              <a:rect b="b" l="l" r="r" t="t"/>
              <a:pathLst>
                <a:path extrusionOk="0" h="284627" w="123689">
                  <a:moveTo>
                    <a:pt x="17649" y="130608"/>
                  </a:moveTo>
                  <a:lnTo>
                    <a:pt x="17649" y="130608"/>
                  </a:lnTo>
                  <a:lnTo>
                    <a:pt x="17649" y="130608"/>
                  </a:lnTo>
                  <a:close/>
                  <a:moveTo>
                    <a:pt x="95087" y="8402"/>
                  </a:moveTo>
                  <a:cubicBezTo>
                    <a:pt x="85657" y="8402"/>
                    <a:pt x="72894" y="19547"/>
                    <a:pt x="60321" y="38978"/>
                  </a:cubicBezTo>
                  <a:cubicBezTo>
                    <a:pt x="45176" y="62409"/>
                    <a:pt x="31460" y="95270"/>
                    <a:pt x="21649" y="131656"/>
                  </a:cubicBezTo>
                  <a:lnTo>
                    <a:pt x="21649" y="131656"/>
                  </a:lnTo>
                  <a:cubicBezTo>
                    <a:pt x="5933" y="189758"/>
                    <a:pt x="3838" y="245765"/>
                    <a:pt x="16601" y="267768"/>
                  </a:cubicBezTo>
                  <a:cubicBezTo>
                    <a:pt x="19173" y="272245"/>
                    <a:pt x="22316" y="275007"/>
                    <a:pt x="25840" y="275960"/>
                  </a:cubicBezTo>
                  <a:cubicBezTo>
                    <a:pt x="26698" y="276245"/>
                    <a:pt x="27650" y="276341"/>
                    <a:pt x="28698" y="276341"/>
                  </a:cubicBezTo>
                  <a:cubicBezTo>
                    <a:pt x="38128" y="276341"/>
                    <a:pt x="50891" y="265196"/>
                    <a:pt x="63464" y="245765"/>
                  </a:cubicBezTo>
                  <a:cubicBezTo>
                    <a:pt x="78609" y="222334"/>
                    <a:pt x="92325" y="189473"/>
                    <a:pt x="102136" y="153087"/>
                  </a:cubicBezTo>
                  <a:cubicBezTo>
                    <a:pt x="117852" y="94985"/>
                    <a:pt x="119947" y="38978"/>
                    <a:pt x="107184" y="16975"/>
                  </a:cubicBezTo>
                  <a:cubicBezTo>
                    <a:pt x="104612" y="12498"/>
                    <a:pt x="101469" y="9736"/>
                    <a:pt x="97945" y="8783"/>
                  </a:cubicBezTo>
                  <a:cubicBezTo>
                    <a:pt x="97088" y="8498"/>
                    <a:pt x="96135" y="8402"/>
                    <a:pt x="95087" y="8402"/>
                  </a:cubicBezTo>
                  <a:moveTo>
                    <a:pt x="28698" y="284627"/>
                  </a:moveTo>
                  <a:cubicBezTo>
                    <a:pt x="26983" y="284627"/>
                    <a:pt x="25269" y="284437"/>
                    <a:pt x="23650" y="283961"/>
                  </a:cubicBezTo>
                  <a:cubicBezTo>
                    <a:pt x="17935" y="282437"/>
                    <a:pt x="13077" y="278341"/>
                    <a:pt x="9362" y="271864"/>
                  </a:cubicBezTo>
                  <a:cubicBezTo>
                    <a:pt x="-4544" y="247766"/>
                    <a:pt x="-2830" y="190520"/>
                    <a:pt x="13648" y="129465"/>
                  </a:cubicBezTo>
                  <a:cubicBezTo>
                    <a:pt x="23650" y="92318"/>
                    <a:pt x="37747" y="58504"/>
                    <a:pt x="53368" y="34406"/>
                  </a:cubicBezTo>
                  <a:cubicBezTo>
                    <a:pt x="61083" y="22404"/>
                    <a:pt x="68798" y="13451"/>
                    <a:pt x="76323" y="7640"/>
                  </a:cubicBezTo>
                  <a:cubicBezTo>
                    <a:pt x="84800" y="1068"/>
                    <a:pt x="92801" y="-1313"/>
                    <a:pt x="100040" y="687"/>
                  </a:cubicBezTo>
                  <a:cubicBezTo>
                    <a:pt x="105755" y="2211"/>
                    <a:pt x="110613" y="6307"/>
                    <a:pt x="114328" y="12784"/>
                  </a:cubicBezTo>
                  <a:cubicBezTo>
                    <a:pt x="128234" y="36882"/>
                    <a:pt x="126520" y="94127"/>
                    <a:pt x="110041" y="155183"/>
                  </a:cubicBezTo>
                  <a:cubicBezTo>
                    <a:pt x="100040" y="192330"/>
                    <a:pt x="85943" y="226144"/>
                    <a:pt x="70322" y="250242"/>
                  </a:cubicBezTo>
                  <a:cubicBezTo>
                    <a:pt x="62607" y="262244"/>
                    <a:pt x="54892" y="271197"/>
                    <a:pt x="47367" y="277007"/>
                  </a:cubicBezTo>
                  <a:cubicBezTo>
                    <a:pt x="40795" y="282056"/>
                    <a:pt x="34604" y="284627"/>
                    <a:pt x="28698" y="28462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0" name="Google Shape;4560;p60"/>
            <p:cNvSpPr/>
            <p:nvPr/>
          </p:nvSpPr>
          <p:spPr>
            <a:xfrm>
              <a:off x="6581457" y="2887535"/>
              <a:ext cx="29289" cy="29289"/>
            </a:xfrm>
            <a:custGeom>
              <a:rect b="b" l="l" r="r" t="t"/>
              <a:pathLst>
                <a:path extrusionOk="0" h="28575" w="28575">
                  <a:moveTo>
                    <a:pt x="28575" y="14288"/>
                  </a:moveTo>
                  <a:cubicBezTo>
                    <a:pt x="28575" y="22193"/>
                    <a:pt x="22193" y="28575"/>
                    <a:pt x="14288" y="28575"/>
                  </a:cubicBezTo>
                  <a:cubicBezTo>
                    <a:pt x="6382" y="28575"/>
                    <a:pt x="0" y="22193"/>
                    <a:pt x="0" y="14288"/>
                  </a:cubicBezTo>
                  <a:cubicBezTo>
                    <a:pt x="0" y="6382"/>
                    <a:pt x="6382" y="0"/>
                    <a:pt x="14288" y="0"/>
                  </a:cubicBezTo>
                  <a:cubicBezTo>
                    <a:pt x="22193" y="0"/>
                    <a:pt x="28575" y="6382"/>
                    <a:pt x="28575" y="14288"/>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1" name="Google Shape;4561;p60"/>
            <p:cNvSpPr/>
            <p:nvPr/>
          </p:nvSpPr>
          <p:spPr>
            <a:xfrm>
              <a:off x="6466477" y="3095611"/>
              <a:ext cx="29289" cy="29289"/>
            </a:xfrm>
            <a:custGeom>
              <a:rect b="b" l="l" r="r" t="t"/>
              <a:pathLst>
                <a:path extrusionOk="0" h="28575" w="28575">
                  <a:moveTo>
                    <a:pt x="28575" y="14288"/>
                  </a:moveTo>
                  <a:cubicBezTo>
                    <a:pt x="28575" y="22193"/>
                    <a:pt x="22193" y="28575"/>
                    <a:pt x="14288" y="28575"/>
                  </a:cubicBezTo>
                  <a:cubicBezTo>
                    <a:pt x="6382" y="28575"/>
                    <a:pt x="0" y="22193"/>
                    <a:pt x="0" y="14288"/>
                  </a:cubicBezTo>
                  <a:cubicBezTo>
                    <a:pt x="0" y="6382"/>
                    <a:pt x="6382" y="0"/>
                    <a:pt x="14288" y="0"/>
                  </a:cubicBezTo>
                  <a:cubicBezTo>
                    <a:pt x="22193" y="0"/>
                    <a:pt x="28575" y="6382"/>
                    <a:pt x="28575" y="14288"/>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2" name="Google Shape;4562;p60"/>
            <p:cNvSpPr/>
            <p:nvPr/>
          </p:nvSpPr>
          <p:spPr>
            <a:xfrm>
              <a:off x="6622096" y="3050088"/>
              <a:ext cx="29289" cy="29289"/>
            </a:xfrm>
            <a:custGeom>
              <a:rect b="b" l="l" r="r" t="t"/>
              <a:pathLst>
                <a:path extrusionOk="0" h="28575" w="28575">
                  <a:moveTo>
                    <a:pt x="28575" y="14288"/>
                  </a:moveTo>
                  <a:cubicBezTo>
                    <a:pt x="28575" y="22193"/>
                    <a:pt x="22193" y="28575"/>
                    <a:pt x="14288" y="28575"/>
                  </a:cubicBezTo>
                  <a:cubicBezTo>
                    <a:pt x="6382" y="28575"/>
                    <a:pt x="0" y="22193"/>
                    <a:pt x="0" y="14288"/>
                  </a:cubicBezTo>
                  <a:cubicBezTo>
                    <a:pt x="0" y="6382"/>
                    <a:pt x="6382" y="0"/>
                    <a:pt x="14288" y="0"/>
                  </a:cubicBezTo>
                  <a:cubicBezTo>
                    <a:pt x="22193" y="0"/>
                    <a:pt x="28575" y="6382"/>
                    <a:pt x="28575" y="14288"/>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3" name="Google Shape;4563;p60"/>
            <p:cNvSpPr/>
            <p:nvPr/>
          </p:nvSpPr>
          <p:spPr>
            <a:xfrm>
              <a:off x="6421053" y="2932276"/>
              <a:ext cx="29289" cy="29289"/>
            </a:xfrm>
            <a:custGeom>
              <a:rect b="b" l="l" r="r" t="t"/>
              <a:pathLst>
                <a:path extrusionOk="0" h="28575" w="28575">
                  <a:moveTo>
                    <a:pt x="28575" y="14288"/>
                  </a:moveTo>
                  <a:cubicBezTo>
                    <a:pt x="28575" y="22193"/>
                    <a:pt x="22193" y="28575"/>
                    <a:pt x="14288" y="28575"/>
                  </a:cubicBezTo>
                  <a:cubicBezTo>
                    <a:pt x="6382" y="28575"/>
                    <a:pt x="0" y="22193"/>
                    <a:pt x="0" y="14288"/>
                  </a:cubicBezTo>
                  <a:cubicBezTo>
                    <a:pt x="0" y="6382"/>
                    <a:pt x="6382" y="0"/>
                    <a:pt x="14288" y="0"/>
                  </a:cubicBezTo>
                  <a:cubicBezTo>
                    <a:pt x="22193" y="0"/>
                    <a:pt x="28575" y="6382"/>
                    <a:pt x="28575" y="14288"/>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4" name="Google Shape;4564;p60"/>
            <p:cNvSpPr/>
            <p:nvPr/>
          </p:nvSpPr>
          <p:spPr>
            <a:xfrm>
              <a:off x="6478884" y="2948687"/>
              <a:ext cx="120671" cy="120671"/>
            </a:xfrm>
            <a:custGeom>
              <a:rect b="b" l="l" r="r" t="t"/>
              <a:pathLst>
                <a:path extrusionOk="0" h="117728" w="117728">
                  <a:moveTo>
                    <a:pt x="117729" y="58864"/>
                  </a:moveTo>
                  <a:cubicBezTo>
                    <a:pt x="117729" y="91345"/>
                    <a:pt x="91345" y="117729"/>
                    <a:pt x="58864" y="117729"/>
                  </a:cubicBezTo>
                  <a:cubicBezTo>
                    <a:pt x="26384" y="117729"/>
                    <a:pt x="0" y="91345"/>
                    <a:pt x="0" y="58864"/>
                  </a:cubicBezTo>
                  <a:cubicBezTo>
                    <a:pt x="0" y="26384"/>
                    <a:pt x="26384" y="0"/>
                    <a:pt x="58864" y="0"/>
                  </a:cubicBezTo>
                  <a:cubicBezTo>
                    <a:pt x="91345" y="0"/>
                    <a:pt x="117729" y="26384"/>
                    <a:pt x="117729" y="58864"/>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5" name="Google Shape;4565;p60"/>
            <p:cNvSpPr/>
            <p:nvPr/>
          </p:nvSpPr>
          <p:spPr>
            <a:xfrm>
              <a:off x="6504087" y="2951520"/>
              <a:ext cx="95483" cy="117938"/>
            </a:xfrm>
            <a:custGeom>
              <a:rect b="b" l="l" r="r" t="t"/>
              <a:pathLst>
                <a:path extrusionOk="0" h="115061" w="93154">
                  <a:moveTo>
                    <a:pt x="51911" y="0"/>
                  </a:moveTo>
                  <a:cubicBezTo>
                    <a:pt x="66770" y="10668"/>
                    <a:pt x="76486" y="28099"/>
                    <a:pt x="76486" y="47816"/>
                  </a:cubicBezTo>
                  <a:cubicBezTo>
                    <a:pt x="76486" y="80296"/>
                    <a:pt x="50102" y="106680"/>
                    <a:pt x="17621" y="106680"/>
                  </a:cubicBezTo>
                  <a:cubicBezTo>
                    <a:pt x="11525" y="106680"/>
                    <a:pt x="5525" y="105728"/>
                    <a:pt x="0" y="104013"/>
                  </a:cubicBezTo>
                  <a:cubicBezTo>
                    <a:pt x="9620" y="110966"/>
                    <a:pt x="21527" y="115062"/>
                    <a:pt x="34290" y="115062"/>
                  </a:cubicBezTo>
                  <a:cubicBezTo>
                    <a:pt x="66770" y="115062"/>
                    <a:pt x="93154" y="88678"/>
                    <a:pt x="93154" y="56197"/>
                  </a:cubicBezTo>
                  <a:cubicBezTo>
                    <a:pt x="93154" y="29813"/>
                    <a:pt x="75819" y="7525"/>
                    <a:pt x="51911" y="0"/>
                  </a:cubicBezTo>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6" name="Google Shape;4566;p60"/>
            <p:cNvSpPr/>
            <p:nvPr/>
          </p:nvSpPr>
          <p:spPr>
            <a:xfrm>
              <a:off x="6512049" y="2968128"/>
              <a:ext cx="54599" cy="81973"/>
            </a:xfrm>
            <a:custGeom>
              <a:rect b="b" l="l" r="r" t="t"/>
              <a:pathLst>
                <a:path extrusionOk="0" h="79974" w="53267">
                  <a:moveTo>
                    <a:pt x="37386" y="0"/>
                  </a:moveTo>
                  <a:cubicBezTo>
                    <a:pt x="40719" y="0"/>
                    <a:pt x="42910" y="3048"/>
                    <a:pt x="41862" y="5905"/>
                  </a:cubicBezTo>
                  <a:cubicBezTo>
                    <a:pt x="38910" y="13525"/>
                    <a:pt x="35576" y="21146"/>
                    <a:pt x="32432" y="28670"/>
                  </a:cubicBezTo>
                  <a:cubicBezTo>
                    <a:pt x="32242" y="29146"/>
                    <a:pt x="32432" y="29337"/>
                    <a:pt x="32718" y="29527"/>
                  </a:cubicBezTo>
                  <a:cubicBezTo>
                    <a:pt x="38719" y="32956"/>
                    <a:pt x="44720" y="36481"/>
                    <a:pt x="50721" y="39910"/>
                  </a:cubicBezTo>
                  <a:cubicBezTo>
                    <a:pt x="53673" y="41624"/>
                    <a:pt x="54149" y="45053"/>
                    <a:pt x="51673" y="47434"/>
                  </a:cubicBezTo>
                  <a:cubicBezTo>
                    <a:pt x="40814" y="57721"/>
                    <a:pt x="29956" y="68008"/>
                    <a:pt x="19098" y="78296"/>
                  </a:cubicBezTo>
                  <a:cubicBezTo>
                    <a:pt x="17288" y="80010"/>
                    <a:pt x="15478" y="80391"/>
                    <a:pt x="13573" y="79534"/>
                  </a:cubicBezTo>
                  <a:cubicBezTo>
                    <a:pt x="11573" y="78581"/>
                    <a:pt x="10525" y="76200"/>
                    <a:pt x="11382" y="74104"/>
                  </a:cubicBezTo>
                  <a:cubicBezTo>
                    <a:pt x="12525" y="71152"/>
                    <a:pt x="13764" y="68294"/>
                    <a:pt x="15002" y="65342"/>
                  </a:cubicBezTo>
                  <a:cubicBezTo>
                    <a:pt x="16907" y="60674"/>
                    <a:pt x="18907" y="56007"/>
                    <a:pt x="20907" y="51340"/>
                  </a:cubicBezTo>
                  <a:cubicBezTo>
                    <a:pt x="21098" y="50863"/>
                    <a:pt x="20907" y="50673"/>
                    <a:pt x="20526" y="50482"/>
                  </a:cubicBezTo>
                  <a:cubicBezTo>
                    <a:pt x="14430" y="46958"/>
                    <a:pt x="8334" y="43625"/>
                    <a:pt x="2333" y="40005"/>
                  </a:cubicBezTo>
                  <a:cubicBezTo>
                    <a:pt x="-429" y="38290"/>
                    <a:pt x="-810" y="34861"/>
                    <a:pt x="1572" y="32671"/>
                  </a:cubicBezTo>
                  <a:cubicBezTo>
                    <a:pt x="12430" y="22384"/>
                    <a:pt x="23384" y="12097"/>
                    <a:pt x="34147" y="1810"/>
                  </a:cubicBezTo>
                  <a:cubicBezTo>
                    <a:pt x="35099" y="857"/>
                    <a:pt x="36243" y="190"/>
                    <a:pt x="37386" y="95"/>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7" name="Google Shape;4567;p60"/>
            <p:cNvSpPr/>
            <p:nvPr/>
          </p:nvSpPr>
          <p:spPr>
            <a:xfrm>
              <a:off x="6523316" y="2968128"/>
              <a:ext cx="43241" cy="82115"/>
            </a:xfrm>
            <a:custGeom>
              <a:rect b="b" l="l" r="r" t="t"/>
              <a:pathLst>
                <a:path extrusionOk="0" h="80112" w="42186">
                  <a:moveTo>
                    <a:pt x="39639" y="39910"/>
                  </a:moveTo>
                  <a:cubicBezTo>
                    <a:pt x="33639" y="36481"/>
                    <a:pt x="27638" y="32956"/>
                    <a:pt x="21637" y="29527"/>
                  </a:cubicBezTo>
                  <a:cubicBezTo>
                    <a:pt x="21256" y="29337"/>
                    <a:pt x="21161" y="29146"/>
                    <a:pt x="21352" y="28670"/>
                  </a:cubicBezTo>
                  <a:cubicBezTo>
                    <a:pt x="24590" y="21146"/>
                    <a:pt x="27829" y="13525"/>
                    <a:pt x="30781" y="5905"/>
                  </a:cubicBezTo>
                  <a:cubicBezTo>
                    <a:pt x="31924" y="3048"/>
                    <a:pt x="29638" y="0"/>
                    <a:pt x="26305" y="0"/>
                  </a:cubicBezTo>
                  <a:cubicBezTo>
                    <a:pt x="25162" y="0"/>
                    <a:pt x="24019" y="762"/>
                    <a:pt x="23066" y="1714"/>
                  </a:cubicBezTo>
                  <a:cubicBezTo>
                    <a:pt x="19161" y="5429"/>
                    <a:pt x="15255" y="9144"/>
                    <a:pt x="11350" y="12859"/>
                  </a:cubicBezTo>
                  <a:cubicBezTo>
                    <a:pt x="10874" y="14383"/>
                    <a:pt x="8207" y="20002"/>
                    <a:pt x="6493" y="24289"/>
                  </a:cubicBezTo>
                  <a:cubicBezTo>
                    <a:pt x="5349" y="27146"/>
                    <a:pt x="6493" y="30480"/>
                    <a:pt x="9160" y="32004"/>
                  </a:cubicBezTo>
                  <a:cubicBezTo>
                    <a:pt x="13731" y="34671"/>
                    <a:pt x="18399" y="37338"/>
                    <a:pt x="22971" y="40005"/>
                  </a:cubicBezTo>
                  <a:cubicBezTo>
                    <a:pt x="25923" y="41719"/>
                    <a:pt x="26400" y="45148"/>
                    <a:pt x="23923" y="47530"/>
                  </a:cubicBezTo>
                  <a:cubicBezTo>
                    <a:pt x="16970" y="54102"/>
                    <a:pt x="10112" y="60674"/>
                    <a:pt x="3159" y="67246"/>
                  </a:cubicBezTo>
                  <a:cubicBezTo>
                    <a:pt x="2206" y="69532"/>
                    <a:pt x="1254" y="71914"/>
                    <a:pt x="301" y="74200"/>
                  </a:cubicBezTo>
                  <a:cubicBezTo>
                    <a:pt x="-556" y="76390"/>
                    <a:pt x="492" y="78676"/>
                    <a:pt x="2492" y="79629"/>
                  </a:cubicBezTo>
                  <a:cubicBezTo>
                    <a:pt x="4397" y="80581"/>
                    <a:pt x="6112" y="80105"/>
                    <a:pt x="8016" y="78391"/>
                  </a:cubicBezTo>
                  <a:cubicBezTo>
                    <a:pt x="18875" y="68104"/>
                    <a:pt x="29734" y="57817"/>
                    <a:pt x="40592" y="47530"/>
                  </a:cubicBezTo>
                  <a:cubicBezTo>
                    <a:pt x="43069" y="45148"/>
                    <a:pt x="42592" y="41719"/>
                    <a:pt x="39639" y="40005"/>
                  </a:cubicBezTo>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8" name="Google Shape;4568;p60"/>
          <p:cNvGrpSpPr/>
          <p:nvPr/>
        </p:nvGrpSpPr>
        <p:grpSpPr>
          <a:xfrm>
            <a:off x="6892971" y="2865021"/>
            <a:ext cx="164930" cy="293068"/>
            <a:chOff x="6907504" y="2862143"/>
            <a:chExt cx="164930" cy="293068"/>
          </a:xfrm>
        </p:grpSpPr>
        <p:sp>
          <p:nvSpPr>
            <p:cNvPr id="4569" name="Google Shape;4569;p60"/>
            <p:cNvSpPr/>
            <p:nvPr/>
          </p:nvSpPr>
          <p:spPr>
            <a:xfrm>
              <a:off x="6907504" y="2862143"/>
              <a:ext cx="164832" cy="292892"/>
            </a:xfrm>
            <a:custGeom>
              <a:rect b="b" l="l" r="r" t="t"/>
              <a:pathLst>
                <a:path extrusionOk="0" h="282987" w="159258">
                  <a:moveTo>
                    <a:pt x="141542" y="0"/>
                  </a:moveTo>
                  <a:lnTo>
                    <a:pt x="17716" y="0"/>
                  </a:lnTo>
                  <a:cubicBezTo>
                    <a:pt x="8001" y="0"/>
                    <a:pt x="0" y="7906"/>
                    <a:pt x="0" y="17717"/>
                  </a:cubicBezTo>
                  <a:lnTo>
                    <a:pt x="0" y="265271"/>
                  </a:lnTo>
                  <a:cubicBezTo>
                    <a:pt x="0" y="274987"/>
                    <a:pt x="7906" y="282988"/>
                    <a:pt x="17716" y="282988"/>
                  </a:cubicBezTo>
                  <a:lnTo>
                    <a:pt x="141542" y="282988"/>
                  </a:lnTo>
                  <a:cubicBezTo>
                    <a:pt x="151257" y="282988"/>
                    <a:pt x="159258" y="275082"/>
                    <a:pt x="159258" y="265271"/>
                  </a:cubicBezTo>
                  <a:lnTo>
                    <a:pt x="159258" y="17717"/>
                  </a:lnTo>
                  <a:cubicBezTo>
                    <a:pt x="159258" y="8001"/>
                    <a:pt x="151352" y="0"/>
                    <a:pt x="14154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0" name="Google Shape;4570;p60"/>
            <p:cNvSpPr/>
            <p:nvPr/>
          </p:nvSpPr>
          <p:spPr>
            <a:xfrm>
              <a:off x="6907602" y="2862143"/>
              <a:ext cx="32039" cy="292892"/>
            </a:xfrm>
            <a:custGeom>
              <a:rect b="b" l="l" r="r" t="t"/>
              <a:pathLst>
                <a:path extrusionOk="0" h="282987" w="30956">
                  <a:moveTo>
                    <a:pt x="13240" y="265271"/>
                  </a:moveTo>
                  <a:lnTo>
                    <a:pt x="13240" y="17717"/>
                  </a:lnTo>
                  <a:cubicBezTo>
                    <a:pt x="13240" y="8001"/>
                    <a:pt x="21145" y="0"/>
                    <a:pt x="30956" y="0"/>
                  </a:cubicBezTo>
                  <a:lnTo>
                    <a:pt x="17717" y="0"/>
                  </a:lnTo>
                  <a:cubicBezTo>
                    <a:pt x="8001" y="0"/>
                    <a:pt x="0" y="7906"/>
                    <a:pt x="0" y="17717"/>
                  </a:cubicBezTo>
                  <a:lnTo>
                    <a:pt x="0" y="265271"/>
                  </a:lnTo>
                  <a:cubicBezTo>
                    <a:pt x="0" y="274987"/>
                    <a:pt x="7906" y="282988"/>
                    <a:pt x="17717" y="282988"/>
                  </a:cubicBezTo>
                  <a:lnTo>
                    <a:pt x="30956" y="282988"/>
                  </a:lnTo>
                  <a:cubicBezTo>
                    <a:pt x="21241" y="282988"/>
                    <a:pt x="13240" y="275082"/>
                    <a:pt x="13240" y="265271"/>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1" name="Google Shape;4571;p60"/>
            <p:cNvSpPr/>
            <p:nvPr/>
          </p:nvSpPr>
          <p:spPr>
            <a:xfrm>
              <a:off x="6907504" y="2862143"/>
              <a:ext cx="164733" cy="32039"/>
            </a:xfrm>
            <a:custGeom>
              <a:rect b="b" l="l" r="r" t="t"/>
              <a:pathLst>
                <a:path extrusionOk="0" h="30956" w="159162">
                  <a:moveTo>
                    <a:pt x="141542" y="0"/>
                  </a:moveTo>
                  <a:lnTo>
                    <a:pt x="17716" y="0"/>
                  </a:lnTo>
                  <a:cubicBezTo>
                    <a:pt x="8001" y="0"/>
                    <a:pt x="0" y="7906"/>
                    <a:pt x="0" y="17717"/>
                  </a:cubicBezTo>
                  <a:lnTo>
                    <a:pt x="0" y="30956"/>
                  </a:lnTo>
                  <a:lnTo>
                    <a:pt x="159163" y="30956"/>
                  </a:lnTo>
                  <a:lnTo>
                    <a:pt x="159163" y="17717"/>
                  </a:lnTo>
                  <a:cubicBezTo>
                    <a:pt x="159163" y="8001"/>
                    <a:pt x="151257" y="0"/>
                    <a:pt x="14144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2" name="Google Shape;4572;p60"/>
            <p:cNvSpPr/>
            <p:nvPr/>
          </p:nvSpPr>
          <p:spPr>
            <a:xfrm>
              <a:off x="6907504" y="2862143"/>
              <a:ext cx="32039" cy="32039"/>
            </a:xfrm>
            <a:custGeom>
              <a:rect b="b" l="l" r="r" t="t"/>
              <a:pathLst>
                <a:path extrusionOk="0" h="30956" w="30956">
                  <a:moveTo>
                    <a:pt x="30956" y="0"/>
                  </a:moveTo>
                  <a:lnTo>
                    <a:pt x="17716" y="0"/>
                  </a:lnTo>
                  <a:cubicBezTo>
                    <a:pt x="8001" y="0"/>
                    <a:pt x="0" y="7906"/>
                    <a:pt x="0" y="17717"/>
                  </a:cubicBezTo>
                  <a:lnTo>
                    <a:pt x="0" y="30956"/>
                  </a:lnTo>
                  <a:lnTo>
                    <a:pt x="13240" y="30956"/>
                  </a:lnTo>
                  <a:lnTo>
                    <a:pt x="13240" y="17717"/>
                  </a:lnTo>
                  <a:cubicBezTo>
                    <a:pt x="13240" y="8001"/>
                    <a:pt x="21146" y="0"/>
                    <a:pt x="30956" y="0"/>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3" name="Google Shape;4573;p60"/>
            <p:cNvSpPr/>
            <p:nvPr/>
          </p:nvSpPr>
          <p:spPr>
            <a:xfrm>
              <a:off x="6907602" y="3123171"/>
              <a:ext cx="164832" cy="32039"/>
            </a:xfrm>
            <a:custGeom>
              <a:rect b="b" l="l" r="r" t="t"/>
              <a:pathLst>
                <a:path extrusionOk="0" h="30956" w="159258">
                  <a:moveTo>
                    <a:pt x="0" y="13240"/>
                  </a:moveTo>
                  <a:cubicBezTo>
                    <a:pt x="0" y="22955"/>
                    <a:pt x="7906" y="30956"/>
                    <a:pt x="17717" y="30956"/>
                  </a:cubicBezTo>
                  <a:lnTo>
                    <a:pt x="141542" y="30956"/>
                  </a:lnTo>
                  <a:cubicBezTo>
                    <a:pt x="151257" y="30956"/>
                    <a:pt x="159258" y="23051"/>
                    <a:pt x="159258" y="13240"/>
                  </a:cubicBezTo>
                  <a:lnTo>
                    <a:pt x="159258" y="0"/>
                  </a:lnTo>
                  <a:lnTo>
                    <a:pt x="0" y="0"/>
                  </a:lnTo>
                  <a:lnTo>
                    <a:pt x="0" y="132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4" name="Google Shape;4574;p60"/>
            <p:cNvSpPr/>
            <p:nvPr/>
          </p:nvSpPr>
          <p:spPr>
            <a:xfrm>
              <a:off x="6907602" y="3123171"/>
              <a:ext cx="32039" cy="32039"/>
            </a:xfrm>
            <a:custGeom>
              <a:rect b="b" l="l" r="r" t="t"/>
              <a:pathLst>
                <a:path extrusionOk="0" h="30956" w="30956">
                  <a:moveTo>
                    <a:pt x="13240" y="13240"/>
                  </a:moveTo>
                  <a:lnTo>
                    <a:pt x="13240" y="0"/>
                  </a:lnTo>
                  <a:lnTo>
                    <a:pt x="0" y="0"/>
                  </a:lnTo>
                  <a:lnTo>
                    <a:pt x="0" y="13240"/>
                  </a:lnTo>
                  <a:cubicBezTo>
                    <a:pt x="0" y="22955"/>
                    <a:pt x="7906" y="30956"/>
                    <a:pt x="17717" y="30956"/>
                  </a:cubicBezTo>
                  <a:lnTo>
                    <a:pt x="30956" y="30956"/>
                  </a:lnTo>
                  <a:cubicBezTo>
                    <a:pt x="21241" y="30956"/>
                    <a:pt x="13240" y="23051"/>
                    <a:pt x="13240" y="13240"/>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5" name="Google Shape;4575;p60"/>
            <p:cNvSpPr/>
            <p:nvPr/>
          </p:nvSpPr>
          <p:spPr>
            <a:xfrm>
              <a:off x="6980793" y="2875954"/>
              <a:ext cx="18238" cy="9069"/>
            </a:xfrm>
            <a:custGeom>
              <a:rect b="b" l="l" r="r" t="t"/>
              <a:pathLst>
                <a:path extrusionOk="0" h="8762" w="17621">
                  <a:moveTo>
                    <a:pt x="13240" y="8763"/>
                  </a:moveTo>
                  <a:lnTo>
                    <a:pt x="4382" y="8763"/>
                  </a:lnTo>
                  <a:cubicBezTo>
                    <a:pt x="1905" y="8763"/>
                    <a:pt x="0" y="6763"/>
                    <a:pt x="0" y="4381"/>
                  </a:cubicBezTo>
                  <a:cubicBezTo>
                    <a:pt x="0" y="2000"/>
                    <a:pt x="2000" y="0"/>
                    <a:pt x="4382" y="0"/>
                  </a:cubicBezTo>
                  <a:lnTo>
                    <a:pt x="13240" y="0"/>
                  </a:lnTo>
                  <a:cubicBezTo>
                    <a:pt x="15716" y="0"/>
                    <a:pt x="17621" y="2000"/>
                    <a:pt x="17621" y="4381"/>
                  </a:cubicBezTo>
                  <a:cubicBezTo>
                    <a:pt x="17621" y="6763"/>
                    <a:pt x="15621" y="8763"/>
                    <a:pt x="13240" y="876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6" name="Google Shape;4576;p60"/>
            <p:cNvSpPr/>
            <p:nvPr/>
          </p:nvSpPr>
          <p:spPr>
            <a:xfrm>
              <a:off x="6971718" y="3132346"/>
              <a:ext cx="36475" cy="9070"/>
            </a:xfrm>
            <a:custGeom>
              <a:rect b="b" l="l" r="r" t="t"/>
              <a:pathLst>
                <a:path extrusionOk="0" h="8763" w="35242">
                  <a:moveTo>
                    <a:pt x="30861" y="8763"/>
                  </a:moveTo>
                  <a:lnTo>
                    <a:pt x="4382" y="8763"/>
                  </a:lnTo>
                  <a:cubicBezTo>
                    <a:pt x="1905" y="8763"/>
                    <a:pt x="0" y="6763"/>
                    <a:pt x="0" y="4381"/>
                  </a:cubicBezTo>
                  <a:cubicBezTo>
                    <a:pt x="0" y="2000"/>
                    <a:pt x="2000" y="0"/>
                    <a:pt x="4382" y="0"/>
                  </a:cubicBezTo>
                  <a:lnTo>
                    <a:pt x="30861" y="0"/>
                  </a:lnTo>
                  <a:cubicBezTo>
                    <a:pt x="33338" y="0"/>
                    <a:pt x="35243" y="2000"/>
                    <a:pt x="35243" y="4381"/>
                  </a:cubicBezTo>
                  <a:cubicBezTo>
                    <a:pt x="35243" y="6763"/>
                    <a:pt x="33242" y="8763"/>
                    <a:pt x="30861" y="876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7" name="Google Shape;4577;p60"/>
            <p:cNvSpPr/>
            <p:nvPr/>
          </p:nvSpPr>
          <p:spPr>
            <a:xfrm>
              <a:off x="6925950" y="2935320"/>
              <a:ext cx="128060" cy="73269"/>
            </a:xfrm>
            <a:custGeom>
              <a:rect b="b" l="l" r="r" t="t"/>
              <a:pathLst>
                <a:path extrusionOk="0" h="70791" w="123729">
                  <a:moveTo>
                    <a:pt x="92774" y="70791"/>
                  </a:moveTo>
                  <a:cubicBezTo>
                    <a:pt x="92774" y="70791"/>
                    <a:pt x="92583" y="70791"/>
                    <a:pt x="92488" y="70791"/>
                  </a:cubicBezTo>
                  <a:cubicBezTo>
                    <a:pt x="90488" y="70696"/>
                    <a:pt x="88868" y="69267"/>
                    <a:pt x="88392" y="67267"/>
                  </a:cubicBezTo>
                  <a:lnTo>
                    <a:pt x="78200" y="19547"/>
                  </a:lnTo>
                  <a:lnTo>
                    <a:pt x="65913" y="50313"/>
                  </a:lnTo>
                  <a:cubicBezTo>
                    <a:pt x="65246" y="51932"/>
                    <a:pt x="63722" y="52980"/>
                    <a:pt x="62008" y="53075"/>
                  </a:cubicBezTo>
                  <a:cubicBezTo>
                    <a:pt x="60293" y="53075"/>
                    <a:pt x="58674" y="52218"/>
                    <a:pt x="57912" y="50598"/>
                  </a:cubicBezTo>
                  <a:lnTo>
                    <a:pt x="54388" y="43645"/>
                  </a:lnTo>
                  <a:lnTo>
                    <a:pt x="48482" y="67458"/>
                  </a:lnTo>
                  <a:cubicBezTo>
                    <a:pt x="48006" y="69363"/>
                    <a:pt x="46291" y="70791"/>
                    <a:pt x="44196" y="70791"/>
                  </a:cubicBezTo>
                  <a:lnTo>
                    <a:pt x="44196" y="70791"/>
                  </a:lnTo>
                  <a:cubicBezTo>
                    <a:pt x="42196" y="70791"/>
                    <a:pt x="40481" y="69458"/>
                    <a:pt x="39910" y="67553"/>
                  </a:cubicBezTo>
                  <a:lnTo>
                    <a:pt x="30480" y="32977"/>
                  </a:lnTo>
                  <a:lnTo>
                    <a:pt x="26289" y="45645"/>
                  </a:lnTo>
                  <a:cubicBezTo>
                    <a:pt x="25717" y="47455"/>
                    <a:pt x="24003" y="48693"/>
                    <a:pt x="22098" y="48693"/>
                  </a:cubicBezTo>
                  <a:lnTo>
                    <a:pt x="4381" y="48693"/>
                  </a:lnTo>
                  <a:cubicBezTo>
                    <a:pt x="1905" y="48693"/>
                    <a:pt x="0" y="46693"/>
                    <a:pt x="0" y="44312"/>
                  </a:cubicBezTo>
                  <a:cubicBezTo>
                    <a:pt x="0" y="41931"/>
                    <a:pt x="2000" y="39930"/>
                    <a:pt x="4381" y="39930"/>
                  </a:cubicBezTo>
                  <a:lnTo>
                    <a:pt x="18859" y="39930"/>
                  </a:lnTo>
                  <a:lnTo>
                    <a:pt x="26670" y="16404"/>
                  </a:lnTo>
                  <a:cubicBezTo>
                    <a:pt x="27241" y="14594"/>
                    <a:pt x="29051" y="13356"/>
                    <a:pt x="30956" y="13356"/>
                  </a:cubicBezTo>
                  <a:cubicBezTo>
                    <a:pt x="32861" y="13356"/>
                    <a:pt x="34576" y="14689"/>
                    <a:pt x="35052" y="16594"/>
                  </a:cubicBezTo>
                  <a:lnTo>
                    <a:pt x="43910" y="48884"/>
                  </a:lnTo>
                  <a:lnTo>
                    <a:pt x="48673" y="29929"/>
                  </a:lnTo>
                  <a:cubicBezTo>
                    <a:pt x="49149" y="28119"/>
                    <a:pt x="50673" y="26786"/>
                    <a:pt x="52483" y="26595"/>
                  </a:cubicBezTo>
                  <a:cubicBezTo>
                    <a:pt x="54293" y="26405"/>
                    <a:pt x="56102" y="27357"/>
                    <a:pt x="56959" y="28977"/>
                  </a:cubicBezTo>
                  <a:lnTo>
                    <a:pt x="61436" y="37835"/>
                  </a:lnTo>
                  <a:lnTo>
                    <a:pt x="75438" y="2783"/>
                  </a:lnTo>
                  <a:cubicBezTo>
                    <a:pt x="76200" y="973"/>
                    <a:pt x="78010" y="-170"/>
                    <a:pt x="79915" y="21"/>
                  </a:cubicBezTo>
                  <a:cubicBezTo>
                    <a:pt x="81820" y="211"/>
                    <a:pt x="83439" y="1640"/>
                    <a:pt x="83820" y="3545"/>
                  </a:cubicBezTo>
                  <a:lnTo>
                    <a:pt x="93726" y="49551"/>
                  </a:lnTo>
                  <a:lnTo>
                    <a:pt x="97441" y="38406"/>
                  </a:lnTo>
                  <a:cubicBezTo>
                    <a:pt x="98012" y="36597"/>
                    <a:pt x="99727" y="35358"/>
                    <a:pt x="101632" y="35358"/>
                  </a:cubicBezTo>
                  <a:lnTo>
                    <a:pt x="119348" y="35358"/>
                  </a:lnTo>
                  <a:cubicBezTo>
                    <a:pt x="121825" y="35358"/>
                    <a:pt x="123730" y="37359"/>
                    <a:pt x="123730" y="39740"/>
                  </a:cubicBezTo>
                  <a:cubicBezTo>
                    <a:pt x="123730" y="42121"/>
                    <a:pt x="121730" y="44121"/>
                    <a:pt x="119348" y="44121"/>
                  </a:cubicBezTo>
                  <a:lnTo>
                    <a:pt x="104870" y="44121"/>
                  </a:lnTo>
                  <a:lnTo>
                    <a:pt x="97060" y="67648"/>
                  </a:lnTo>
                  <a:cubicBezTo>
                    <a:pt x="96488" y="69458"/>
                    <a:pt x="94774" y="70696"/>
                    <a:pt x="92869" y="706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8" name="Google Shape;4578;p60"/>
            <p:cNvSpPr/>
            <p:nvPr/>
          </p:nvSpPr>
          <p:spPr>
            <a:xfrm>
              <a:off x="6954462" y="3022443"/>
              <a:ext cx="70846" cy="59451"/>
            </a:xfrm>
            <a:custGeom>
              <a:rect b="b" l="l" r="r" t="t"/>
              <a:pathLst>
                <a:path extrusionOk="0" h="57441" w="68450">
                  <a:moveTo>
                    <a:pt x="62670" y="5911"/>
                  </a:moveTo>
                  <a:cubicBezTo>
                    <a:pt x="59431" y="2387"/>
                    <a:pt x="50382" y="-4471"/>
                    <a:pt x="34285" y="4387"/>
                  </a:cubicBezTo>
                  <a:cubicBezTo>
                    <a:pt x="18188" y="-4566"/>
                    <a:pt x="9139" y="2387"/>
                    <a:pt x="5901" y="5911"/>
                  </a:cubicBezTo>
                  <a:cubicBezTo>
                    <a:pt x="-1148" y="13627"/>
                    <a:pt x="-2005" y="27438"/>
                    <a:pt x="3996" y="35629"/>
                  </a:cubicBezTo>
                  <a:cubicBezTo>
                    <a:pt x="14664" y="49822"/>
                    <a:pt x="31904" y="56870"/>
                    <a:pt x="32571" y="57156"/>
                  </a:cubicBezTo>
                  <a:cubicBezTo>
                    <a:pt x="33618" y="57537"/>
                    <a:pt x="34857" y="57537"/>
                    <a:pt x="35809" y="57156"/>
                  </a:cubicBezTo>
                  <a:cubicBezTo>
                    <a:pt x="36571" y="56870"/>
                    <a:pt x="53811" y="49822"/>
                    <a:pt x="64384" y="35629"/>
                  </a:cubicBezTo>
                  <a:cubicBezTo>
                    <a:pt x="70480" y="27533"/>
                    <a:pt x="69623" y="13627"/>
                    <a:pt x="62479" y="59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9" name="Google Shape;4579;p60"/>
            <p:cNvSpPr/>
            <p:nvPr/>
          </p:nvSpPr>
          <p:spPr>
            <a:xfrm>
              <a:off x="6954462" y="3022497"/>
              <a:ext cx="40611" cy="59398"/>
            </a:xfrm>
            <a:custGeom>
              <a:rect b="b" l="l" r="r" t="t"/>
              <a:pathLst>
                <a:path extrusionOk="0" h="57389" w="39238">
                  <a:moveTo>
                    <a:pt x="13902" y="35482"/>
                  </a:moveTo>
                  <a:cubicBezTo>
                    <a:pt x="7806" y="27386"/>
                    <a:pt x="8663" y="13479"/>
                    <a:pt x="15807" y="5764"/>
                  </a:cubicBezTo>
                  <a:cubicBezTo>
                    <a:pt x="17331" y="4145"/>
                    <a:pt x="20188" y="1668"/>
                    <a:pt x="24474" y="525"/>
                  </a:cubicBezTo>
                  <a:cubicBezTo>
                    <a:pt x="14473" y="-1570"/>
                    <a:pt x="8472" y="3097"/>
                    <a:pt x="5901" y="5859"/>
                  </a:cubicBezTo>
                  <a:cubicBezTo>
                    <a:pt x="-1148" y="13574"/>
                    <a:pt x="-2005" y="27386"/>
                    <a:pt x="3996" y="35577"/>
                  </a:cubicBezTo>
                  <a:cubicBezTo>
                    <a:pt x="14664" y="49770"/>
                    <a:pt x="31904" y="56818"/>
                    <a:pt x="32571" y="57104"/>
                  </a:cubicBezTo>
                  <a:cubicBezTo>
                    <a:pt x="33618" y="57485"/>
                    <a:pt x="34857" y="57485"/>
                    <a:pt x="35809" y="57104"/>
                  </a:cubicBezTo>
                  <a:cubicBezTo>
                    <a:pt x="36000" y="57104"/>
                    <a:pt x="37238" y="56532"/>
                    <a:pt x="39238" y="55580"/>
                  </a:cubicBezTo>
                  <a:cubicBezTo>
                    <a:pt x="33618" y="52818"/>
                    <a:pt x="21807" y="46245"/>
                    <a:pt x="13806" y="35577"/>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0" name="Google Shape;4580;p60"/>
          <p:cNvGrpSpPr/>
          <p:nvPr/>
        </p:nvGrpSpPr>
        <p:grpSpPr>
          <a:xfrm>
            <a:off x="5106267" y="3303979"/>
            <a:ext cx="243671" cy="288166"/>
            <a:chOff x="9458610" y="5438298"/>
            <a:chExt cx="239268" cy="282987"/>
          </a:xfrm>
        </p:grpSpPr>
        <p:grpSp>
          <p:nvGrpSpPr>
            <p:cNvPr id="4581" name="Google Shape;4581;p60"/>
            <p:cNvGrpSpPr/>
            <p:nvPr/>
          </p:nvGrpSpPr>
          <p:grpSpPr>
            <a:xfrm>
              <a:off x="9458706" y="5438298"/>
              <a:ext cx="239172" cy="282892"/>
              <a:chOff x="5096256" y="3714273"/>
              <a:chExt cx="239172" cy="282892"/>
            </a:xfrm>
          </p:grpSpPr>
          <p:sp>
            <p:nvSpPr>
              <p:cNvPr id="4582" name="Google Shape;4582;p60"/>
              <p:cNvSpPr/>
              <p:nvPr/>
            </p:nvSpPr>
            <p:spPr>
              <a:xfrm>
                <a:off x="5304948" y="3747420"/>
                <a:ext cx="30480" cy="33337"/>
              </a:xfrm>
              <a:custGeom>
                <a:rect b="b" l="l" r="r" t="t"/>
                <a:pathLst>
                  <a:path extrusionOk="0" h="33337" w="30480">
                    <a:moveTo>
                      <a:pt x="26670" y="95"/>
                    </a:moveTo>
                    <a:lnTo>
                      <a:pt x="0" y="95"/>
                    </a:lnTo>
                    <a:lnTo>
                      <a:pt x="0" y="20860"/>
                    </a:lnTo>
                    <a:cubicBezTo>
                      <a:pt x="0" y="27718"/>
                      <a:pt x="5620" y="33338"/>
                      <a:pt x="12478" y="33338"/>
                    </a:cubicBezTo>
                    <a:lnTo>
                      <a:pt x="18002" y="33338"/>
                    </a:lnTo>
                    <a:cubicBezTo>
                      <a:pt x="24860" y="33338"/>
                      <a:pt x="30480" y="27718"/>
                      <a:pt x="30480" y="20860"/>
                    </a:cubicBezTo>
                    <a:lnTo>
                      <a:pt x="30480" y="3905"/>
                    </a:lnTo>
                    <a:cubicBezTo>
                      <a:pt x="30480" y="1810"/>
                      <a:pt x="28766" y="0"/>
                      <a:pt x="26575"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3" name="Google Shape;4583;p60"/>
              <p:cNvSpPr/>
              <p:nvPr/>
            </p:nvSpPr>
            <p:spPr>
              <a:xfrm>
                <a:off x="5279993" y="3714273"/>
                <a:ext cx="42957" cy="66579"/>
              </a:xfrm>
              <a:custGeom>
                <a:rect b="b" l="l" r="r" t="t"/>
                <a:pathLst>
                  <a:path extrusionOk="0" h="66579" w="42957">
                    <a:moveTo>
                      <a:pt x="42958" y="66580"/>
                    </a:moveTo>
                    <a:lnTo>
                      <a:pt x="0" y="66580"/>
                    </a:lnTo>
                    <a:lnTo>
                      <a:pt x="0" y="12478"/>
                    </a:lnTo>
                    <a:cubicBezTo>
                      <a:pt x="0" y="5620"/>
                      <a:pt x="5620" y="0"/>
                      <a:pt x="12478" y="0"/>
                    </a:cubicBezTo>
                    <a:lnTo>
                      <a:pt x="18002" y="0"/>
                    </a:lnTo>
                    <a:cubicBezTo>
                      <a:pt x="24860" y="0"/>
                      <a:pt x="30480" y="5620"/>
                      <a:pt x="30480" y="12478"/>
                    </a:cubicBezTo>
                    <a:lnTo>
                      <a:pt x="30480" y="54102"/>
                    </a:lnTo>
                    <a:cubicBezTo>
                      <a:pt x="30480" y="60960"/>
                      <a:pt x="36100" y="66580"/>
                      <a:pt x="42958" y="6658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4" name="Google Shape;4584;p60"/>
              <p:cNvSpPr/>
              <p:nvPr/>
            </p:nvSpPr>
            <p:spPr>
              <a:xfrm>
                <a:off x="5113877" y="3714273"/>
                <a:ext cx="184118" cy="152971"/>
              </a:xfrm>
              <a:custGeom>
                <a:rect b="b" l="l" r="r" t="t"/>
                <a:pathLst>
                  <a:path extrusionOk="0" h="152971" w="184118">
                    <a:moveTo>
                      <a:pt x="184118" y="0"/>
                    </a:moveTo>
                    <a:cubicBezTo>
                      <a:pt x="177260" y="0"/>
                      <a:pt x="171641" y="5620"/>
                      <a:pt x="171641" y="12478"/>
                    </a:cubicBezTo>
                    <a:lnTo>
                      <a:pt x="171641" y="152972"/>
                    </a:lnTo>
                    <a:lnTo>
                      <a:pt x="0" y="152972"/>
                    </a:lnTo>
                    <a:lnTo>
                      <a:pt x="0" y="12478"/>
                    </a:lnTo>
                    <a:cubicBezTo>
                      <a:pt x="0" y="5620"/>
                      <a:pt x="5620" y="0"/>
                      <a:pt x="12478" y="0"/>
                    </a:cubicBezTo>
                    <a:lnTo>
                      <a:pt x="184118"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5" name="Google Shape;4585;p60"/>
              <p:cNvSpPr/>
              <p:nvPr/>
            </p:nvSpPr>
            <p:spPr>
              <a:xfrm>
                <a:off x="5113877" y="3826763"/>
                <a:ext cx="171640" cy="40481"/>
              </a:xfrm>
              <a:custGeom>
                <a:rect b="b" l="l" r="r" t="t"/>
                <a:pathLst>
                  <a:path extrusionOk="0" h="40481" w="171640">
                    <a:moveTo>
                      <a:pt x="171641" y="17717"/>
                    </a:moveTo>
                    <a:lnTo>
                      <a:pt x="171641" y="40481"/>
                    </a:lnTo>
                    <a:lnTo>
                      <a:pt x="0" y="40481"/>
                    </a:lnTo>
                    <a:lnTo>
                      <a:pt x="0" y="0"/>
                    </a:lnTo>
                    <a:lnTo>
                      <a:pt x="57817" y="0"/>
                    </a:lnTo>
                    <a:lnTo>
                      <a:pt x="75533" y="17717"/>
                    </a:lnTo>
                    <a:lnTo>
                      <a:pt x="171641" y="1771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6" name="Google Shape;4586;p60"/>
              <p:cNvSpPr/>
              <p:nvPr/>
            </p:nvSpPr>
            <p:spPr>
              <a:xfrm>
                <a:off x="5113877" y="3714273"/>
                <a:ext cx="23907" cy="152971"/>
              </a:xfrm>
              <a:custGeom>
                <a:rect b="b" l="l" r="r" t="t"/>
                <a:pathLst>
                  <a:path extrusionOk="0" h="152971" w="23907">
                    <a:moveTo>
                      <a:pt x="23908" y="0"/>
                    </a:moveTo>
                    <a:cubicBezTo>
                      <a:pt x="17050" y="0"/>
                      <a:pt x="11430" y="5620"/>
                      <a:pt x="11430" y="12478"/>
                    </a:cubicBezTo>
                    <a:lnTo>
                      <a:pt x="11430" y="152972"/>
                    </a:lnTo>
                    <a:lnTo>
                      <a:pt x="0" y="152972"/>
                    </a:lnTo>
                    <a:lnTo>
                      <a:pt x="0" y="12478"/>
                    </a:lnTo>
                    <a:cubicBezTo>
                      <a:pt x="0" y="5620"/>
                      <a:pt x="5620" y="0"/>
                      <a:pt x="12478" y="0"/>
                    </a:cubicBezTo>
                    <a:lnTo>
                      <a:pt x="23908"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7" name="Google Shape;4587;p60"/>
              <p:cNvSpPr/>
              <p:nvPr/>
            </p:nvSpPr>
            <p:spPr>
              <a:xfrm>
                <a:off x="5131593" y="3731989"/>
                <a:ext cx="35433" cy="35433"/>
              </a:xfrm>
              <a:custGeom>
                <a:rect b="b" l="l" r="r" t="t"/>
                <a:pathLst>
                  <a:path extrusionOk="0" h="35433" w="35433">
                    <a:moveTo>
                      <a:pt x="31528" y="35433"/>
                    </a:moveTo>
                    <a:lnTo>
                      <a:pt x="3905" y="35433"/>
                    </a:lnTo>
                    <a:cubicBezTo>
                      <a:pt x="1810" y="35433"/>
                      <a:pt x="0" y="33719"/>
                      <a:pt x="0" y="31528"/>
                    </a:cubicBezTo>
                    <a:lnTo>
                      <a:pt x="0" y="3905"/>
                    </a:lnTo>
                    <a:cubicBezTo>
                      <a:pt x="0" y="1810"/>
                      <a:pt x="1715" y="0"/>
                      <a:pt x="3905" y="0"/>
                    </a:cubicBezTo>
                    <a:lnTo>
                      <a:pt x="31528" y="0"/>
                    </a:lnTo>
                    <a:cubicBezTo>
                      <a:pt x="33623" y="0"/>
                      <a:pt x="35433" y="1715"/>
                      <a:pt x="35433" y="3905"/>
                    </a:cubicBezTo>
                    <a:lnTo>
                      <a:pt x="35433" y="31528"/>
                    </a:lnTo>
                    <a:cubicBezTo>
                      <a:pt x="35433" y="33623"/>
                      <a:pt x="33719" y="35433"/>
                      <a:pt x="31528" y="354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8" name="Google Shape;4588;p60"/>
              <p:cNvSpPr/>
              <p:nvPr/>
            </p:nvSpPr>
            <p:spPr>
              <a:xfrm>
                <a:off x="5180361" y="3727703"/>
                <a:ext cx="88201" cy="8572"/>
              </a:xfrm>
              <a:custGeom>
                <a:rect b="b" l="l" r="r" t="t"/>
                <a:pathLst>
                  <a:path extrusionOk="0" h="8572" w="88201">
                    <a:moveTo>
                      <a:pt x="83915" y="8573"/>
                    </a:moveTo>
                    <a:lnTo>
                      <a:pt x="4286" y="8573"/>
                    </a:lnTo>
                    <a:cubicBezTo>
                      <a:pt x="1905" y="8573"/>
                      <a:pt x="0" y="6667"/>
                      <a:pt x="0" y="4286"/>
                    </a:cubicBezTo>
                    <a:cubicBezTo>
                      <a:pt x="0" y="1905"/>
                      <a:pt x="1905" y="0"/>
                      <a:pt x="4286" y="0"/>
                    </a:cubicBezTo>
                    <a:lnTo>
                      <a:pt x="83915" y="0"/>
                    </a:lnTo>
                    <a:cubicBezTo>
                      <a:pt x="86297" y="0"/>
                      <a:pt x="88202" y="1905"/>
                      <a:pt x="88202" y="4286"/>
                    </a:cubicBezTo>
                    <a:cubicBezTo>
                      <a:pt x="88202" y="6667"/>
                      <a:pt x="86297" y="8573"/>
                      <a:pt x="83915" y="85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9" name="Google Shape;4589;p60"/>
              <p:cNvSpPr/>
              <p:nvPr/>
            </p:nvSpPr>
            <p:spPr>
              <a:xfrm>
                <a:off x="5180361" y="3745420"/>
                <a:ext cx="88201" cy="8572"/>
              </a:xfrm>
              <a:custGeom>
                <a:rect b="b" l="l" r="r" t="t"/>
                <a:pathLst>
                  <a:path extrusionOk="0" h="8572" w="88201">
                    <a:moveTo>
                      <a:pt x="83915" y="8573"/>
                    </a:moveTo>
                    <a:lnTo>
                      <a:pt x="4286" y="8573"/>
                    </a:lnTo>
                    <a:cubicBezTo>
                      <a:pt x="1905" y="8573"/>
                      <a:pt x="0" y="6667"/>
                      <a:pt x="0" y="4286"/>
                    </a:cubicBezTo>
                    <a:cubicBezTo>
                      <a:pt x="0" y="1905"/>
                      <a:pt x="1905" y="0"/>
                      <a:pt x="4286" y="0"/>
                    </a:cubicBezTo>
                    <a:lnTo>
                      <a:pt x="83915" y="0"/>
                    </a:lnTo>
                    <a:cubicBezTo>
                      <a:pt x="86297" y="0"/>
                      <a:pt x="88202" y="1905"/>
                      <a:pt x="88202" y="4286"/>
                    </a:cubicBezTo>
                    <a:cubicBezTo>
                      <a:pt x="88202" y="6667"/>
                      <a:pt x="86297" y="8573"/>
                      <a:pt x="83915" y="85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0" name="Google Shape;4590;p60"/>
              <p:cNvSpPr/>
              <p:nvPr/>
            </p:nvSpPr>
            <p:spPr>
              <a:xfrm>
                <a:off x="5180361" y="3763136"/>
                <a:ext cx="88201" cy="8572"/>
              </a:xfrm>
              <a:custGeom>
                <a:rect b="b" l="l" r="r" t="t"/>
                <a:pathLst>
                  <a:path extrusionOk="0" h="8572" w="88201">
                    <a:moveTo>
                      <a:pt x="83915" y="8573"/>
                    </a:moveTo>
                    <a:lnTo>
                      <a:pt x="4286" y="8573"/>
                    </a:lnTo>
                    <a:cubicBezTo>
                      <a:pt x="1905" y="8573"/>
                      <a:pt x="0" y="6667"/>
                      <a:pt x="0" y="4286"/>
                    </a:cubicBezTo>
                    <a:cubicBezTo>
                      <a:pt x="0" y="1905"/>
                      <a:pt x="1905" y="0"/>
                      <a:pt x="4286" y="0"/>
                    </a:cubicBezTo>
                    <a:lnTo>
                      <a:pt x="83915" y="0"/>
                    </a:lnTo>
                    <a:cubicBezTo>
                      <a:pt x="86297" y="0"/>
                      <a:pt x="88202" y="1905"/>
                      <a:pt x="88202" y="4286"/>
                    </a:cubicBezTo>
                    <a:cubicBezTo>
                      <a:pt x="88202" y="6667"/>
                      <a:pt x="86297" y="8573"/>
                      <a:pt x="83915" y="85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1" name="Google Shape;4591;p60"/>
              <p:cNvSpPr/>
              <p:nvPr/>
            </p:nvSpPr>
            <p:spPr>
              <a:xfrm>
                <a:off x="5127307" y="3780757"/>
                <a:ext cx="141255" cy="8572"/>
              </a:xfrm>
              <a:custGeom>
                <a:rect b="b" l="l" r="r" t="t"/>
                <a:pathLst>
                  <a:path extrusionOk="0" h="8572" w="141255">
                    <a:moveTo>
                      <a:pt x="136970" y="8573"/>
                    </a:moveTo>
                    <a:lnTo>
                      <a:pt x="4286" y="8573"/>
                    </a:lnTo>
                    <a:cubicBezTo>
                      <a:pt x="1905" y="8573"/>
                      <a:pt x="0" y="6667"/>
                      <a:pt x="0" y="4286"/>
                    </a:cubicBezTo>
                    <a:cubicBezTo>
                      <a:pt x="0" y="1905"/>
                      <a:pt x="1905" y="0"/>
                      <a:pt x="4286" y="0"/>
                    </a:cubicBezTo>
                    <a:lnTo>
                      <a:pt x="136970" y="0"/>
                    </a:lnTo>
                    <a:cubicBezTo>
                      <a:pt x="139351" y="0"/>
                      <a:pt x="141256" y="1905"/>
                      <a:pt x="141256" y="4286"/>
                    </a:cubicBezTo>
                    <a:cubicBezTo>
                      <a:pt x="141256" y="6667"/>
                      <a:pt x="139351" y="8573"/>
                      <a:pt x="136970" y="85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2" name="Google Shape;4592;p60"/>
              <p:cNvSpPr/>
              <p:nvPr/>
            </p:nvSpPr>
            <p:spPr>
              <a:xfrm>
                <a:off x="5127307" y="3798474"/>
                <a:ext cx="141255" cy="8572"/>
              </a:xfrm>
              <a:custGeom>
                <a:rect b="b" l="l" r="r" t="t"/>
                <a:pathLst>
                  <a:path extrusionOk="0" h="8572" w="141255">
                    <a:moveTo>
                      <a:pt x="136970" y="8573"/>
                    </a:moveTo>
                    <a:lnTo>
                      <a:pt x="4286" y="8573"/>
                    </a:lnTo>
                    <a:cubicBezTo>
                      <a:pt x="1905" y="8573"/>
                      <a:pt x="0" y="6667"/>
                      <a:pt x="0" y="4286"/>
                    </a:cubicBezTo>
                    <a:cubicBezTo>
                      <a:pt x="0" y="1905"/>
                      <a:pt x="1905" y="0"/>
                      <a:pt x="4286" y="0"/>
                    </a:cubicBezTo>
                    <a:lnTo>
                      <a:pt x="136970" y="0"/>
                    </a:lnTo>
                    <a:cubicBezTo>
                      <a:pt x="139351" y="0"/>
                      <a:pt x="141256" y="1905"/>
                      <a:pt x="141256" y="4286"/>
                    </a:cubicBezTo>
                    <a:cubicBezTo>
                      <a:pt x="141256" y="6667"/>
                      <a:pt x="139351" y="8573"/>
                      <a:pt x="136970" y="85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3" name="Google Shape;4593;p60"/>
              <p:cNvSpPr/>
              <p:nvPr/>
            </p:nvSpPr>
            <p:spPr>
              <a:xfrm>
                <a:off x="5127307" y="3816190"/>
                <a:ext cx="141255" cy="8572"/>
              </a:xfrm>
              <a:custGeom>
                <a:rect b="b" l="l" r="r" t="t"/>
                <a:pathLst>
                  <a:path extrusionOk="0" h="8572" w="141255">
                    <a:moveTo>
                      <a:pt x="136970" y="8573"/>
                    </a:moveTo>
                    <a:lnTo>
                      <a:pt x="4286" y="8573"/>
                    </a:lnTo>
                    <a:cubicBezTo>
                      <a:pt x="1905" y="8573"/>
                      <a:pt x="0" y="6667"/>
                      <a:pt x="0" y="4286"/>
                    </a:cubicBezTo>
                    <a:cubicBezTo>
                      <a:pt x="0" y="1905"/>
                      <a:pt x="1905" y="0"/>
                      <a:pt x="4286" y="0"/>
                    </a:cubicBezTo>
                    <a:lnTo>
                      <a:pt x="136970" y="0"/>
                    </a:lnTo>
                    <a:cubicBezTo>
                      <a:pt x="139351" y="0"/>
                      <a:pt x="141256" y="1905"/>
                      <a:pt x="141256" y="4286"/>
                    </a:cubicBezTo>
                    <a:cubicBezTo>
                      <a:pt x="141256" y="6667"/>
                      <a:pt x="139351" y="8573"/>
                      <a:pt x="136970" y="85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4" name="Google Shape;4594;p60"/>
              <p:cNvSpPr/>
              <p:nvPr/>
            </p:nvSpPr>
            <p:spPr>
              <a:xfrm>
                <a:off x="5096256" y="3838003"/>
                <a:ext cx="212312" cy="159162"/>
              </a:xfrm>
              <a:custGeom>
                <a:rect b="b" l="l" r="r" t="t"/>
                <a:pathLst>
                  <a:path extrusionOk="0" h="159162" w="212312">
                    <a:moveTo>
                      <a:pt x="208407" y="159163"/>
                    </a:moveTo>
                    <a:lnTo>
                      <a:pt x="3905" y="159163"/>
                    </a:lnTo>
                    <a:cubicBezTo>
                      <a:pt x="1810" y="159163"/>
                      <a:pt x="0" y="157448"/>
                      <a:pt x="0" y="155257"/>
                    </a:cubicBezTo>
                    <a:lnTo>
                      <a:pt x="0" y="3905"/>
                    </a:lnTo>
                    <a:cubicBezTo>
                      <a:pt x="0" y="1810"/>
                      <a:pt x="1715" y="0"/>
                      <a:pt x="3905" y="0"/>
                    </a:cubicBezTo>
                    <a:lnTo>
                      <a:pt x="69151" y="0"/>
                    </a:lnTo>
                    <a:cubicBezTo>
                      <a:pt x="70199" y="0"/>
                      <a:pt x="71152" y="381"/>
                      <a:pt x="71914" y="1143"/>
                    </a:cubicBezTo>
                    <a:lnTo>
                      <a:pt x="87344" y="16573"/>
                    </a:lnTo>
                    <a:cubicBezTo>
                      <a:pt x="88106" y="17335"/>
                      <a:pt x="89059" y="17717"/>
                      <a:pt x="90106" y="17717"/>
                    </a:cubicBezTo>
                    <a:lnTo>
                      <a:pt x="208407" y="17717"/>
                    </a:lnTo>
                    <a:cubicBezTo>
                      <a:pt x="210502" y="17717"/>
                      <a:pt x="212312" y="19431"/>
                      <a:pt x="212312" y="21622"/>
                    </a:cubicBezTo>
                    <a:lnTo>
                      <a:pt x="212312" y="155257"/>
                    </a:lnTo>
                    <a:cubicBezTo>
                      <a:pt x="212312" y="157353"/>
                      <a:pt x="210598" y="159163"/>
                      <a:pt x="208407" y="159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5" name="Google Shape;4595;p60"/>
              <p:cNvSpPr/>
              <p:nvPr/>
            </p:nvSpPr>
            <p:spPr>
              <a:xfrm>
                <a:off x="5152739" y="3877150"/>
                <a:ext cx="99440" cy="99440"/>
              </a:xfrm>
              <a:custGeom>
                <a:rect b="b" l="l" r="r" t="t"/>
                <a:pathLst>
                  <a:path extrusionOk="0" h="99440" w="99440">
                    <a:moveTo>
                      <a:pt x="99441" y="49720"/>
                    </a:moveTo>
                    <a:cubicBezTo>
                      <a:pt x="99441" y="77180"/>
                      <a:pt x="77180" y="99441"/>
                      <a:pt x="49720" y="99441"/>
                    </a:cubicBezTo>
                    <a:cubicBezTo>
                      <a:pt x="22261" y="99441"/>
                      <a:pt x="0" y="77180"/>
                      <a:pt x="0" y="49720"/>
                    </a:cubicBezTo>
                    <a:cubicBezTo>
                      <a:pt x="0" y="22261"/>
                      <a:pt x="22261" y="0"/>
                      <a:pt x="49720" y="0"/>
                    </a:cubicBezTo>
                    <a:cubicBezTo>
                      <a:pt x="77180" y="0"/>
                      <a:pt x="99441" y="22261"/>
                      <a:pt x="99441" y="4972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6" name="Google Shape;4596;p60"/>
              <p:cNvSpPr/>
              <p:nvPr/>
            </p:nvSpPr>
            <p:spPr>
              <a:xfrm>
                <a:off x="5158168" y="3882675"/>
                <a:ext cx="88392" cy="88392"/>
              </a:xfrm>
              <a:custGeom>
                <a:rect b="b" l="l" r="r" t="t"/>
                <a:pathLst>
                  <a:path extrusionOk="0" h="88392" w="88392">
                    <a:moveTo>
                      <a:pt x="88392" y="44196"/>
                    </a:moveTo>
                    <a:cubicBezTo>
                      <a:pt x="88392" y="68605"/>
                      <a:pt x="68605" y="88392"/>
                      <a:pt x="44196" y="88392"/>
                    </a:cubicBezTo>
                    <a:cubicBezTo>
                      <a:pt x="19787" y="88392"/>
                      <a:pt x="0" y="68605"/>
                      <a:pt x="0" y="44196"/>
                    </a:cubicBezTo>
                    <a:cubicBezTo>
                      <a:pt x="0" y="19787"/>
                      <a:pt x="19787" y="0"/>
                      <a:pt x="44196" y="0"/>
                    </a:cubicBezTo>
                    <a:cubicBezTo>
                      <a:pt x="68605" y="0"/>
                      <a:pt x="88392" y="19787"/>
                      <a:pt x="88392" y="441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7" name="Google Shape;4597;p60"/>
              <p:cNvSpPr/>
              <p:nvPr/>
            </p:nvSpPr>
            <p:spPr>
              <a:xfrm>
                <a:off x="5109686" y="3851528"/>
                <a:ext cx="52768" cy="8572"/>
              </a:xfrm>
              <a:custGeom>
                <a:rect b="b" l="l" r="r" t="t"/>
                <a:pathLst>
                  <a:path extrusionOk="0" h="8572" w="52768">
                    <a:moveTo>
                      <a:pt x="48482" y="8573"/>
                    </a:moveTo>
                    <a:lnTo>
                      <a:pt x="4286" y="8573"/>
                    </a:lnTo>
                    <a:cubicBezTo>
                      <a:pt x="1905" y="8573"/>
                      <a:pt x="0" y="6667"/>
                      <a:pt x="0" y="4286"/>
                    </a:cubicBezTo>
                    <a:cubicBezTo>
                      <a:pt x="0" y="1905"/>
                      <a:pt x="1905" y="0"/>
                      <a:pt x="4286" y="0"/>
                    </a:cubicBezTo>
                    <a:lnTo>
                      <a:pt x="48482" y="0"/>
                    </a:lnTo>
                    <a:cubicBezTo>
                      <a:pt x="50864" y="0"/>
                      <a:pt x="52769" y="1905"/>
                      <a:pt x="52769" y="4286"/>
                    </a:cubicBezTo>
                    <a:cubicBezTo>
                      <a:pt x="52769" y="6667"/>
                      <a:pt x="50864" y="8573"/>
                      <a:pt x="48482" y="857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60"/>
              <p:cNvSpPr/>
              <p:nvPr/>
            </p:nvSpPr>
            <p:spPr>
              <a:xfrm>
                <a:off x="5175789" y="3900296"/>
                <a:ext cx="53149" cy="53149"/>
              </a:xfrm>
              <a:custGeom>
                <a:rect b="b" l="l" r="r" t="t"/>
                <a:pathLst>
                  <a:path extrusionOk="0" h="53149" w="53149">
                    <a:moveTo>
                      <a:pt x="49244" y="17716"/>
                    </a:moveTo>
                    <a:lnTo>
                      <a:pt x="39338" y="17716"/>
                    </a:lnTo>
                    <a:cubicBezTo>
                      <a:pt x="37243" y="17716"/>
                      <a:pt x="35433" y="16002"/>
                      <a:pt x="35433" y="13811"/>
                    </a:cubicBezTo>
                    <a:lnTo>
                      <a:pt x="35433" y="3905"/>
                    </a:lnTo>
                    <a:cubicBezTo>
                      <a:pt x="35433" y="1810"/>
                      <a:pt x="33719" y="0"/>
                      <a:pt x="31528" y="0"/>
                    </a:cubicBezTo>
                    <a:lnTo>
                      <a:pt x="21622" y="0"/>
                    </a:lnTo>
                    <a:cubicBezTo>
                      <a:pt x="19526" y="0"/>
                      <a:pt x="17717" y="1715"/>
                      <a:pt x="17717" y="3905"/>
                    </a:cubicBezTo>
                    <a:lnTo>
                      <a:pt x="17717" y="13811"/>
                    </a:lnTo>
                    <a:cubicBezTo>
                      <a:pt x="17717" y="15907"/>
                      <a:pt x="16002" y="17716"/>
                      <a:pt x="13811" y="17716"/>
                    </a:cubicBezTo>
                    <a:lnTo>
                      <a:pt x="3905" y="17716"/>
                    </a:lnTo>
                    <a:cubicBezTo>
                      <a:pt x="1810" y="17716"/>
                      <a:pt x="0" y="19431"/>
                      <a:pt x="0" y="21622"/>
                    </a:cubicBezTo>
                    <a:lnTo>
                      <a:pt x="0" y="31528"/>
                    </a:lnTo>
                    <a:cubicBezTo>
                      <a:pt x="0" y="33623"/>
                      <a:pt x="1715" y="35433"/>
                      <a:pt x="3905" y="35433"/>
                    </a:cubicBezTo>
                    <a:lnTo>
                      <a:pt x="13811" y="35433"/>
                    </a:lnTo>
                    <a:cubicBezTo>
                      <a:pt x="15907" y="35433"/>
                      <a:pt x="17717" y="37147"/>
                      <a:pt x="17717" y="39338"/>
                    </a:cubicBezTo>
                    <a:lnTo>
                      <a:pt x="17717" y="49244"/>
                    </a:lnTo>
                    <a:cubicBezTo>
                      <a:pt x="17717" y="51340"/>
                      <a:pt x="19431" y="53149"/>
                      <a:pt x="21622" y="53149"/>
                    </a:cubicBezTo>
                    <a:lnTo>
                      <a:pt x="31528" y="53149"/>
                    </a:lnTo>
                    <a:cubicBezTo>
                      <a:pt x="33623" y="53149"/>
                      <a:pt x="35433" y="51435"/>
                      <a:pt x="35433" y="49244"/>
                    </a:cubicBezTo>
                    <a:lnTo>
                      <a:pt x="35433" y="39338"/>
                    </a:lnTo>
                    <a:cubicBezTo>
                      <a:pt x="35433" y="37243"/>
                      <a:pt x="37148" y="35433"/>
                      <a:pt x="39338" y="35433"/>
                    </a:cubicBezTo>
                    <a:lnTo>
                      <a:pt x="49244" y="35433"/>
                    </a:lnTo>
                    <a:cubicBezTo>
                      <a:pt x="51340" y="35433"/>
                      <a:pt x="53150" y="33718"/>
                      <a:pt x="53150" y="31528"/>
                    </a:cubicBezTo>
                    <a:lnTo>
                      <a:pt x="53150" y="21622"/>
                    </a:lnTo>
                    <a:cubicBezTo>
                      <a:pt x="53150" y="19526"/>
                      <a:pt x="51435" y="17716"/>
                      <a:pt x="49244" y="177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99" name="Google Shape;4599;p60"/>
            <p:cNvSpPr/>
            <p:nvPr/>
          </p:nvSpPr>
          <p:spPr>
            <a:xfrm>
              <a:off x="9458610" y="5562123"/>
              <a:ext cx="11430" cy="159162"/>
            </a:xfrm>
            <a:custGeom>
              <a:rect b="b" l="l" r="r" t="t"/>
              <a:pathLst>
                <a:path extrusionOk="0" h="159162" w="11430">
                  <a:moveTo>
                    <a:pt x="11430" y="95"/>
                  </a:moveTo>
                  <a:lnTo>
                    <a:pt x="11430" y="159163"/>
                  </a:lnTo>
                  <a:lnTo>
                    <a:pt x="3905" y="159163"/>
                  </a:lnTo>
                  <a:cubicBezTo>
                    <a:pt x="1810" y="159163"/>
                    <a:pt x="0" y="157448"/>
                    <a:pt x="0" y="155258"/>
                  </a:cubicBezTo>
                  <a:lnTo>
                    <a:pt x="0" y="3905"/>
                  </a:lnTo>
                  <a:cubicBezTo>
                    <a:pt x="0" y="1810"/>
                    <a:pt x="1715" y="0"/>
                    <a:pt x="3905" y="0"/>
                  </a:cubicBezTo>
                  <a:lnTo>
                    <a:pt x="11430"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00" name="Google Shape;4600;p60"/>
          <p:cNvGrpSpPr/>
          <p:nvPr/>
        </p:nvGrpSpPr>
        <p:grpSpPr>
          <a:xfrm>
            <a:off x="6392098" y="3740608"/>
            <a:ext cx="289354" cy="289451"/>
            <a:chOff x="6394319" y="3733114"/>
            <a:chExt cx="289354" cy="289451"/>
          </a:xfrm>
        </p:grpSpPr>
        <p:sp>
          <p:nvSpPr>
            <p:cNvPr id="4601" name="Google Shape;4601;p60"/>
            <p:cNvSpPr/>
            <p:nvPr/>
          </p:nvSpPr>
          <p:spPr>
            <a:xfrm>
              <a:off x="6394319" y="3733211"/>
              <a:ext cx="289354" cy="289354"/>
            </a:xfrm>
            <a:custGeom>
              <a:rect b="b" l="l" r="r" t="t"/>
              <a:pathLst>
                <a:path extrusionOk="0" h="282987" w="282987">
                  <a:moveTo>
                    <a:pt x="275463" y="97917"/>
                  </a:moveTo>
                  <a:lnTo>
                    <a:pt x="184976" y="97917"/>
                  </a:lnTo>
                  <a:lnTo>
                    <a:pt x="184976" y="7525"/>
                  </a:lnTo>
                  <a:cubicBezTo>
                    <a:pt x="184976" y="3429"/>
                    <a:pt x="181737" y="0"/>
                    <a:pt x="177546" y="0"/>
                  </a:cubicBezTo>
                  <a:lnTo>
                    <a:pt x="105442" y="0"/>
                  </a:lnTo>
                  <a:cubicBezTo>
                    <a:pt x="101346" y="0"/>
                    <a:pt x="97917" y="3334"/>
                    <a:pt x="97917" y="7525"/>
                  </a:cubicBezTo>
                  <a:lnTo>
                    <a:pt x="97917" y="97917"/>
                  </a:lnTo>
                  <a:lnTo>
                    <a:pt x="7525" y="97917"/>
                  </a:lnTo>
                  <a:cubicBezTo>
                    <a:pt x="3429" y="97917"/>
                    <a:pt x="0" y="101251"/>
                    <a:pt x="0" y="105442"/>
                  </a:cubicBezTo>
                  <a:lnTo>
                    <a:pt x="0" y="177546"/>
                  </a:lnTo>
                  <a:cubicBezTo>
                    <a:pt x="0" y="181642"/>
                    <a:pt x="3334" y="185071"/>
                    <a:pt x="7525" y="185071"/>
                  </a:cubicBezTo>
                  <a:lnTo>
                    <a:pt x="97917" y="185071"/>
                  </a:lnTo>
                  <a:lnTo>
                    <a:pt x="97917" y="275463"/>
                  </a:lnTo>
                  <a:cubicBezTo>
                    <a:pt x="97917" y="279559"/>
                    <a:pt x="101251" y="282988"/>
                    <a:pt x="105442" y="282988"/>
                  </a:cubicBezTo>
                  <a:lnTo>
                    <a:pt x="177546" y="282988"/>
                  </a:lnTo>
                  <a:cubicBezTo>
                    <a:pt x="181642" y="282988"/>
                    <a:pt x="185071" y="279654"/>
                    <a:pt x="185071" y="275463"/>
                  </a:cubicBezTo>
                  <a:lnTo>
                    <a:pt x="185071" y="185071"/>
                  </a:lnTo>
                  <a:lnTo>
                    <a:pt x="275463" y="185071"/>
                  </a:lnTo>
                  <a:cubicBezTo>
                    <a:pt x="279559" y="185071"/>
                    <a:pt x="282988" y="181737"/>
                    <a:pt x="282988" y="177546"/>
                  </a:cubicBezTo>
                  <a:lnTo>
                    <a:pt x="282988" y="105442"/>
                  </a:lnTo>
                  <a:cubicBezTo>
                    <a:pt x="282988" y="101346"/>
                    <a:pt x="279654" y="97917"/>
                    <a:pt x="275463" y="97917"/>
                  </a:cubicBezTo>
                  <a:lnTo>
                    <a:pt x="275463" y="9791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2" name="Google Shape;4602;p60"/>
            <p:cNvSpPr/>
            <p:nvPr/>
          </p:nvSpPr>
          <p:spPr>
            <a:xfrm>
              <a:off x="6494391" y="3733114"/>
              <a:ext cx="89017" cy="97295"/>
            </a:xfrm>
            <a:custGeom>
              <a:rect b="b" l="l" r="r" t="t"/>
              <a:pathLst>
                <a:path extrusionOk="0" h="95154" w="87058">
                  <a:moveTo>
                    <a:pt x="23622" y="95155"/>
                  </a:moveTo>
                  <a:lnTo>
                    <a:pt x="23622" y="27813"/>
                  </a:lnTo>
                  <a:cubicBezTo>
                    <a:pt x="23622" y="23717"/>
                    <a:pt x="26956" y="20288"/>
                    <a:pt x="31147" y="20288"/>
                  </a:cubicBezTo>
                  <a:lnTo>
                    <a:pt x="87058" y="20288"/>
                  </a:lnTo>
                  <a:lnTo>
                    <a:pt x="87058" y="7525"/>
                  </a:lnTo>
                  <a:cubicBezTo>
                    <a:pt x="87058" y="3429"/>
                    <a:pt x="83725" y="0"/>
                    <a:pt x="79629" y="0"/>
                  </a:cubicBezTo>
                  <a:lnTo>
                    <a:pt x="7525" y="0"/>
                  </a:lnTo>
                  <a:cubicBezTo>
                    <a:pt x="3429" y="0"/>
                    <a:pt x="0" y="3334"/>
                    <a:pt x="0" y="7525"/>
                  </a:cubicBezTo>
                  <a:lnTo>
                    <a:pt x="0" y="95155"/>
                  </a:lnTo>
                  <a:lnTo>
                    <a:pt x="23622" y="95155"/>
                  </a:lnTo>
                  <a:lnTo>
                    <a:pt x="23622" y="95155"/>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3" name="Google Shape;4603;p60"/>
            <p:cNvSpPr/>
            <p:nvPr/>
          </p:nvSpPr>
          <p:spPr>
            <a:xfrm>
              <a:off x="6394319" y="3833272"/>
              <a:ext cx="189234" cy="189234"/>
            </a:xfrm>
            <a:custGeom>
              <a:rect b="b" l="l" r="r" t="t"/>
              <a:pathLst>
                <a:path extrusionOk="0" h="185070" w="185070">
                  <a:moveTo>
                    <a:pt x="143923" y="161163"/>
                  </a:moveTo>
                  <a:cubicBezTo>
                    <a:pt x="134112" y="161163"/>
                    <a:pt x="126111" y="153162"/>
                    <a:pt x="126111" y="143351"/>
                  </a:cubicBezTo>
                  <a:lnTo>
                    <a:pt x="126111" y="63246"/>
                  </a:lnTo>
                  <a:lnTo>
                    <a:pt x="44577" y="63246"/>
                  </a:lnTo>
                  <a:cubicBezTo>
                    <a:pt x="35528" y="63246"/>
                    <a:pt x="28194" y="55912"/>
                    <a:pt x="28194" y="46863"/>
                  </a:cubicBezTo>
                  <a:lnTo>
                    <a:pt x="28194" y="0"/>
                  </a:lnTo>
                  <a:lnTo>
                    <a:pt x="7525" y="0"/>
                  </a:lnTo>
                  <a:cubicBezTo>
                    <a:pt x="3429" y="0"/>
                    <a:pt x="0" y="3334"/>
                    <a:pt x="0" y="7525"/>
                  </a:cubicBezTo>
                  <a:lnTo>
                    <a:pt x="0" y="79629"/>
                  </a:lnTo>
                  <a:cubicBezTo>
                    <a:pt x="0" y="83725"/>
                    <a:pt x="3334" y="87154"/>
                    <a:pt x="7525" y="87154"/>
                  </a:cubicBezTo>
                  <a:lnTo>
                    <a:pt x="97917" y="87154"/>
                  </a:lnTo>
                  <a:lnTo>
                    <a:pt x="97917" y="177546"/>
                  </a:lnTo>
                  <a:cubicBezTo>
                    <a:pt x="97917" y="181642"/>
                    <a:pt x="101251" y="185071"/>
                    <a:pt x="105442" y="185071"/>
                  </a:cubicBezTo>
                  <a:lnTo>
                    <a:pt x="177546" y="185071"/>
                  </a:lnTo>
                  <a:cubicBezTo>
                    <a:pt x="181642" y="185071"/>
                    <a:pt x="185071" y="181737"/>
                    <a:pt x="185071" y="177546"/>
                  </a:cubicBezTo>
                  <a:lnTo>
                    <a:pt x="185071" y="161163"/>
                  </a:lnTo>
                  <a:lnTo>
                    <a:pt x="144018" y="161163"/>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60"/>
            <p:cNvSpPr/>
            <p:nvPr/>
          </p:nvSpPr>
          <p:spPr>
            <a:xfrm>
              <a:off x="6449203" y="3813574"/>
              <a:ext cx="178592" cy="160467"/>
            </a:xfrm>
            <a:custGeom>
              <a:rect b="b" l="l" r="r" t="t"/>
              <a:pathLst>
                <a:path extrusionOk="0" h="156936" w="174662">
                  <a:moveTo>
                    <a:pt x="88316" y="16800"/>
                  </a:moveTo>
                  <a:lnTo>
                    <a:pt x="90602" y="14514"/>
                  </a:lnTo>
                  <a:cubicBezTo>
                    <a:pt x="109843" y="-4727"/>
                    <a:pt x="140989" y="-4727"/>
                    <a:pt x="160230" y="14514"/>
                  </a:cubicBezTo>
                  <a:cubicBezTo>
                    <a:pt x="177184" y="31468"/>
                    <a:pt x="179470" y="58138"/>
                    <a:pt x="165659" y="77665"/>
                  </a:cubicBezTo>
                  <a:cubicBezTo>
                    <a:pt x="143561" y="109002"/>
                    <a:pt x="118987" y="135672"/>
                    <a:pt x="90793" y="155865"/>
                  </a:cubicBezTo>
                  <a:cubicBezTo>
                    <a:pt x="88888" y="157294"/>
                    <a:pt x="86221" y="157294"/>
                    <a:pt x="84316" y="155865"/>
                  </a:cubicBezTo>
                  <a:cubicBezTo>
                    <a:pt x="55360" y="135005"/>
                    <a:pt x="30595" y="108430"/>
                    <a:pt x="8973" y="77665"/>
                  </a:cubicBezTo>
                  <a:cubicBezTo>
                    <a:pt x="-4838" y="58138"/>
                    <a:pt x="-2457" y="31468"/>
                    <a:pt x="14402" y="14514"/>
                  </a:cubicBezTo>
                  <a:lnTo>
                    <a:pt x="14497" y="14514"/>
                  </a:lnTo>
                  <a:cubicBezTo>
                    <a:pt x="33738" y="-4822"/>
                    <a:pt x="64885" y="-4822"/>
                    <a:pt x="84125" y="14419"/>
                  </a:cubicBezTo>
                  <a:lnTo>
                    <a:pt x="86411" y="16705"/>
                  </a:lnTo>
                  <a:cubicBezTo>
                    <a:pt x="86983" y="17276"/>
                    <a:pt x="87935" y="17276"/>
                    <a:pt x="88507" y="16705"/>
                  </a:cubicBezTo>
                  <a:lnTo>
                    <a:pt x="88507" y="1670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5" name="Google Shape;4605;p60"/>
            <p:cNvSpPr/>
            <p:nvPr/>
          </p:nvSpPr>
          <p:spPr>
            <a:xfrm>
              <a:off x="6448977" y="3813655"/>
              <a:ext cx="104457" cy="160483"/>
            </a:xfrm>
            <a:custGeom>
              <a:rect b="b" l="l" r="r" t="t"/>
              <a:pathLst>
                <a:path extrusionOk="0" h="156952" w="102158">
                  <a:moveTo>
                    <a:pt x="29673" y="74633"/>
                  </a:moveTo>
                  <a:cubicBezTo>
                    <a:pt x="16243" y="56345"/>
                    <a:pt x="18529" y="31389"/>
                    <a:pt x="35007" y="15482"/>
                  </a:cubicBezTo>
                  <a:lnTo>
                    <a:pt x="35102" y="15482"/>
                  </a:lnTo>
                  <a:cubicBezTo>
                    <a:pt x="43103" y="7672"/>
                    <a:pt x="53295" y="3291"/>
                    <a:pt x="63772" y="2148"/>
                  </a:cubicBezTo>
                  <a:cubicBezTo>
                    <a:pt x="46913" y="-2996"/>
                    <a:pt x="27863" y="1100"/>
                    <a:pt x="14528" y="14435"/>
                  </a:cubicBezTo>
                  <a:lnTo>
                    <a:pt x="14433" y="14435"/>
                  </a:lnTo>
                  <a:cubicBezTo>
                    <a:pt x="-2522" y="31484"/>
                    <a:pt x="-4808" y="58059"/>
                    <a:pt x="9004" y="77681"/>
                  </a:cubicBezTo>
                  <a:cubicBezTo>
                    <a:pt x="30625" y="108447"/>
                    <a:pt x="55390" y="135021"/>
                    <a:pt x="84346" y="155881"/>
                  </a:cubicBezTo>
                  <a:cubicBezTo>
                    <a:pt x="86251" y="157310"/>
                    <a:pt x="88918" y="157310"/>
                    <a:pt x="90823" y="155881"/>
                  </a:cubicBezTo>
                  <a:cubicBezTo>
                    <a:pt x="94633" y="153119"/>
                    <a:pt x="98443" y="150261"/>
                    <a:pt x="102158" y="147213"/>
                  </a:cubicBezTo>
                  <a:cubicBezTo>
                    <a:pt x="74250" y="127782"/>
                    <a:pt x="50437" y="103113"/>
                    <a:pt x="29578" y="74633"/>
                  </a:cubicBezTo>
                  <a:lnTo>
                    <a:pt x="29578" y="74633"/>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6" name="Google Shape;4606;p60"/>
            <p:cNvSpPr/>
            <p:nvPr/>
          </p:nvSpPr>
          <p:spPr>
            <a:xfrm>
              <a:off x="6514444" y="3845050"/>
              <a:ext cx="48598" cy="25614"/>
            </a:xfrm>
            <a:custGeom>
              <a:rect b="b" l="l" r="r" t="t"/>
              <a:pathLst>
                <a:path extrusionOk="0" h="25050" w="47529">
                  <a:moveTo>
                    <a:pt x="45053" y="10287"/>
                  </a:moveTo>
                  <a:cubicBezTo>
                    <a:pt x="40291" y="4191"/>
                    <a:pt x="32861" y="0"/>
                    <a:pt x="23908" y="0"/>
                  </a:cubicBezTo>
                  <a:cubicBezTo>
                    <a:pt x="14954" y="0"/>
                    <a:pt x="7525" y="4191"/>
                    <a:pt x="2762" y="10287"/>
                  </a:cubicBezTo>
                  <a:lnTo>
                    <a:pt x="0" y="18383"/>
                  </a:lnTo>
                  <a:lnTo>
                    <a:pt x="3238" y="25051"/>
                  </a:lnTo>
                  <a:lnTo>
                    <a:pt x="7334" y="23050"/>
                  </a:lnTo>
                  <a:cubicBezTo>
                    <a:pt x="9430" y="21050"/>
                    <a:pt x="11906" y="19336"/>
                    <a:pt x="14669" y="18193"/>
                  </a:cubicBezTo>
                  <a:cubicBezTo>
                    <a:pt x="17431" y="17050"/>
                    <a:pt x="20574" y="16383"/>
                    <a:pt x="23908" y="16383"/>
                  </a:cubicBezTo>
                  <a:cubicBezTo>
                    <a:pt x="30575" y="16383"/>
                    <a:pt x="36290" y="18955"/>
                    <a:pt x="40481" y="23050"/>
                  </a:cubicBezTo>
                  <a:lnTo>
                    <a:pt x="40481" y="23050"/>
                  </a:lnTo>
                  <a:lnTo>
                    <a:pt x="44482" y="24098"/>
                  </a:lnTo>
                  <a:lnTo>
                    <a:pt x="47530" y="17335"/>
                  </a:lnTo>
                  <a:lnTo>
                    <a:pt x="45053" y="1028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7" name="Google Shape;4607;p60"/>
            <p:cNvSpPr/>
            <p:nvPr/>
          </p:nvSpPr>
          <p:spPr>
            <a:xfrm>
              <a:off x="6530993" y="3897417"/>
              <a:ext cx="36558" cy="43449"/>
            </a:xfrm>
            <a:custGeom>
              <a:rect b="b" l="l" r="r" t="t"/>
              <a:pathLst>
                <a:path extrusionOk="0" h="42493" w="35754">
                  <a:moveTo>
                    <a:pt x="35719" y="31433"/>
                  </a:moveTo>
                  <a:lnTo>
                    <a:pt x="12478" y="0"/>
                  </a:lnTo>
                  <a:lnTo>
                    <a:pt x="0" y="10858"/>
                  </a:lnTo>
                  <a:lnTo>
                    <a:pt x="24003" y="42196"/>
                  </a:lnTo>
                  <a:cubicBezTo>
                    <a:pt x="24384" y="42672"/>
                    <a:pt x="25241" y="42577"/>
                    <a:pt x="25337" y="41910"/>
                  </a:cubicBezTo>
                  <a:lnTo>
                    <a:pt x="27432" y="34671"/>
                  </a:lnTo>
                  <a:cubicBezTo>
                    <a:pt x="27432" y="34671"/>
                    <a:pt x="27718" y="34195"/>
                    <a:pt x="28004" y="34100"/>
                  </a:cubicBezTo>
                  <a:lnTo>
                    <a:pt x="35147" y="32480"/>
                  </a:lnTo>
                  <a:cubicBezTo>
                    <a:pt x="35719" y="32385"/>
                    <a:pt x="35909" y="31718"/>
                    <a:pt x="35624" y="31242"/>
                  </a:cubicBezTo>
                  <a:lnTo>
                    <a:pt x="35624" y="3124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8" name="Google Shape;4608;p60"/>
            <p:cNvSpPr/>
            <p:nvPr/>
          </p:nvSpPr>
          <p:spPr>
            <a:xfrm>
              <a:off x="6511359" y="3855562"/>
              <a:ext cx="32792" cy="54540"/>
            </a:xfrm>
            <a:custGeom>
              <a:rect b="b" l="l" r="r" t="t"/>
              <a:pathLst>
                <a:path extrusionOk="0" h="53340" w="32070">
                  <a:moveTo>
                    <a:pt x="26927" y="34957"/>
                  </a:moveTo>
                  <a:lnTo>
                    <a:pt x="10067" y="12383"/>
                  </a:lnTo>
                  <a:cubicBezTo>
                    <a:pt x="7305" y="8668"/>
                    <a:pt x="5972" y="4477"/>
                    <a:pt x="5781" y="381"/>
                  </a:cubicBezTo>
                  <a:lnTo>
                    <a:pt x="5781" y="0"/>
                  </a:lnTo>
                  <a:cubicBezTo>
                    <a:pt x="-1172" y="8954"/>
                    <a:pt x="-2506" y="22193"/>
                    <a:pt x="5400" y="32671"/>
                  </a:cubicBezTo>
                  <a:lnTo>
                    <a:pt x="17021" y="48101"/>
                  </a:lnTo>
                  <a:lnTo>
                    <a:pt x="20450" y="53340"/>
                  </a:lnTo>
                  <a:lnTo>
                    <a:pt x="32070" y="42005"/>
                  </a:lnTo>
                  <a:lnTo>
                    <a:pt x="26831" y="348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9" name="Google Shape;4609;p60"/>
            <p:cNvSpPr/>
            <p:nvPr/>
          </p:nvSpPr>
          <p:spPr>
            <a:xfrm>
              <a:off x="6511359" y="3855465"/>
              <a:ext cx="32889" cy="54539"/>
            </a:xfrm>
            <a:custGeom>
              <a:rect b="b" l="l" r="r" t="t"/>
              <a:pathLst>
                <a:path extrusionOk="0" h="53339" w="32165">
                  <a:moveTo>
                    <a:pt x="32165" y="42196"/>
                  </a:moveTo>
                  <a:lnTo>
                    <a:pt x="26927" y="35052"/>
                  </a:lnTo>
                  <a:lnTo>
                    <a:pt x="23402" y="30290"/>
                  </a:lnTo>
                  <a:lnTo>
                    <a:pt x="19402" y="35623"/>
                  </a:lnTo>
                  <a:cubicBezTo>
                    <a:pt x="18164" y="37338"/>
                    <a:pt x="15592" y="37338"/>
                    <a:pt x="14258" y="35623"/>
                  </a:cubicBezTo>
                  <a:lnTo>
                    <a:pt x="8734" y="28289"/>
                  </a:lnTo>
                  <a:cubicBezTo>
                    <a:pt x="2162" y="19526"/>
                    <a:pt x="1781" y="8858"/>
                    <a:pt x="5781" y="286"/>
                  </a:cubicBezTo>
                  <a:lnTo>
                    <a:pt x="5781" y="0"/>
                  </a:lnTo>
                  <a:cubicBezTo>
                    <a:pt x="-1172" y="8953"/>
                    <a:pt x="-2506" y="22193"/>
                    <a:pt x="5400" y="32671"/>
                  </a:cubicBezTo>
                  <a:lnTo>
                    <a:pt x="17021" y="48101"/>
                  </a:lnTo>
                  <a:lnTo>
                    <a:pt x="20450" y="53340"/>
                  </a:lnTo>
                  <a:lnTo>
                    <a:pt x="23974" y="49911"/>
                  </a:lnTo>
                  <a:lnTo>
                    <a:pt x="32070" y="42005"/>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0" name="Google Shape;4610;p60"/>
            <p:cNvSpPr/>
            <p:nvPr/>
          </p:nvSpPr>
          <p:spPr>
            <a:xfrm>
              <a:off x="6531090" y="3897319"/>
              <a:ext cx="27367" cy="43449"/>
            </a:xfrm>
            <a:custGeom>
              <a:rect b="b" l="l" r="r" t="t"/>
              <a:pathLst>
                <a:path extrusionOk="0" h="42493" w="26765">
                  <a:moveTo>
                    <a:pt x="16192" y="18669"/>
                  </a:moveTo>
                  <a:lnTo>
                    <a:pt x="21241" y="11906"/>
                  </a:lnTo>
                  <a:lnTo>
                    <a:pt x="12478" y="0"/>
                  </a:lnTo>
                  <a:lnTo>
                    <a:pt x="3619" y="7715"/>
                  </a:lnTo>
                  <a:lnTo>
                    <a:pt x="0" y="10858"/>
                  </a:lnTo>
                  <a:lnTo>
                    <a:pt x="24003" y="42196"/>
                  </a:lnTo>
                  <a:cubicBezTo>
                    <a:pt x="24384" y="42672"/>
                    <a:pt x="25241" y="42577"/>
                    <a:pt x="25337" y="41910"/>
                  </a:cubicBezTo>
                  <a:lnTo>
                    <a:pt x="26765" y="37052"/>
                  </a:lnTo>
                  <a:lnTo>
                    <a:pt x="16192" y="22955"/>
                  </a:lnTo>
                  <a:cubicBezTo>
                    <a:pt x="15240" y="21622"/>
                    <a:pt x="15240" y="19812"/>
                    <a:pt x="16192" y="18574"/>
                  </a:cubicBezTo>
                  <a:lnTo>
                    <a:pt x="16192" y="18574"/>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1" name="Google Shape;4611;p60"/>
            <p:cNvSpPr/>
            <p:nvPr/>
          </p:nvSpPr>
          <p:spPr>
            <a:xfrm>
              <a:off x="6510175" y="3855659"/>
              <a:ext cx="56474" cy="85433"/>
            </a:xfrm>
            <a:custGeom>
              <a:rect b="b" l="l" r="r" t="t"/>
              <a:pathLst>
                <a:path extrusionOk="0" h="83553" w="55231">
                  <a:moveTo>
                    <a:pt x="55041" y="16669"/>
                  </a:moveTo>
                  <a:cubicBezTo>
                    <a:pt x="55041" y="22098"/>
                    <a:pt x="53326" y="27718"/>
                    <a:pt x="49611" y="32671"/>
                  </a:cubicBezTo>
                  <a:lnTo>
                    <a:pt x="11797" y="83248"/>
                  </a:lnTo>
                  <a:cubicBezTo>
                    <a:pt x="11416" y="83725"/>
                    <a:pt x="10654" y="83629"/>
                    <a:pt x="10464" y="83058"/>
                  </a:cubicBezTo>
                  <a:lnTo>
                    <a:pt x="7892" y="76105"/>
                  </a:lnTo>
                  <a:cubicBezTo>
                    <a:pt x="7892" y="76105"/>
                    <a:pt x="7606" y="75724"/>
                    <a:pt x="7416" y="75629"/>
                  </a:cubicBezTo>
                  <a:lnTo>
                    <a:pt x="558" y="73628"/>
                  </a:lnTo>
                  <a:cubicBezTo>
                    <a:pt x="81" y="73438"/>
                    <a:pt x="-204" y="72866"/>
                    <a:pt x="177" y="72390"/>
                  </a:cubicBezTo>
                  <a:lnTo>
                    <a:pt x="45135" y="12383"/>
                  </a:lnTo>
                  <a:cubicBezTo>
                    <a:pt x="47897" y="8668"/>
                    <a:pt x="49230" y="4477"/>
                    <a:pt x="49421" y="381"/>
                  </a:cubicBezTo>
                  <a:lnTo>
                    <a:pt x="49421" y="0"/>
                  </a:lnTo>
                  <a:cubicBezTo>
                    <a:pt x="53136" y="4763"/>
                    <a:pt x="55231" y="10668"/>
                    <a:pt x="55231" y="167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2" name="Google Shape;4612;p60"/>
            <p:cNvSpPr/>
            <p:nvPr/>
          </p:nvSpPr>
          <p:spPr>
            <a:xfrm>
              <a:off x="6510347" y="3855562"/>
              <a:ext cx="54547" cy="76940"/>
            </a:xfrm>
            <a:custGeom>
              <a:rect b="b" l="l" r="r" t="t"/>
              <a:pathLst>
                <a:path extrusionOk="0" h="75247" w="53347">
                  <a:moveTo>
                    <a:pt x="49538" y="16097"/>
                  </a:moveTo>
                  <a:cubicBezTo>
                    <a:pt x="51443" y="13526"/>
                    <a:pt x="52681" y="10668"/>
                    <a:pt x="53348" y="7810"/>
                  </a:cubicBezTo>
                  <a:cubicBezTo>
                    <a:pt x="52395" y="5048"/>
                    <a:pt x="50967" y="2381"/>
                    <a:pt x="49062" y="0"/>
                  </a:cubicBezTo>
                  <a:lnTo>
                    <a:pt x="49062" y="381"/>
                  </a:lnTo>
                  <a:cubicBezTo>
                    <a:pt x="48966" y="4477"/>
                    <a:pt x="47633" y="8668"/>
                    <a:pt x="44871" y="12383"/>
                  </a:cubicBezTo>
                  <a:lnTo>
                    <a:pt x="28011" y="34957"/>
                  </a:lnTo>
                  <a:lnTo>
                    <a:pt x="18105" y="48197"/>
                  </a:lnTo>
                  <a:lnTo>
                    <a:pt x="8" y="72390"/>
                  </a:lnTo>
                  <a:cubicBezTo>
                    <a:pt x="8" y="72390"/>
                    <a:pt x="-87" y="73438"/>
                    <a:pt x="389" y="73628"/>
                  </a:cubicBezTo>
                  <a:lnTo>
                    <a:pt x="6009" y="75248"/>
                  </a:lnTo>
                  <a:lnTo>
                    <a:pt x="49538" y="16002"/>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13" name="Google Shape;4613;p60"/>
          <p:cNvGrpSpPr/>
          <p:nvPr/>
        </p:nvGrpSpPr>
        <p:grpSpPr>
          <a:xfrm>
            <a:off x="7265962" y="3772313"/>
            <a:ext cx="291477" cy="225893"/>
            <a:chOff x="7267643" y="3766869"/>
            <a:chExt cx="291477" cy="225893"/>
          </a:xfrm>
        </p:grpSpPr>
        <p:sp>
          <p:nvSpPr>
            <p:cNvPr id="4614" name="Google Shape;4614;p60"/>
            <p:cNvSpPr/>
            <p:nvPr/>
          </p:nvSpPr>
          <p:spPr>
            <a:xfrm>
              <a:off x="7377160" y="3950501"/>
              <a:ext cx="72893" cy="29700"/>
            </a:xfrm>
            <a:custGeom>
              <a:rect b="b" l="l" r="r" t="t"/>
              <a:pathLst>
                <a:path extrusionOk="0" h="28765" w="70770">
                  <a:moveTo>
                    <a:pt x="0" y="0"/>
                  </a:moveTo>
                  <a:lnTo>
                    <a:pt x="70771" y="0"/>
                  </a:lnTo>
                  <a:lnTo>
                    <a:pt x="70771" y="28765"/>
                  </a:lnTo>
                  <a:lnTo>
                    <a:pt x="0" y="28765"/>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5" name="Google Shape;4615;p60"/>
            <p:cNvSpPr/>
            <p:nvPr/>
          </p:nvSpPr>
          <p:spPr>
            <a:xfrm>
              <a:off x="7377160" y="3950501"/>
              <a:ext cx="29333" cy="29700"/>
            </a:xfrm>
            <a:custGeom>
              <a:rect b="b" l="l" r="r" t="t"/>
              <a:pathLst>
                <a:path extrusionOk="0" h="28765" w="28479">
                  <a:moveTo>
                    <a:pt x="0" y="0"/>
                  </a:moveTo>
                  <a:lnTo>
                    <a:pt x="28480" y="0"/>
                  </a:lnTo>
                  <a:lnTo>
                    <a:pt x="28480" y="28765"/>
                  </a:lnTo>
                  <a:lnTo>
                    <a:pt x="0" y="28765"/>
                  </a:lnTo>
                  <a:lnTo>
                    <a:pt x="0" y="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60"/>
            <p:cNvSpPr/>
            <p:nvPr/>
          </p:nvSpPr>
          <p:spPr>
            <a:xfrm>
              <a:off x="7322451" y="3810226"/>
              <a:ext cx="54743" cy="42288"/>
            </a:xfrm>
            <a:custGeom>
              <a:rect b="b" l="l" r="r" t="t"/>
              <a:pathLst>
                <a:path extrusionOk="0" h="40957" w="53149">
                  <a:moveTo>
                    <a:pt x="0" y="40958"/>
                  </a:moveTo>
                  <a:lnTo>
                    <a:pt x="0" y="26575"/>
                  </a:lnTo>
                  <a:cubicBezTo>
                    <a:pt x="0" y="21717"/>
                    <a:pt x="4000" y="17717"/>
                    <a:pt x="8858" y="17717"/>
                  </a:cubicBezTo>
                  <a:cubicBezTo>
                    <a:pt x="13716" y="17717"/>
                    <a:pt x="17717" y="13716"/>
                    <a:pt x="17717" y="8858"/>
                  </a:cubicBezTo>
                  <a:cubicBezTo>
                    <a:pt x="17717" y="4001"/>
                    <a:pt x="21717" y="0"/>
                    <a:pt x="26575" y="0"/>
                  </a:cubicBezTo>
                  <a:cubicBezTo>
                    <a:pt x="31433" y="0"/>
                    <a:pt x="35433" y="4001"/>
                    <a:pt x="35433" y="8858"/>
                  </a:cubicBezTo>
                  <a:cubicBezTo>
                    <a:pt x="35433" y="13716"/>
                    <a:pt x="39433" y="17717"/>
                    <a:pt x="44291" y="17717"/>
                  </a:cubicBezTo>
                  <a:cubicBezTo>
                    <a:pt x="49149" y="17717"/>
                    <a:pt x="53150" y="21717"/>
                    <a:pt x="53150" y="26575"/>
                  </a:cubicBezTo>
                  <a:lnTo>
                    <a:pt x="53150" y="40958"/>
                  </a:lnTo>
                  <a:lnTo>
                    <a:pt x="95" y="4095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7" name="Google Shape;4617;p60"/>
            <p:cNvSpPr/>
            <p:nvPr/>
          </p:nvSpPr>
          <p:spPr>
            <a:xfrm>
              <a:off x="7322451" y="3810226"/>
              <a:ext cx="36201" cy="42288"/>
            </a:xfrm>
            <a:custGeom>
              <a:rect b="b" l="l" r="r" t="t"/>
              <a:pathLst>
                <a:path extrusionOk="0" h="40957" w="35147">
                  <a:moveTo>
                    <a:pt x="35052" y="6572"/>
                  </a:moveTo>
                  <a:cubicBezTo>
                    <a:pt x="34862" y="7334"/>
                    <a:pt x="34766" y="8096"/>
                    <a:pt x="34766" y="8858"/>
                  </a:cubicBezTo>
                  <a:cubicBezTo>
                    <a:pt x="34766" y="11335"/>
                    <a:pt x="33814" y="13526"/>
                    <a:pt x="32194" y="15145"/>
                  </a:cubicBezTo>
                  <a:cubicBezTo>
                    <a:pt x="30575" y="16764"/>
                    <a:pt x="28384" y="17717"/>
                    <a:pt x="25908" y="17717"/>
                  </a:cubicBezTo>
                  <a:cubicBezTo>
                    <a:pt x="21050" y="17717"/>
                    <a:pt x="17050" y="21717"/>
                    <a:pt x="17050" y="26575"/>
                  </a:cubicBezTo>
                  <a:lnTo>
                    <a:pt x="17050" y="40958"/>
                  </a:lnTo>
                  <a:lnTo>
                    <a:pt x="0" y="40958"/>
                  </a:lnTo>
                  <a:cubicBezTo>
                    <a:pt x="0" y="40958"/>
                    <a:pt x="0" y="26575"/>
                    <a:pt x="0" y="26575"/>
                  </a:cubicBezTo>
                  <a:cubicBezTo>
                    <a:pt x="0" y="21717"/>
                    <a:pt x="4000" y="17717"/>
                    <a:pt x="8858" y="17717"/>
                  </a:cubicBezTo>
                  <a:cubicBezTo>
                    <a:pt x="11335" y="17717"/>
                    <a:pt x="13525" y="16764"/>
                    <a:pt x="15145" y="15145"/>
                  </a:cubicBezTo>
                  <a:cubicBezTo>
                    <a:pt x="16764" y="13526"/>
                    <a:pt x="17717" y="11335"/>
                    <a:pt x="17717" y="8858"/>
                  </a:cubicBezTo>
                  <a:cubicBezTo>
                    <a:pt x="17717" y="6382"/>
                    <a:pt x="18669" y="4191"/>
                    <a:pt x="20288" y="2572"/>
                  </a:cubicBezTo>
                  <a:cubicBezTo>
                    <a:pt x="21907" y="953"/>
                    <a:pt x="24098" y="0"/>
                    <a:pt x="26575" y="0"/>
                  </a:cubicBezTo>
                  <a:cubicBezTo>
                    <a:pt x="29051" y="0"/>
                    <a:pt x="31242" y="953"/>
                    <a:pt x="32861" y="2572"/>
                  </a:cubicBezTo>
                  <a:cubicBezTo>
                    <a:pt x="33909" y="3620"/>
                    <a:pt x="34766" y="5048"/>
                    <a:pt x="35147" y="6572"/>
                  </a:cubicBezTo>
                  <a:lnTo>
                    <a:pt x="35147" y="6572"/>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8" name="Google Shape;4618;p60"/>
            <p:cNvSpPr/>
            <p:nvPr/>
          </p:nvSpPr>
          <p:spPr>
            <a:xfrm>
              <a:off x="7420280" y="3783410"/>
              <a:ext cx="71128" cy="69136"/>
            </a:xfrm>
            <a:custGeom>
              <a:rect b="b" l="l" r="r" t="t"/>
              <a:pathLst>
                <a:path extrusionOk="0" h="66960" w="69056">
                  <a:moveTo>
                    <a:pt x="52959" y="61436"/>
                  </a:moveTo>
                  <a:lnTo>
                    <a:pt x="44196" y="66961"/>
                  </a:lnTo>
                  <a:lnTo>
                    <a:pt x="8858" y="66961"/>
                  </a:lnTo>
                  <a:cubicBezTo>
                    <a:pt x="8858" y="66961"/>
                    <a:pt x="0" y="61436"/>
                    <a:pt x="0" y="61436"/>
                  </a:cubicBezTo>
                  <a:lnTo>
                    <a:pt x="40386" y="1905"/>
                  </a:lnTo>
                  <a:lnTo>
                    <a:pt x="48673" y="0"/>
                  </a:lnTo>
                  <a:lnTo>
                    <a:pt x="68390" y="10001"/>
                  </a:lnTo>
                  <a:lnTo>
                    <a:pt x="69056" y="16478"/>
                  </a:lnTo>
                  <a:lnTo>
                    <a:pt x="52959" y="6153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9" name="Google Shape;4619;p60"/>
            <p:cNvSpPr/>
            <p:nvPr/>
          </p:nvSpPr>
          <p:spPr>
            <a:xfrm>
              <a:off x="7420182" y="3783410"/>
              <a:ext cx="57981" cy="69136"/>
            </a:xfrm>
            <a:custGeom>
              <a:rect b="b" l="l" r="r" t="t"/>
              <a:pathLst>
                <a:path extrusionOk="0" h="66960" w="56292">
                  <a:moveTo>
                    <a:pt x="17145" y="61436"/>
                  </a:moveTo>
                  <a:lnTo>
                    <a:pt x="12954" y="66961"/>
                  </a:lnTo>
                  <a:lnTo>
                    <a:pt x="8858" y="66961"/>
                  </a:lnTo>
                  <a:lnTo>
                    <a:pt x="0" y="61436"/>
                  </a:lnTo>
                  <a:lnTo>
                    <a:pt x="40386" y="1905"/>
                  </a:lnTo>
                  <a:lnTo>
                    <a:pt x="48673" y="0"/>
                  </a:lnTo>
                  <a:lnTo>
                    <a:pt x="56293" y="3810"/>
                  </a:lnTo>
                  <a:lnTo>
                    <a:pt x="17050" y="61531"/>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0" name="Google Shape;4620;p60"/>
            <p:cNvSpPr/>
            <p:nvPr/>
          </p:nvSpPr>
          <p:spPr>
            <a:xfrm>
              <a:off x="7267643" y="3974371"/>
              <a:ext cx="291477" cy="18390"/>
            </a:xfrm>
            <a:custGeom>
              <a:rect b="b" l="l" r="r" t="t"/>
              <a:pathLst>
                <a:path extrusionOk="0" h="17811" w="282987">
                  <a:moveTo>
                    <a:pt x="282988" y="3905"/>
                  </a:moveTo>
                  <a:lnTo>
                    <a:pt x="282988" y="13906"/>
                  </a:lnTo>
                  <a:cubicBezTo>
                    <a:pt x="282988" y="16002"/>
                    <a:pt x="281273" y="17812"/>
                    <a:pt x="279083" y="17812"/>
                  </a:cubicBezTo>
                  <a:lnTo>
                    <a:pt x="3905" y="17812"/>
                  </a:lnTo>
                  <a:cubicBezTo>
                    <a:pt x="1810" y="17812"/>
                    <a:pt x="0" y="16097"/>
                    <a:pt x="0" y="13906"/>
                  </a:cubicBezTo>
                  <a:lnTo>
                    <a:pt x="0" y="3905"/>
                  </a:lnTo>
                  <a:cubicBezTo>
                    <a:pt x="0" y="1810"/>
                    <a:pt x="1715" y="0"/>
                    <a:pt x="3905" y="0"/>
                  </a:cubicBezTo>
                  <a:lnTo>
                    <a:pt x="279083" y="0"/>
                  </a:lnTo>
                  <a:cubicBezTo>
                    <a:pt x="281178" y="0"/>
                    <a:pt x="282988" y="1715"/>
                    <a:pt x="282988" y="39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1" name="Google Shape;4621;p60"/>
            <p:cNvSpPr/>
            <p:nvPr/>
          </p:nvSpPr>
          <p:spPr>
            <a:xfrm>
              <a:off x="7267643" y="3974371"/>
              <a:ext cx="33454" cy="18390"/>
            </a:xfrm>
            <a:custGeom>
              <a:rect b="b" l="l" r="r" t="t"/>
              <a:pathLst>
                <a:path extrusionOk="0" h="17811" w="32480">
                  <a:moveTo>
                    <a:pt x="32480" y="17812"/>
                  </a:moveTo>
                  <a:lnTo>
                    <a:pt x="3905" y="17812"/>
                  </a:lnTo>
                  <a:cubicBezTo>
                    <a:pt x="1810" y="17812"/>
                    <a:pt x="0" y="16097"/>
                    <a:pt x="0" y="13906"/>
                  </a:cubicBezTo>
                  <a:lnTo>
                    <a:pt x="0" y="3905"/>
                  </a:lnTo>
                  <a:cubicBezTo>
                    <a:pt x="0" y="1810"/>
                    <a:pt x="1715" y="0"/>
                    <a:pt x="3905" y="0"/>
                  </a:cubicBezTo>
                  <a:lnTo>
                    <a:pt x="32480" y="0"/>
                  </a:lnTo>
                  <a:cubicBezTo>
                    <a:pt x="30290" y="0"/>
                    <a:pt x="28480" y="1810"/>
                    <a:pt x="28480" y="4000"/>
                  </a:cubicBezTo>
                  <a:lnTo>
                    <a:pt x="28480" y="13716"/>
                  </a:lnTo>
                  <a:cubicBezTo>
                    <a:pt x="28480" y="15907"/>
                    <a:pt x="30290" y="17716"/>
                    <a:pt x="32480" y="1771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60"/>
            <p:cNvSpPr/>
            <p:nvPr/>
          </p:nvSpPr>
          <p:spPr>
            <a:xfrm>
              <a:off x="7304182" y="3846769"/>
              <a:ext cx="218681" cy="23996"/>
            </a:xfrm>
            <a:custGeom>
              <a:rect b="b" l="l" r="r" t="t"/>
              <a:pathLst>
                <a:path extrusionOk="0" h="23241" w="212312">
                  <a:moveTo>
                    <a:pt x="212217" y="17717"/>
                  </a:moveTo>
                  <a:lnTo>
                    <a:pt x="202597" y="23241"/>
                  </a:lnTo>
                  <a:lnTo>
                    <a:pt x="6286" y="23241"/>
                  </a:lnTo>
                  <a:lnTo>
                    <a:pt x="0" y="17717"/>
                  </a:lnTo>
                  <a:lnTo>
                    <a:pt x="0" y="3905"/>
                  </a:lnTo>
                  <a:cubicBezTo>
                    <a:pt x="0" y="1810"/>
                    <a:pt x="1715" y="0"/>
                    <a:pt x="3905" y="0"/>
                  </a:cubicBezTo>
                  <a:lnTo>
                    <a:pt x="208407" y="0"/>
                  </a:lnTo>
                  <a:cubicBezTo>
                    <a:pt x="210502" y="0"/>
                    <a:pt x="212312" y="1715"/>
                    <a:pt x="212312" y="3905"/>
                  </a:cubicBezTo>
                  <a:lnTo>
                    <a:pt x="212312" y="1771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3" name="Google Shape;4623;p60"/>
            <p:cNvSpPr/>
            <p:nvPr/>
          </p:nvSpPr>
          <p:spPr>
            <a:xfrm>
              <a:off x="7454718" y="3766869"/>
              <a:ext cx="51975" cy="35654"/>
            </a:xfrm>
            <a:custGeom>
              <a:rect b="b" l="l" r="r" t="t"/>
              <a:pathLst>
                <a:path extrusionOk="0" h="34532" w="50461">
                  <a:moveTo>
                    <a:pt x="49662" y="29374"/>
                  </a:moveTo>
                  <a:lnTo>
                    <a:pt x="49472" y="29850"/>
                  </a:lnTo>
                  <a:cubicBezTo>
                    <a:pt x="48900" y="30993"/>
                    <a:pt x="48138" y="31946"/>
                    <a:pt x="47186" y="32613"/>
                  </a:cubicBezTo>
                  <a:cubicBezTo>
                    <a:pt x="44614" y="34708"/>
                    <a:pt x="40995" y="35184"/>
                    <a:pt x="37851" y="33565"/>
                  </a:cubicBezTo>
                  <a:lnTo>
                    <a:pt x="4704" y="16706"/>
                  </a:lnTo>
                  <a:cubicBezTo>
                    <a:pt x="513" y="14515"/>
                    <a:pt x="-1201" y="9372"/>
                    <a:pt x="894" y="5181"/>
                  </a:cubicBezTo>
                  <a:lnTo>
                    <a:pt x="1085" y="4704"/>
                  </a:lnTo>
                  <a:cubicBezTo>
                    <a:pt x="3276" y="513"/>
                    <a:pt x="8419" y="-1201"/>
                    <a:pt x="12610" y="894"/>
                  </a:cubicBezTo>
                  <a:lnTo>
                    <a:pt x="14706" y="1942"/>
                  </a:lnTo>
                  <a:lnTo>
                    <a:pt x="14706" y="1942"/>
                  </a:lnTo>
                  <a:cubicBezTo>
                    <a:pt x="14706" y="1942"/>
                    <a:pt x="45757" y="17754"/>
                    <a:pt x="45757" y="17754"/>
                  </a:cubicBezTo>
                  <a:cubicBezTo>
                    <a:pt x="49948" y="19944"/>
                    <a:pt x="51663" y="25088"/>
                    <a:pt x="49567" y="29279"/>
                  </a:cubicBezTo>
                  <a:lnTo>
                    <a:pt x="49567" y="292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4" name="Google Shape;4624;p60"/>
            <p:cNvSpPr/>
            <p:nvPr/>
          </p:nvSpPr>
          <p:spPr>
            <a:xfrm>
              <a:off x="7454718" y="3766869"/>
              <a:ext cx="48601" cy="35654"/>
            </a:xfrm>
            <a:custGeom>
              <a:rect b="b" l="l" r="r" t="t"/>
              <a:pathLst>
                <a:path extrusionOk="0" h="34532" w="47185">
                  <a:moveTo>
                    <a:pt x="47186" y="32613"/>
                  </a:moveTo>
                  <a:cubicBezTo>
                    <a:pt x="44614" y="34708"/>
                    <a:pt x="40995" y="35184"/>
                    <a:pt x="37851" y="33565"/>
                  </a:cubicBezTo>
                  <a:lnTo>
                    <a:pt x="4704" y="16706"/>
                  </a:lnTo>
                  <a:cubicBezTo>
                    <a:pt x="513" y="14515"/>
                    <a:pt x="-1201" y="9372"/>
                    <a:pt x="894" y="5181"/>
                  </a:cubicBezTo>
                  <a:lnTo>
                    <a:pt x="1085" y="4704"/>
                  </a:lnTo>
                  <a:cubicBezTo>
                    <a:pt x="3276" y="513"/>
                    <a:pt x="8419" y="-1201"/>
                    <a:pt x="12610" y="894"/>
                  </a:cubicBezTo>
                  <a:lnTo>
                    <a:pt x="14706" y="1942"/>
                  </a:lnTo>
                  <a:lnTo>
                    <a:pt x="14706" y="1942"/>
                  </a:lnTo>
                  <a:cubicBezTo>
                    <a:pt x="13753" y="2704"/>
                    <a:pt x="12896" y="3657"/>
                    <a:pt x="12324" y="4895"/>
                  </a:cubicBezTo>
                  <a:cubicBezTo>
                    <a:pt x="10134" y="9276"/>
                    <a:pt x="11848" y="14610"/>
                    <a:pt x="16230" y="16801"/>
                  </a:cubicBezTo>
                  <a:lnTo>
                    <a:pt x="47091" y="32422"/>
                  </a:lnTo>
                  <a:cubicBezTo>
                    <a:pt x="47091" y="32422"/>
                    <a:pt x="47091" y="32422"/>
                    <a:pt x="47091" y="32422"/>
                  </a:cubicBezTo>
                  <a:lnTo>
                    <a:pt x="47091" y="32422"/>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5" name="Google Shape;4625;p60"/>
            <p:cNvSpPr/>
            <p:nvPr/>
          </p:nvSpPr>
          <p:spPr>
            <a:xfrm>
              <a:off x="7304182" y="3846769"/>
              <a:ext cx="29333" cy="23996"/>
            </a:xfrm>
            <a:custGeom>
              <a:rect b="b" l="l" r="r" t="t"/>
              <a:pathLst>
                <a:path extrusionOk="0" h="23241" w="28479">
                  <a:moveTo>
                    <a:pt x="28480" y="0"/>
                  </a:moveTo>
                  <a:lnTo>
                    <a:pt x="28480" y="23241"/>
                  </a:lnTo>
                  <a:lnTo>
                    <a:pt x="6286" y="23241"/>
                  </a:lnTo>
                  <a:lnTo>
                    <a:pt x="0" y="17717"/>
                  </a:lnTo>
                  <a:lnTo>
                    <a:pt x="0" y="3905"/>
                  </a:lnTo>
                  <a:cubicBezTo>
                    <a:pt x="0" y="1810"/>
                    <a:pt x="1715" y="0"/>
                    <a:pt x="3905" y="0"/>
                  </a:cubicBezTo>
                  <a:lnTo>
                    <a:pt x="28480" y="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6" name="Google Shape;4626;p60"/>
            <p:cNvSpPr/>
            <p:nvPr/>
          </p:nvSpPr>
          <p:spPr>
            <a:xfrm>
              <a:off x="7304083" y="3865040"/>
              <a:ext cx="218681" cy="91363"/>
            </a:xfrm>
            <a:custGeom>
              <a:rect b="b" l="l" r="r" t="t"/>
              <a:pathLst>
                <a:path extrusionOk="0" h="88487" w="212312">
                  <a:moveTo>
                    <a:pt x="212312" y="0"/>
                  </a:moveTo>
                  <a:lnTo>
                    <a:pt x="212312" y="19145"/>
                  </a:lnTo>
                  <a:cubicBezTo>
                    <a:pt x="212312" y="57436"/>
                    <a:pt x="181261" y="88487"/>
                    <a:pt x="142970" y="88487"/>
                  </a:cubicBezTo>
                  <a:lnTo>
                    <a:pt x="69342" y="88487"/>
                  </a:lnTo>
                  <a:cubicBezTo>
                    <a:pt x="31052" y="88487"/>
                    <a:pt x="0" y="57436"/>
                    <a:pt x="0" y="19145"/>
                  </a:cubicBezTo>
                  <a:lnTo>
                    <a:pt x="0" y="0"/>
                  </a:lnTo>
                  <a:lnTo>
                    <a:pt x="212217"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7" name="Google Shape;4627;p60"/>
            <p:cNvSpPr/>
            <p:nvPr/>
          </p:nvSpPr>
          <p:spPr>
            <a:xfrm>
              <a:off x="7304083" y="3864941"/>
              <a:ext cx="102915" cy="91363"/>
            </a:xfrm>
            <a:custGeom>
              <a:rect b="b" l="l" r="r" t="t"/>
              <a:pathLst>
                <a:path extrusionOk="0" h="88487" w="99917">
                  <a:moveTo>
                    <a:pt x="99917" y="88487"/>
                  </a:moveTo>
                  <a:lnTo>
                    <a:pt x="69342" y="88487"/>
                  </a:lnTo>
                  <a:cubicBezTo>
                    <a:pt x="31052" y="88487"/>
                    <a:pt x="0" y="57436"/>
                    <a:pt x="0" y="19145"/>
                  </a:cubicBezTo>
                  <a:lnTo>
                    <a:pt x="0" y="0"/>
                  </a:lnTo>
                  <a:lnTo>
                    <a:pt x="0" y="0"/>
                  </a:lnTo>
                  <a:cubicBezTo>
                    <a:pt x="0" y="0"/>
                    <a:pt x="28480" y="0"/>
                    <a:pt x="28480" y="0"/>
                  </a:cubicBezTo>
                  <a:lnTo>
                    <a:pt x="28480" y="17050"/>
                  </a:lnTo>
                  <a:cubicBezTo>
                    <a:pt x="28480" y="56483"/>
                    <a:pt x="60484" y="88392"/>
                    <a:pt x="99822" y="88392"/>
                  </a:cubicBezTo>
                  <a:lnTo>
                    <a:pt x="99822" y="88392"/>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8" name="Google Shape;4628;p60"/>
            <p:cNvSpPr/>
            <p:nvPr/>
          </p:nvSpPr>
          <p:spPr>
            <a:xfrm>
              <a:off x="7413601" y="3892152"/>
              <a:ext cx="54743" cy="36485"/>
            </a:xfrm>
            <a:custGeom>
              <a:rect b="b" l="l" r="r" t="t"/>
              <a:pathLst>
                <a:path extrusionOk="0" h="35337" w="53149">
                  <a:moveTo>
                    <a:pt x="53150" y="3905"/>
                  </a:moveTo>
                  <a:lnTo>
                    <a:pt x="53150" y="8287"/>
                  </a:lnTo>
                  <a:cubicBezTo>
                    <a:pt x="53150" y="23241"/>
                    <a:pt x="41053" y="35338"/>
                    <a:pt x="26099" y="35338"/>
                  </a:cubicBezTo>
                  <a:lnTo>
                    <a:pt x="0" y="35338"/>
                  </a:lnTo>
                  <a:lnTo>
                    <a:pt x="0" y="27051"/>
                  </a:lnTo>
                  <a:cubicBezTo>
                    <a:pt x="0" y="12097"/>
                    <a:pt x="12097" y="0"/>
                    <a:pt x="27051" y="0"/>
                  </a:cubicBezTo>
                  <a:lnTo>
                    <a:pt x="49244" y="0"/>
                  </a:lnTo>
                  <a:cubicBezTo>
                    <a:pt x="51340" y="0"/>
                    <a:pt x="53150" y="1715"/>
                    <a:pt x="53150" y="390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60"/>
            <p:cNvSpPr/>
            <p:nvPr/>
          </p:nvSpPr>
          <p:spPr>
            <a:xfrm>
              <a:off x="7413601" y="3892152"/>
              <a:ext cx="46307" cy="36485"/>
            </a:xfrm>
            <a:custGeom>
              <a:rect b="b" l="l" r="r" t="t"/>
              <a:pathLst>
                <a:path extrusionOk="0" h="35337" w="44958">
                  <a:moveTo>
                    <a:pt x="44958" y="0"/>
                  </a:moveTo>
                  <a:cubicBezTo>
                    <a:pt x="29527" y="0"/>
                    <a:pt x="17050" y="12478"/>
                    <a:pt x="17050" y="27908"/>
                  </a:cubicBezTo>
                  <a:lnTo>
                    <a:pt x="17050" y="35338"/>
                  </a:lnTo>
                  <a:lnTo>
                    <a:pt x="0" y="35338"/>
                  </a:lnTo>
                  <a:lnTo>
                    <a:pt x="0" y="27051"/>
                  </a:lnTo>
                  <a:cubicBezTo>
                    <a:pt x="0" y="12097"/>
                    <a:pt x="12097" y="0"/>
                    <a:pt x="27051" y="0"/>
                  </a:cubicBezTo>
                  <a:lnTo>
                    <a:pt x="44958" y="0"/>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0" name="Google Shape;4630;p60"/>
            <p:cNvSpPr/>
            <p:nvPr/>
          </p:nvSpPr>
          <p:spPr>
            <a:xfrm>
              <a:off x="7358793" y="3892250"/>
              <a:ext cx="54743" cy="36485"/>
            </a:xfrm>
            <a:custGeom>
              <a:rect b="b" l="l" r="r" t="t"/>
              <a:pathLst>
                <a:path extrusionOk="0" h="35337" w="53149">
                  <a:moveTo>
                    <a:pt x="53150" y="27051"/>
                  </a:moveTo>
                  <a:lnTo>
                    <a:pt x="53150" y="35338"/>
                  </a:lnTo>
                  <a:lnTo>
                    <a:pt x="27051" y="35338"/>
                  </a:lnTo>
                  <a:cubicBezTo>
                    <a:pt x="12097" y="35338"/>
                    <a:pt x="0" y="23241"/>
                    <a:pt x="0" y="8287"/>
                  </a:cubicBezTo>
                  <a:lnTo>
                    <a:pt x="0" y="3905"/>
                  </a:lnTo>
                  <a:cubicBezTo>
                    <a:pt x="0" y="1810"/>
                    <a:pt x="1714" y="0"/>
                    <a:pt x="3905" y="0"/>
                  </a:cubicBezTo>
                  <a:lnTo>
                    <a:pt x="26099" y="0"/>
                  </a:lnTo>
                  <a:cubicBezTo>
                    <a:pt x="41053" y="0"/>
                    <a:pt x="53150" y="12097"/>
                    <a:pt x="53150" y="2705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1" name="Google Shape;4631;p60"/>
            <p:cNvSpPr/>
            <p:nvPr/>
          </p:nvSpPr>
          <p:spPr>
            <a:xfrm>
              <a:off x="7358891" y="3892250"/>
              <a:ext cx="40518" cy="36485"/>
            </a:xfrm>
            <a:custGeom>
              <a:rect b="b" l="l" r="r" t="t"/>
              <a:pathLst>
                <a:path extrusionOk="0" h="35337" w="39338">
                  <a:moveTo>
                    <a:pt x="39243" y="35338"/>
                  </a:moveTo>
                  <a:lnTo>
                    <a:pt x="27051" y="35338"/>
                  </a:lnTo>
                  <a:cubicBezTo>
                    <a:pt x="12097" y="35338"/>
                    <a:pt x="0" y="23241"/>
                    <a:pt x="0" y="8287"/>
                  </a:cubicBezTo>
                  <a:lnTo>
                    <a:pt x="0" y="3905"/>
                  </a:lnTo>
                  <a:cubicBezTo>
                    <a:pt x="0" y="1810"/>
                    <a:pt x="1715" y="0"/>
                    <a:pt x="3905" y="0"/>
                  </a:cubicBezTo>
                  <a:lnTo>
                    <a:pt x="11430" y="0"/>
                  </a:lnTo>
                  <a:lnTo>
                    <a:pt x="11430" y="7429"/>
                  </a:lnTo>
                  <a:cubicBezTo>
                    <a:pt x="11430" y="22860"/>
                    <a:pt x="23908" y="35338"/>
                    <a:pt x="39338" y="35338"/>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2" name="Google Shape;4632;p60"/>
            <p:cNvSpPr/>
            <p:nvPr/>
          </p:nvSpPr>
          <p:spPr>
            <a:xfrm>
              <a:off x="7381787" y="3906111"/>
              <a:ext cx="31776" cy="22609"/>
            </a:xfrm>
            <a:custGeom>
              <a:rect b="b" l="l" r="r" t="t"/>
              <a:pathLst>
                <a:path extrusionOk="0" h="21897" w="30850">
                  <a:moveTo>
                    <a:pt x="30851" y="16754"/>
                  </a:moveTo>
                  <a:lnTo>
                    <a:pt x="30851" y="21897"/>
                  </a:lnTo>
                  <a:lnTo>
                    <a:pt x="23136" y="21897"/>
                  </a:lnTo>
                  <a:lnTo>
                    <a:pt x="1895" y="7800"/>
                  </a:lnTo>
                  <a:cubicBezTo>
                    <a:pt x="-105" y="6467"/>
                    <a:pt x="-582" y="3800"/>
                    <a:pt x="752" y="1895"/>
                  </a:cubicBezTo>
                  <a:cubicBezTo>
                    <a:pt x="2085" y="-105"/>
                    <a:pt x="4752" y="-582"/>
                    <a:pt x="6657" y="752"/>
                  </a:cubicBezTo>
                  <a:lnTo>
                    <a:pt x="30851" y="168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3" name="Google Shape;4633;p60"/>
            <p:cNvSpPr/>
            <p:nvPr/>
          </p:nvSpPr>
          <p:spPr>
            <a:xfrm>
              <a:off x="7413503" y="3905940"/>
              <a:ext cx="31848" cy="22681"/>
            </a:xfrm>
            <a:custGeom>
              <a:rect b="b" l="l" r="r" t="t"/>
              <a:pathLst>
                <a:path extrusionOk="0" h="21967" w="30920">
                  <a:moveTo>
                    <a:pt x="29051" y="7870"/>
                  </a:moveTo>
                  <a:lnTo>
                    <a:pt x="17145" y="15776"/>
                  </a:lnTo>
                  <a:lnTo>
                    <a:pt x="7810" y="21968"/>
                  </a:lnTo>
                  <a:lnTo>
                    <a:pt x="0" y="21968"/>
                  </a:lnTo>
                  <a:lnTo>
                    <a:pt x="0" y="16919"/>
                  </a:lnTo>
                  <a:lnTo>
                    <a:pt x="19050" y="4251"/>
                  </a:lnTo>
                  <a:lnTo>
                    <a:pt x="24289" y="727"/>
                  </a:lnTo>
                  <a:cubicBezTo>
                    <a:pt x="26289" y="-607"/>
                    <a:pt x="28861" y="-35"/>
                    <a:pt x="30194" y="1870"/>
                  </a:cubicBezTo>
                  <a:cubicBezTo>
                    <a:pt x="31528" y="3870"/>
                    <a:pt x="30956" y="6442"/>
                    <a:pt x="29051" y="7775"/>
                  </a:cubicBezTo>
                  <a:lnTo>
                    <a:pt x="29051" y="777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4" name="Google Shape;4634;p60"/>
            <p:cNvSpPr/>
            <p:nvPr/>
          </p:nvSpPr>
          <p:spPr>
            <a:xfrm>
              <a:off x="7413503" y="3910324"/>
              <a:ext cx="19719" cy="18292"/>
            </a:xfrm>
            <a:custGeom>
              <a:rect b="b" l="l" r="r" t="t"/>
              <a:pathLst>
                <a:path extrusionOk="0" h="17716" w="19145">
                  <a:moveTo>
                    <a:pt x="19145" y="0"/>
                  </a:moveTo>
                  <a:cubicBezTo>
                    <a:pt x="17907" y="3143"/>
                    <a:pt x="17145" y="6668"/>
                    <a:pt x="17145" y="10287"/>
                  </a:cubicBezTo>
                  <a:lnTo>
                    <a:pt x="17145" y="11525"/>
                  </a:lnTo>
                  <a:lnTo>
                    <a:pt x="7810" y="17717"/>
                  </a:lnTo>
                  <a:lnTo>
                    <a:pt x="0" y="17717"/>
                  </a:lnTo>
                  <a:lnTo>
                    <a:pt x="0" y="12668"/>
                  </a:lnTo>
                  <a:lnTo>
                    <a:pt x="19050" y="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5" name="Google Shape;4635;p60"/>
          <p:cNvGrpSpPr/>
          <p:nvPr/>
        </p:nvGrpSpPr>
        <p:grpSpPr>
          <a:xfrm>
            <a:off x="7731878" y="3738824"/>
            <a:ext cx="235904" cy="292963"/>
            <a:chOff x="7735196" y="3733057"/>
            <a:chExt cx="235904" cy="292963"/>
          </a:xfrm>
        </p:grpSpPr>
        <p:sp>
          <p:nvSpPr>
            <p:cNvPr id="4636" name="Google Shape;4636;p60"/>
            <p:cNvSpPr/>
            <p:nvPr/>
          </p:nvSpPr>
          <p:spPr>
            <a:xfrm>
              <a:off x="7771654" y="3733057"/>
              <a:ext cx="172436" cy="53334"/>
            </a:xfrm>
            <a:custGeom>
              <a:rect b="b" l="l" r="r" t="t"/>
              <a:pathLst>
                <a:path extrusionOk="0" h="51530" w="166605">
                  <a:moveTo>
                    <a:pt x="102775" y="10573"/>
                  </a:moveTo>
                  <a:lnTo>
                    <a:pt x="102775" y="5715"/>
                  </a:lnTo>
                  <a:cubicBezTo>
                    <a:pt x="102775" y="2572"/>
                    <a:pt x="100203" y="0"/>
                    <a:pt x="97060" y="0"/>
                  </a:cubicBezTo>
                  <a:lnTo>
                    <a:pt x="74200" y="0"/>
                  </a:lnTo>
                  <a:cubicBezTo>
                    <a:pt x="71057" y="0"/>
                    <a:pt x="61722" y="2572"/>
                    <a:pt x="61722" y="5715"/>
                  </a:cubicBezTo>
                  <a:lnTo>
                    <a:pt x="61722" y="10573"/>
                  </a:lnTo>
                  <a:cubicBezTo>
                    <a:pt x="61722" y="20098"/>
                    <a:pt x="48292" y="27813"/>
                    <a:pt x="38767" y="27813"/>
                  </a:cubicBezTo>
                  <a:lnTo>
                    <a:pt x="21336" y="27813"/>
                  </a:lnTo>
                  <a:cubicBezTo>
                    <a:pt x="10287" y="27813"/>
                    <a:pt x="0" y="31718"/>
                    <a:pt x="0" y="42863"/>
                  </a:cubicBezTo>
                  <a:lnTo>
                    <a:pt x="4286" y="48101"/>
                  </a:lnTo>
                  <a:lnTo>
                    <a:pt x="146114" y="51530"/>
                  </a:lnTo>
                  <a:lnTo>
                    <a:pt x="159258" y="50102"/>
                  </a:lnTo>
                  <a:cubicBezTo>
                    <a:pt x="159258" y="48482"/>
                    <a:pt x="166973" y="44863"/>
                    <a:pt x="166592" y="43339"/>
                  </a:cubicBezTo>
                  <a:cubicBezTo>
                    <a:pt x="164497" y="34481"/>
                    <a:pt x="156496" y="27908"/>
                    <a:pt x="147066" y="27908"/>
                  </a:cubicBezTo>
                  <a:lnTo>
                    <a:pt x="120015" y="27908"/>
                  </a:lnTo>
                  <a:cubicBezTo>
                    <a:pt x="110490" y="27908"/>
                    <a:pt x="102775" y="20193"/>
                    <a:pt x="102775" y="106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7" name="Google Shape;4637;p60"/>
            <p:cNvSpPr/>
            <p:nvPr/>
          </p:nvSpPr>
          <p:spPr>
            <a:xfrm>
              <a:off x="7811758" y="3733057"/>
              <a:ext cx="38447" cy="28785"/>
            </a:xfrm>
            <a:custGeom>
              <a:rect b="b" l="l" r="r" t="t"/>
              <a:pathLst>
                <a:path extrusionOk="0" h="27812" w="37147">
                  <a:moveTo>
                    <a:pt x="31433" y="10573"/>
                  </a:moveTo>
                  <a:lnTo>
                    <a:pt x="31433" y="5715"/>
                  </a:lnTo>
                  <a:cubicBezTo>
                    <a:pt x="31433" y="2572"/>
                    <a:pt x="34004" y="0"/>
                    <a:pt x="37147" y="0"/>
                  </a:cubicBezTo>
                  <a:lnTo>
                    <a:pt x="22955" y="0"/>
                  </a:lnTo>
                  <a:cubicBezTo>
                    <a:pt x="19812" y="0"/>
                    <a:pt x="17240" y="2572"/>
                    <a:pt x="17240" y="5715"/>
                  </a:cubicBezTo>
                  <a:lnTo>
                    <a:pt x="17240" y="10573"/>
                  </a:lnTo>
                  <a:cubicBezTo>
                    <a:pt x="17240" y="20098"/>
                    <a:pt x="9525" y="27813"/>
                    <a:pt x="0" y="27813"/>
                  </a:cubicBezTo>
                  <a:lnTo>
                    <a:pt x="14192" y="27813"/>
                  </a:lnTo>
                  <a:cubicBezTo>
                    <a:pt x="23717" y="27813"/>
                    <a:pt x="31433" y="20098"/>
                    <a:pt x="31433" y="105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8" name="Google Shape;4638;p60"/>
            <p:cNvSpPr/>
            <p:nvPr/>
          </p:nvSpPr>
          <p:spPr>
            <a:xfrm>
              <a:off x="7762984" y="3761830"/>
              <a:ext cx="181689" cy="41898"/>
            </a:xfrm>
            <a:custGeom>
              <a:rect b="b" l="l" r="r" t="t"/>
              <a:pathLst>
                <a:path extrusionOk="0" h="40481" w="175545">
                  <a:moveTo>
                    <a:pt x="174974" y="15431"/>
                  </a:moveTo>
                  <a:lnTo>
                    <a:pt x="23527" y="15431"/>
                  </a:lnTo>
                  <a:cubicBezTo>
                    <a:pt x="18859" y="15431"/>
                    <a:pt x="16383" y="9811"/>
                    <a:pt x="19621" y="6382"/>
                  </a:cubicBezTo>
                  <a:cubicBezTo>
                    <a:pt x="23241" y="2477"/>
                    <a:pt x="28480" y="0"/>
                    <a:pt x="34290" y="0"/>
                  </a:cubicBezTo>
                  <a:lnTo>
                    <a:pt x="20098" y="0"/>
                  </a:lnTo>
                  <a:cubicBezTo>
                    <a:pt x="9049" y="0"/>
                    <a:pt x="0" y="8954"/>
                    <a:pt x="0" y="20098"/>
                  </a:cubicBezTo>
                  <a:lnTo>
                    <a:pt x="0" y="40481"/>
                  </a:lnTo>
                  <a:lnTo>
                    <a:pt x="175546" y="40481"/>
                  </a:lnTo>
                  <a:lnTo>
                    <a:pt x="175546" y="20098"/>
                  </a:lnTo>
                  <a:cubicBezTo>
                    <a:pt x="175546" y="18479"/>
                    <a:pt x="175355" y="16954"/>
                    <a:pt x="174974" y="15431"/>
                  </a:cubicBezTo>
                  <a:lnTo>
                    <a:pt x="174974" y="1543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9" name="Google Shape;4639;p60"/>
            <p:cNvSpPr/>
            <p:nvPr/>
          </p:nvSpPr>
          <p:spPr>
            <a:xfrm>
              <a:off x="7746429" y="3791390"/>
              <a:ext cx="224672" cy="234629"/>
            </a:xfrm>
            <a:custGeom>
              <a:rect b="b" l="l" r="r" t="t"/>
              <a:pathLst>
                <a:path extrusionOk="0" h="226695" w="217074">
                  <a:moveTo>
                    <a:pt x="205550" y="226600"/>
                  </a:moveTo>
                  <a:lnTo>
                    <a:pt x="10096" y="226600"/>
                  </a:lnTo>
                  <a:cubicBezTo>
                    <a:pt x="3810" y="226600"/>
                    <a:pt x="0" y="221456"/>
                    <a:pt x="0" y="215170"/>
                  </a:cubicBezTo>
                  <a:lnTo>
                    <a:pt x="2000" y="13621"/>
                  </a:lnTo>
                  <a:cubicBezTo>
                    <a:pt x="2000" y="7334"/>
                    <a:pt x="4667" y="0"/>
                    <a:pt x="10954" y="0"/>
                  </a:cubicBezTo>
                  <a:lnTo>
                    <a:pt x="205645" y="0"/>
                  </a:lnTo>
                  <a:cubicBezTo>
                    <a:pt x="211931" y="0"/>
                    <a:pt x="217075" y="5144"/>
                    <a:pt x="217075" y="11430"/>
                  </a:cubicBezTo>
                  <a:lnTo>
                    <a:pt x="217075" y="215265"/>
                  </a:lnTo>
                  <a:cubicBezTo>
                    <a:pt x="217075" y="221552"/>
                    <a:pt x="211931" y="226695"/>
                    <a:pt x="205645" y="226695"/>
                  </a:cubicBezTo>
                  <a:lnTo>
                    <a:pt x="205645" y="22669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0" name="Google Shape;4640;p60"/>
            <p:cNvSpPr/>
            <p:nvPr/>
          </p:nvSpPr>
          <p:spPr>
            <a:xfrm>
              <a:off x="7735196" y="3791292"/>
              <a:ext cx="26519" cy="234629"/>
            </a:xfrm>
            <a:custGeom>
              <a:rect b="b" l="l" r="r" t="t"/>
              <a:pathLst>
                <a:path extrusionOk="0" h="226695" w="25622">
                  <a:moveTo>
                    <a:pt x="14192" y="215265"/>
                  </a:moveTo>
                  <a:lnTo>
                    <a:pt x="14192" y="11430"/>
                  </a:lnTo>
                  <a:cubicBezTo>
                    <a:pt x="14192" y="5144"/>
                    <a:pt x="19336" y="0"/>
                    <a:pt x="25622" y="0"/>
                  </a:cubicBezTo>
                  <a:lnTo>
                    <a:pt x="11430" y="0"/>
                  </a:lnTo>
                  <a:cubicBezTo>
                    <a:pt x="5144" y="0"/>
                    <a:pt x="0" y="5144"/>
                    <a:pt x="0" y="11430"/>
                  </a:cubicBezTo>
                  <a:lnTo>
                    <a:pt x="0" y="215265"/>
                  </a:lnTo>
                  <a:cubicBezTo>
                    <a:pt x="0" y="221552"/>
                    <a:pt x="5144" y="226695"/>
                    <a:pt x="11430" y="226695"/>
                  </a:cubicBezTo>
                  <a:lnTo>
                    <a:pt x="25622" y="226695"/>
                  </a:lnTo>
                  <a:cubicBezTo>
                    <a:pt x="19336" y="226695"/>
                    <a:pt x="14192" y="221552"/>
                    <a:pt x="14192" y="215265"/>
                  </a:cubicBezTo>
                  <a:lnTo>
                    <a:pt x="14192" y="21526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1" name="Google Shape;4641;p60"/>
            <p:cNvSpPr/>
            <p:nvPr/>
          </p:nvSpPr>
          <p:spPr>
            <a:xfrm>
              <a:off x="7778157" y="3809915"/>
              <a:ext cx="149807" cy="195978"/>
            </a:xfrm>
            <a:custGeom>
              <a:rect b="b" l="l" r="r" t="t"/>
              <a:pathLst>
                <a:path extrusionOk="0" h="189351" w="144741">
                  <a:moveTo>
                    <a:pt x="141733" y="42958"/>
                  </a:moveTo>
                  <a:cubicBezTo>
                    <a:pt x="138590" y="40576"/>
                    <a:pt x="134113" y="41338"/>
                    <a:pt x="131636" y="44386"/>
                  </a:cubicBezTo>
                  <a:lnTo>
                    <a:pt x="127731" y="49149"/>
                  </a:lnTo>
                  <a:cubicBezTo>
                    <a:pt x="126779" y="50292"/>
                    <a:pt x="125350" y="51054"/>
                    <a:pt x="123826" y="51054"/>
                  </a:cubicBezTo>
                  <a:lnTo>
                    <a:pt x="92774" y="51054"/>
                  </a:lnTo>
                  <a:lnTo>
                    <a:pt x="87345" y="54769"/>
                  </a:lnTo>
                  <a:lnTo>
                    <a:pt x="81916" y="51054"/>
                  </a:lnTo>
                  <a:lnTo>
                    <a:pt x="81916" y="33623"/>
                  </a:lnTo>
                  <a:lnTo>
                    <a:pt x="87345" y="28575"/>
                  </a:lnTo>
                  <a:lnTo>
                    <a:pt x="92774" y="33623"/>
                  </a:lnTo>
                  <a:lnTo>
                    <a:pt x="112396" y="33623"/>
                  </a:lnTo>
                  <a:cubicBezTo>
                    <a:pt x="116015" y="33623"/>
                    <a:pt x="119349" y="32004"/>
                    <a:pt x="121540" y="29242"/>
                  </a:cubicBezTo>
                  <a:lnTo>
                    <a:pt x="127922" y="21431"/>
                  </a:lnTo>
                  <a:cubicBezTo>
                    <a:pt x="130589" y="18193"/>
                    <a:pt x="130017" y="13430"/>
                    <a:pt x="126588" y="10954"/>
                  </a:cubicBezTo>
                  <a:cubicBezTo>
                    <a:pt x="123445" y="8572"/>
                    <a:pt x="118968" y="9334"/>
                    <a:pt x="116491" y="12382"/>
                  </a:cubicBezTo>
                  <a:lnTo>
                    <a:pt x="112586" y="17145"/>
                  </a:lnTo>
                  <a:cubicBezTo>
                    <a:pt x="111634" y="18288"/>
                    <a:pt x="110205" y="19050"/>
                    <a:pt x="108681" y="19050"/>
                  </a:cubicBezTo>
                  <a:lnTo>
                    <a:pt x="92774" y="19050"/>
                  </a:lnTo>
                  <a:lnTo>
                    <a:pt x="87345" y="25146"/>
                  </a:lnTo>
                  <a:lnTo>
                    <a:pt x="81916" y="19050"/>
                  </a:lnTo>
                  <a:lnTo>
                    <a:pt x="81916" y="9144"/>
                  </a:lnTo>
                  <a:cubicBezTo>
                    <a:pt x="81916" y="4096"/>
                    <a:pt x="77820" y="0"/>
                    <a:pt x="72772" y="0"/>
                  </a:cubicBezTo>
                  <a:lnTo>
                    <a:pt x="71915" y="0"/>
                  </a:lnTo>
                  <a:cubicBezTo>
                    <a:pt x="66866" y="0"/>
                    <a:pt x="62770" y="4096"/>
                    <a:pt x="62770" y="9144"/>
                  </a:cubicBezTo>
                  <a:lnTo>
                    <a:pt x="62770" y="19050"/>
                  </a:lnTo>
                  <a:lnTo>
                    <a:pt x="57341" y="22955"/>
                  </a:lnTo>
                  <a:lnTo>
                    <a:pt x="51912" y="19050"/>
                  </a:lnTo>
                  <a:lnTo>
                    <a:pt x="36005" y="19050"/>
                  </a:lnTo>
                  <a:cubicBezTo>
                    <a:pt x="34481" y="19050"/>
                    <a:pt x="33053" y="18383"/>
                    <a:pt x="32100" y="17145"/>
                  </a:cubicBezTo>
                  <a:lnTo>
                    <a:pt x="28099" y="12192"/>
                  </a:lnTo>
                  <a:cubicBezTo>
                    <a:pt x="25433" y="8953"/>
                    <a:pt x="20670" y="8572"/>
                    <a:pt x="17527" y="11335"/>
                  </a:cubicBezTo>
                  <a:cubicBezTo>
                    <a:pt x="14574" y="14002"/>
                    <a:pt x="14383" y="18478"/>
                    <a:pt x="16860" y="21526"/>
                  </a:cubicBezTo>
                  <a:lnTo>
                    <a:pt x="23147" y="29146"/>
                  </a:lnTo>
                  <a:cubicBezTo>
                    <a:pt x="25433" y="31909"/>
                    <a:pt x="28766" y="33528"/>
                    <a:pt x="32291" y="33528"/>
                  </a:cubicBezTo>
                  <a:lnTo>
                    <a:pt x="51912" y="33528"/>
                  </a:lnTo>
                  <a:lnTo>
                    <a:pt x="57437" y="27432"/>
                  </a:lnTo>
                  <a:lnTo>
                    <a:pt x="62770" y="33528"/>
                  </a:lnTo>
                  <a:lnTo>
                    <a:pt x="62770" y="50959"/>
                  </a:lnTo>
                  <a:lnTo>
                    <a:pt x="57341" y="56197"/>
                  </a:lnTo>
                  <a:lnTo>
                    <a:pt x="51912" y="50959"/>
                  </a:lnTo>
                  <a:lnTo>
                    <a:pt x="20861" y="50959"/>
                  </a:lnTo>
                  <a:cubicBezTo>
                    <a:pt x="19337" y="50959"/>
                    <a:pt x="17908" y="50292"/>
                    <a:pt x="16955" y="49054"/>
                  </a:cubicBezTo>
                  <a:lnTo>
                    <a:pt x="12955" y="44101"/>
                  </a:lnTo>
                  <a:cubicBezTo>
                    <a:pt x="10288" y="40862"/>
                    <a:pt x="5525" y="40481"/>
                    <a:pt x="2382" y="43243"/>
                  </a:cubicBezTo>
                  <a:cubicBezTo>
                    <a:pt x="-571" y="45910"/>
                    <a:pt x="-761" y="50387"/>
                    <a:pt x="1715" y="53435"/>
                  </a:cubicBezTo>
                  <a:lnTo>
                    <a:pt x="8002" y="61055"/>
                  </a:lnTo>
                  <a:cubicBezTo>
                    <a:pt x="10288" y="63817"/>
                    <a:pt x="13622" y="65437"/>
                    <a:pt x="17146" y="65437"/>
                  </a:cubicBezTo>
                  <a:lnTo>
                    <a:pt x="51912" y="65437"/>
                  </a:lnTo>
                  <a:lnTo>
                    <a:pt x="57341" y="60388"/>
                  </a:lnTo>
                  <a:lnTo>
                    <a:pt x="62770" y="65437"/>
                  </a:lnTo>
                  <a:lnTo>
                    <a:pt x="62770" y="89725"/>
                  </a:lnTo>
                  <a:lnTo>
                    <a:pt x="57722" y="95155"/>
                  </a:lnTo>
                  <a:lnTo>
                    <a:pt x="51817" y="89725"/>
                  </a:lnTo>
                  <a:lnTo>
                    <a:pt x="39625" y="89725"/>
                  </a:lnTo>
                  <a:cubicBezTo>
                    <a:pt x="38101" y="89725"/>
                    <a:pt x="36672" y="89059"/>
                    <a:pt x="35720" y="87820"/>
                  </a:cubicBezTo>
                  <a:lnTo>
                    <a:pt x="31719" y="82867"/>
                  </a:lnTo>
                  <a:cubicBezTo>
                    <a:pt x="29052" y="79629"/>
                    <a:pt x="24290" y="79248"/>
                    <a:pt x="21146" y="82010"/>
                  </a:cubicBezTo>
                  <a:cubicBezTo>
                    <a:pt x="18194" y="84677"/>
                    <a:pt x="18003" y="89154"/>
                    <a:pt x="20479" y="92202"/>
                  </a:cubicBezTo>
                  <a:lnTo>
                    <a:pt x="26766" y="99822"/>
                  </a:lnTo>
                  <a:cubicBezTo>
                    <a:pt x="29052" y="102584"/>
                    <a:pt x="32386" y="104203"/>
                    <a:pt x="35910" y="104203"/>
                  </a:cubicBezTo>
                  <a:lnTo>
                    <a:pt x="51817" y="104203"/>
                  </a:lnTo>
                  <a:lnTo>
                    <a:pt x="57246" y="98774"/>
                  </a:lnTo>
                  <a:lnTo>
                    <a:pt x="62675" y="104203"/>
                  </a:lnTo>
                  <a:lnTo>
                    <a:pt x="62675" y="113347"/>
                  </a:lnTo>
                  <a:lnTo>
                    <a:pt x="66962" y="121444"/>
                  </a:lnTo>
                  <a:lnTo>
                    <a:pt x="62675" y="125444"/>
                  </a:lnTo>
                  <a:cubicBezTo>
                    <a:pt x="59151" y="122587"/>
                    <a:pt x="54960" y="120586"/>
                    <a:pt x="50293" y="119729"/>
                  </a:cubicBezTo>
                  <a:cubicBezTo>
                    <a:pt x="48293" y="119348"/>
                    <a:pt x="46102" y="120301"/>
                    <a:pt x="44006" y="120491"/>
                  </a:cubicBezTo>
                  <a:cubicBezTo>
                    <a:pt x="30576" y="121444"/>
                    <a:pt x="27337" y="131254"/>
                    <a:pt x="26766" y="144685"/>
                  </a:cubicBezTo>
                  <a:cubicBezTo>
                    <a:pt x="26195" y="159639"/>
                    <a:pt x="30766" y="171069"/>
                    <a:pt x="45625" y="171069"/>
                  </a:cubicBezTo>
                  <a:cubicBezTo>
                    <a:pt x="46959" y="171069"/>
                    <a:pt x="48578" y="171926"/>
                    <a:pt x="49912" y="171640"/>
                  </a:cubicBezTo>
                  <a:cubicBezTo>
                    <a:pt x="51245" y="171450"/>
                    <a:pt x="52579" y="171164"/>
                    <a:pt x="53912" y="170688"/>
                  </a:cubicBezTo>
                  <a:cubicBezTo>
                    <a:pt x="55627" y="170116"/>
                    <a:pt x="57246" y="170688"/>
                    <a:pt x="58389" y="171736"/>
                  </a:cubicBezTo>
                  <a:cubicBezTo>
                    <a:pt x="59246" y="172498"/>
                    <a:pt x="64104" y="173450"/>
                    <a:pt x="64104" y="174784"/>
                  </a:cubicBezTo>
                  <a:cubicBezTo>
                    <a:pt x="64104" y="179737"/>
                    <a:pt x="63342" y="182785"/>
                    <a:pt x="67343" y="185738"/>
                  </a:cubicBezTo>
                  <a:lnTo>
                    <a:pt x="69533" y="188023"/>
                  </a:lnTo>
                  <a:cubicBezTo>
                    <a:pt x="71724" y="189643"/>
                    <a:pt x="73058" y="189833"/>
                    <a:pt x="75248" y="188309"/>
                  </a:cubicBezTo>
                  <a:lnTo>
                    <a:pt x="77058" y="188309"/>
                  </a:lnTo>
                  <a:cubicBezTo>
                    <a:pt x="77058" y="188309"/>
                    <a:pt x="78677" y="187261"/>
                    <a:pt x="78677" y="187261"/>
                  </a:cubicBezTo>
                  <a:cubicBezTo>
                    <a:pt x="82583" y="184404"/>
                    <a:pt x="84678" y="179832"/>
                    <a:pt x="84773" y="174974"/>
                  </a:cubicBezTo>
                  <a:cubicBezTo>
                    <a:pt x="84773" y="171926"/>
                    <a:pt x="87726" y="169736"/>
                    <a:pt x="90679" y="170688"/>
                  </a:cubicBezTo>
                  <a:cubicBezTo>
                    <a:pt x="93155" y="171450"/>
                    <a:pt x="95822" y="171926"/>
                    <a:pt x="98680" y="171926"/>
                  </a:cubicBezTo>
                  <a:cubicBezTo>
                    <a:pt x="113539" y="171926"/>
                    <a:pt x="125540" y="159639"/>
                    <a:pt x="124969" y="144590"/>
                  </a:cubicBezTo>
                  <a:cubicBezTo>
                    <a:pt x="124493" y="131159"/>
                    <a:pt x="114110" y="120301"/>
                    <a:pt x="100585" y="119348"/>
                  </a:cubicBezTo>
                  <a:cubicBezTo>
                    <a:pt x="93441" y="118872"/>
                    <a:pt x="86869" y="121158"/>
                    <a:pt x="81916" y="125349"/>
                  </a:cubicBezTo>
                  <a:lnTo>
                    <a:pt x="75629" y="123825"/>
                  </a:lnTo>
                  <a:lnTo>
                    <a:pt x="81916" y="113252"/>
                  </a:lnTo>
                  <a:lnTo>
                    <a:pt x="81916" y="104108"/>
                  </a:lnTo>
                  <a:lnTo>
                    <a:pt x="87345" y="98012"/>
                  </a:lnTo>
                  <a:lnTo>
                    <a:pt x="92774" y="104108"/>
                  </a:lnTo>
                  <a:lnTo>
                    <a:pt x="108681" y="104108"/>
                  </a:lnTo>
                  <a:cubicBezTo>
                    <a:pt x="112300" y="104108"/>
                    <a:pt x="115634" y="102489"/>
                    <a:pt x="117825" y="99727"/>
                  </a:cubicBezTo>
                  <a:lnTo>
                    <a:pt x="124207" y="91916"/>
                  </a:lnTo>
                  <a:cubicBezTo>
                    <a:pt x="126874" y="88678"/>
                    <a:pt x="126302" y="83915"/>
                    <a:pt x="122873" y="81439"/>
                  </a:cubicBezTo>
                  <a:cubicBezTo>
                    <a:pt x="119730" y="79057"/>
                    <a:pt x="115253" y="79819"/>
                    <a:pt x="112777" y="82867"/>
                  </a:cubicBezTo>
                  <a:lnTo>
                    <a:pt x="108872" y="87630"/>
                  </a:lnTo>
                  <a:cubicBezTo>
                    <a:pt x="107919" y="88773"/>
                    <a:pt x="106490" y="89535"/>
                    <a:pt x="104966" y="89535"/>
                  </a:cubicBezTo>
                  <a:lnTo>
                    <a:pt x="92774" y="89535"/>
                  </a:lnTo>
                  <a:lnTo>
                    <a:pt x="87345" y="94964"/>
                  </a:lnTo>
                  <a:lnTo>
                    <a:pt x="81916" y="89535"/>
                  </a:lnTo>
                  <a:lnTo>
                    <a:pt x="81916" y="65246"/>
                  </a:lnTo>
                  <a:lnTo>
                    <a:pt x="87345" y="59436"/>
                  </a:lnTo>
                  <a:lnTo>
                    <a:pt x="92774" y="65246"/>
                  </a:lnTo>
                  <a:lnTo>
                    <a:pt x="127541" y="65246"/>
                  </a:lnTo>
                  <a:cubicBezTo>
                    <a:pt x="131160" y="65246"/>
                    <a:pt x="134494" y="63627"/>
                    <a:pt x="136685" y="60865"/>
                  </a:cubicBezTo>
                  <a:lnTo>
                    <a:pt x="143066" y="53054"/>
                  </a:lnTo>
                  <a:cubicBezTo>
                    <a:pt x="145733" y="49816"/>
                    <a:pt x="145162" y="45053"/>
                    <a:pt x="141733" y="42577"/>
                  </a:cubicBezTo>
                  <a:lnTo>
                    <a:pt x="141733" y="42577"/>
                  </a:lnTo>
                  <a:close/>
                  <a:moveTo>
                    <a:pt x="46007" y="155067"/>
                  </a:moveTo>
                  <a:cubicBezTo>
                    <a:pt x="40958" y="155067"/>
                    <a:pt x="36958" y="150971"/>
                    <a:pt x="36958" y="146018"/>
                  </a:cubicBezTo>
                  <a:cubicBezTo>
                    <a:pt x="36958" y="141065"/>
                    <a:pt x="41054" y="136969"/>
                    <a:pt x="46007" y="136969"/>
                  </a:cubicBezTo>
                  <a:cubicBezTo>
                    <a:pt x="50960" y="136969"/>
                    <a:pt x="55055" y="141065"/>
                    <a:pt x="55055" y="146018"/>
                  </a:cubicBezTo>
                  <a:cubicBezTo>
                    <a:pt x="55055" y="150971"/>
                    <a:pt x="50960" y="155067"/>
                    <a:pt x="46007" y="155067"/>
                  </a:cubicBezTo>
                  <a:close/>
                  <a:moveTo>
                    <a:pt x="98585" y="136969"/>
                  </a:moveTo>
                  <a:cubicBezTo>
                    <a:pt x="103633" y="136969"/>
                    <a:pt x="107633" y="141065"/>
                    <a:pt x="107633" y="146018"/>
                  </a:cubicBezTo>
                  <a:cubicBezTo>
                    <a:pt x="107633" y="150971"/>
                    <a:pt x="103537" y="155067"/>
                    <a:pt x="98585" y="155067"/>
                  </a:cubicBezTo>
                  <a:cubicBezTo>
                    <a:pt x="93632" y="155067"/>
                    <a:pt x="89536" y="150971"/>
                    <a:pt x="89536" y="146018"/>
                  </a:cubicBezTo>
                  <a:cubicBezTo>
                    <a:pt x="89536" y="141065"/>
                    <a:pt x="93632" y="136969"/>
                    <a:pt x="98585" y="1369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2" name="Google Shape;4642;p60"/>
            <p:cNvSpPr/>
            <p:nvPr/>
          </p:nvSpPr>
          <p:spPr>
            <a:xfrm>
              <a:off x="7862899" y="3862731"/>
              <a:ext cx="11336" cy="15083"/>
            </a:xfrm>
            <a:custGeom>
              <a:rect b="b" l="l" r="r" t="t"/>
              <a:pathLst>
                <a:path extrusionOk="0" h="14573" w="10953">
                  <a:moveTo>
                    <a:pt x="0" y="0"/>
                  </a:moveTo>
                  <a:lnTo>
                    <a:pt x="10954" y="0"/>
                  </a:lnTo>
                  <a:lnTo>
                    <a:pt x="10954" y="14573"/>
                  </a:lnTo>
                  <a:lnTo>
                    <a:pt x="0" y="14573"/>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3" name="Google Shape;4643;p60"/>
            <p:cNvSpPr/>
            <p:nvPr/>
          </p:nvSpPr>
          <p:spPr>
            <a:xfrm>
              <a:off x="7831860" y="3862731"/>
              <a:ext cx="11336" cy="15083"/>
            </a:xfrm>
            <a:custGeom>
              <a:rect b="b" l="l" r="r" t="t"/>
              <a:pathLst>
                <a:path extrusionOk="0" h="14573" w="10953">
                  <a:moveTo>
                    <a:pt x="0" y="0"/>
                  </a:moveTo>
                  <a:lnTo>
                    <a:pt x="10954" y="0"/>
                  </a:lnTo>
                  <a:lnTo>
                    <a:pt x="10954" y="14573"/>
                  </a:lnTo>
                  <a:lnTo>
                    <a:pt x="0" y="14573"/>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4" name="Google Shape;4644;p60"/>
            <p:cNvSpPr/>
            <p:nvPr/>
          </p:nvSpPr>
          <p:spPr>
            <a:xfrm>
              <a:off x="7862899" y="3829524"/>
              <a:ext cx="11336" cy="15083"/>
            </a:xfrm>
            <a:custGeom>
              <a:rect b="b" l="l" r="r" t="t"/>
              <a:pathLst>
                <a:path extrusionOk="0" h="14573" w="10953">
                  <a:moveTo>
                    <a:pt x="0" y="0"/>
                  </a:moveTo>
                  <a:lnTo>
                    <a:pt x="10954" y="0"/>
                  </a:lnTo>
                  <a:lnTo>
                    <a:pt x="10954" y="14573"/>
                  </a:lnTo>
                  <a:lnTo>
                    <a:pt x="0" y="14573"/>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5" name="Google Shape;4645;p60"/>
            <p:cNvSpPr/>
            <p:nvPr/>
          </p:nvSpPr>
          <p:spPr>
            <a:xfrm>
              <a:off x="7831860" y="3829524"/>
              <a:ext cx="11336" cy="15083"/>
            </a:xfrm>
            <a:custGeom>
              <a:rect b="b" l="l" r="r" t="t"/>
              <a:pathLst>
                <a:path extrusionOk="0" h="14573" w="10953">
                  <a:moveTo>
                    <a:pt x="0" y="0"/>
                  </a:moveTo>
                  <a:lnTo>
                    <a:pt x="10954" y="0"/>
                  </a:lnTo>
                  <a:lnTo>
                    <a:pt x="10954" y="14573"/>
                  </a:lnTo>
                  <a:lnTo>
                    <a:pt x="0" y="14573"/>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6" name="Google Shape;4646;p60"/>
            <p:cNvSpPr/>
            <p:nvPr/>
          </p:nvSpPr>
          <p:spPr>
            <a:xfrm>
              <a:off x="7862899" y="3902933"/>
              <a:ext cx="11336" cy="15083"/>
            </a:xfrm>
            <a:custGeom>
              <a:rect b="b" l="l" r="r" t="t"/>
              <a:pathLst>
                <a:path extrusionOk="0" h="14573" w="10953">
                  <a:moveTo>
                    <a:pt x="0" y="0"/>
                  </a:moveTo>
                  <a:lnTo>
                    <a:pt x="10954" y="0"/>
                  </a:lnTo>
                  <a:lnTo>
                    <a:pt x="10954" y="14573"/>
                  </a:lnTo>
                  <a:lnTo>
                    <a:pt x="0" y="14573"/>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7" name="Google Shape;4647;p60"/>
            <p:cNvSpPr/>
            <p:nvPr/>
          </p:nvSpPr>
          <p:spPr>
            <a:xfrm>
              <a:off x="7831860" y="3902933"/>
              <a:ext cx="11336" cy="15083"/>
            </a:xfrm>
            <a:custGeom>
              <a:rect b="b" l="l" r="r" t="t"/>
              <a:pathLst>
                <a:path extrusionOk="0" h="14573" w="10953">
                  <a:moveTo>
                    <a:pt x="0" y="0"/>
                  </a:moveTo>
                  <a:lnTo>
                    <a:pt x="10954" y="0"/>
                  </a:lnTo>
                  <a:lnTo>
                    <a:pt x="10954" y="14573"/>
                  </a:lnTo>
                  <a:lnTo>
                    <a:pt x="0" y="14573"/>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8" name="Google Shape;4648;p60"/>
            <p:cNvSpPr/>
            <p:nvPr/>
          </p:nvSpPr>
          <p:spPr>
            <a:xfrm>
              <a:off x="7842995" y="3927470"/>
              <a:ext cx="19815" cy="20800"/>
            </a:xfrm>
            <a:custGeom>
              <a:rect b="b" l="l" r="r" t="t"/>
              <a:pathLst>
                <a:path extrusionOk="0" h="20097" w="19145">
                  <a:moveTo>
                    <a:pt x="5239" y="17812"/>
                  </a:moveTo>
                  <a:cubicBezTo>
                    <a:pt x="6191" y="19240"/>
                    <a:pt x="7715" y="20098"/>
                    <a:pt x="9430" y="20098"/>
                  </a:cubicBezTo>
                  <a:lnTo>
                    <a:pt x="9811" y="20098"/>
                  </a:lnTo>
                  <a:cubicBezTo>
                    <a:pt x="11525" y="20098"/>
                    <a:pt x="13049" y="19240"/>
                    <a:pt x="14002" y="17812"/>
                  </a:cubicBezTo>
                  <a:cubicBezTo>
                    <a:pt x="15430" y="15621"/>
                    <a:pt x="17145" y="13716"/>
                    <a:pt x="19145" y="12097"/>
                  </a:cubicBezTo>
                  <a:cubicBezTo>
                    <a:pt x="19145" y="12097"/>
                    <a:pt x="19145" y="12097"/>
                    <a:pt x="19145" y="12097"/>
                  </a:cubicBezTo>
                  <a:lnTo>
                    <a:pt x="19145" y="0"/>
                  </a:lnTo>
                  <a:cubicBezTo>
                    <a:pt x="18002" y="571"/>
                    <a:pt x="16764" y="1143"/>
                    <a:pt x="15621" y="1810"/>
                  </a:cubicBezTo>
                  <a:cubicBezTo>
                    <a:pt x="11811" y="4000"/>
                    <a:pt x="7239" y="4000"/>
                    <a:pt x="3429" y="1810"/>
                  </a:cubicBezTo>
                  <a:cubicBezTo>
                    <a:pt x="2286" y="1143"/>
                    <a:pt x="1143" y="571"/>
                    <a:pt x="0" y="0"/>
                  </a:cubicBezTo>
                  <a:lnTo>
                    <a:pt x="0" y="12097"/>
                  </a:lnTo>
                  <a:cubicBezTo>
                    <a:pt x="0" y="12097"/>
                    <a:pt x="0" y="12097"/>
                    <a:pt x="0" y="12097"/>
                  </a:cubicBezTo>
                  <a:cubicBezTo>
                    <a:pt x="2000" y="13716"/>
                    <a:pt x="3715" y="15621"/>
                    <a:pt x="5143" y="17812"/>
                  </a:cubicBezTo>
                  <a:lnTo>
                    <a:pt x="5143" y="1781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9" name="Google Shape;4649;p60"/>
            <p:cNvSpPr/>
            <p:nvPr/>
          </p:nvSpPr>
          <p:spPr>
            <a:xfrm>
              <a:off x="7838659" y="3986653"/>
              <a:ext cx="19322" cy="20713"/>
            </a:xfrm>
            <a:custGeom>
              <a:rect b="b" l="l" r="r" t="t"/>
              <a:pathLst>
                <a:path extrusionOk="0" h="20013" w="18669">
                  <a:moveTo>
                    <a:pt x="17336" y="16989"/>
                  </a:moveTo>
                  <a:cubicBezTo>
                    <a:pt x="13335" y="14132"/>
                    <a:pt x="10954" y="9464"/>
                    <a:pt x="10954" y="4511"/>
                  </a:cubicBezTo>
                  <a:cubicBezTo>
                    <a:pt x="10954" y="1463"/>
                    <a:pt x="8001" y="-727"/>
                    <a:pt x="5048" y="225"/>
                  </a:cubicBezTo>
                  <a:cubicBezTo>
                    <a:pt x="3429" y="701"/>
                    <a:pt x="1715" y="1082"/>
                    <a:pt x="0" y="1273"/>
                  </a:cubicBezTo>
                  <a:cubicBezTo>
                    <a:pt x="857" y="2035"/>
                    <a:pt x="1333" y="3178"/>
                    <a:pt x="1333" y="4511"/>
                  </a:cubicBezTo>
                  <a:cubicBezTo>
                    <a:pt x="1333" y="9464"/>
                    <a:pt x="3715" y="14132"/>
                    <a:pt x="7715" y="16989"/>
                  </a:cubicBezTo>
                  <a:lnTo>
                    <a:pt x="10192" y="18799"/>
                  </a:lnTo>
                  <a:cubicBezTo>
                    <a:pt x="12383" y="20418"/>
                    <a:pt x="15335" y="20418"/>
                    <a:pt x="17526" y="18799"/>
                  </a:cubicBezTo>
                  <a:lnTo>
                    <a:pt x="18669" y="18037"/>
                  </a:lnTo>
                  <a:lnTo>
                    <a:pt x="17336" y="1708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0" name="Google Shape;4650;p60"/>
            <p:cNvSpPr/>
            <p:nvPr/>
          </p:nvSpPr>
          <p:spPr>
            <a:xfrm>
              <a:off x="7798534" y="3933698"/>
              <a:ext cx="32158" cy="54495"/>
            </a:xfrm>
            <a:custGeom>
              <a:rect b="b" l="l" r="r" t="t"/>
              <a:pathLst>
                <a:path extrusionOk="0" h="52652" w="31071">
                  <a:moveTo>
                    <a:pt x="9545" y="25316"/>
                  </a:moveTo>
                  <a:cubicBezTo>
                    <a:pt x="10021" y="12838"/>
                    <a:pt x="18974" y="2646"/>
                    <a:pt x="31071" y="456"/>
                  </a:cubicBezTo>
                  <a:cubicBezTo>
                    <a:pt x="28880" y="75"/>
                    <a:pt x="26689" y="-116"/>
                    <a:pt x="24404" y="75"/>
                  </a:cubicBezTo>
                  <a:cubicBezTo>
                    <a:pt x="10973" y="1027"/>
                    <a:pt x="591" y="11790"/>
                    <a:pt x="20" y="25316"/>
                  </a:cubicBezTo>
                  <a:cubicBezTo>
                    <a:pt x="-552" y="40270"/>
                    <a:pt x="11450" y="52653"/>
                    <a:pt x="26309" y="52653"/>
                  </a:cubicBezTo>
                  <a:cubicBezTo>
                    <a:pt x="27928" y="52653"/>
                    <a:pt x="29547" y="52462"/>
                    <a:pt x="31071" y="52176"/>
                  </a:cubicBezTo>
                  <a:cubicBezTo>
                    <a:pt x="18498" y="49890"/>
                    <a:pt x="9068" y="38651"/>
                    <a:pt x="9545" y="25316"/>
                  </a:cubicBezTo>
                  <a:lnTo>
                    <a:pt x="9545" y="2531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1" name="Google Shape;4651;p60"/>
            <p:cNvSpPr/>
            <p:nvPr/>
          </p:nvSpPr>
          <p:spPr>
            <a:xfrm>
              <a:off x="7753523" y="3805481"/>
              <a:ext cx="25532" cy="25532"/>
            </a:xfrm>
            <a:custGeom>
              <a:rect b="b" l="l" r="r" t="t"/>
              <a:pathLst>
                <a:path extrusionOk="0" h="24669" w="24669">
                  <a:moveTo>
                    <a:pt x="4286" y="24670"/>
                  </a:moveTo>
                  <a:cubicBezTo>
                    <a:pt x="1905" y="24670"/>
                    <a:pt x="0" y="22765"/>
                    <a:pt x="0" y="20383"/>
                  </a:cubicBezTo>
                  <a:lnTo>
                    <a:pt x="0" y="10001"/>
                  </a:lnTo>
                  <a:cubicBezTo>
                    <a:pt x="0" y="4477"/>
                    <a:pt x="4477" y="0"/>
                    <a:pt x="10001" y="0"/>
                  </a:cubicBezTo>
                  <a:lnTo>
                    <a:pt x="20383" y="0"/>
                  </a:lnTo>
                  <a:cubicBezTo>
                    <a:pt x="22765" y="0"/>
                    <a:pt x="24670" y="1905"/>
                    <a:pt x="24670" y="4286"/>
                  </a:cubicBezTo>
                  <a:cubicBezTo>
                    <a:pt x="24670" y="6668"/>
                    <a:pt x="22765" y="8573"/>
                    <a:pt x="20383" y="8573"/>
                  </a:cubicBezTo>
                  <a:lnTo>
                    <a:pt x="10001" y="8573"/>
                  </a:lnTo>
                  <a:cubicBezTo>
                    <a:pt x="9239" y="8573"/>
                    <a:pt x="8572" y="9239"/>
                    <a:pt x="8572" y="10001"/>
                  </a:cubicBezTo>
                  <a:lnTo>
                    <a:pt x="8572" y="20383"/>
                  </a:lnTo>
                  <a:cubicBezTo>
                    <a:pt x="8572" y="22765"/>
                    <a:pt x="6667" y="24670"/>
                    <a:pt x="4286" y="246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2" name="Google Shape;4652;p60"/>
            <p:cNvSpPr/>
            <p:nvPr/>
          </p:nvSpPr>
          <p:spPr>
            <a:xfrm>
              <a:off x="7927046" y="3805481"/>
              <a:ext cx="25532" cy="25532"/>
            </a:xfrm>
            <a:custGeom>
              <a:rect b="b" l="l" r="r" t="t"/>
              <a:pathLst>
                <a:path extrusionOk="0" h="24669" w="24669">
                  <a:moveTo>
                    <a:pt x="20383" y="24670"/>
                  </a:moveTo>
                  <a:cubicBezTo>
                    <a:pt x="18002" y="24670"/>
                    <a:pt x="16097" y="22765"/>
                    <a:pt x="16097" y="20383"/>
                  </a:cubicBezTo>
                  <a:lnTo>
                    <a:pt x="16097" y="10001"/>
                  </a:lnTo>
                  <a:cubicBezTo>
                    <a:pt x="16097" y="9239"/>
                    <a:pt x="15430" y="8573"/>
                    <a:pt x="14668" y="8573"/>
                  </a:cubicBezTo>
                  <a:lnTo>
                    <a:pt x="4286" y="8573"/>
                  </a:lnTo>
                  <a:cubicBezTo>
                    <a:pt x="1905" y="8573"/>
                    <a:pt x="0" y="6668"/>
                    <a:pt x="0" y="4286"/>
                  </a:cubicBezTo>
                  <a:cubicBezTo>
                    <a:pt x="0" y="1905"/>
                    <a:pt x="1905" y="0"/>
                    <a:pt x="4286" y="0"/>
                  </a:cubicBezTo>
                  <a:lnTo>
                    <a:pt x="14668" y="0"/>
                  </a:lnTo>
                  <a:cubicBezTo>
                    <a:pt x="20193" y="0"/>
                    <a:pt x="24670" y="4477"/>
                    <a:pt x="24670" y="10001"/>
                  </a:cubicBezTo>
                  <a:lnTo>
                    <a:pt x="24670" y="20383"/>
                  </a:lnTo>
                  <a:cubicBezTo>
                    <a:pt x="24670" y="22765"/>
                    <a:pt x="22765" y="24670"/>
                    <a:pt x="20383" y="24670"/>
                  </a:cubicBezTo>
                  <a:lnTo>
                    <a:pt x="20383"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3" name="Google Shape;4653;p60"/>
            <p:cNvSpPr/>
            <p:nvPr/>
          </p:nvSpPr>
          <p:spPr>
            <a:xfrm>
              <a:off x="7927046" y="3986197"/>
              <a:ext cx="25532" cy="25532"/>
            </a:xfrm>
            <a:custGeom>
              <a:rect b="b" l="l" r="r" t="t"/>
              <a:pathLst>
                <a:path extrusionOk="0" h="24669" w="24669">
                  <a:moveTo>
                    <a:pt x="14668" y="24670"/>
                  </a:moveTo>
                  <a:lnTo>
                    <a:pt x="4286" y="24670"/>
                  </a:lnTo>
                  <a:cubicBezTo>
                    <a:pt x="1905" y="24670"/>
                    <a:pt x="0" y="22765"/>
                    <a:pt x="0" y="20383"/>
                  </a:cubicBezTo>
                  <a:cubicBezTo>
                    <a:pt x="0" y="18002"/>
                    <a:pt x="1905" y="16097"/>
                    <a:pt x="4286" y="16097"/>
                  </a:cubicBezTo>
                  <a:lnTo>
                    <a:pt x="14668" y="16097"/>
                  </a:lnTo>
                  <a:cubicBezTo>
                    <a:pt x="15430" y="16097"/>
                    <a:pt x="16097" y="15430"/>
                    <a:pt x="16097" y="14669"/>
                  </a:cubicBezTo>
                  <a:lnTo>
                    <a:pt x="16097" y="4286"/>
                  </a:lnTo>
                  <a:cubicBezTo>
                    <a:pt x="16097" y="1905"/>
                    <a:pt x="18002" y="0"/>
                    <a:pt x="20383" y="0"/>
                  </a:cubicBezTo>
                  <a:cubicBezTo>
                    <a:pt x="22765" y="0"/>
                    <a:pt x="24670" y="1905"/>
                    <a:pt x="24670" y="4286"/>
                  </a:cubicBezTo>
                  <a:lnTo>
                    <a:pt x="24670" y="14669"/>
                  </a:lnTo>
                  <a:cubicBezTo>
                    <a:pt x="24670" y="20193"/>
                    <a:pt x="20193" y="24670"/>
                    <a:pt x="14668" y="24670"/>
                  </a:cubicBezTo>
                  <a:lnTo>
                    <a:pt x="14668"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4" name="Google Shape;4654;p60"/>
            <p:cNvSpPr/>
            <p:nvPr/>
          </p:nvSpPr>
          <p:spPr>
            <a:xfrm>
              <a:off x="7753523" y="3986197"/>
              <a:ext cx="25532" cy="25532"/>
            </a:xfrm>
            <a:custGeom>
              <a:rect b="b" l="l" r="r" t="t"/>
              <a:pathLst>
                <a:path extrusionOk="0" h="24669" w="24669">
                  <a:moveTo>
                    <a:pt x="20383" y="24670"/>
                  </a:moveTo>
                  <a:lnTo>
                    <a:pt x="10001" y="24670"/>
                  </a:lnTo>
                  <a:cubicBezTo>
                    <a:pt x="4477" y="24670"/>
                    <a:pt x="0" y="20193"/>
                    <a:pt x="0" y="14669"/>
                  </a:cubicBezTo>
                  <a:lnTo>
                    <a:pt x="0" y="4286"/>
                  </a:lnTo>
                  <a:cubicBezTo>
                    <a:pt x="0" y="1905"/>
                    <a:pt x="1905" y="0"/>
                    <a:pt x="4286" y="0"/>
                  </a:cubicBezTo>
                  <a:cubicBezTo>
                    <a:pt x="6667" y="0"/>
                    <a:pt x="8572" y="1905"/>
                    <a:pt x="8572" y="4286"/>
                  </a:cubicBezTo>
                  <a:lnTo>
                    <a:pt x="8572" y="14669"/>
                  </a:lnTo>
                  <a:cubicBezTo>
                    <a:pt x="8572" y="15430"/>
                    <a:pt x="9239" y="16097"/>
                    <a:pt x="10001" y="16097"/>
                  </a:cubicBezTo>
                  <a:lnTo>
                    <a:pt x="20383" y="16097"/>
                  </a:lnTo>
                  <a:cubicBezTo>
                    <a:pt x="22765" y="16097"/>
                    <a:pt x="24670" y="18002"/>
                    <a:pt x="24670" y="20383"/>
                  </a:cubicBezTo>
                  <a:cubicBezTo>
                    <a:pt x="24670" y="22765"/>
                    <a:pt x="22765" y="24670"/>
                    <a:pt x="20383" y="24670"/>
                  </a:cubicBezTo>
                  <a:lnTo>
                    <a:pt x="20383" y="2467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55" name="Google Shape;4655;p60"/>
          <p:cNvGrpSpPr/>
          <p:nvPr/>
        </p:nvGrpSpPr>
        <p:grpSpPr>
          <a:xfrm>
            <a:off x="8138205" y="3775485"/>
            <a:ext cx="291854" cy="219542"/>
            <a:chOff x="8139691" y="3770142"/>
            <a:chExt cx="291854" cy="219542"/>
          </a:xfrm>
        </p:grpSpPr>
        <p:sp>
          <p:nvSpPr>
            <p:cNvPr id="4656" name="Google Shape;4656;p60"/>
            <p:cNvSpPr/>
            <p:nvPr/>
          </p:nvSpPr>
          <p:spPr>
            <a:xfrm>
              <a:off x="8319345" y="3770142"/>
              <a:ext cx="65694" cy="39830"/>
            </a:xfrm>
            <a:custGeom>
              <a:rect b="b" l="l" r="r" t="t"/>
              <a:pathLst>
                <a:path extrusionOk="0" h="38576" w="63626">
                  <a:moveTo>
                    <a:pt x="4334" y="38576"/>
                  </a:moveTo>
                  <a:cubicBezTo>
                    <a:pt x="3286" y="38576"/>
                    <a:pt x="2143" y="38195"/>
                    <a:pt x="1286" y="37338"/>
                  </a:cubicBezTo>
                  <a:cubicBezTo>
                    <a:pt x="-429" y="35623"/>
                    <a:pt x="-429" y="32956"/>
                    <a:pt x="1286" y="31337"/>
                  </a:cubicBezTo>
                  <a:lnTo>
                    <a:pt x="25575" y="7048"/>
                  </a:lnTo>
                  <a:cubicBezTo>
                    <a:pt x="30147" y="2477"/>
                    <a:pt x="36243" y="0"/>
                    <a:pt x="42624" y="0"/>
                  </a:cubicBezTo>
                  <a:cubicBezTo>
                    <a:pt x="49006" y="0"/>
                    <a:pt x="55102" y="2477"/>
                    <a:pt x="59674" y="7048"/>
                  </a:cubicBezTo>
                  <a:lnTo>
                    <a:pt x="62341" y="9715"/>
                  </a:lnTo>
                  <a:cubicBezTo>
                    <a:pt x="64056" y="11335"/>
                    <a:pt x="64056" y="14097"/>
                    <a:pt x="62341" y="15716"/>
                  </a:cubicBezTo>
                  <a:cubicBezTo>
                    <a:pt x="60722" y="17431"/>
                    <a:pt x="57960" y="17431"/>
                    <a:pt x="56340" y="15716"/>
                  </a:cubicBezTo>
                  <a:lnTo>
                    <a:pt x="53673" y="13049"/>
                  </a:lnTo>
                  <a:cubicBezTo>
                    <a:pt x="50721" y="10096"/>
                    <a:pt x="46815" y="8477"/>
                    <a:pt x="42624" y="8477"/>
                  </a:cubicBezTo>
                  <a:cubicBezTo>
                    <a:pt x="38433" y="8477"/>
                    <a:pt x="34528" y="10096"/>
                    <a:pt x="31575" y="13049"/>
                  </a:cubicBezTo>
                  <a:lnTo>
                    <a:pt x="7287" y="37338"/>
                  </a:lnTo>
                  <a:cubicBezTo>
                    <a:pt x="6429" y="38195"/>
                    <a:pt x="5382" y="38576"/>
                    <a:pt x="4239" y="385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7" name="Google Shape;4657;p60"/>
            <p:cNvSpPr/>
            <p:nvPr/>
          </p:nvSpPr>
          <p:spPr>
            <a:xfrm>
              <a:off x="8302980" y="3799431"/>
              <a:ext cx="26946" cy="26946"/>
            </a:xfrm>
            <a:custGeom>
              <a:rect b="b" l="l" r="r" t="t"/>
              <a:pathLst>
                <a:path extrusionOk="0" h="26098" w="26098">
                  <a:moveTo>
                    <a:pt x="25241" y="8858"/>
                  </a:moveTo>
                  <a:lnTo>
                    <a:pt x="17240" y="857"/>
                  </a:lnTo>
                  <a:cubicBezTo>
                    <a:pt x="16097" y="-286"/>
                    <a:pt x="14288" y="-286"/>
                    <a:pt x="13240" y="857"/>
                  </a:cubicBezTo>
                  <a:lnTo>
                    <a:pt x="0" y="14097"/>
                  </a:lnTo>
                  <a:lnTo>
                    <a:pt x="953" y="25146"/>
                  </a:lnTo>
                  <a:lnTo>
                    <a:pt x="12002" y="26099"/>
                  </a:lnTo>
                  <a:lnTo>
                    <a:pt x="25241" y="12859"/>
                  </a:lnTo>
                  <a:cubicBezTo>
                    <a:pt x="26384" y="11716"/>
                    <a:pt x="26384" y="9906"/>
                    <a:pt x="25241" y="8858"/>
                  </a:cubicBezTo>
                  <a:lnTo>
                    <a:pt x="25241" y="88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8" name="Google Shape;4658;p60"/>
            <p:cNvSpPr/>
            <p:nvPr/>
          </p:nvSpPr>
          <p:spPr>
            <a:xfrm>
              <a:off x="8152123" y="3819974"/>
              <a:ext cx="144863" cy="144765"/>
            </a:xfrm>
            <a:custGeom>
              <a:rect b="b" l="l" r="r" t="t"/>
              <a:pathLst>
                <a:path extrusionOk="0" h="140208" w="140303">
                  <a:moveTo>
                    <a:pt x="140303" y="24479"/>
                  </a:moveTo>
                  <a:lnTo>
                    <a:pt x="130683" y="51054"/>
                  </a:lnTo>
                  <a:cubicBezTo>
                    <a:pt x="130683" y="51054"/>
                    <a:pt x="115729" y="46577"/>
                    <a:pt x="112967" y="49340"/>
                  </a:cubicBezTo>
                  <a:lnTo>
                    <a:pt x="49435" y="112871"/>
                  </a:lnTo>
                  <a:cubicBezTo>
                    <a:pt x="45910" y="116396"/>
                    <a:pt x="43434" y="120682"/>
                    <a:pt x="42100" y="125444"/>
                  </a:cubicBezTo>
                  <a:cubicBezTo>
                    <a:pt x="42100" y="125444"/>
                    <a:pt x="38290" y="134493"/>
                    <a:pt x="34766" y="138017"/>
                  </a:cubicBezTo>
                  <a:lnTo>
                    <a:pt x="24479" y="140208"/>
                  </a:lnTo>
                  <a:lnTo>
                    <a:pt x="10954" y="132874"/>
                  </a:lnTo>
                  <a:lnTo>
                    <a:pt x="0" y="115633"/>
                  </a:lnTo>
                  <a:lnTo>
                    <a:pt x="6191" y="109442"/>
                  </a:lnTo>
                  <a:cubicBezTo>
                    <a:pt x="9715" y="105918"/>
                    <a:pt x="14002" y="103442"/>
                    <a:pt x="18764" y="102108"/>
                  </a:cubicBezTo>
                  <a:cubicBezTo>
                    <a:pt x="19526" y="101917"/>
                    <a:pt x="20479" y="101632"/>
                    <a:pt x="21622" y="101156"/>
                  </a:cubicBezTo>
                  <a:cubicBezTo>
                    <a:pt x="27337" y="101537"/>
                    <a:pt x="36481" y="105727"/>
                    <a:pt x="39338" y="102870"/>
                  </a:cubicBezTo>
                  <a:lnTo>
                    <a:pt x="102870" y="39338"/>
                  </a:lnTo>
                  <a:cubicBezTo>
                    <a:pt x="102870" y="39338"/>
                    <a:pt x="100965" y="21812"/>
                    <a:pt x="101155" y="21622"/>
                  </a:cubicBezTo>
                  <a:cubicBezTo>
                    <a:pt x="101536" y="20669"/>
                    <a:pt x="101822" y="19717"/>
                    <a:pt x="102108" y="18764"/>
                  </a:cubicBezTo>
                  <a:cubicBezTo>
                    <a:pt x="103442" y="14002"/>
                    <a:pt x="105918" y="9715"/>
                    <a:pt x="109442" y="6191"/>
                  </a:cubicBezTo>
                  <a:lnTo>
                    <a:pt x="115633" y="0"/>
                  </a:lnTo>
                  <a:lnTo>
                    <a:pt x="134588" y="8573"/>
                  </a:lnTo>
                  <a:lnTo>
                    <a:pt x="140113" y="2447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9" name="Google Shape;4659;p60"/>
            <p:cNvSpPr/>
            <p:nvPr/>
          </p:nvSpPr>
          <p:spPr>
            <a:xfrm>
              <a:off x="8177478" y="3845431"/>
              <a:ext cx="131783" cy="131782"/>
            </a:xfrm>
            <a:custGeom>
              <a:rect b="b" l="l" r="r" t="t"/>
              <a:pathLst>
                <a:path extrusionOk="0" h="127634" w="127635">
                  <a:moveTo>
                    <a:pt x="27908" y="93726"/>
                  </a:moveTo>
                  <a:cubicBezTo>
                    <a:pt x="25146" y="96488"/>
                    <a:pt x="28004" y="102394"/>
                    <a:pt x="26575" y="106013"/>
                  </a:cubicBezTo>
                  <a:cubicBezTo>
                    <a:pt x="26194" y="106966"/>
                    <a:pt x="25908" y="107918"/>
                    <a:pt x="25622" y="108871"/>
                  </a:cubicBezTo>
                  <a:cubicBezTo>
                    <a:pt x="24956" y="111252"/>
                    <a:pt x="24003" y="113538"/>
                    <a:pt x="22765" y="115633"/>
                  </a:cubicBezTo>
                  <a:cubicBezTo>
                    <a:pt x="21527" y="117729"/>
                    <a:pt x="20003" y="119729"/>
                    <a:pt x="18288" y="121444"/>
                  </a:cubicBezTo>
                  <a:lnTo>
                    <a:pt x="12097" y="127635"/>
                  </a:lnTo>
                  <a:lnTo>
                    <a:pt x="667" y="126016"/>
                  </a:lnTo>
                  <a:lnTo>
                    <a:pt x="0" y="115633"/>
                  </a:lnTo>
                  <a:lnTo>
                    <a:pt x="6191" y="109442"/>
                  </a:lnTo>
                  <a:cubicBezTo>
                    <a:pt x="7906" y="107728"/>
                    <a:pt x="9430" y="105727"/>
                    <a:pt x="10668" y="103632"/>
                  </a:cubicBezTo>
                  <a:cubicBezTo>
                    <a:pt x="11906" y="101536"/>
                    <a:pt x="12859" y="99250"/>
                    <a:pt x="13526" y="96869"/>
                  </a:cubicBezTo>
                  <a:cubicBezTo>
                    <a:pt x="13811" y="95917"/>
                    <a:pt x="14097" y="94964"/>
                    <a:pt x="14478" y="94012"/>
                  </a:cubicBezTo>
                  <a:cubicBezTo>
                    <a:pt x="15907" y="90392"/>
                    <a:pt x="18574" y="92392"/>
                    <a:pt x="21336" y="89630"/>
                  </a:cubicBezTo>
                  <a:cubicBezTo>
                    <a:pt x="21336" y="89630"/>
                    <a:pt x="92678" y="14954"/>
                    <a:pt x="94012" y="14478"/>
                  </a:cubicBezTo>
                  <a:cubicBezTo>
                    <a:pt x="94964" y="14097"/>
                    <a:pt x="95917" y="13811"/>
                    <a:pt x="96869" y="13525"/>
                  </a:cubicBezTo>
                  <a:cubicBezTo>
                    <a:pt x="101632" y="12192"/>
                    <a:pt x="105918" y="9715"/>
                    <a:pt x="109442" y="6191"/>
                  </a:cubicBezTo>
                  <a:lnTo>
                    <a:pt x="115634" y="0"/>
                  </a:lnTo>
                  <a:lnTo>
                    <a:pt x="124492" y="2191"/>
                  </a:lnTo>
                  <a:lnTo>
                    <a:pt x="127635" y="12097"/>
                  </a:lnTo>
                  <a:lnTo>
                    <a:pt x="121444" y="18288"/>
                  </a:lnTo>
                  <a:cubicBezTo>
                    <a:pt x="117920" y="21812"/>
                    <a:pt x="113633" y="24289"/>
                    <a:pt x="108871" y="25622"/>
                  </a:cubicBezTo>
                  <a:cubicBezTo>
                    <a:pt x="107918" y="25908"/>
                    <a:pt x="106966" y="26194"/>
                    <a:pt x="106013" y="26575"/>
                  </a:cubicBezTo>
                  <a:cubicBezTo>
                    <a:pt x="88487" y="19812"/>
                    <a:pt x="27718" y="93821"/>
                    <a:pt x="27718" y="93821"/>
                  </a:cubicBezTo>
                  <a:lnTo>
                    <a:pt x="27718" y="9382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0" name="Google Shape;4660;p60"/>
            <p:cNvSpPr/>
            <p:nvPr/>
          </p:nvSpPr>
          <p:spPr>
            <a:xfrm>
              <a:off x="8271532" y="3807442"/>
              <a:ext cx="38698" cy="38698"/>
            </a:xfrm>
            <a:custGeom>
              <a:rect b="b" l="l" r="r" t="t"/>
              <a:pathLst>
                <a:path extrusionOk="0" h="37480" w="37480">
                  <a:moveTo>
                    <a:pt x="25337" y="37481"/>
                  </a:moveTo>
                  <a:lnTo>
                    <a:pt x="0" y="12144"/>
                  </a:lnTo>
                  <a:lnTo>
                    <a:pt x="8001" y="4143"/>
                  </a:lnTo>
                  <a:cubicBezTo>
                    <a:pt x="13525" y="-1381"/>
                    <a:pt x="22574" y="-1381"/>
                    <a:pt x="28099" y="4143"/>
                  </a:cubicBezTo>
                  <a:lnTo>
                    <a:pt x="33338" y="9382"/>
                  </a:lnTo>
                  <a:cubicBezTo>
                    <a:pt x="38862" y="14907"/>
                    <a:pt x="38862" y="23955"/>
                    <a:pt x="33338" y="29480"/>
                  </a:cubicBezTo>
                  <a:lnTo>
                    <a:pt x="25337" y="3748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1" name="Google Shape;4661;p60"/>
            <p:cNvSpPr/>
            <p:nvPr/>
          </p:nvSpPr>
          <p:spPr>
            <a:xfrm>
              <a:off x="8296888" y="3816239"/>
              <a:ext cx="25029" cy="41501"/>
            </a:xfrm>
            <a:custGeom>
              <a:rect b="b" l="l" r="r" t="t"/>
              <a:pathLst>
                <a:path extrusionOk="0" h="40195" w="24241">
                  <a:moveTo>
                    <a:pt x="20098" y="32194"/>
                  </a:moveTo>
                  <a:lnTo>
                    <a:pt x="12097" y="40196"/>
                  </a:lnTo>
                  <a:lnTo>
                    <a:pt x="0" y="28099"/>
                  </a:lnTo>
                  <a:lnTo>
                    <a:pt x="8001" y="20098"/>
                  </a:lnTo>
                  <a:cubicBezTo>
                    <a:pt x="13525" y="14573"/>
                    <a:pt x="13525" y="5524"/>
                    <a:pt x="8001" y="0"/>
                  </a:cubicBezTo>
                  <a:lnTo>
                    <a:pt x="20098" y="12097"/>
                  </a:lnTo>
                  <a:cubicBezTo>
                    <a:pt x="25622" y="17621"/>
                    <a:pt x="25622" y="26670"/>
                    <a:pt x="20098" y="321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2" name="Google Shape;4662;p60"/>
            <p:cNvSpPr/>
            <p:nvPr/>
          </p:nvSpPr>
          <p:spPr>
            <a:xfrm>
              <a:off x="8139691" y="3939395"/>
              <a:ext cx="37911" cy="39091"/>
            </a:xfrm>
            <a:custGeom>
              <a:rect b="b" l="l" r="r" t="t"/>
              <a:pathLst>
                <a:path extrusionOk="0" h="37861" w="36718">
                  <a:moveTo>
                    <a:pt x="36624" y="24479"/>
                  </a:moveTo>
                  <a:lnTo>
                    <a:pt x="12144" y="0"/>
                  </a:lnTo>
                  <a:lnTo>
                    <a:pt x="4143" y="8001"/>
                  </a:lnTo>
                  <a:cubicBezTo>
                    <a:pt x="-1381" y="13525"/>
                    <a:pt x="-1381" y="22574"/>
                    <a:pt x="4143" y="28099"/>
                  </a:cubicBezTo>
                  <a:lnTo>
                    <a:pt x="9763" y="33719"/>
                  </a:lnTo>
                  <a:cubicBezTo>
                    <a:pt x="15288" y="39243"/>
                    <a:pt x="24336" y="39243"/>
                    <a:pt x="29861" y="33719"/>
                  </a:cubicBezTo>
                  <a:lnTo>
                    <a:pt x="36719" y="2447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3" name="Google Shape;4663;p60"/>
            <p:cNvSpPr/>
            <p:nvPr/>
          </p:nvSpPr>
          <p:spPr>
            <a:xfrm>
              <a:off x="8148486" y="3964655"/>
              <a:ext cx="41501" cy="25029"/>
            </a:xfrm>
            <a:custGeom>
              <a:rect b="b" l="l" r="r" t="t"/>
              <a:pathLst>
                <a:path extrusionOk="0" h="24241" w="40195">
                  <a:moveTo>
                    <a:pt x="40196" y="12097"/>
                  </a:moveTo>
                  <a:lnTo>
                    <a:pt x="32195" y="20098"/>
                  </a:lnTo>
                  <a:cubicBezTo>
                    <a:pt x="26670" y="25622"/>
                    <a:pt x="17621" y="25622"/>
                    <a:pt x="12097" y="20098"/>
                  </a:cubicBezTo>
                  <a:lnTo>
                    <a:pt x="0" y="8001"/>
                  </a:lnTo>
                  <a:cubicBezTo>
                    <a:pt x="5525" y="13525"/>
                    <a:pt x="14573" y="13525"/>
                    <a:pt x="20098" y="8001"/>
                  </a:cubicBezTo>
                  <a:lnTo>
                    <a:pt x="28099" y="0"/>
                  </a:lnTo>
                  <a:lnTo>
                    <a:pt x="40196" y="1209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4" name="Google Shape;4664;p60"/>
            <p:cNvSpPr/>
            <p:nvPr/>
          </p:nvSpPr>
          <p:spPr>
            <a:xfrm>
              <a:off x="8174531" y="3842482"/>
              <a:ext cx="100115" cy="100017"/>
            </a:xfrm>
            <a:custGeom>
              <a:rect b="b" l="l" r="r" t="t"/>
              <a:pathLst>
                <a:path extrusionOk="0" h="96869" w="96964">
                  <a:moveTo>
                    <a:pt x="96964" y="17240"/>
                  </a:moveTo>
                  <a:lnTo>
                    <a:pt x="95345" y="23622"/>
                  </a:lnTo>
                  <a:lnTo>
                    <a:pt x="27718" y="91250"/>
                  </a:lnTo>
                  <a:lnTo>
                    <a:pt x="17335" y="96869"/>
                  </a:lnTo>
                  <a:lnTo>
                    <a:pt x="0" y="79534"/>
                  </a:lnTo>
                  <a:cubicBezTo>
                    <a:pt x="1333" y="79058"/>
                    <a:pt x="2572" y="78391"/>
                    <a:pt x="3810" y="77629"/>
                  </a:cubicBezTo>
                  <a:cubicBezTo>
                    <a:pt x="5905" y="76390"/>
                    <a:pt x="7906" y="74867"/>
                    <a:pt x="9620" y="73152"/>
                  </a:cubicBezTo>
                  <a:lnTo>
                    <a:pt x="73152" y="9620"/>
                  </a:lnTo>
                  <a:cubicBezTo>
                    <a:pt x="75914" y="6858"/>
                    <a:pt x="78105" y="3619"/>
                    <a:pt x="79534" y="0"/>
                  </a:cubicBezTo>
                  <a:lnTo>
                    <a:pt x="96869" y="173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5" name="Google Shape;4665;p60"/>
            <p:cNvSpPr/>
            <p:nvPr/>
          </p:nvSpPr>
          <p:spPr>
            <a:xfrm>
              <a:off x="8192417" y="3860272"/>
              <a:ext cx="94608" cy="94608"/>
            </a:xfrm>
            <a:custGeom>
              <a:rect b="b" l="l" r="r" t="t"/>
              <a:pathLst>
                <a:path extrusionOk="0" h="91630" w="91630">
                  <a:moveTo>
                    <a:pt x="18479" y="82010"/>
                  </a:moveTo>
                  <a:cubicBezTo>
                    <a:pt x="15716" y="84773"/>
                    <a:pt x="13525" y="88011"/>
                    <a:pt x="12097" y="91631"/>
                  </a:cubicBezTo>
                  <a:lnTo>
                    <a:pt x="0" y="79534"/>
                  </a:lnTo>
                  <a:cubicBezTo>
                    <a:pt x="1429" y="75914"/>
                    <a:pt x="3620" y="72676"/>
                    <a:pt x="6382" y="69914"/>
                  </a:cubicBezTo>
                  <a:lnTo>
                    <a:pt x="69913" y="6382"/>
                  </a:lnTo>
                  <a:cubicBezTo>
                    <a:pt x="71628" y="4667"/>
                    <a:pt x="73628" y="3143"/>
                    <a:pt x="75724" y="1905"/>
                  </a:cubicBezTo>
                  <a:cubicBezTo>
                    <a:pt x="76962" y="1238"/>
                    <a:pt x="78200" y="572"/>
                    <a:pt x="79534" y="0"/>
                  </a:cubicBezTo>
                  <a:lnTo>
                    <a:pt x="91631" y="12097"/>
                  </a:lnTo>
                  <a:cubicBezTo>
                    <a:pt x="90297" y="12573"/>
                    <a:pt x="88963" y="13240"/>
                    <a:pt x="87821" y="14002"/>
                  </a:cubicBezTo>
                  <a:cubicBezTo>
                    <a:pt x="85725" y="15240"/>
                    <a:pt x="83725" y="16764"/>
                    <a:pt x="82010" y="18479"/>
                  </a:cubicBezTo>
                  <a:lnTo>
                    <a:pt x="18479" y="8201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6" name="Google Shape;4666;p60"/>
            <p:cNvSpPr/>
            <p:nvPr/>
          </p:nvSpPr>
          <p:spPr>
            <a:xfrm>
              <a:off x="8371678" y="3772848"/>
              <a:ext cx="52232" cy="52770"/>
            </a:xfrm>
            <a:custGeom>
              <a:rect b="b" l="l" r="r" t="t"/>
              <a:pathLst>
                <a:path extrusionOk="0" h="51109" w="50588">
                  <a:moveTo>
                    <a:pt x="41243" y="42811"/>
                  </a:moveTo>
                  <a:cubicBezTo>
                    <a:pt x="60198" y="23857"/>
                    <a:pt x="44863" y="4902"/>
                    <a:pt x="42386" y="3568"/>
                  </a:cubicBezTo>
                  <a:cubicBezTo>
                    <a:pt x="31051" y="-2528"/>
                    <a:pt x="16669" y="-813"/>
                    <a:pt x="7144" y="8712"/>
                  </a:cubicBezTo>
                  <a:cubicBezTo>
                    <a:pt x="3810" y="12046"/>
                    <a:pt x="1429" y="15951"/>
                    <a:pt x="0" y="20142"/>
                  </a:cubicBezTo>
                  <a:cubicBezTo>
                    <a:pt x="8192" y="26809"/>
                    <a:pt x="4858" y="33477"/>
                    <a:pt x="286" y="40240"/>
                  </a:cubicBezTo>
                  <a:cubicBezTo>
                    <a:pt x="762" y="41478"/>
                    <a:pt x="1333" y="42716"/>
                    <a:pt x="2000" y="43954"/>
                  </a:cubicBezTo>
                  <a:cubicBezTo>
                    <a:pt x="3334" y="46431"/>
                    <a:pt x="24670" y="59385"/>
                    <a:pt x="41243" y="42811"/>
                  </a:cubicBezTo>
                  <a:lnTo>
                    <a:pt x="41243" y="4281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7" name="Google Shape;4667;p60"/>
            <p:cNvSpPr/>
            <p:nvPr/>
          </p:nvSpPr>
          <p:spPr>
            <a:xfrm>
              <a:off x="8373643" y="3776530"/>
              <a:ext cx="56352" cy="57876"/>
            </a:xfrm>
            <a:custGeom>
              <a:rect b="b" l="l" r="r" t="t"/>
              <a:pathLst>
                <a:path extrusionOk="0" h="56054" w="54578">
                  <a:moveTo>
                    <a:pt x="47339" y="47339"/>
                  </a:moveTo>
                  <a:cubicBezTo>
                    <a:pt x="35719" y="58960"/>
                    <a:pt x="16859" y="58960"/>
                    <a:pt x="5143" y="47339"/>
                  </a:cubicBezTo>
                  <a:cubicBezTo>
                    <a:pt x="3048" y="45244"/>
                    <a:pt x="1333" y="42863"/>
                    <a:pt x="0" y="40386"/>
                  </a:cubicBezTo>
                  <a:cubicBezTo>
                    <a:pt x="10668" y="46196"/>
                    <a:pt x="24193" y="44958"/>
                    <a:pt x="33718" y="36671"/>
                  </a:cubicBezTo>
                  <a:cubicBezTo>
                    <a:pt x="33718" y="36671"/>
                    <a:pt x="38100" y="35433"/>
                    <a:pt x="42005" y="31718"/>
                  </a:cubicBezTo>
                  <a:cubicBezTo>
                    <a:pt x="47244" y="26479"/>
                    <a:pt x="46768" y="20002"/>
                    <a:pt x="43910" y="16573"/>
                  </a:cubicBezTo>
                  <a:cubicBezTo>
                    <a:pt x="43910" y="15811"/>
                    <a:pt x="44005" y="14954"/>
                    <a:pt x="44005" y="14192"/>
                  </a:cubicBezTo>
                  <a:cubicBezTo>
                    <a:pt x="44005" y="9334"/>
                    <a:pt x="42767" y="4477"/>
                    <a:pt x="40481" y="0"/>
                  </a:cubicBezTo>
                  <a:cubicBezTo>
                    <a:pt x="42958" y="1333"/>
                    <a:pt x="45339" y="3048"/>
                    <a:pt x="47434" y="5144"/>
                  </a:cubicBezTo>
                  <a:cubicBezTo>
                    <a:pt x="50768" y="8477"/>
                    <a:pt x="53150" y="12382"/>
                    <a:pt x="54578" y="16573"/>
                  </a:cubicBezTo>
                  <a:cubicBezTo>
                    <a:pt x="54578" y="16573"/>
                    <a:pt x="50197" y="23241"/>
                    <a:pt x="50197" y="26479"/>
                  </a:cubicBezTo>
                  <a:cubicBezTo>
                    <a:pt x="50197" y="30004"/>
                    <a:pt x="55531" y="33242"/>
                    <a:pt x="54292" y="36671"/>
                  </a:cubicBezTo>
                  <a:cubicBezTo>
                    <a:pt x="52864" y="40577"/>
                    <a:pt x="50578" y="44196"/>
                    <a:pt x="47434" y="47339"/>
                  </a:cubicBezTo>
                  <a:lnTo>
                    <a:pt x="47434" y="4733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8" name="Google Shape;4668;p60"/>
            <p:cNvSpPr/>
            <p:nvPr/>
          </p:nvSpPr>
          <p:spPr>
            <a:xfrm>
              <a:off x="8369909" y="3793633"/>
              <a:ext cx="54090" cy="20750"/>
            </a:xfrm>
            <a:custGeom>
              <a:rect b="b" l="l" r="r" t="t"/>
              <a:pathLst>
                <a:path extrusionOk="0" h="20097" w="52387">
                  <a:moveTo>
                    <a:pt x="37338" y="20098"/>
                  </a:moveTo>
                  <a:lnTo>
                    <a:pt x="1905" y="20098"/>
                  </a:lnTo>
                  <a:cubicBezTo>
                    <a:pt x="667" y="16764"/>
                    <a:pt x="0" y="13240"/>
                    <a:pt x="0" y="9620"/>
                  </a:cubicBezTo>
                  <a:cubicBezTo>
                    <a:pt x="0" y="6382"/>
                    <a:pt x="572" y="3048"/>
                    <a:pt x="1619" y="0"/>
                  </a:cubicBezTo>
                  <a:lnTo>
                    <a:pt x="47435" y="0"/>
                  </a:lnTo>
                  <a:lnTo>
                    <a:pt x="52388" y="2381"/>
                  </a:lnTo>
                  <a:cubicBezTo>
                    <a:pt x="49625" y="14002"/>
                    <a:pt x="37243" y="20098"/>
                    <a:pt x="37243" y="20098"/>
                  </a:cubicBezTo>
                  <a:lnTo>
                    <a:pt x="37243" y="2009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9" name="Google Shape;4669;p60"/>
            <p:cNvSpPr/>
            <p:nvPr/>
          </p:nvSpPr>
          <p:spPr>
            <a:xfrm>
              <a:off x="8408434" y="3793633"/>
              <a:ext cx="23110" cy="20750"/>
            </a:xfrm>
            <a:custGeom>
              <a:rect b="b" l="l" r="r" t="t"/>
              <a:pathLst>
                <a:path extrusionOk="0" h="20097" w="22383">
                  <a:moveTo>
                    <a:pt x="0" y="20098"/>
                  </a:moveTo>
                  <a:cubicBezTo>
                    <a:pt x="572" y="19621"/>
                    <a:pt x="1048" y="19145"/>
                    <a:pt x="1524" y="18669"/>
                  </a:cubicBezTo>
                  <a:cubicBezTo>
                    <a:pt x="6763" y="13430"/>
                    <a:pt x="9620" y="6858"/>
                    <a:pt x="10192" y="0"/>
                  </a:cubicBezTo>
                  <a:lnTo>
                    <a:pt x="20765" y="0"/>
                  </a:lnTo>
                  <a:cubicBezTo>
                    <a:pt x="21812" y="3143"/>
                    <a:pt x="22384" y="6382"/>
                    <a:pt x="22384" y="9620"/>
                  </a:cubicBezTo>
                  <a:cubicBezTo>
                    <a:pt x="22384" y="13144"/>
                    <a:pt x="21717" y="16669"/>
                    <a:pt x="20479" y="20098"/>
                  </a:cubicBezTo>
                  <a:lnTo>
                    <a:pt x="0" y="2009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70" name="Google Shape;4670;p60"/>
          <p:cNvGrpSpPr/>
          <p:nvPr/>
        </p:nvGrpSpPr>
        <p:grpSpPr>
          <a:xfrm>
            <a:off x="5520748" y="4175999"/>
            <a:ext cx="289176" cy="289454"/>
            <a:chOff x="5516151" y="4175679"/>
            <a:chExt cx="289176" cy="289454"/>
          </a:xfrm>
        </p:grpSpPr>
        <p:sp>
          <p:nvSpPr>
            <p:cNvPr id="4671" name="Google Shape;4671;p60"/>
            <p:cNvSpPr/>
            <p:nvPr/>
          </p:nvSpPr>
          <p:spPr>
            <a:xfrm>
              <a:off x="5669658" y="4230225"/>
              <a:ext cx="117456" cy="54151"/>
            </a:xfrm>
            <a:custGeom>
              <a:rect b="b" l="l" r="r" t="t"/>
              <a:pathLst>
                <a:path extrusionOk="0" h="52959" w="114871">
                  <a:moveTo>
                    <a:pt x="95" y="35243"/>
                  </a:moveTo>
                  <a:lnTo>
                    <a:pt x="6287" y="35243"/>
                  </a:lnTo>
                  <a:cubicBezTo>
                    <a:pt x="16002" y="35243"/>
                    <a:pt x="24003" y="43148"/>
                    <a:pt x="24003" y="52959"/>
                  </a:cubicBezTo>
                  <a:lnTo>
                    <a:pt x="66961" y="52959"/>
                  </a:lnTo>
                  <a:cubicBezTo>
                    <a:pt x="74486" y="52959"/>
                    <a:pt x="80581" y="46863"/>
                    <a:pt x="80581" y="39338"/>
                  </a:cubicBezTo>
                  <a:lnTo>
                    <a:pt x="80581" y="35243"/>
                  </a:lnTo>
                  <a:lnTo>
                    <a:pt x="83629" y="35243"/>
                  </a:lnTo>
                  <a:cubicBezTo>
                    <a:pt x="91154" y="35243"/>
                    <a:pt x="97250" y="29147"/>
                    <a:pt x="97250" y="21622"/>
                  </a:cubicBezTo>
                  <a:lnTo>
                    <a:pt x="97250" y="17621"/>
                  </a:lnTo>
                  <a:lnTo>
                    <a:pt x="101251" y="17621"/>
                  </a:lnTo>
                  <a:cubicBezTo>
                    <a:pt x="108776" y="17621"/>
                    <a:pt x="114871" y="11525"/>
                    <a:pt x="114871" y="4000"/>
                  </a:cubicBezTo>
                  <a:lnTo>
                    <a:pt x="114871" y="0"/>
                  </a:lnTo>
                  <a:lnTo>
                    <a:pt x="114871" y="0"/>
                  </a:lnTo>
                  <a:cubicBezTo>
                    <a:pt x="114871" y="0"/>
                    <a:pt x="17621" y="0"/>
                    <a:pt x="17621" y="0"/>
                  </a:cubicBezTo>
                  <a:cubicBezTo>
                    <a:pt x="17621" y="9716"/>
                    <a:pt x="9715" y="17621"/>
                    <a:pt x="0" y="17621"/>
                  </a:cubicBezTo>
                  <a:lnTo>
                    <a:pt x="0" y="17621"/>
                  </a:lnTo>
                  <a:lnTo>
                    <a:pt x="0" y="35433"/>
                  </a:lnTo>
                  <a:lnTo>
                    <a:pt x="0" y="3543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2" name="Google Shape;4672;p60"/>
            <p:cNvSpPr/>
            <p:nvPr/>
          </p:nvSpPr>
          <p:spPr>
            <a:xfrm>
              <a:off x="5666930" y="4230031"/>
              <a:ext cx="44801" cy="54345"/>
            </a:xfrm>
            <a:custGeom>
              <a:rect b="b" l="l" r="r" t="t"/>
              <a:pathLst>
                <a:path extrusionOk="0" h="53149" w="43815">
                  <a:moveTo>
                    <a:pt x="19907" y="31432"/>
                  </a:moveTo>
                  <a:cubicBezTo>
                    <a:pt x="19907" y="33623"/>
                    <a:pt x="21717" y="35433"/>
                    <a:pt x="23908" y="35433"/>
                  </a:cubicBezTo>
                  <a:lnTo>
                    <a:pt x="26098" y="35433"/>
                  </a:lnTo>
                  <a:cubicBezTo>
                    <a:pt x="35909" y="35433"/>
                    <a:pt x="43815" y="43339"/>
                    <a:pt x="43815" y="53150"/>
                  </a:cubicBezTo>
                  <a:lnTo>
                    <a:pt x="26765" y="53150"/>
                  </a:lnTo>
                  <a:cubicBezTo>
                    <a:pt x="26765" y="43339"/>
                    <a:pt x="18860" y="35433"/>
                    <a:pt x="9049" y="35433"/>
                  </a:cubicBezTo>
                  <a:lnTo>
                    <a:pt x="2857" y="35433"/>
                  </a:lnTo>
                  <a:lnTo>
                    <a:pt x="0" y="32385"/>
                  </a:lnTo>
                  <a:lnTo>
                    <a:pt x="0" y="20955"/>
                  </a:lnTo>
                  <a:lnTo>
                    <a:pt x="2857" y="17621"/>
                  </a:lnTo>
                  <a:lnTo>
                    <a:pt x="2857" y="17621"/>
                  </a:lnTo>
                  <a:cubicBezTo>
                    <a:pt x="7715" y="17621"/>
                    <a:pt x="12097" y="15621"/>
                    <a:pt x="15335" y="12478"/>
                  </a:cubicBezTo>
                  <a:cubicBezTo>
                    <a:pt x="18479" y="9239"/>
                    <a:pt x="20479" y="4858"/>
                    <a:pt x="20479" y="0"/>
                  </a:cubicBezTo>
                  <a:lnTo>
                    <a:pt x="37529" y="0"/>
                  </a:lnTo>
                  <a:cubicBezTo>
                    <a:pt x="37529" y="4858"/>
                    <a:pt x="35528" y="9239"/>
                    <a:pt x="32385" y="12478"/>
                  </a:cubicBezTo>
                  <a:cubicBezTo>
                    <a:pt x="29909" y="14954"/>
                    <a:pt x="26670" y="16669"/>
                    <a:pt x="23051" y="17335"/>
                  </a:cubicBezTo>
                  <a:cubicBezTo>
                    <a:pt x="21241" y="17717"/>
                    <a:pt x="19907" y="19336"/>
                    <a:pt x="19907" y="21241"/>
                  </a:cubicBezTo>
                  <a:lnTo>
                    <a:pt x="19907" y="31432"/>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3" name="Google Shape;4673;p60"/>
            <p:cNvSpPr/>
            <p:nvPr/>
          </p:nvSpPr>
          <p:spPr>
            <a:xfrm>
              <a:off x="5534366" y="4230225"/>
              <a:ext cx="120377" cy="54151"/>
            </a:xfrm>
            <a:custGeom>
              <a:rect b="b" l="l" r="r" t="t"/>
              <a:pathLst>
                <a:path extrusionOk="0" h="52959" w="117728">
                  <a:moveTo>
                    <a:pt x="114776" y="35243"/>
                  </a:moveTo>
                  <a:lnTo>
                    <a:pt x="108585" y="35243"/>
                  </a:lnTo>
                  <a:cubicBezTo>
                    <a:pt x="98869" y="35243"/>
                    <a:pt x="90868" y="43148"/>
                    <a:pt x="90868" y="52959"/>
                  </a:cubicBezTo>
                  <a:lnTo>
                    <a:pt x="47911" y="52959"/>
                  </a:lnTo>
                  <a:cubicBezTo>
                    <a:pt x="40386" y="52959"/>
                    <a:pt x="34290" y="46863"/>
                    <a:pt x="34290" y="39338"/>
                  </a:cubicBezTo>
                  <a:lnTo>
                    <a:pt x="34290" y="35243"/>
                  </a:lnTo>
                  <a:lnTo>
                    <a:pt x="31242" y="35243"/>
                  </a:lnTo>
                  <a:cubicBezTo>
                    <a:pt x="23717" y="35243"/>
                    <a:pt x="17621" y="29147"/>
                    <a:pt x="17621" y="21622"/>
                  </a:cubicBezTo>
                  <a:lnTo>
                    <a:pt x="17621" y="17621"/>
                  </a:lnTo>
                  <a:lnTo>
                    <a:pt x="13621" y="17621"/>
                  </a:lnTo>
                  <a:cubicBezTo>
                    <a:pt x="6096" y="17621"/>
                    <a:pt x="0" y="11525"/>
                    <a:pt x="0" y="4000"/>
                  </a:cubicBezTo>
                  <a:lnTo>
                    <a:pt x="0" y="0"/>
                  </a:lnTo>
                  <a:lnTo>
                    <a:pt x="0" y="0"/>
                  </a:lnTo>
                  <a:cubicBezTo>
                    <a:pt x="0" y="0"/>
                    <a:pt x="97250" y="0"/>
                    <a:pt x="97250" y="0"/>
                  </a:cubicBezTo>
                  <a:cubicBezTo>
                    <a:pt x="97250" y="9716"/>
                    <a:pt x="105156" y="17621"/>
                    <a:pt x="114871" y="17621"/>
                  </a:cubicBezTo>
                  <a:lnTo>
                    <a:pt x="114871" y="17621"/>
                  </a:lnTo>
                  <a:lnTo>
                    <a:pt x="117729" y="21527"/>
                  </a:lnTo>
                  <a:lnTo>
                    <a:pt x="117729" y="31814"/>
                  </a:lnTo>
                  <a:lnTo>
                    <a:pt x="114871" y="3543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4" name="Google Shape;4674;p60"/>
            <p:cNvSpPr/>
            <p:nvPr/>
          </p:nvSpPr>
          <p:spPr>
            <a:xfrm>
              <a:off x="5534366" y="4230225"/>
              <a:ext cx="66422" cy="54151"/>
            </a:xfrm>
            <a:custGeom>
              <a:rect b="b" l="l" r="r" t="t"/>
              <a:pathLst>
                <a:path extrusionOk="0" h="52959" w="64960">
                  <a:moveTo>
                    <a:pt x="64960" y="52959"/>
                  </a:moveTo>
                  <a:lnTo>
                    <a:pt x="47911" y="52959"/>
                  </a:lnTo>
                  <a:cubicBezTo>
                    <a:pt x="40386" y="52959"/>
                    <a:pt x="34290" y="46863"/>
                    <a:pt x="34290" y="39338"/>
                  </a:cubicBezTo>
                  <a:lnTo>
                    <a:pt x="34290" y="35243"/>
                  </a:lnTo>
                  <a:lnTo>
                    <a:pt x="31242" y="35243"/>
                  </a:lnTo>
                  <a:cubicBezTo>
                    <a:pt x="23717" y="35243"/>
                    <a:pt x="17621" y="29147"/>
                    <a:pt x="17621" y="21622"/>
                  </a:cubicBezTo>
                  <a:lnTo>
                    <a:pt x="17621" y="17621"/>
                  </a:lnTo>
                  <a:lnTo>
                    <a:pt x="13621" y="17621"/>
                  </a:lnTo>
                  <a:cubicBezTo>
                    <a:pt x="6096" y="17621"/>
                    <a:pt x="0" y="11525"/>
                    <a:pt x="0" y="4000"/>
                  </a:cubicBezTo>
                  <a:lnTo>
                    <a:pt x="0" y="0"/>
                  </a:lnTo>
                  <a:lnTo>
                    <a:pt x="17050" y="0"/>
                  </a:lnTo>
                  <a:lnTo>
                    <a:pt x="17050" y="4000"/>
                  </a:lnTo>
                  <a:cubicBezTo>
                    <a:pt x="17050" y="11525"/>
                    <a:pt x="23146" y="17621"/>
                    <a:pt x="30670" y="17621"/>
                  </a:cubicBezTo>
                  <a:lnTo>
                    <a:pt x="34671" y="17621"/>
                  </a:lnTo>
                  <a:lnTo>
                    <a:pt x="34671" y="21622"/>
                  </a:lnTo>
                  <a:cubicBezTo>
                    <a:pt x="34671" y="29147"/>
                    <a:pt x="40767" y="35243"/>
                    <a:pt x="48292" y="35243"/>
                  </a:cubicBezTo>
                  <a:lnTo>
                    <a:pt x="51340" y="35243"/>
                  </a:lnTo>
                  <a:lnTo>
                    <a:pt x="51340" y="39338"/>
                  </a:lnTo>
                  <a:cubicBezTo>
                    <a:pt x="51340" y="46863"/>
                    <a:pt x="57436" y="52959"/>
                    <a:pt x="64960" y="52959"/>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5" name="Google Shape;4675;p60"/>
            <p:cNvSpPr/>
            <p:nvPr/>
          </p:nvSpPr>
          <p:spPr>
            <a:xfrm>
              <a:off x="5547904" y="4243667"/>
              <a:ext cx="40807" cy="8765"/>
            </a:xfrm>
            <a:custGeom>
              <a:rect b="b" l="l" r="r" t="t"/>
              <a:pathLst>
                <a:path extrusionOk="0" h="8572" w="39909">
                  <a:moveTo>
                    <a:pt x="35623" y="8572"/>
                  </a:moveTo>
                  <a:lnTo>
                    <a:pt x="4286" y="8572"/>
                  </a:lnTo>
                  <a:cubicBezTo>
                    <a:pt x="1905" y="8572"/>
                    <a:pt x="0" y="6667"/>
                    <a:pt x="0" y="4286"/>
                  </a:cubicBezTo>
                  <a:cubicBezTo>
                    <a:pt x="0" y="1905"/>
                    <a:pt x="1905" y="0"/>
                    <a:pt x="4286" y="0"/>
                  </a:cubicBezTo>
                  <a:lnTo>
                    <a:pt x="35623" y="0"/>
                  </a:lnTo>
                  <a:cubicBezTo>
                    <a:pt x="38005" y="0"/>
                    <a:pt x="39910" y="1905"/>
                    <a:pt x="39910" y="4286"/>
                  </a:cubicBezTo>
                  <a:cubicBezTo>
                    <a:pt x="39910" y="6667"/>
                    <a:pt x="38005" y="8572"/>
                    <a:pt x="35623" y="85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6" name="Google Shape;4676;p60"/>
            <p:cNvSpPr/>
            <p:nvPr/>
          </p:nvSpPr>
          <p:spPr>
            <a:xfrm>
              <a:off x="5564950" y="4261783"/>
              <a:ext cx="35256" cy="8765"/>
            </a:xfrm>
            <a:custGeom>
              <a:rect b="b" l="l" r="r" t="t"/>
              <a:pathLst>
                <a:path extrusionOk="0" h="8572" w="34480">
                  <a:moveTo>
                    <a:pt x="30194" y="8573"/>
                  </a:moveTo>
                  <a:lnTo>
                    <a:pt x="4286" y="8573"/>
                  </a:lnTo>
                  <a:cubicBezTo>
                    <a:pt x="1905" y="8573"/>
                    <a:pt x="0" y="6668"/>
                    <a:pt x="0" y="4286"/>
                  </a:cubicBezTo>
                  <a:cubicBezTo>
                    <a:pt x="0" y="1905"/>
                    <a:pt x="1905" y="0"/>
                    <a:pt x="4286" y="0"/>
                  </a:cubicBezTo>
                  <a:lnTo>
                    <a:pt x="30194" y="0"/>
                  </a:lnTo>
                  <a:cubicBezTo>
                    <a:pt x="32576" y="0"/>
                    <a:pt x="34480" y="1905"/>
                    <a:pt x="34480" y="4286"/>
                  </a:cubicBezTo>
                  <a:cubicBezTo>
                    <a:pt x="34480" y="6668"/>
                    <a:pt x="32576" y="8573"/>
                    <a:pt x="30194" y="85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7" name="Google Shape;4677;p60"/>
            <p:cNvSpPr/>
            <p:nvPr/>
          </p:nvSpPr>
          <p:spPr>
            <a:xfrm>
              <a:off x="5651736" y="4193797"/>
              <a:ext cx="18115" cy="271240"/>
            </a:xfrm>
            <a:custGeom>
              <a:rect b="b" l="l" r="r" t="t"/>
              <a:pathLst>
                <a:path extrusionOk="0" h="265271" w="17716">
                  <a:moveTo>
                    <a:pt x="0" y="15431"/>
                  </a:moveTo>
                  <a:lnTo>
                    <a:pt x="0" y="265271"/>
                  </a:lnTo>
                  <a:lnTo>
                    <a:pt x="17716" y="265271"/>
                  </a:lnTo>
                  <a:lnTo>
                    <a:pt x="17716" y="15431"/>
                  </a:lnTo>
                  <a:lnTo>
                    <a:pt x="8858" y="0"/>
                  </a:lnTo>
                  <a:lnTo>
                    <a:pt x="0" y="1543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8" name="Google Shape;4678;p60"/>
            <p:cNvSpPr/>
            <p:nvPr/>
          </p:nvSpPr>
          <p:spPr>
            <a:xfrm>
              <a:off x="5651637" y="4193894"/>
              <a:ext cx="14901" cy="271240"/>
            </a:xfrm>
            <a:custGeom>
              <a:rect b="b" l="l" r="r" t="t"/>
              <a:pathLst>
                <a:path extrusionOk="0" h="265271" w="14573">
                  <a:moveTo>
                    <a:pt x="14573" y="9906"/>
                  </a:moveTo>
                  <a:lnTo>
                    <a:pt x="11430" y="15430"/>
                  </a:lnTo>
                  <a:lnTo>
                    <a:pt x="11430" y="265271"/>
                  </a:lnTo>
                  <a:lnTo>
                    <a:pt x="0" y="265271"/>
                  </a:lnTo>
                  <a:lnTo>
                    <a:pt x="0" y="15430"/>
                  </a:lnTo>
                  <a:lnTo>
                    <a:pt x="8858" y="0"/>
                  </a:lnTo>
                  <a:lnTo>
                    <a:pt x="14573" y="9906"/>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9" name="Google Shape;4679;p60"/>
            <p:cNvSpPr/>
            <p:nvPr/>
          </p:nvSpPr>
          <p:spPr>
            <a:xfrm>
              <a:off x="5642677" y="4175679"/>
              <a:ext cx="36230" cy="36229"/>
            </a:xfrm>
            <a:custGeom>
              <a:rect b="b" l="l" r="r" t="t"/>
              <a:pathLst>
                <a:path extrusionOk="0" h="35432" w="35433">
                  <a:moveTo>
                    <a:pt x="35433" y="17717"/>
                  </a:moveTo>
                  <a:cubicBezTo>
                    <a:pt x="35433" y="27501"/>
                    <a:pt x="27501" y="35433"/>
                    <a:pt x="17717" y="35433"/>
                  </a:cubicBezTo>
                  <a:cubicBezTo>
                    <a:pt x="7932" y="35433"/>
                    <a:pt x="0" y="27501"/>
                    <a:pt x="0" y="17717"/>
                  </a:cubicBezTo>
                  <a:cubicBezTo>
                    <a:pt x="0" y="7932"/>
                    <a:pt x="7932" y="0"/>
                    <a:pt x="17717" y="0"/>
                  </a:cubicBezTo>
                  <a:cubicBezTo>
                    <a:pt x="27501" y="0"/>
                    <a:pt x="35433" y="7932"/>
                    <a:pt x="35433" y="177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0" name="Google Shape;4680;p60"/>
            <p:cNvSpPr/>
            <p:nvPr/>
          </p:nvSpPr>
          <p:spPr>
            <a:xfrm>
              <a:off x="5642579" y="4175679"/>
              <a:ext cx="23958" cy="36230"/>
            </a:xfrm>
            <a:custGeom>
              <a:rect b="b" l="l" r="r" t="t"/>
              <a:pathLst>
                <a:path extrusionOk="0" h="35433" w="23431">
                  <a:moveTo>
                    <a:pt x="23431" y="34481"/>
                  </a:moveTo>
                  <a:cubicBezTo>
                    <a:pt x="21622" y="35052"/>
                    <a:pt x="19717" y="35433"/>
                    <a:pt x="17716" y="35433"/>
                  </a:cubicBezTo>
                  <a:cubicBezTo>
                    <a:pt x="7906" y="35433"/>
                    <a:pt x="0" y="27527"/>
                    <a:pt x="0" y="17717"/>
                  </a:cubicBezTo>
                  <a:cubicBezTo>
                    <a:pt x="0" y="7906"/>
                    <a:pt x="7906" y="0"/>
                    <a:pt x="17716" y="0"/>
                  </a:cubicBezTo>
                  <a:cubicBezTo>
                    <a:pt x="19717" y="0"/>
                    <a:pt x="21622" y="286"/>
                    <a:pt x="23431" y="952"/>
                  </a:cubicBezTo>
                  <a:cubicBezTo>
                    <a:pt x="16478" y="3334"/>
                    <a:pt x="11430" y="9906"/>
                    <a:pt x="11430" y="17717"/>
                  </a:cubicBezTo>
                  <a:cubicBezTo>
                    <a:pt x="11430" y="25527"/>
                    <a:pt x="16478" y="32099"/>
                    <a:pt x="23431" y="34481"/>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1" name="Google Shape;4681;p60"/>
            <p:cNvSpPr/>
            <p:nvPr/>
          </p:nvSpPr>
          <p:spPr>
            <a:xfrm>
              <a:off x="5732775" y="4243667"/>
              <a:ext cx="40807" cy="8765"/>
            </a:xfrm>
            <a:custGeom>
              <a:rect b="b" l="l" r="r" t="t"/>
              <a:pathLst>
                <a:path extrusionOk="0" h="8572" w="39909">
                  <a:moveTo>
                    <a:pt x="35623" y="8572"/>
                  </a:moveTo>
                  <a:lnTo>
                    <a:pt x="4286" y="8572"/>
                  </a:lnTo>
                  <a:cubicBezTo>
                    <a:pt x="1905" y="8572"/>
                    <a:pt x="0" y="6667"/>
                    <a:pt x="0" y="4286"/>
                  </a:cubicBezTo>
                  <a:cubicBezTo>
                    <a:pt x="0" y="1905"/>
                    <a:pt x="1905" y="0"/>
                    <a:pt x="4286" y="0"/>
                  </a:cubicBezTo>
                  <a:lnTo>
                    <a:pt x="35623" y="0"/>
                  </a:lnTo>
                  <a:cubicBezTo>
                    <a:pt x="38005" y="0"/>
                    <a:pt x="39910" y="1905"/>
                    <a:pt x="39910" y="4286"/>
                  </a:cubicBezTo>
                  <a:cubicBezTo>
                    <a:pt x="39910" y="6667"/>
                    <a:pt x="38005" y="8572"/>
                    <a:pt x="35623" y="85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2" name="Google Shape;4682;p60"/>
            <p:cNvSpPr/>
            <p:nvPr/>
          </p:nvSpPr>
          <p:spPr>
            <a:xfrm>
              <a:off x="5721281" y="4261783"/>
              <a:ext cx="35256" cy="8765"/>
            </a:xfrm>
            <a:custGeom>
              <a:rect b="b" l="l" r="r" t="t"/>
              <a:pathLst>
                <a:path extrusionOk="0" h="8572" w="34480">
                  <a:moveTo>
                    <a:pt x="30194" y="8573"/>
                  </a:moveTo>
                  <a:lnTo>
                    <a:pt x="4286" y="8573"/>
                  </a:lnTo>
                  <a:cubicBezTo>
                    <a:pt x="1905" y="8573"/>
                    <a:pt x="0" y="6668"/>
                    <a:pt x="0" y="4286"/>
                  </a:cubicBezTo>
                  <a:cubicBezTo>
                    <a:pt x="0" y="1905"/>
                    <a:pt x="1905" y="0"/>
                    <a:pt x="4286" y="0"/>
                  </a:cubicBezTo>
                  <a:lnTo>
                    <a:pt x="30194" y="0"/>
                  </a:lnTo>
                  <a:cubicBezTo>
                    <a:pt x="32576" y="0"/>
                    <a:pt x="34481" y="1905"/>
                    <a:pt x="34481" y="4286"/>
                  </a:cubicBezTo>
                  <a:cubicBezTo>
                    <a:pt x="34481" y="6668"/>
                    <a:pt x="32576" y="8573"/>
                    <a:pt x="30194" y="85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3" name="Google Shape;4683;p60"/>
            <p:cNvSpPr/>
            <p:nvPr/>
          </p:nvSpPr>
          <p:spPr>
            <a:xfrm>
              <a:off x="5687832" y="4212010"/>
              <a:ext cx="117494" cy="36074"/>
            </a:xfrm>
            <a:custGeom>
              <a:rect b="b" l="l" r="r" t="t"/>
              <a:pathLst>
                <a:path extrusionOk="0" h="35280" w="114909">
                  <a:moveTo>
                    <a:pt x="17660" y="0"/>
                  </a:moveTo>
                  <a:cubicBezTo>
                    <a:pt x="7468" y="0"/>
                    <a:pt x="-628" y="8572"/>
                    <a:pt x="38" y="18859"/>
                  </a:cubicBezTo>
                  <a:cubicBezTo>
                    <a:pt x="610" y="27527"/>
                    <a:pt x="7659" y="34576"/>
                    <a:pt x="16421" y="35242"/>
                  </a:cubicBezTo>
                  <a:cubicBezTo>
                    <a:pt x="26709" y="35909"/>
                    <a:pt x="35281" y="27813"/>
                    <a:pt x="35281" y="17621"/>
                  </a:cubicBezTo>
                  <a:cubicBezTo>
                    <a:pt x="35281" y="17621"/>
                    <a:pt x="35281" y="17621"/>
                    <a:pt x="35281" y="17621"/>
                  </a:cubicBezTo>
                  <a:lnTo>
                    <a:pt x="101289" y="17621"/>
                  </a:lnTo>
                  <a:cubicBezTo>
                    <a:pt x="108814" y="17621"/>
                    <a:pt x="114910" y="11525"/>
                    <a:pt x="114910" y="4000"/>
                  </a:cubicBezTo>
                  <a:lnTo>
                    <a:pt x="114910" y="4000"/>
                  </a:lnTo>
                  <a:cubicBezTo>
                    <a:pt x="114910" y="1810"/>
                    <a:pt x="113195" y="95"/>
                    <a:pt x="111005" y="95"/>
                  </a:cubicBezTo>
                  <a:lnTo>
                    <a:pt x="17564" y="95"/>
                  </a:lnTo>
                  <a:lnTo>
                    <a:pt x="17564" y="9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4" name="Google Shape;4684;p60"/>
            <p:cNvSpPr/>
            <p:nvPr/>
          </p:nvSpPr>
          <p:spPr>
            <a:xfrm>
              <a:off x="5687871" y="4212010"/>
              <a:ext cx="35451" cy="36035"/>
            </a:xfrm>
            <a:custGeom>
              <a:rect b="b" l="l" r="r" t="t"/>
              <a:pathLst>
                <a:path extrusionOk="0" h="35242" w="34671">
                  <a:moveTo>
                    <a:pt x="26194" y="33052"/>
                  </a:moveTo>
                  <a:cubicBezTo>
                    <a:pt x="23622" y="34480"/>
                    <a:pt x="20764" y="35242"/>
                    <a:pt x="17621" y="35242"/>
                  </a:cubicBezTo>
                  <a:cubicBezTo>
                    <a:pt x="7906" y="35242"/>
                    <a:pt x="0" y="27337"/>
                    <a:pt x="0" y="17621"/>
                  </a:cubicBezTo>
                  <a:cubicBezTo>
                    <a:pt x="0" y="7906"/>
                    <a:pt x="7906" y="0"/>
                    <a:pt x="17621" y="0"/>
                  </a:cubicBezTo>
                  <a:lnTo>
                    <a:pt x="34671" y="0"/>
                  </a:lnTo>
                  <a:cubicBezTo>
                    <a:pt x="24955" y="0"/>
                    <a:pt x="17050" y="7906"/>
                    <a:pt x="17050" y="17621"/>
                  </a:cubicBezTo>
                  <a:cubicBezTo>
                    <a:pt x="17050" y="24289"/>
                    <a:pt x="20764" y="30004"/>
                    <a:pt x="26194" y="33052"/>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5" name="Google Shape;4685;p60"/>
            <p:cNvSpPr/>
            <p:nvPr/>
          </p:nvSpPr>
          <p:spPr>
            <a:xfrm>
              <a:off x="5516151" y="4212010"/>
              <a:ext cx="117494" cy="36074"/>
            </a:xfrm>
            <a:custGeom>
              <a:rect b="b" l="l" r="r" t="t"/>
              <a:pathLst>
                <a:path extrusionOk="0" h="35280" w="114909">
                  <a:moveTo>
                    <a:pt x="97250" y="0"/>
                  </a:moveTo>
                  <a:cubicBezTo>
                    <a:pt x="107442" y="0"/>
                    <a:pt x="115538" y="8572"/>
                    <a:pt x="114871" y="18859"/>
                  </a:cubicBezTo>
                  <a:cubicBezTo>
                    <a:pt x="114300" y="27527"/>
                    <a:pt x="107252" y="34576"/>
                    <a:pt x="98488" y="35242"/>
                  </a:cubicBezTo>
                  <a:cubicBezTo>
                    <a:pt x="88202" y="35909"/>
                    <a:pt x="79629" y="27813"/>
                    <a:pt x="79629" y="17621"/>
                  </a:cubicBezTo>
                  <a:cubicBezTo>
                    <a:pt x="79629" y="17621"/>
                    <a:pt x="79629" y="17621"/>
                    <a:pt x="79629" y="17621"/>
                  </a:cubicBezTo>
                  <a:lnTo>
                    <a:pt x="13621" y="17621"/>
                  </a:lnTo>
                  <a:cubicBezTo>
                    <a:pt x="6096" y="17621"/>
                    <a:pt x="0" y="11525"/>
                    <a:pt x="0" y="4000"/>
                  </a:cubicBezTo>
                  <a:lnTo>
                    <a:pt x="0" y="4000"/>
                  </a:lnTo>
                  <a:cubicBezTo>
                    <a:pt x="0" y="1810"/>
                    <a:pt x="1715" y="95"/>
                    <a:pt x="3905" y="95"/>
                  </a:cubicBezTo>
                  <a:lnTo>
                    <a:pt x="97346" y="95"/>
                  </a:lnTo>
                  <a:lnTo>
                    <a:pt x="97346" y="9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6" name="Google Shape;4686;p60"/>
            <p:cNvSpPr/>
            <p:nvPr/>
          </p:nvSpPr>
          <p:spPr>
            <a:xfrm>
              <a:off x="5516151" y="4212108"/>
              <a:ext cx="31457" cy="17920"/>
            </a:xfrm>
            <a:custGeom>
              <a:rect b="b" l="l" r="r" t="t"/>
              <a:pathLst>
                <a:path extrusionOk="0" h="17526" w="30765">
                  <a:moveTo>
                    <a:pt x="30671" y="17526"/>
                  </a:moveTo>
                  <a:lnTo>
                    <a:pt x="13621" y="17526"/>
                  </a:lnTo>
                  <a:cubicBezTo>
                    <a:pt x="6096" y="17526"/>
                    <a:pt x="0" y="11430"/>
                    <a:pt x="0" y="3905"/>
                  </a:cubicBezTo>
                  <a:lnTo>
                    <a:pt x="0" y="3905"/>
                  </a:lnTo>
                  <a:cubicBezTo>
                    <a:pt x="0" y="1715"/>
                    <a:pt x="1715" y="0"/>
                    <a:pt x="3905" y="0"/>
                  </a:cubicBezTo>
                  <a:lnTo>
                    <a:pt x="17145" y="0"/>
                  </a:lnTo>
                  <a:lnTo>
                    <a:pt x="17145" y="3905"/>
                  </a:lnTo>
                  <a:cubicBezTo>
                    <a:pt x="17145" y="11430"/>
                    <a:pt x="23241" y="17526"/>
                    <a:pt x="30766" y="17526"/>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7" name="Google Shape;4687;p60"/>
            <p:cNvSpPr/>
            <p:nvPr/>
          </p:nvSpPr>
          <p:spPr>
            <a:xfrm>
              <a:off x="5609658" y="4275133"/>
              <a:ext cx="106834" cy="180680"/>
            </a:xfrm>
            <a:custGeom>
              <a:rect b="b" l="l" r="r" t="t"/>
              <a:pathLst>
                <a:path extrusionOk="0" h="176704" w="104483">
                  <a:moveTo>
                    <a:pt x="55054" y="68574"/>
                  </a:moveTo>
                  <a:cubicBezTo>
                    <a:pt x="65913" y="64764"/>
                    <a:pt x="77057" y="60764"/>
                    <a:pt x="85820" y="55620"/>
                  </a:cubicBezTo>
                  <a:cubicBezTo>
                    <a:pt x="97631" y="48667"/>
                    <a:pt x="103537" y="40095"/>
                    <a:pt x="103537" y="30189"/>
                  </a:cubicBezTo>
                  <a:cubicBezTo>
                    <a:pt x="103537" y="27426"/>
                    <a:pt x="103061" y="24855"/>
                    <a:pt x="102203" y="22283"/>
                  </a:cubicBezTo>
                  <a:cubicBezTo>
                    <a:pt x="103918" y="19616"/>
                    <a:pt x="104775" y="16473"/>
                    <a:pt x="104394" y="13044"/>
                  </a:cubicBezTo>
                  <a:cubicBezTo>
                    <a:pt x="103727" y="6281"/>
                    <a:pt x="98393" y="852"/>
                    <a:pt x="91630" y="90"/>
                  </a:cubicBezTo>
                  <a:cubicBezTo>
                    <a:pt x="82868" y="-863"/>
                    <a:pt x="75533" y="5900"/>
                    <a:pt x="75533" y="14472"/>
                  </a:cubicBezTo>
                  <a:cubicBezTo>
                    <a:pt x="75533" y="20283"/>
                    <a:pt x="78962" y="25236"/>
                    <a:pt x="83820" y="27522"/>
                  </a:cubicBezTo>
                  <a:cubicBezTo>
                    <a:pt x="83820" y="27712"/>
                    <a:pt x="84011" y="27903"/>
                    <a:pt x="84106" y="28188"/>
                  </a:cubicBezTo>
                  <a:cubicBezTo>
                    <a:pt x="84296" y="28855"/>
                    <a:pt x="84487" y="29522"/>
                    <a:pt x="84487" y="30189"/>
                  </a:cubicBezTo>
                  <a:cubicBezTo>
                    <a:pt x="84487" y="38761"/>
                    <a:pt x="65342" y="45524"/>
                    <a:pt x="48482" y="51525"/>
                  </a:cubicBezTo>
                  <a:cubicBezTo>
                    <a:pt x="37624" y="55335"/>
                    <a:pt x="26479" y="59335"/>
                    <a:pt x="17717" y="64479"/>
                  </a:cubicBezTo>
                  <a:cubicBezTo>
                    <a:pt x="5905" y="71432"/>
                    <a:pt x="0" y="80004"/>
                    <a:pt x="0" y="89910"/>
                  </a:cubicBezTo>
                  <a:cubicBezTo>
                    <a:pt x="0" y="99816"/>
                    <a:pt x="6001" y="108484"/>
                    <a:pt x="17717" y="115342"/>
                  </a:cubicBezTo>
                  <a:cubicBezTo>
                    <a:pt x="26479" y="120486"/>
                    <a:pt x="37624" y="124391"/>
                    <a:pt x="48482" y="128296"/>
                  </a:cubicBezTo>
                  <a:cubicBezTo>
                    <a:pt x="65342" y="134297"/>
                    <a:pt x="84487" y="141060"/>
                    <a:pt x="84487" y="149632"/>
                  </a:cubicBezTo>
                  <a:cubicBezTo>
                    <a:pt x="84487" y="152204"/>
                    <a:pt x="82677" y="154680"/>
                    <a:pt x="79629" y="157062"/>
                  </a:cubicBezTo>
                  <a:cubicBezTo>
                    <a:pt x="78677" y="157824"/>
                    <a:pt x="78105" y="158967"/>
                    <a:pt x="78105" y="160110"/>
                  </a:cubicBezTo>
                  <a:lnTo>
                    <a:pt x="78105" y="172873"/>
                  </a:lnTo>
                  <a:cubicBezTo>
                    <a:pt x="78105" y="175826"/>
                    <a:pt x="81248" y="177636"/>
                    <a:pt x="83820" y="176207"/>
                  </a:cubicBezTo>
                  <a:cubicBezTo>
                    <a:pt x="94774" y="170206"/>
                    <a:pt x="103537" y="161919"/>
                    <a:pt x="103537" y="149537"/>
                  </a:cubicBezTo>
                  <a:cubicBezTo>
                    <a:pt x="103537" y="139536"/>
                    <a:pt x="97536" y="130963"/>
                    <a:pt x="85820" y="124105"/>
                  </a:cubicBezTo>
                  <a:cubicBezTo>
                    <a:pt x="77057" y="118962"/>
                    <a:pt x="65913" y="115056"/>
                    <a:pt x="55054" y="111151"/>
                  </a:cubicBezTo>
                  <a:cubicBezTo>
                    <a:pt x="38195" y="105150"/>
                    <a:pt x="19050" y="98388"/>
                    <a:pt x="19050" y="89815"/>
                  </a:cubicBezTo>
                  <a:cubicBezTo>
                    <a:pt x="19050" y="81243"/>
                    <a:pt x="38195" y="74480"/>
                    <a:pt x="55054" y="68479"/>
                  </a:cubicBezTo>
                  <a:lnTo>
                    <a:pt x="55054" y="6847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8" name="Google Shape;4688;p60"/>
            <p:cNvSpPr/>
            <p:nvPr/>
          </p:nvSpPr>
          <p:spPr>
            <a:xfrm>
              <a:off x="5609560" y="4274933"/>
              <a:ext cx="98074" cy="180770"/>
            </a:xfrm>
            <a:custGeom>
              <a:rect b="b" l="l" r="r" t="t"/>
              <a:pathLst>
                <a:path extrusionOk="0" h="176792" w="95916">
                  <a:moveTo>
                    <a:pt x="95822" y="149733"/>
                  </a:moveTo>
                  <a:cubicBezTo>
                    <a:pt x="95822" y="152781"/>
                    <a:pt x="93345" y="155638"/>
                    <a:pt x="89440" y="158210"/>
                  </a:cubicBezTo>
                  <a:lnTo>
                    <a:pt x="89440" y="172879"/>
                  </a:lnTo>
                  <a:cubicBezTo>
                    <a:pt x="87630" y="174117"/>
                    <a:pt x="85725" y="175260"/>
                    <a:pt x="83820" y="176308"/>
                  </a:cubicBezTo>
                  <a:cubicBezTo>
                    <a:pt x="81249" y="177736"/>
                    <a:pt x="78105" y="175831"/>
                    <a:pt x="78105" y="172879"/>
                  </a:cubicBezTo>
                  <a:lnTo>
                    <a:pt x="78105" y="160115"/>
                  </a:lnTo>
                  <a:cubicBezTo>
                    <a:pt x="78105" y="158877"/>
                    <a:pt x="78677" y="157829"/>
                    <a:pt x="79629" y="157067"/>
                  </a:cubicBezTo>
                  <a:cubicBezTo>
                    <a:pt x="82677" y="154781"/>
                    <a:pt x="84487" y="152305"/>
                    <a:pt x="84487" y="149638"/>
                  </a:cubicBezTo>
                  <a:cubicBezTo>
                    <a:pt x="84487" y="141065"/>
                    <a:pt x="65342" y="134302"/>
                    <a:pt x="48483" y="128302"/>
                  </a:cubicBezTo>
                  <a:cubicBezTo>
                    <a:pt x="37624" y="124492"/>
                    <a:pt x="26480" y="120491"/>
                    <a:pt x="17717" y="115348"/>
                  </a:cubicBezTo>
                  <a:cubicBezTo>
                    <a:pt x="5906" y="108394"/>
                    <a:pt x="0" y="99822"/>
                    <a:pt x="0" y="89916"/>
                  </a:cubicBezTo>
                  <a:cubicBezTo>
                    <a:pt x="0" y="80010"/>
                    <a:pt x="6001" y="71342"/>
                    <a:pt x="17717" y="64484"/>
                  </a:cubicBezTo>
                  <a:cubicBezTo>
                    <a:pt x="26480" y="59341"/>
                    <a:pt x="37624" y="55435"/>
                    <a:pt x="48483" y="51530"/>
                  </a:cubicBezTo>
                  <a:cubicBezTo>
                    <a:pt x="65342" y="45529"/>
                    <a:pt x="84487" y="38767"/>
                    <a:pt x="84487" y="30194"/>
                  </a:cubicBezTo>
                  <a:cubicBezTo>
                    <a:pt x="84487" y="29527"/>
                    <a:pt x="84392" y="28861"/>
                    <a:pt x="84106" y="28194"/>
                  </a:cubicBezTo>
                  <a:cubicBezTo>
                    <a:pt x="84106" y="28003"/>
                    <a:pt x="83916" y="27813"/>
                    <a:pt x="83820" y="27527"/>
                  </a:cubicBezTo>
                  <a:cubicBezTo>
                    <a:pt x="78962" y="25241"/>
                    <a:pt x="75533" y="20193"/>
                    <a:pt x="75533" y="14478"/>
                  </a:cubicBezTo>
                  <a:cubicBezTo>
                    <a:pt x="75533" y="6477"/>
                    <a:pt x="82010" y="0"/>
                    <a:pt x="90011" y="0"/>
                  </a:cubicBezTo>
                  <a:cubicBezTo>
                    <a:pt x="92012" y="0"/>
                    <a:pt x="93917" y="381"/>
                    <a:pt x="95726" y="1143"/>
                  </a:cubicBezTo>
                  <a:cubicBezTo>
                    <a:pt x="90583" y="3334"/>
                    <a:pt x="86963" y="8477"/>
                    <a:pt x="86963" y="14478"/>
                  </a:cubicBezTo>
                  <a:cubicBezTo>
                    <a:pt x="86963" y="20479"/>
                    <a:pt x="90392" y="25241"/>
                    <a:pt x="95250" y="27527"/>
                  </a:cubicBezTo>
                  <a:cubicBezTo>
                    <a:pt x="95345" y="27718"/>
                    <a:pt x="95441" y="27908"/>
                    <a:pt x="95536" y="28194"/>
                  </a:cubicBezTo>
                  <a:cubicBezTo>
                    <a:pt x="95726" y="28861"/>
                    <a:pt x="95917" y="29527"/>
                    <a:pt x="95917" y="30194"/>
                  </a:cubicBezTo>
                  <a:cubicBezTo>
                    <a:pt x="95917" y="38767"/>
                    <a:pt x="76772" y="45529"/>
                    <a:pt x="59912" y="51530"/>
                  </a:cubicBezTo>
                  <a:cubicBezTo>
                    <a:pt x="49054" y="55340"/>
                    <a:pt x="37910" y="59341"/>
                    <a:pt x="29147" y="64484"/>
                  </a:cubicBezTo>
                  <a:cubicBezTo>
                    <a:pt x="17336" y="71438"/>
                    <a:pt x="11430" y="80010"/>
                    <a:pt x="11430" y="89916"/>
                  </a:cubicBezTo>
                  <a:cubicBezTo>
                    <a:pt x="11430" y="99822"/>
                    <a:pt x="17431" y="108490"/>
                    <a:pt x="29147" y="115348"/>
                  </a:cubicBezTo>
                  <a:cubicBezTo>
                    <a:pt x="37910" y="120491"/>
                    <a:pt x="49054" y="124396"/>
                    <a:pt x="59912" y="128302"/>
                  </a:cubicBezTo>
                  <a:cubicBezTo>
                    <a:pt x="76772" y="134302"/>
                    <a:pt x="95917" y="141065"/>
                    <a:pt x="95917" y="149638"/>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9" name="Google Shape;4689;p60"/>
            <p:cNvSpPr/>
            <p:nvPr/>
          </p:nvSpPr>
          <p:spPr>
            <a:xfrm>
              <a:off x="5604989" y="4275133"/>
              <a:ext cx="106834" cy="180680"/>
            </a:xfrm>
            <a:custGeom>
              <a:rect b="b" l="l" r="r" t="t"/>
              <a:pathLst>
                <a:path extrusionOk="0" h="176704" w="104483">
                  <a:moveTo>
                    <a:pt x="49429" y="68574"/>
                  </a:moveTo>
                  <a:cubicBezTo>
                    <a:pt x="38570" y="64764"/>
                    <a:pt x="27426" y="60764"/>
                    <a:pt x="18663" y="55620"/>
                  </a:cubicBezTo>
                  <a:cubicBezTo>
                    <a:pt x="6852" y="48667"/>
                    <a:pt x="947" y="40095"/>
                    <a:pt x="947" y="30189"/>
                  </a:cubicBezTo>
                  <a:cubicBezTo>
                    <a:pt x="947" y="27426"/>
                    <a:pt x="1423" y="24855"/>
                    <a:pt x="2280" y="22283"/>
                  </a:cubicBezTo>
                  <a:cubicBezTo>
                    <a:pt x="566" y="19616"/>
                    <a:pt x="-292" y="16473"/>
                    <a:pt x="89" y="13044"/>
                  </a:cubicBezTo>
                  <a:cubicBezTo>
                    <a:pt x="756" y="6281"/>
                    <a:pt x="6090" y="852"/>
                    <a:pt x="12853" y="90"/>
                  </a:cubicBezTo>
                  <a:cubicBezTo>
                    <a:pt x="21616" y="-863"/>
                    <a:pt x="28950" y="5900"/>
                    <a:pt x="28950" y="14472"/>
                  </a:cubicBezTo>
                  <a:cubicBezTo>
                    <a:pt x="28950" y="20283"/>
                    <a:pt x="25521" y="25236"/>
                    <a:pt x="20663" y="27522"/>
                  </a:cubicBezTo>
                  <a:cubicBezTo>
                    <a:pt x="20663" y="27712"/>
                    <a:pt x="20473" y="27903"/>
                    <a:pt x="20378" y="28188"/>
                  </a:cubicBezTo>
                  <a:cubicBezTo>
                    <a:pt x="20187" y="28855"/>
                    <a:pt x="19997" y="29522"/>
                    <a:pt x="19997" y="30189"/>
                  </a:cubicBezTo>
                  <a:cubicBezTo>
                    <a:pt x="19997" y="38761"/>
                    <a:pt x="39142" y="45524"/>
                    <a:pt x="56001" y="51525"/>
                  </a:cubicBezTo>
                  <a:cubicBezTo>
                    <a:pt x="66860" y="55335"/>
                    <a:pt x="78004" y="59335"/>
                    <a:pt x="86767" y="64479"/>
                  </a:cubicBezTo>
                  <a:cubicBezTo>
                    <a:pt x="98578" y="71432"/>
                    <a:pt x="104483" y="80004"/>
                    <a:pt x="104483" y="89910"/>
                  </a:cubicBezTo>
                  <a:cubicBezTo>
                    <a:pt x="104483" y="99816"/>
                    <a:pt x="98483" y="108484"/>
                    <a:pt x="86767" y="115342"/>
                  </a:cubicBezTo>
                  <a:cubicBezTo>
                    <a:pt x="78004" y="120486"/>
                    <a:pt x="66860" y="124391"/>
                    <a:pt x="56001" y="128296"/>
                  </a:cubicBezTo>
                  <a:cubicBezTo>
                    <a:pt x="39142" y="134297"/>
                    <a:pt x="19997" y="141060"/>
                    <a:pt x="19997" y="149632"/>
                  </a:cubicBezTo>
                  <a:cubicBezTo>
                    <a:pt x="19997" y="152204"/>
                    <a:pt x="21806" y="154680"/>
                    <a:pt x="24854" y="157062"/>
                  </a:cubicBezTo>
                  <a:cubicBezTo>
                    <a:pt x="25807" y="157824"/>
                    <a:pt x="26378" y="158967"/>
                    <a:pt x="26378" y="160110"/>
                  </a:cubicBezTo>
                  <a:lnTo>
                    <a:pt x="26378" y="172873"/>
                  </a:lnTo>
                  <a:cubicBezTo>
                    <a:pt x="26378" y="175826"/>
                    <a:pt x="23235" y="177636"/>
                    <a:pt x="20663" y="176207"/>
                  </a:cubicBezTo>
                  <a:cubicBezTo>
                    <a:pt x="9710" y="170206"/>
                    <a:pt x="947" y="161919"/>
                    <a:pt x="947" y="149537"/>
                  </a:cubicBezTo>
                  <a:cubicBezTo>
                    <a:pt x="947" y="139536"/>
                    <a:pt x="6947" y="130963"/>
                    <a:pt x="18663" y="124105"/>
                  </a:cubicBezTo>
                  <a:cubicBezTo>
                    <a:pt x="27426" y="118962"/>
                    <a:pt x="38570" y="115056"/>
                    <a:pt x="49429" y="111151"/>
                  </a:cubicBezTo>
                  <a:cubicBezTo>
                    <a:pt x="66288" y="105150"/>
                    <a:pt x="85433" y="98388"/>
                    <a:pt x="85433" y="89815"/>
                  </a:cubicBezTo>
                  <a:cubicBezTo>
                    <a:pt x="85433" y="81243"/>
                    <a:pt x="66288" y="74480"/>
                    <a:pt x="49429" y="68479"/>
                  </a:cubicBezTo>
                  <a:lnTo>
                    <a:pt x="49429" y="6847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0" name="Google Shape;4690;p60"/>
            <p:cNvSpPr/>
            <p:nvPr/>
          </p:nvSpPr>
          <p:spPr>
            <a:xfrm>
              <a:off x="5605053" y="4275030"/>
              <a:ext cx="98978" cy="180782"/>
            </a:xfrm>
            <a:custGeom>
              <a:rect b="b" l="l" r="r" t="t"/>
              <a:pathLst>
                <a:path extrusionOk="0" h="176804" w="96800">
                  <a:moveTo>
                    <a:pt x="96800" y="90011"/>
                  </a:moveTo>
                  <a:cubicBezTo>
                    <a:pt x="96800" y="98584"/>
                    <a:pt x="77655" y="105347"/>
                    <a:pt x="60796" y="111347"/>
                  </a:cubicBezTo>
                  <a:cubicBezTo>
                    <a:pt x="49937" y="115157"/>
                    <a:pt x="38793" y="119158"/>
                    <a:pt x="30030" y="124301"/>
                  </a:cubicBezTo>
                  <a:cubicBezTo>
                    <a:pt x="18219" y="131255"/>
                    <a:pt x="12314" y="139827"/>
                    <a:pt x="12314" y="149733"/>
                  </a:cubicBezTo>
                  <a:cubicBezTo>
                    <a:pt x="12314" y="159639"/>
                    <a:pt x="18219" y="167259"/>
                    <a:pt x="26411" y="172879"/>
                  </a:cubicBezTo>
                  <a:lnTo>
                    <a:pt x="26411" y="172879"/>
                  </a:lnTo>
                  <a:cubicBezTo>
                    <a:pt x="26411" y="175927"/>
                    <a:pt x="23267" y="177737"/>
                    <a:pt x="20696" y="176308"/>
                  </a:cubicBezTo>
                  <a:cubicBezTo>
                    <a:pt x="9742" y="170307"/>
                    <a:pt x="979" y="162020"/>
                    <a:pt x="979" y="149638"/>
                  </a:cubicBezTo>
                  <a:cubicBezTo>
                    <a:pt x="979" y="139637"/>
                    <a:pt x="6980" y="131064"/>
                    <a:pt x="18695" y="124206"/>
                  </a:cubicBezTo>
                  <a:cubicBezTo>
                    <a:pt x="27458" y="119063"/>
                    <a:pt x="38603" y="115157"/>
                    <a:pt x="49461" y="111252"/>
                  </a:cubicBezTo>
                  <a:cubicBezTo>
                    <a:pt x="66320" y="105251"/>
                    <a:pt x="85465" y="98489"/>
                    <a:pt x="85465" y="89916"/>
                  </a:cubicBezTo>
                  <a:cubicBezTo>
                    <a:pt x="85465" y="81344"/>
                    <a:pt x="66320" y="74581"/>
                    <a:pt x="49461" y="68580"/>
                  </a:cubicBezTo>
                  <a:cubicBezTo>
                    <a:pt x="38603" y="64770"/>
                    <a:pt x="27458" y="60770"/>
                    <a:pt x="18695" y="55626"/>
                  </a:cubicBezTo>
                  <a:cubicBezTo>
                    <a:pt x="6884" y="48673"/>
                    <a:pt x="979" y="40100"/>
                    <a:pt x="979" y="30194"/>
                  </a:cubicBezTo>
                  <a:cubicBezTo>
                    <a:pt x="979" y="27432"/>
                    <a:pt x="1455" y="24860"/>
                    <a:pt x="2312" y="22289"/>
                  </a:cubicBezTo>
                  <a:cubicBezTo>
                    <a:pt x="693" y="19812"/>
                    <a:pt x="-164" y="16859"/>
                    <a:pt x="26" y="13621"/>
                  </a:cubicBezTo>
                  <a:cubicBezTo>
                    <a:pt x="407" y="6287"/>
                    <a:pt x="6503" y="286"/>
                    <a:pt x="13838" y="0"/>
                  </a:cubicBezTo>
                  <a:cubicBezTo>
                    <a:pt x="16123" y="0"/>
                    <a:pt x="18219" y="286"/>
                    <a:pt x="20124" y="1143"/>
                  </a:cubicBezTo>
                  <a:cubicBezTo>
                    <a:pt x="14980" y="3334"/>
                    <a:pt x="11361" y="8477"/>
                    <a:pt x="11361" y="14478"/>
                  </a:cubicBezTo>
                  <a:cubicBezTo>
                    <a:pt x="11361" y="17335"/>
                    <a:pt x="12218" y="20003"/>
                    <a:pt x="13647" y="22289"/>
                  </a:cubicBezTo>
                  <a:cubicBezTo>
                    <a:pt x="12790" y="24765"/>
                    <a:pt x="12314" y="27432"/>
                    <a:pt x="12314" y="30194"/>
                  </a:cubicBezTo>
                  <a:cubicBezTo>
                    <a:pt x="12314" y="40196"/>
                    <a:pt x="18314" y="48768"/>
                    <a:pt x="30030" y="55626"/>
                  </a:cubicBezTo>
                  <a:cubicBezTo>
                    <a:pt x="38793" y="60770"/>
                    <a:pt x="49937" y="64675"/>
                    <a:pt x="60796" y="68580"/>
                  </a:cubicBezTo>
                  <a:cubicBezTo>
                    <a:pt x="77655" y="74581"/>
                    <a:pt x="96800" y="81344"/>
                    <a:pt x="96800" y="89916"/>
                  </a:cubicBezTo>
                  <a:lnTo>
                    <a:pt x="96800" y="89916"/>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91" name="Google Shape;4691;p60"/>
          <p:cNvGrpSpPr/>
          <p:nvPr/>
        </p:nvGrpSpPr>
        <p:grpSpPr>
          <a:xfrm>
            <a:off x="8144813" y="1991531"/>
            <a:ext cx="278566" cy="292969"/>
            <a:chOff x="8145353" y="1984314"/>
            <a:chExt cx="278566" cy="292969"/>
          </a:xfrm>
        </p:grpSpPr>
        <p:sp>
          <p:nvSpPr>
            <p:cNvPr id="4692" name="Google Shape;4692;p60"/>
            <p:cNvSpPr/>
            <p:nvPr/>
          </p:nvSpPr>
          <p:spPr>
            <a:xfrm>
              <a:off x="8187738" y="2011311"/>
              <a:ext cx="193533" cy="201248"/>
            </a:xfrm>
            <a:custGeom>
              <a:rect b="b" l="l" r="r" t="t"/>
              <a:pathLst>
                <a:path extrusionOk="0" h="3354133" w="3225545">
                  <a:moveTo>
                    <a:pt x="3225546" y="3354134"/>
                  </a:moveTo>
                  <a:lnTo>
                    <a:pt x="0" y="3354134"/>
                  </a:lnTo>
                  <a:lnTo>
                    <a:pt x="0" y="1605915"/>
                  </a:lnTo>
                  <a:cubicBezTo>
                    <a:pt x="0" y="718947"/>
                    <a:pt x="719042" y="0"/>
                    <a:pt x="1605915" y="0"/>
                  </a:cubicBezTo>
                  <a:lnTo>
                    <a:pt x="1619536" y="0"/>
                  </a:lnTo>
                  <a:cubicBezTo>
                    <a:pt x="2506504" y="0"/>
                    <a:pt x="3225451" y="719042"/>
                    <a:pt x="3225451" y="1605915"/>
                  </a:cubicBezTo>
                  <a:lnTo>
                    <a:pt x="3225451" y="3354134"/>
                  </a:lnTo>
                  <a:lnTo>
                    <a:pt x="3225451" y="335413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3" name="Google Shape;4693;p60"/>
            <p:cNvSpPr/>
            <p:nvPr/>
          </p:nvSpPr>
          <p:spPr>
            <a:xfrm>
              <a:off x="8275953" y="2011305"/>
              <a:ext cx="105470" cy="201248"/>
            </a:xfrm>
            <a:custGeom>
              <a:rect b="b" l="l" r="r" t="t"/>
              <a:pathLst>
                <a:path extrusionOk="0" h="3354133" w="1757838">
                  <a:moveTo>
                    <a:pt x="151829" y="0"/>
                  </a:moveTo>
                  <a:lnTo>
                    <a:pt x="138208" y="0"/>
                  </a:lnTo>
                  <a:cubicBezTo>
                    <a:pt x="91630" y="0"/>
                    <a:pt x="45625" y="2095"/>
                    <a:pt x="0" y="6001"/>
                  </a:cubicBezTo>
                  <a:cubicBezTo>
                    <a:pt x="822198" y="76105"/>
                    <a:pt x="1467802" y="765620"/>
                    <a:pt x="1467802" y="1605915"/>
                  </a:cubicBezTo>
                  <a:lnTo>
                    <a:pt x="1467802" y="3354134"/>
                  </a:lnTo>
                  <a:lnTo>
                    <a:pt x="1757839" y="3354134"/>
                  </a:lnTo>
                  <a:lnTo>
                    <a:pt x="1757839" y="1605915"/>
                  </a:lnTo>
                  <a:cubicBezTo>
                    <a:pt x="1757839" y="718947"/>
                    <a:pt x="1038797" y="0"/>
                    <a:pt x="151924" y="0"/>
                  </a:cubicBezTo>
                  <a:lnTo>
                    <a:pt x="151924"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4" name="Google Shape;4694;p60"/>
            <p:cNvSpPr/>
            <p:nvPr/>
          </p:nvSpPr>
          <p:spPr>
            <a:xfrm>
              <a:off x="8255127" y="2088878"/>
              <a:ext cx="58973" cy="123810"/>
            </a:xfrm>
            <a:custGeom>
              <a:rect b="b" l="l" r="r" t="t"/>
              <a:pathLst>
                <a:path extrusionOk="0" h="2063495" w="982884">
                  <a:moveTo>
                    <a:pt x="95" y="2063496"/>
                  </a:moveTo>
                  <a:lnTo>
                    <a:pt x="95" y="485299"/>
                  </a:lnTo>
                  <a:cubicBezTo>
                    <a:pt x="95" y="217646"/>
                    <a:pt x="217837" y="0"/>
                    <a:pt x="485394" y="0"/>
                  </a:cubicBezTo>
                  <a:lnTo>
                    <a:pt x="497586" y="0"/>
                  </a:lnTo>
                  <a:cubicBezTo>
                    <a:pt x="765239" y="0"/>
                    <a:pt x="982885" y="217742"/>
                    <a:pt x="982885" y="485299"/>
                  </a:cubicBezTo>
                  <a:lnTo>
                    <a:pt x="982885" y="2063496"/>
                  </a:lnTo>
                  <a:lnTo>
                    <a:pt x="0" y="206349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5" name="Google Shape;4695;p60"/>
            <p:cNvSpPr/>
            <p:nvPr/>
          </p:nvSpPr>
          <p:spPr>
            <a:xfrm>
              <a:off x="8275953" y="2088878"/>
              <a:ext cx="38188" cy="123815"/>
            </a:xfrm>
            <a:custGeom>
              <a:rect b="b" l="l" r="r" t="t"/>
              <a:pathLst>
                <a:path extrusionOk="0" h="2063591" w="636460">
                  <a:moveTo>
                    <a:pt x="151067" y="0"/>
                  </a:moveTo>
                  <a:lnTo>
                    <a:pt x="138875" y="0"/>
                  </a:lnTo>
                  <a:cubicBezTo>
                    <a:pt x="90583" y="0"/>
                    <a:pt x="44005" y="7144"/>
                    <a:pt x="0" y="20383"/>
                  </a:cubicBezTo>
                  <a:cubicBezTo>
                    <a:pt x="200120" y="80296"/>
                    <a:pt x="346424" y="266033"/>
                    <a:pt x="346424" y="485394"/>
                  </a:cubicBezTo>
                  <a:lnTo>
                    <a:pt x="346424" y="2063591"/>
                  </a:lnTo>
                  <a:lnTo>
                    <a:pt x="636460" y="2063591"/>
                  </a:lnTo>
                  <a:lnTo>
                    <a:pt x="636460" y="485394"/>
                  </a:lnTo>
                  <a:cubicBezTo>
                    <a:pt x="636460" y="217742"/>
                    <a:pt x="418719" y="95"/>
                    <a:pt x="151067" y="95"/>
                  </a:cubicBezTo>
                  <a:lnTo>
                    <a:pt x="151067" y="95"/>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6" name="Google Shape;4696;p60"/>
            <p:cNvSpPr/>
            <p:nvPr/>
          </p:nvSpPr>
          <p:spPr>
            <a:xfrm>
              <a:off x="8147246" y="2201273"/>
              <a:ext cx="274381" cy="76010"/>
            </a:xfrm>
            <a:custGeom>
              <a:rect b="b" l="l" r="r" t="t"/>
              <a:pathLst>
                <a:path extrusionOk="0" h="1266825" w="4573019">
                  <a:moveTo>
                    <a:pt x="4449542" y="1266825"/>
                  </a:moveTo>
                  <a:lnTo>
                    <a:pt x="123478" y="1266825"/>
                  </a:lnTo>
                  <a:cubicBezTo>
                    <a:pt x="34609" y="1266825"/>
                    <a:pt x="-25112" y="1175766"/>
                    <a:pt x="10416" y="1094423"/>
                  </a:cubicBezTo>
                  <a:lnTo>
                    <a:pt x="415133" y="167735"/>
                  </a:lnTo>
                  <a:cubicBezTo>
                    <a:pt x="459615" y="65913"/>
                    <a:pt x="560770" y="0"/>
                    <a:pt x="672689" y="0"/>
                  </a:cubicBezTo>
                  <a:lnTo>
                    <a:pt x="3900331" y="0"/>
                  </a:lnTo>
                  <a:cubicBezTo>
                    <a:pt x="4012250" y="0"/>
                    <a:pt x="4113405" y="65913"/>
                    <a:pt x="4157887" y="167735"/>
                  </a:cubicBezTo>
                  <a:lnTo>
                    <a:pt x="4562604" y="1094423"/>
                  </a:lnTo>
                  <a:cubicBezTo>
                    <a:pt x="4598132" y="1175766"/>
                    <a:pt x="4538411" y="1266825"/>
                    <a:pt x="4449542" y="1266825"/>
                  </a:cubicBezTo>
                  <a:lnTo>
                    <a:pt x="4449542" y="126682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7" name="Google Shape;4697;p60"/>
            <p:cNvSpPr/>
            <p:nvPr/>
          </p:nvSpPr>
          <p:spPr>
            <a:xfrm>
              <a:off x="8364225" y="2201273"/>
              <a:ext cx="57763" cy="76010"/>
            </a:xfrm>
            <a:custGeom>
              <a:rect b="b" l="l" r="r" t="t"/>
              <a:pathLst>
                <a:path extrusionOk="0" h="1266825" w="962725">
                  <a:moveTo>
                    <a:pt x="952310" y="1094423"/>
                  </a:moveTo>
                  <a:lnTo>
                    <a:pt x="547592" y="167735"/>
                  </a:lnTo>
                  <a:cubicBezTo>
                    <a:pt x="503111" y="65913"/>
                    <a:pt x="401955" y="0"/>
                    <a:pt x="290036" y="0"/>
                  </a:cubicBezTo>
                  <a:lnTo>
                    <a:pt x="0" y="0"/>
                  </a:lnTo>
                  <a:cubicBezTo>
                    <a:pt x="111919" y="0"/>
                    <a:pt x="213074" y="65913"/>
                    <a:pt x="257556" y="167735"/>
                  </a:cubicBezTo>
                  <a:lnTo>
                    <a:pt x="662273" y="1094423"/>
                  </a:lnTo>
                  <a:cubicBezTo>
                    <a:pt x="697802" y="1175766"/>
                    <a:pt x="638080" y="1266825"/>
                    <a:pt x="549212" y="1266825"/>
                  </a:cubicBezTo>
                  <a:lnTo>
                    <a:pt x="839248" y="1266825"/>
                  </a:lnTo>
                  <a:cubicBezTo>
                    <a:pt x="928116" y="1266825"/>
                    <a:pt x="987838" y="1175766"/>
                    <a:pt x="952310" y="1094423"/>
                  </a:cubicBezTo>
                  <a:lnTo>
                    <a:pt x="952310" y="1094423"/>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8" name="Google Shape;4698;p60"/>
            <p:cNvSpPr/>
            <p:nvPr/>
          </p:nvSpPr>
          <p:spPr>
            <a:xfrm>
              <a:off x="8280309" y="2036516"/>
              <a:ext cx="75695" cy="75129"/>
            </a:xfrm>
            <a:custGeom>
              <a:rect b="b" l="l" r="r" t="t"/>
              <a:pathLst>
                <a:path extrusionOk="0" h="1252156" w="1261586">
                  <a:moveTo>
                    <a:pt x="1189101" y="1252156"/>
                  </a:moveTo>
                  <a:cubicBezTo>
                    <a:pt x="1149096" y="1252156"/>
                    <a:pt x="1116616" y="1219676"/>
                    <a:pt x="1116616" y="1179671"/>
                  </a:cubicBezTo>
                  <a:cubicBezTo>
                    <a:pt x="1116616" y="609124"/>
                    <a:pt x="648272" y="144971"/>
                    <a:pt x="72485" y="144971"/>
                  </a:cubicBezTo>
                  <a:cubicBezTo>
                    <a:pt x="32480" y="144971"/>
                    <a:pt x="0" y="112490"/>
                    <a:pt x="0" y="72485"/>
                  </a:cubicBezTo>
                  <a:cubicBezTo>
                    <a:pt x="0" y="32480"/>
                    <a:pt x="32480" y="0"/>
                    <a:pt x="72485" y="0"/>
                  </a:cubicBezTo>
                  <a:cubicBezTo>
                    <a:pt x="728186" y="0"/>
                    <a:pt x="1261586" y="529209"/>
                    <a:pt x="1261586" y="1179671"/>
                  </a:cubicBezTo>
                  <a:cubicBezTo>
                    <a:pt x="1261586" y="1219676"/>
                    <a:pt x="1229106" y="1252156"/>
                    <a:pt x="1189101" y="125215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9" name="Google Shape;4699;p60"/>
            <p:cNvSpPr/>
            <p:nvPr/>
          </p:nvSpPr>
          <p:spPr>
            <a:xfrm>
              <a:off x="8149339" y="1989822"/>
              <a:ext cx="44180" cy="44113"/>
            </a:xfrm>
            <a:custGeom>
              <a:rect b="b" l="l" r="r" t="t"/>
              <a:pathLst>
                <a:path extrusionOk="0" h="735210" w="736330">
                  <a:moveTo>
                    <a:pt x="123706" y="21217"/>
                  </a:moveTo>
                  <a:cubicBezTo>
                    <a:pt x="95321" y="-7072"/>
                    <a:pt x="49411" y="-7072"/>
                    <a:pt x="21217" y="21217"/>
                  </a:cubicBezTo>
                  <a:cubicBezTo>
                    <a:pt x="-7072" y="49601"/>
                    <a:pt x="-7072" y="95417"/>
                    <a:pt x="21217" y="123706"/>
                  </a:cubicBezTo>
                  <a:lnTo>
                    <a:pt x="612529" y="714065"/>
                  </a:lnTo>
                  <a:cubicBezTo>
                    <a:pt x="626721" y="728162"/>
                    <a:pt x="645200" y="735211"/>
                    <a:pt x="663773" y="735211"/>
                  </a:cubicBezTo>
                  <a:cubicBezTo>
                    <a:pt x="682347" y="735211"/>
                    <a:pt x="700921" y="728162"/>
                    <a:pt x="715113" y="713970"/>
                  </a:cubicBezTo>
                  <a:cubicBezTo>
                    <a:pt x="743402" y="685586"/>
                    <a:pt x="743402" y="639770"/>
                    <a:pt x="715113" y="611481"/>
                  </a:cubicBezTo>
                  <a:lnTo>
                    <a:pt x="123706" y="2121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0" name="Google Shape;4700;p60"/>
            <p:cNvSpPr/>
            <p:nvPr/>
          </p:nvSpPr>
          <p:spPr>
            <a:xfrm>
              <a:off x="8192226" y="1984315"/>
              <a:ext cx="17887" cy="33129"/>
            </a:xfrm>
            <a:custGeom>
              <a:rect b="b" l="l" r="r" t="t"/>
              <a:pathLst>
                <a:path extrusionOk="0" h="552146" w="298119">
                  <a:moveTo>
                    <a:pt x="140392" y="47036"/>
                  </a:moveTo>
                  <a:cubicBezTo>
                    <a:pt x="126295" y="9603"/>
                    <a:pt x="84480" y="-9447"/>
                    <a:pt x="47047" y="4650"/>
                  </a:cubicBezTo>
                  <a:cubicBezTo>
                    <a:pt x="9518" y="18747"/>
                    <a:pt x="-9436" y="60561"/>
                    <a:pt x="4661" y="97995"/>
                  </a:cubicBezTo>
                  <a:lnTo>
                    <a:pt x="157632" y="505093"/>
                  </a:lnTo>
                  <a:cubicBezTo>
                    <a:pt x="168586" y="534144"/>
                    <a:pt x="196208" y="552147"/>
                    <a:pt x="225545" y="552147"/>
                  </a:cubicBezTo>
                  <a:cubicBezTo>
                    <a:pt x="234023" y="552147"/>
                    <a:pt x="242595" y="550623"/>
                    <a:pt x="251072" y="547479"/>
                  </a:cubicBezTo>
                  <a:cubicBezTo>
                    <a:pt x="288601" y="533382"/>
                    <a:pt x="307556" y="491568"/>
                    <a:pt x="293459" y="454134"/>
                  </a:cubicBezTo>
                  <a:lnTo>
                    <a:pt x="140392" y="4703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1" name="Google Shape;4701;p60"/>
            <p:cNvSpPr/>
            <p:nvPr/>
          </p:nvSpPr>
          <p:spPr>
            <a:xfrm>
              <a:off x="8145353" y="2034476"/>
              <a:ext cx="34392" cy="18164"/>
            </a:xfrm>
            <a:custGeom>
              <a:rect b="b" l="l" r="r" t="t"/>
              <a:pathLst>
                <a:path extrusionOk="0" h="302739" w="573208">
                  <a:moveTo>
                    <a:pt x="525777" y="162246"/>
                  </a:moveTo>
                  <a:lnTo>
                    <a:pt x="97533" y="4512"/>
                  </a:lnTo>
                  <a:cubicBezTo>
                    <a:pt x="59909" y="-9395"/>
                    <a:pt x="18285" y="9941"/>
                    <a:pt x="4474" y="47470"/>
                  </a:cubicBezTo>
                  <a:cubicBezTo>
                    <a:pt x="-9338" y="84998"/>
                    <a:pt x="9903" y="126718"/>
                    <a:pt x="47431" y="140529"/>
                  </a:cubicBezTo>
                  <a:lnTo>
                    <a:pt x="475675" y="298263"/>
                  </a:lnTo>
                  <a:cubicBezTo>
                    <a:pt x="483962" y="301311"/>
                    <a:pt x="492439" y="302740"/>
                    <a:pt x="500726" y="302740"/>
                  </a:cubicBezTo>
                  <a:cubicBezTo>
                    <a:pt x="530254" y="302740"/>
                    <a:pt x="557971" y="284547"/>
                    <a:pt x="568735" y="255305"/>
                  </a:cubicBezTo>
                  <a:cubicBezTo>
                    <a:pt x="582546" y="217777"/>
                    <a:pt x="563305" y="176057"/>
                    <a:pt x="525777" y="16224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2" name="Google Shape;4702;p60"/>
            <p:cNvSpPr/>
            <p:nvPr/>
          </p:nvSpPr>
          <p:spPr>
            <a:xfrm>
              <a:off x="8375745" y="1989818"/>
              <a:ext cx="44186" cy="44123"/>
            </a:xfrm>
            <a:custGeom>
              <a:rect b="b" l="l" r="r" t="t"/>
              <a:pathLst>
                <a:path extrusionOk="0" h="735377" w="736437">
                  <a:moveTo>
                    <a:pt x="715089" y="21288"/>
                  </a:moveTo>
                  <a:cubicBezTo>
                    <a:pt x="686800" y="-7096"/>
                    <a:pt x="640890" y="-7096"/>
                    <a:pt x="612600" y="21288"/>
                  </a:cubicBezTo>
                  <a:lnTo>
                    <a:pt x="21288" y="611648"/>
                  </a:lnTo>
                  <a:cubicBezTo>
                    <a:pt x="-7096" y="639937"/>
                    <a:pt x="-7096" y="685848"/>
                    <a:pt x="21288" y="714137"/>
                  </a:cubicBezTo>
                  <a:cubicBezTo>
                    <a:pt x="35481" y="728329"/>
                    <a:pt x="54054" y="735378"/>
                    <a:pt x="72628" y="735378"/>
                  </a:cubicBezTo>
                  <a:cubicBezTo>
                    <a:pt x="91202" y="735378"/>
                    <a:pt x="109680" y="728329"/>
                    <a:pt x="123873" y="714232"/>
                  </a:cubicBezTo>
                  <a:lnTo>
                    <a:pt x="715185" y="123873"/>
                  </a:lnTo>
                  <a:cubicBezTo>
                    <a:pt x="743474" y="95583"/>
                    <a:pt x="743569" y="49673"/>
                    <a:pt x="715185" y="21384"/>
                  </a:cubicBezTo>
                  <a:lnTo>
                    <a:pt x="715185" y="2138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3" name="Google Shape;4703;p60"/>
            <p:cNvSpPr/>
            <p:nvPr/>
          </p:nvSpPr>
          <p:spPr>
            <a:xfrm>
              <a:off x="8359193" y="1984314"/>
              <a:ext cx="17887" cy="33129"/>
            </a:xfrm>
            <a:custGeom>
              <a:rect b="b" l="l" r="r" t="t"/>
              <a:pathLst>
                <a:path extrusionOk="0" h="552157" w="298119">
                  <a:moveTo>
                    <a:pt x="250977" y="4661"/>
                  </a:moveTo>
                  <a:cubicBezTo>
                    <a:pt x="213544" y="-9436"/>
                    <a:pt x="171729" y="9518"/>
                    <a:pt x="157632" y="47047"/>
                  </a:cubicBezTo>
                  <a:lnTo>
                    <a:pt x="4661" y="454145"/>
                  </a:lnTo>
                  <a:cubicBezTo>
                    <a:pt x="-9436" y="491674"/>
                    <a:pt x="9518" y="533393"/>
                    <a:pt x="47047" y="547490"/>
                  </a:cubicBezTo>
                  <a:cubicBezTo>
                    <a:pt x="55429" y="550634"/>
                    <a:pt x="64097" y="552158"/>
                    <a:pt x="72574" y="552158"/>
                  </a:cubicBezTo>
                  <a:cubicBezTo>
                    <a:pt x="101911" y="552158"/>
                    <a:pt x="129533" y="534251"/>
                    <a:pt x="140487" y="505104"/>
                  </a:cubicBezTo>
                  <a:lnTo>
                    <a:pt x="293459" y="98006"/>
                  </a:lnTo>
                  <a:cubicBezTo>
                    <a:pt x="307556" y="60477"/>
                    <a:pt x="288601" y="18758"/>
                    <a:pt x="251072" y="466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4" name="Google Shape;4704;p60"/>
            <p:cNvSpPr/>
            <p:nvPr/>
          </p:nvSpPr>
          <p:spPr>
            <a:xfrm>
              <a:off x="8389527" y="2034475"/>
              <a:ext cx="34392" cy="18165"/>
            </a:xfrm>
            <a:custGeom>
              <a:rect b="b" l="l" r="r" t="t"/>
              <a:pathLst>
                <a:path extrusionOk="0" h="302750" w="573208">
                  <a:moveTo>
                    <a:pt x="568735" y="47480"/>
                  </a:moveTo>
                  <a:cubicBezTo>
                    <a:pt x="554923" y="9857"/>
                    <a:pt x="513204" y="-9384"/>
                    <a:pt x="475675" y="4523"/>
                  </a:cubicBezTo>
                  <a:lnTo>
                    <a:pt x="47431" y="162257"/>
                  </a:lnTo>
                  <a:cubicBezTo>
                    <a:pt x="9903" y="176068"/>
                    <a:pt x="-9338" y="217787"/>
                    <a:pt x="4474" y="255316"/>
                  </a:cubicBezTo>
                  <a:cubicBezTo>
                    <a:pt x="15237" y="284653"/>
                    <a:pt x="42954" y="302750"/>
                    <a:pt x="72482" y="302750"/>
                  </a:cubicBezTo>
                  <a:cubicBezTo>
                    <a:pt x="80769" y="302750"/>
                    <a:pt x="89246" y="301322"/>
                    <a:pt x="97533" y="298274"/>
                  </a:cubicBezTo>
                  <a:lnTo>
                    <a:pt x="525777" y="140540"/>
                  </a:lnTo>
                  <a:cubicBezTo>
                    <a:pt x="563305" y="126728"/>
                    <a:pt x="582546" y="85009"/>
                    <a:pt x="568735" y="4748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05" name="Google Shape;4705;p60"/>
          <p:cNvGrpSpPr/>
          <p:nvPr/>
        </p:nvGrpSpPr>
        <p:grpSpPr>
          <a:xfrm>
            <a:off x="6404009" y="1567292"/>
            <a:ext cx="278605" cy="267067"/>
            <a:chOff x="7093481" y="2468695"/>
            <a:chExt cx="354189" cy="339607"/>
          </a:xfrm>
        </p:grpSpPr>
        <p:sp>
          <p:nvSpPr>
            <p:cNvPr id="4706" name="Google Shape;4706;p60"/>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0"/>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0"/>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0"/>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0"/>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0"/>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0"/>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0"/>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0"/>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8" name="Shape 4718"/>
        <p:cNvGrpSpPr/>
        <p:nvPr/>
      </p:nvGrpSpPr>
      <p:grpSpPr>
        <a:xfrm>
          <a:off x="0" y="0"/>
          <a:ext cx="0" cy="0"/>
          <a:chOff x="0" y="0"/>
          <a:chExt cx="0" cy="0"/>
        </a:xfrm>
      </p:grpSpPr>
      <p:grpSp>
        <p:nvGrpSpPr>
          <p:cNvPr id="4719" name="Google Shape;4719;p61"/>
          <p:cNvGrpSpPr/>
          <p:nvPr/>
        </p:nvGrpSpPr>
        <p:grpSpPr>
          <a:xfrm>
            <a:off x="6830393" y="1992925"/>
            <a:ext cx="290346" cy="289544"/>
            <a:chOff x="2454938" y="1556327"/>
            <a:chExt cx="290346" cy="289544"/>
          </a:xfrm>
        </p:grpSpPr>
        <p:sp>
          <p:nvSpPr>
            <p:cNvPr id="4720" name="Google Shape;4720;p61"/>
            <p:cNvSpPr/>
            <p:nvPr/>
          </p:nvSpPr>
          <p:spPr>
            <a:xfrm>
              <a:off x="2538353" y="1717079"/>
              <a:ext cx="46268" cy="46296"/>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1"/>
            <p:cNvSpPr/>
            <p:nvPr/>
          </p:nvSpPr>
          <p:spPr>
            <a:xfrm>
              <a:off x="2538567" y="1717294"/>
              <a:ext cx="37171" cy="46082"/>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1"/>
            <p:cNvSpPr/>
            <p:nvPr/>
          </p:nvSpPr>
          <p:spPr>
            <a:xfrm>
              <a:off x="2534472" y="1556327"/>
              <a:ext cx="210812" cy="20123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1"/>
            <p:cNvSpPr/>
            <p:nvPr/>
          </p:nvSpPr>
          <p:spPr>
            <a:xfrm>
              <a:off x="2530376" y="1556446"/>
              <a:ext cx="123087" cy="201141"/>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1"/>
            <p:cNvSpPr/>
            <p:nvPr/>
          </p:nvSpPr>
          <p:spPr>
            <a:xfrm>
              <a:off x="2563404" y="1575450"/>
              <a:ext cx="170712" cy="162990"/>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1"/>
            <p:cNvSpPr/>
            <p:nvPr/>
          </p:nvSpPr>
          <p:spPr>
            <a:xfrm>
              <a:off x="2556355" y="1575498"/>
              <a:ext cx="97107" cy="162823"/>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1"/>
            <p:cNvSpPr/>
            <p:nvPr/>
          </p:nvSpPr>
          <p:spPr>
            <a:xfrm>
              <a:off x="2622435" y="1607672"/>
              <a:ext cx="44696" cy="44463"/>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1"/>
            <p:cNvSpPr/>
            <p:nvPr/>
          </p:nvSpPr>
          <p:spPr>
            <a:xfrm>
              <a:off x="2622435" y="1607744"/>
              <a:ext cx="31028" cy="44558"/>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1"/>
            <p:cNvSpPr/>
            <p:nvPr/>
          </p:nvSpPr>
          <p:spPr>
            <a:xfrm>
              <a:off x="2608315" y="1652112"/>
              <a:ext cx="72938" cy="46749"/>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1"/>
            <p:cNvSpPr/>
            <p:nvPr/>
          </p:nvSpPr>
          <p:spPr>
            <a:xfrm>
              <a:off x="2608315" y="1652112"/>
              <a:ext cx="41481" cy="46749"/>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1"/>
            <p:cNvSpPr/>
            <p:nvPr/>
          </p:nvSpPr>
          <p:spPr>
            <a:xfrm>
              <a:off x="2622197" y="1670878"/>
              <a:ext cx="8930" cy="27983"/>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1"/>
            <p:cNvSpPr/>
            <p:nvPr/>
          </p:nvSpPr>
          <p:spPr>
            <a:xfrm>
              <a:off x="2658440" y="1670878"/>
              <a:ext cx="8906" cy="27983"/>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1"/>
            <p:cNvSpPr/>
            <p:nvPr/>
          </p:nvSpPr>
          <p:spPr>
            <a:xfrm>
              <a:off x="2454938" y="1742585"/>
              <a:ext cx="105537" cy="103286"/>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1"/>
            <p:cNvSpPr/>
            <p:nvPr/>
          </p:nvSpPr>
          <p:spPr>
            <a:xfrm>
              <a:off x="2454938" y="1742609"/>
              <a:ext cx="92321" cy="103262"/>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1"/>
            <p:cNvSpPr/>
            <p:nvPr/>
          </p:nvSpPr>
          <p:spPr>
            <a:xfrm>
              <a:off x="2521923" y="1742371"/>
              <a:ext cx="38552" cy="37628"/>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1"/>
            <p:cNvSpPr/>
            <p:nvPr/>
          </p:nvSpPr>
          <p:spPr>
            <a:xfrm>
              <a:off x="2521923" y="1742371"/>
              <a:ext cx="25337" cy="20767"/>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 name="Google Shape;4736;p61"/>
          <p:cNvGrpSpPr/>
          <p:nvPr/>
        </p:nvGrpSpPr>
        <p:grpSpPr>
          <a:xfrm>
            <a:off x="6416911" y="1991474"/>
            <a:ext cx="237639" cy="292446"/>
            <a:chOff x="745282" y="2428237"/>
            <a:chExt cx="237639" cy="292446"/>
          </a:xfrm>
        </p:grpSpPr>
        <p:sp>
          <p:nvSpPr>
            <p:cNvPr id="4737" name="Google Shape;4737;p61"/>
            <p:cNvSpPr/>
            <p:nvPr/>
          </p:nvSpPr>
          <p:spPr>
            <a:xfrm>
              <a:off x="777130" y="2482843"/>
              <a:ext cx="25670" cy="28136"/>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1"/>
            <p:cNvSpPr/>
            <p:nvPr/>
          </p:nvSpPr>
          <p:spPr>
            <a:xfrm>
              <a:off x="925201" y="2482843"/>
              <a:ext cx="25864" cy="28136"/>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1"/>
            <p:cNvSpPr/>
            <p:nvPr/>
          </p:nvSpPr>
          <p:spPr>
            <a:xfrm>
              <a:off x="850960" y="2460499"/>
              <a:ext cx="26275" cy="26710"/>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1"/>
            <p:cNvSpPr/>
            <p:nvPr/>
          </p:nvSpPr>
          <p:spPr>
            <a:xfrm>
              <a:off x="850960" y="2460499"/>
              <a:ext cx="17589" cy="26710"/>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1"/>
            <p:cNvSpPr/>
            <p:nvPr/>
          </p:nvSpPr>
          <p:spPr>
            <a:xfrm>
              <a:off x="745282" y="2482843"/>
              <a:ext cx="237639" cy="237645"/>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1"/>
            <p:cNvSpPr/>
            <p:nvPr/>
          </p:nvSpPr>
          <p:spPr>
            <a:xfrm>
              <a:off x="746300" y="2483038"/>
              <a:ext cx="124286" cy="237645"/>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1"/>
            <p:cNvSpPr/>
            <p:nvPr/>
          </p:nvSpPr>
          <p:spPr>
            <a:xfrm>
              <a:off x="756669" y="2502054"/>
              <a:ext cx="207021" cy="199201"/>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1"/>
            <p:cNvSpPr/>
            <p:nvPr/>
          </p:nvSpPr>
          <p:spPr>
            <a:xfrm>
              <a:off x="765611" y="2502076"/>
              <a:ext cx="103197" cy="199179"/>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1"/>
            <p:cNvSpPr/>
            <p:nvPr/>
          </p:nvSpPr>
          <p:spPr>
            <a:xfrm>
              <a:off x="770302" y="2515409"/>
              <a:ext cx="179321" cy="17259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1"/>
            <p:cNvSpPr/>
            <p:nvPr/>
          </p:nvSpPr>
          <p:spPr>
            <a:xfrm>
              <a:off x="777130" y="2515409"/>
              <a:ext cx="97212" cy="172491"/>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1"/>
            <p:cNvSpPr/>
            <p:nvPr/>
          </p:nvSpPr>
          <p:spPr>
            <a:xfrm>
              <a:off x="859430" y="2542961"/>
              <a:ext cx="9334" cy="61502"/>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1"/>
            <p:cNvSpPr/>
            <p:nvPr/>
          </p:nvSpPr>
          <p:spPr>
            <a:xfrm>
              <a:off x="928096" y="2460456"/>
              <a:ext cx="45916" cy="38920"/>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1"/>
            <p:cNvSpPr/>
            <p:nvPr/>
          </p:nvSpPr>
          <p:spPr>
            <a:xfrm>
              <a:off x="754184" y="2460456"/>
              <a:ext cx="45938" cy="38920"/>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1"/>
            <p:cNvSpPr/>
            <p:nvPr/>
          </p:nvSpPr>
          <p:spPr>
            <a:xfrm>
              <a:off x="835447" y="2428237"/>
              <a:ext cx="57303" cy="34360"/>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1"/>
            <p:cNvSpPr/>
            <p:nvPr/>
          </p:nvSpPr>
          <p:spPr>
            <a:xfrm>
              <a:off x="928096" y="2460456"/>
              <a:ext cx="40752" cy="38920"/>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1"/>
            <p:cNvSpPr/>
            <p:nvPr/>
          </p:nvSpPr>
          <p:spPr>
            <a:xfrm>
              <a:off x="754184" y="2460456"/>
              <a:ext cx="40968" cy="38920"/>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1"/>
            <p:cNvSpPr/>
            <p:nvPr/>
          </p:nvSpPr>
          <p:spPr>
            <a:xfrm>
              <a:off x="835447" y="2428237"/>
              <a:ext cx="25043" cy="34554"/>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1"/>
            <p:cNvSpPr/>
            <p:nvPr/>
          </p:nvSpPr>
          <p:spPr>
            <a:xfrm>
              <a:off x="766175" y="2510957"/>
              <a:ext cx="188612" cy="181394"/>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1"/>
            <p:cNvSpPr/>
            <p:nvPr/>
          </p:nvSpPr>
          <p:spPr>
            <a:xfrm>
              <a:off x="852192" y="2589745"/>
              <a:ext cx="23595" cy="23814"/>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1"/>
            <p:cNvSpPr/>
            <p:nvPr/>
          </p:nvSpPr>
          <p:spPr>
            <a:xfrm>
              <a:off x="852408" y="2589875"/>
              <a:ext cx="19252" cy="23728"/>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7" name="Google Shape;4757;p61"/>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Business icons</a:t>
            </a:r>
            <a:endParaRPr/>
          </a:p>
        </p:txBody>
      </p:sp>
      <p:sp>
        <p:nvSpPr>
          <p:cNvPr id="4758" name="Google Shape;4758;p61"/>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Teamwork icons</a:t>
            </a:r>
            <a:endParaRPr/>
          </a:p>
        </p:txBody>
      </p:sp>
      <p:grpSp>
        <p:nvGrpSpPr>
          <p:cNvPr id="4759" name="Google Shape;4759;p61"/>
          <p:cNvGrpSpPr/>
          <p:nvPr/>
        </p:nvGrpSpPr>
        <p:grpSpPr>
          <a:xfrm>
            <a:off x="1148082" y="2427389"/>
            <a:ext cx="296108" cy="288710"/>
            <a:chOff x="1148957" y="2428591"/>
            <a:chExt cx="296108" cy="288710"/>
          </a:xfrm>
        </p:grpSpPr>
        <p:sp>
          <p:nvSpPr>
            <p:cNvPr id="4760" name="Google Shape;4760;p61"/>
            <p:cNvSpPr/>
            <p:nvPr/>
          </p:nvSpPr>
          <p:spPr>
            <a:xfrm>
              <a:off x="1205439" y="2483572"/>
              <a:ext cx="183131" cy="18334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1"/>
            <p:cNvSpPr/>
            <p:nvPr/>
          </p:nvSpPr>
          <p:spPr>
            <a:xfrm>
              <a:off x="1242025" y="2547579"/>
              <a:ext cx="109955" cy="109989"/>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1"/>
            <p:cNvSpPr/>
            <p:nvPr/>
          </p:nvSpPr>
          <p:spPr>
            <a:xfrm>
              <a:off x="1148957" y="2570557"/>
              <a:ext cx="44317" cy="9153"/>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1"/>
            <p:cNvSpPr/>
            <p:nvPr/>
          </p:nvSpPr>
          <p:spPr>
            <a:xfrm>
              <a:off x="1400939" y="2570557"/>
              <a:ext cx="44126" cy="9153"/>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1"/>
            <p:cNvSpPr/>
            <p:nvPr/>
          </p:nvSpPr>
          <p:spPr>
            <a:xfrm>
              <a:off x="1292413" y="2428591"/>
              <a:ext cx="9174" cy="41180"/>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1"/>
            <p:cNvSpPr/>
            <p:nvPr/>
          </p:nvSpPr>
          <p:spPr>
            <a:xfrm>
              <a:off x="1227183" y="2665739"/>
              <a:ext cx="20874" cy="25145"/>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1"/>
            <p:cNvSpPr/>
            <p:nvPr/>
          </p:nvSpPr>
          <p:spPr>
            <a:xfrm>
              <a:off x="1346071" y="2459448"/>
              <a:ext cx="21001" cy="25145"/>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1"/>
            <p:cNvSpPr/>
            <p:nvPr/>
          </p:nvSpPr>
          <p:spPr>
            <a:xfrm>
              <a:off x="1179237" y="2506444"/>
              <a:ext cx="29071" cy="18392"/>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1"/>
            <p:cNvSpPr/>
            <p:nvPr/>
          </p:nvSpPr>
          <p:spPr>
            <a:xfrm>
              <a:off x="1385502" y="2625559"/>
              <a:ext cx="28858" cy="18392"/>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1"/>
            <p:cNvSpPr/>
            <p:nvPr/>
          </p:nvSpPr>
          <p:spPr>
            <a:xfrm>
              <a:off x="1346028" y="2665739"/>
              <a:ext cx="20789" cy="25145"/>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1"/>
            <p:cNvSpPr/>
            <p:nvPr/>
          </p:nvSpPr>
          <p:spPr>
            <a:xfrm>
              <a:off x="1226737" y="2459448"/>
              <a:ext cx="21001" cy="25145"/>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1"/>
            <p:cNvSpPr/>
            <p:nvPr/>
          </p:nvSpPr>
          <p:spPr>
            <a:xfrm>
              <a:off x="1385906" y="2506147"/>
              <a:ext cx="29347" cy="1868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1"/>
            <p:cNvSpPr/>
            <p:nvPr/>
          </p:nvSpPr>
          <p:spPr>
            <a:xfrm>
              <a:off x="1179428" y="2625559"/>
              <a:ext cx="29071" cy="18392"/>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1"/>
            <p:cNvSpPr/>
            <p:nvPr/>
          </p:nvSpPr>
          <p:spPr>
            <a:xfrm>
              <a:off x="1306576" y="2498268"/>
              <a:ext cx="65319" cy="55239"/>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1"/>
            <p:cNvSpPr/>
            <p:nvPr/>
          </p:nvSpPr>
          <p:spPr>
            <a:xfrm>
              <a:off x="1269459" y="2611798"/>
              <a:ext cx="55084" cy="82550"/>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75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1"/>
            <p:cNvSpPr/>
            <p:nvPr/>
          </p:nvSpPr>
          <p:spPr>
            <a:xfrm>
              <a:off x="1269459" y="2627258"/>
              <a:ext cx="55084" cy="67089"/>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1"/>
            <p:cNvSpPr/>
            <p:nvPr/>
          </p:nvSpPr>
          <p:spPr>
            <a:xfrm>
              <a:off x="1286722" y="2611798"/>
              <a:ext cx="20555" cy="13847"/>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1"/>
            <p:cNvSpPr/>
            <p:nvPr/>
          </p:nvSpPr>
          <p:spPr>
            <a:xfrm>
              <a:off x="1278611" y="2575229"/>
              <a:ext cx="36800" cy="41286"/>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75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1"/>
            <p:cNvSpPr/>
            <p:nvPr/>
          </p:nvSpPr>
          <p:spPr>
            <a:xfrm>
              <a:off x="1278611" y="2575229"/>
              <a:ext cx="25206" cy="41201"/>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1"/>
            <p:cNvSpPr/>
            <p:nvPr/>
          </p:nvSpPr>
          <p:spPr>
            <a:xfrm>
              <a:off x="1278611" y="2694323"/>
              <a:ext cx="36800" cy="22788"/>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1"/>
            <p:cNvSpPr/>
            <p:nvPr/>
          </p:nvSpPr>
          <p:spPr>
            <a:xfrm>
              <a:off x="1269459" y="2633757"/>
              <a:ext cx="9174" cy="60591"/>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1"/>
            <p:cNvSpPr/>
            <p:nvPr/>
          </p:nvSpPr>
          <p:spPr>
            <a:xfrm>
              <a:off x="1315388" y="2633757"/>
              <a:ext cx="9152" cy="60591"/>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1"/>
            <p:cNvSpPr/>
            <p:nvPr/>
          </p:nvSpPr>
          <p:spPr>
            <a:xfrm>
              <a:off x="1294664" y="2703476"/>
              <a:ext cx="4693" cy="13826"/>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1"/>
            <p:cNvSpPr/>
            <p:nvPr/>
          </p:nvSpPr>
          <p:spPr>
            <a:xfrm>
              <a:off x="1278611" y="2575229"/>
              <a:ext cx="36800" cy="18328"/>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413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1"/>
            <p:cNvSpPr/>
            <p:nvPr/>
          </p:nvSpPr>
          <p:spPr>
            <a:xfrm>
              <a:off x="1278611" y="2575229"/>
              <a:ext cx="25206" cy="16693"/>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61"/>
          <p:cNvGrpSpPr/>
          <p:nvPr/>
        </p:nvGrpSpPr>
        <p:grpSpPr>
          <a:xfrm>
            <a:off x="3337086" y="3311519"/>
            <a:ext cx="296113" cy="276168"/>
            <a:chOff x="3328568" y="3301396"/>
            <a:chExt cx="296113" cy="276168"/>
          </a:xfrm>
        </p:grpSpPr>
        <p:sp>
          <p:nvSpPr>
            <p:cNvPr id="4786" name="Google Shape;4786;p61"/>
            <p:cNvSpPr/>
            <p:nvPr/>
          </p:nvSpPr>
          <p:spPr>
            <a:xfrm>
              <a:off x="3374690" y="3499171"/>
              <a:ext cx="36952" cy="36956"/>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1"/>
            <p:cNvSpPr/>
            <p:nvPr/>
          </p:nvSpPr>
          <p:spPr>
            <a:xfrm>
              <a:off x="3495699" y="3402630"/>
              <a:ext cx="85930" cy="7367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1"/>
            <p:cNvSpPr/>
            <p:nvPr/>
          </p:nvSpPr>
          <p:spPr>
            <a:xfrm>
              <a:off x="3504270" y="3432443"/>
              <a:ext cx="81239" cy="43887"/>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1"/>
            <p:cNvSpPr/>
            <p:nvPr/>
          </p:nvSpPr>
          <p:spPr>
            <a:xfrm>
              <a:off x="3397740" y="3319779"/>
              <a:ext cx="124310" cy="239224"/>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1"/>
            <p:cNvSpPr/>
            <p:nvPr/>
          </p:nvSpPr>
          <p:spPr>
            <a:xfrm>
              <a:off x="3397740" y="3462427"/>
              <a:ext cx="124225" cy="96581"/>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1"/>
            <p:cNvSpPr/>
            <p:nvPr/>
          </p:nvSpPr>
          <p:spPr>
            <a:xfrm>
              <a:off x="3512629" y="3301396"/>
              <a:ext cx="36973" cy="276159"/>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1"/>
            <p:cNvSpPr/>
            <p:nvPr/>
          </p:nvSpPr>
          <p:spPr>
            <a:xfrm>
              <a:off x="3512629" y="3554490"/>
              <a:ext cx="36973" cy="23074"/>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1"/>
            <p:cNvSpPr/>
            <p:nvPr/>
          </p:nvSpPr>
          <p:spPr>
            <a:xfrm>
              <a:off x="3328760" y="3397938"/>
              <a:ext cx="36760" cy="82890"/>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1"/>
            <p:cNvSpPr/>
            <p:nvPr/>
          </p:nvSpPr>
          <p:spPr>
            <a:xfrm>
              <a:off x="3328568" y="3402224"/>
              <a:ext cx="36952" cy="7860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1"/>
            <p:cNvSpPr/>
            <p:nvPr/>
          </p:nvSpPr>
          <p:spPr>
            <a:xfrm>
              <a:off x="3360808" y="3397938"/>
              <a:ext cx="46142" cy="82890"/>
            </a:xfrm>
            <a:custGeom>
              <a:rect b="b" l="l" r="r" t="t"/>
              <a:pathLst>
                <a:path extrusionOk="0" h="3887" w="2164">
                  <a:moveTo>
                    <a:pt x="0" y="1"/>
                  </a:moveTo>
                  <a:lnTo>
                    <a:pt x="0" y="3886"/>
                  </a:lnTo>
                  <a:lnTo>
                    <a:pt x="2163" y="3886"/>
                  </a:lnTo>
                  <a:lnTo>
                    <a:pt x="21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1"/>
            <p:cNvSpPr/>
            <p:nvPr/>
          </p:nvSpPr>
          <p:spPr>
            <a:xfrm>
              <a:off x="3360808" y="3466927"/>
              <a:ext cx="46142" cy="13904"/>
            </a:xfrm>
            <a:custGeom>
              <a:rect b="b" l="l" r="r" t="t"/>
              <a:pathLst>
                <a:path extrusionOk="0" h="652" w="2164">
                  <a:moveTo>
                    <a:pt x="0" y="0"/>
                  </a:moveTo>
                  <a:lnTo>
                    <a:pt x="0" y="651"/>
                  </a:lnTo>
                  <a:lnTo>
                    <a:pt x="2163" y="651"/>
                  </a:lnTo>
                  <a:lnTo>
                    <a:pt x="2163"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1"/>
            <p:cNvSpPr/>
            <p:nvPr/>
          </p:nvSpPr>
          <p:spPr>
            <a:xfrm>
              <a:off x="3360808" y="3480810"/>
              <a:ext cx="46142" cy="73699"/>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1"/>
            <p:cNvSpPr/>
            <p:nvPr/>
          </p:nvSpPr>
          <p:spPr>
            <a:xfrm>
              <a:off x="3598540" y="3434682"/>
              <a:ext cx="26141" cy="9404"/>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1"/>
            <p:cNvSpPr/>
            <p:nvPr/>
          </p:nvSpPr>
          <p:spPr>
            <a:xfrm>
              <a:off x="3581204" y="3382669"/>
              <a:ext cx="22303" cy="18958"/>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1"/>
            <p:cNvSpPr/>
            <p:nvPr/>
          </p:nvSpPr>
          <p:spPr>
            <a:xfrm>
              <a:off x="3580565" y="3476950"/>
              <a:ext cx="22495" cy="19171"/>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1" name="Google Shape;4801;p61"/>
          <p:cNvGrpSpPr/>
          <p:nvPr/>
        </p:nvGrpSpPr>
        <p:grpSpPr>
          <a:xfrm>
            <a:off x="3339495" y="2008382"/>
            <a:ext cx="291308" cy="260363"/>
            <a:chOff x="3334809" y="2005408"/>
            <a:chExt cx="291308" cy="260363"/>
          </a:xfrm>
        </p:grpSpPr>
        <p:sp>
          <p:nvSpPr>
            <p:cNvPr id="4802" name="Google Shape;4802;p61"/>
            <p:cNvSpPr/>
            <p:nvPr/>
          </p:nvSpPr>
          <p:spPr>
            <a:xfrm>
              <a:off x="3386178" y="2041294"/>
              <a:ext cx="187814" cy="187819"/>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1"/>
            <p:cNvSpPr/>
            <p:nvPr/>
          </p:nvSpPr>
          <p:spPr>
            <a:xfrm>
              <a:off x="3367523" y="2043322"/>
              <a:ext cx="178737" cy="185868"/>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1"/>
            <p:cNvSpPr/>
            <p:nvPr/>
          </p:nvSpPr>
          <p:spPr>
            <a:xfrm>
              <a:off x="3425188" y="2042221"/>
              <a:ext cx="148977" cy="185598"/>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1"/>
            <p:cNvSpPr/>
            <p:nvPr/>
          </p:nvSpPr>
          <p:spPr>
            <a:xfrm>
              <a:off x="3447357" y="2076774"/>
              <a:ext cx="12032" cy="19257"/>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1"/>
            <p:cNvSpPr/>
            <p:nvPr/>
          </p:nvSpPr>
          <p:spPr>
            <a:xfrm>
              <a:off x="3425188" y="2139816"/>
              <a:ext cx="107764" cy="87999"/>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1"/>
            <p:cNvSpPr/>
            <p:nvPr/>
          </p:nvSpPr>
          <p:spPr>
            <a:xfrm>
              <a:off x="3371830" y="2077180"/>
              <a:ext cx="254288" cy="188592"/>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1"/>
            <p:cNvSpPr/>
            <p:nvPr/>
          </p:nvSpPr>
          <p:spPr>
            <a:xfrm>
              <a:off x="3334809" y="2005408"/>
              <a:ext cx="253592" cy="187935"/>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61"/>
          <p:cNvGrpSpPr/>
          <p:nvPr/>
        </p:nvGrpSpPr>
        <p:grpSpPr>
          <a:xfrm>
            <a:off x="742006" y="2425521"/>
            <a:ext cx="237639" cy="292446"/>
            <a:chOff x="745282" y="2428237"/>
            <a:chExt cx="237639" cy="292446"/>
          </a:xfrm>
        </p:grpSpPr>
        <p:sp>
          <p:nvSpPr>
            <p:cNvPr id="4810" name="Google Shape;4810;p61"/>
            <p:cNvSpPr/>
            <p:nvPr/>
          </p:nvSpPr>
          <p:spPr>
            <a:xfrm>
              <a:off x="777130" y="2482843"/>
              <a:ext cx="25670" cy="28136"/>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1"/>
            <p:cNvSpPr/>
            <p:nvPr/>
          </p:nvSpPr>
          <p:spPr>
            <a:xfrm>
              <a:off x="925201" y="2482843"/>
              <a:ext cx="25864" cy="28136"/>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1"/>
            <p:cNvSpPr/>
            <p:nvPr/>
          </p:nvSpPr>
          <p:spPr>
            <a:xfrm>
              <a:off x="850960" y="2460499"/>
              <a:ext cx="26275" cy="26710"/>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1"/>
            <p:cNvSpPr/>
            <p:nvPr/>
          </p:nvSpPr>
          <p:spPr>
            <a:xfrm>
              <a:off x="850960" y="2460499"/>
              <a:ext cx="17589" cy="26710"/>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1"/>
            <p:cNvSpPr/>
            <p:nvPr/>
          </p:nvSpPr>
          <p:spPr>
            <a:xfrm>
              <a:off x="745282" y="2482843"/>
              <a:ext cx="237639" cy="237645"/>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1"/>
            <p:cNvSpPr/>
            <p:nvPr/>
          </p:nvSpPr>
          <p:spPr>
            <a:xfrm>
              <a:off x="746300" y="2483038"/>
              <a:ext cx="124286" cy="237645"/>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1"/>
            <p:cNvSpPr/>
            <p:nvPr/>
          </p:nvSpPr>
          <p:spPr>
            <a:xfrm>
              <a:off x="756669" y="2502054"/>
              <a:ext cx="207021" cy="199201"/>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1"/>
            <p:cNvSpPr/>
            <p:nvPr/>
          </p:nvSpPr>
          <p:spPr>
            <a:xfrm>
              <a:off x="765611" y="2502076"/>
              <a:ext cx="103197" cy="199179"/>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1"/>
            <p:cNvSpPr/>
            <p:nvPr/>
          </p:nvSpPr>
          <p:spPr>
            <a:xfrm>
              <a:off x="770302" y="2515409"/>
              <a:ext cx="179321" cy="17259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1"/>
            <p:cNvSpPr/>
            <p:nvPr/>
          </p:nvSpPr>
          <p:spPr>
            <a:xfrm>
              <a:off x="777130" y="2515409"/>
              <a:ext cx="97212" cy="172491"/>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1"/>
            <p:cNvSpPr/>
            <p:nvPr/>
          </p:nvSpPr>
          <p:spPr>
            <a:xfrm>
              <a:off x="859430" y="2542961"/>
              <a:ext cx="9334" cy="61502"/>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1"/>
            <p:cNvSpPr/>
            <p:nvPr/>
          </p:nvSpPr>
          <p:spPr>
            <a:xfrm>
              <a:off x="928096" y="2460456"/>
              <a:ext cx="45916" cy="38920"/>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1"/>
            <p:cNvSpPr/>
            <p:nvPr/>
          </p:nvSpPr>
          <p:spPr>
            <a:xfrm>
              <a:off x="754184" y="2460456"/>
              <a:ext cx="45938" cy="38920"/>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1"/>
            <p:cNvSpPr/>
            <p:nvPr/>
          </p:nvSpPr>
          <p:spPr>
            <a:xfrm>
              <a:off x="835447" y="2428237"/>
              <a:ext cx="57303" cy="34360"/>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1"/>
            <p:cNvSpPr/>
            <p:nvPr/>
          </p:nvSpPr>
          <p:spPr>
            <a:xfrm>
              <a:off x="928096" y="2460456"/>
              <a:ext cx="40752" cy="38920"/>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1"/>
            <p:cNvSpPr/>
            <p:nvPr/>
          </p:nvSpPr>
          <p:spPr>
            <a:xfrm>
              <a:off x="754184" y="2460456"/>
              <a:ext cx="40968" cy="38920"/>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1"/>
            <p:cNvSpPr/>
            <p:nvPr/>
          </p:nvSpPr>
          <p:spPr>
            <a:xfrm>
              <a:off x="835447" y="2428237"/>
              <a:ext cx="25043" cy="34554"/>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1"/>
            <p:cNvSpPr/>
            <p:nvPr/>
          </p:nvSpPr>
          <p:spPr>
            <a:xfrm>
              <a:off x="766175" y="2510957"/>
              <a:ext cx="188612" cy="181394"/>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1"/>
            <p:cNvSpPr/>
            <p:nvPr/>
          </p:nvSpPr>
          <p:spPr>
            <a:xfrm>
              <a:off x="852192" y="2589745"/>
              <a:ext cx="23595" cy="23814"/>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1"/>
            <p:cNvSpPr/>
            <p:nvPr/>
          </p:nvSpPr>
          <p:spPr>
            <a:xfrm>
              <a:off x="852408" y="2589875"/>
              <a:ext cx="19252" cy="23728"/>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61"/>
          <p:cNvGrpSpPr/>
          <p:nvPr/>
        </p:nvGrpSpPr>
        <p:grpSpPr>
          <a:xfrm>
            <a:off x="1150459" y="2873040"/>
            <a:ext cx="291348" cy="269641"/>
            <a:chOff x="1150340" y="2865961"/>
            <a:chExt cx="291348" cy="269641"/>
          </a:xfrm>
        </p:grpSpPr>
        <p:sp>
          <p:nvSpPr>
            <p:cNvPr id="4831" name="Google Shape;4831;p61"/>
            <p:cNvSpPr/>
            <p:nvPr/>
          </p:nvSpPr>
          <p:spPr>
            <a:xfrm>
              <a:off x="1245592" y="3006069"/>
              <a:ext cx="95448" cy="80298"/>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1"/>
            <p:cNvSpPr/>
            <p:nvPr/>
          </p:nvSpPr>
          <p:spPr>
            <a:xfrm>
              <a:off x="1347830" y="3086050"/>
              <a:ext cx="93858" cy="49552"/>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1"/>
            <p:cNvSpPr/>
            <p:nvPr/>
          </p:nvSpPr>
          <p:spPr>
            <a:xfrm>
              <a:off x="1346682" y="3086231"/>
              <a:ext cx="38373" cy="49371"/>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1"/>
            <p:cNvSpPr/>
            <p:nvPr/>
          </p:nvSpPr>
          <p:spPr>
            <a:xfrm>
              <a:off x="1364219" y="3008183"/>
              <a:ext cx="59169" cy="42022"/>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7877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1"/>
            <p:cNvSpPr/>
            <p:nvPr/>
          </p:nvSpPr>
          <p:spPr>
            <a:xfrm>
              <a:off x="1364219" y="3008183"/>
              <a:ext cx="32192" cy="42022"/>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1"/>
            <p:cNvSpPr/>
            <p:nvPr/>
          </p:nvSpPr>
          <p:spPr>
            <a:xfrm>
              <a:off x="1415479" y="3045777"/>
              <a:ext cx="12925" cy="17477"/>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624F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1"/>
            <p:cNvSpPr/>
            <p:nvPr/>
          </p:nvSpPr>
          <p:spPr>
            <a:xfrm>
              <a:off x="1359407" y="3045757"/>
              <a:ext cx="13106" cy="17558"/>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443B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1"/>
            <p:cNvSpPr/>
            <p:nvPr/>
          </p:nvSpPr>
          <p:spPr>
            <a:xfrm>
              <a:off x="1383104" y="3076344"/>
              <a:ext cx="21783" cy="24947"/>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624F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1"/>
            <p:cNvSpPr/>
            <p:nvPr/>
          </p:nvSpPr>
          <p:spPr>
            <a:xfrm>
              <a:off x="1382902" y="3076545"/>
              <a:ext cx="13328" cy="24927"/>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1"/>
            <p:cNvSpPr/>
            <p:nvPr/>
          </p:nvSpPr>
          <p:spPr>
            <a:xfrm>
              <a:off x="1370581" y="3032769"/>
              <a:ext cx="46647" cy="50015"/>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624F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1"/>
            <p:cNvSpPr/>
            <p:nvPr/>
          </p:nvSpPr>
          <p:spPr>
            <a:xfrm>
              <a:off x="1370762" y="3032749"/>
              <a:ext cx="33742" cy="50035"/>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1"/>
            <p:cNvSpPr/>
            <p:nvPr/>
          </p:nvSpPr>
          <p:spPr>
            <a:xfrm>
              <a:off x="1249961" y="2943828"/>
              <a:ext cx="93656" cy="49351"/>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1"/>
            <p:cNvSpPr/>
            <p:nvPr/>
          </p:nvSpPr>
          <p:spPr>
            <a:xfrm>
              <a:off x="1248793" y="2943828"/>
              <a:ext cx="38171" cy="49391"/>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1"/>
            <p:cNvSpPr/>
            <p:nvPr/>
          </p:nvSpPr>
          <p:spPr>
            <a:xfrm>
              <a:off x="1266148" y="2865961"/>
              <a:ext cx="59351" cy="42042"/>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FCC1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1"/>
            <p:cNvSpPr/>
            <p:nvPr/>
          </p:nvSpPr>
          <p:spPr>
            <a:xfrm>
              <a:off x="1266329" y="2866163"/>
              <a:ext cx="32192" cy="41841"/>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1"/>
            <p:cNvSpPr/>
            <p:nvPr/>
          </p:nvSpPr>
          <p:spPr>
            <a:xfrm>
              <a:off x="1317589" y="2903556"/>
              <a:ext cx="12925" cy="17336"/>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1"/>
            <p:cNvSpPr/>
            <p:nvPr/>
          </p:nvSpPr>
          <p:spPr>
            <a:xfrm>
              <a:off x="1261517" y="2903535"/>
              <a:ext cx="12925" cy="1735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D3B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1"/>
            <p:cNvSpPr/>
            <p:nvPr/>
          </p:nvSpPr>
          <p:spPr>
            <a:xfrm>
              <a:off x="1285033" y="2934082"/>
              <a:ext cx="21783" cy="2478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1"/>
            <p:cNvSpPr/>
            <p:nvPr/>
          </p:nvSpPr>
          <p:spPr>
            <a:xfrm>
              <a:off x="1285033" y="2934324"/>
              <a:ext cx="13308" cy="24746"/>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1"/>
            <p:cNvSpPr/>
            <p:nvPr/>
          </p:nvSpPr>
          <p:spPr>
            <a:xfrm>
              <a:off x="1272691" y="2890487"/>
              <a:ext cx="46647" cy="50076"/>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1"/>
            <p:cNvSpPr/>
            <p:nvPr/>
          </p:nvSpPr>
          <p:spPr>
            <a:xfrm>
              <a:off x="1272691" y="2890346"/>
              <a:ext cx="33923" cy="50015"/>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1"/>
            <p:cNvSpPr/>
            <p:nvPr/>
          </p:nvSpPr>
          <p:spPr>
            <a:xfrm>
              <a:off x="1151105" y="3085848"/>
              <a:ext cx="93858" cy="49754"/>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1"/>
            <p:cNvSpPr/>
            <p:nvPr/>
          </p:nvSpPr>
          <p:spPr>
            <a:xfrm>
              <a:off x="1150340" y="3086231"/>
              <a:ext cx="38352" cy="49371"/>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1"/>
            <p:cNvSpPr/>
            <p:nvPr/>
          </p:nvSpPr>
          <p:spPr>
            <a:xfrm>
              <a:off x="1167876" y="3008183"/>
              <a:ext cx="59169" cy="42022"/>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474C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1"/>
            <p:cNvSpPr/>
            <p:nvPr/>
          </p:nvSpPr>
          <p:spPr>
            <a:xfrm>
              <a:off x="1167876" y="3008183"/>
              <a:ext cx="32192" cy="42022"/>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1"/>
            <p:cNvSpPr/>
            <p:nvPr/>
          </p:nvSpPr>
          <p:spPr>
            <a:xfrm>
              <a:off x="1219136" y="3045777"/>
              <a:ext cx="12925" cy="17477"/>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9677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1"/>
            <p:cNvSpPr/>
            <p:nvPr/>
          </p:nvSpPr>
          <p:spPr>
            <a:xfrm>
              <a:off x="1163064" y="3045757"/>
              <a:ext cx="13106" cy="17558"/>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7A64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1"/>
            <p:cNvSpPr/>
            <p:nvPr/>
          </p:nvSpPr>
          <p:spPr>
            <a:xfrm>
              <a:off x="1186761" y="3076344"/>
              <a:ext cx="21783" cy="24947"/>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9677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1"/>
            <p:cNvSpPr/>
            <p:nvPr/>
          </p:nvSpPr>
          <p:spPr>
            <a:xfrm>
              <a:off x="1186560" y="3076545"/>
              <a:ext cx="13328" cy="24927"/>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1"/>
            <p:cNvSpPr/>
            <p:nvPr/>
          </p:nvSpPr>
          <p:spPr>
            <a:xfrm>
              <a:off x="1174238" y="3032769"/>
              <a:ext cx="46647" cy="50015"/>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9677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1"/>
            <p:cNvSpPr/>
            <p:nvPr/>
          </p:nvSpPr>
          <p:spPr>
            <a:xfrm>
              <a:off x="1174420" y="3032749"/>
              <a:ext cx="33742" cy="50035"/>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61"/>
          <p:cNvGrpSpPr/>
          <p:nvPr/>
        </p:nvGrpSpPr>
        <p:grpSpPr>
          <a:xfrm>
            <a:off x="1150443" y="4173945"/>
            <a:ext cx="291388" cy="288552"/>
            <a:chOff x="1151013" y="4174372"/>
            <a:chExt cx="291388" cy="288552"/>
          </a:xfrm>
        </p:grpSpPr>
        <p:sp>
          <p:nvSpPr>
            <p:cNvPr id="4863" name="Google Shape;4863;p61"/>
            <p:cNvSpPr/>
            <p:nvPr/>
          </p:nvSpPr>
          <p:spPr>
            <a:xfrm>
              <a:off x="1358953" y="4328644"/>
              <a:ext cx="33872" cy="33430"/>
            </a:xfrm>
            <a:custGeom>
              <a:rect b="b" l="l" r="r" t="t"/>
              <a:pathLst>
                <a:path extrusionOk="0" h="1503" w="1523">
                  <a:moveTo>
                    <a:pt x="0" y="0"/>
                  </a:moveTo>
                  <a:lnTo>
                    <a:pt x="977" y="1503"/>
                  </a:lnTo>
                  <a:lnTo>
                    <a:pt x="1522" y="1503"/>
                  </a:lnTo>
                  <a:cubicBezTo>
                    <a:pt x="1513" y="670"/>
                    <a:pt x="833"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1"/>
            <p:cNvSpPr/>
            <p:nvPr/>
          </p:nvSpPr>
          <p:spPr>
            <a:xfrm>
              <a:off x="1325105" y="4328644"/>
              <a:ext cx="55578" cy="33430"/>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1"/>
            <p:cNvSpPr/>
            <p:nvPr/>
          </p:nvSpPr>
          <p:spPr>
            <a:xfrm>
              <a:off x="1358531" y="4273305"/>
              <a:ext cx="18326" cy="36834"/>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1"/>
            <p:cNvSpPr/>
            <p:nvPr/>
          </p:nvSpPr>
          <p:spPr>
            <a:xfrm>
              <a:off x="1234234" y="4328644"/>
              <a:ext cx="33849" cy="33430"/>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1"/>
            <p:cNvSpPr/>
            <p:nvPr/>
          </p:nvSpPr>
          <p:spPr>
            <a:xfrm>
              <a:off x="1200385" y="4328644"/>
              <a:ext cx="55355" cy="33430"/>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1"/>
            <p:cNvSpPr/>
            <p:nvPr/>
          </p:nvSpPr>
          <p:spPr>
            <a:xfrm>
              <a:off x="1233811" y="4273305"/>
              <a:ext cx="18526" cy="36834"/>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1"/>
            <p:cNvSpPr/>
            <p:nvPr/>
          </p:nvSpPr>
          <p:spPr>
            <a:xfrm>
              <a:off x="1296593" y="4330334"/>
              <a:ext cx="45347" cy="45375"/>
            </a:xfrm>
            <a:custGeom>
              <a:rect b="b" l="l" r="r" t="t"/>
              <a:pathLst>
                <a:path extrusionOk="0" h="2040" w="2039">
                  <a:moveTo>
                    <a:pt x="0" y="1"/>
                  </a:moveTo>
                  <a:lnTo>
                    <a:pt x="1216" y="2039"/>
                  </a:lnTo>
                  <a:lnTo>
                    <a:pt x="2039" y="2039"/>
                  </a:lnTo>
                  <a:cubicBezTo>
                    <a:pt x="2039" y="910"/>
                    <a:pt x="1130"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1"/>
            <p:cNvSpPr/>
            <p:nvPr/>
          </p:nvSpPr>
          <p:spPr>
            <a:xfrm>
              <a:off x="1251247" y="4330334"/>
              <a:ext cx="72391" cy="45375"/>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1"/>
            <p:cNvSpPr/>
            <p:nvPr/>
          </p:nvSpPr>
          <p:spPr>
            <a:xfrm>
              <a:off x="1297016" y="4261806"/>
              <a:ext cx="24931" cy="50046"/>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1"/>
            <p:cNvSpPr/>
            <p:nvPr/>
          </p:nvSpPr>
          <p:spPr>
            <a:xfrm>
              <a:off x="1271262" y="4261806"/>
              <a:ext cx="38119" cy="50046"/>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1"/>
            <p:cNvSpPr/>
            <p:nvPr/>
          </p:nvSpPr>
          <p:spPr>
            <a:xfrm>
              <a:off x="1215508" y="4273305"/>
              <a:ext cx="24486" cy="36834"/>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1"/>
            <p:cNvSpPr/>
            <p:nvPr/>
          </p:nvSpPr>
          <p:spPr>
            <a:xfrm>
              <a:off x="1340005" y="4273305"/>
              <a:ext cx="24709" cy="36834"/>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1"/>
            <p:cNvSpPr/>
            <p:nvPr/>
          </p:nvSpPr>
          <p:spPr>
            <a:xfrm>
              <a:off x="1151013" y="4174372"/>
              <a:ext cx="291388" cy="288552"/>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61"/>
          <p:cNvGrpSpPr/>
          <p:nvPr/>
        </p:nvGrpSpPr>
        <p:grpSpPr>
          <a:xfrm>
            <a:off x="1209443" y="1992534"/>
            <a:ext cx="173375" cy="292048"/>
            <a:chOff x="1226381" y="1991767"/>
            <a:chExt cx="173375" cy="292048"/>
          </a:xfrm>
        </p:grpSpPr>
        <p:sp>
          <p:nvSpPr>
            <p:cNvPr id="4877" name="Google Shape;4877;p61"/>
            <p:cNvSpPr/>
            <p:nvPr/>
          </p:nvSpPr>
          <p:spPr>
            <a:xfrm>
              <a:off x="1249138" y="2256265"/>
              <a:ext cx="127666" cy="9287"/>
            </a:xfrm>
            <a:custGeom>
              <a:rect b="b" l="l" r="r" t="t"/>
              <a:pathLst>
                <a:path extrusionOk="0" h="422" w="5801">
                  <a:moveTo>
                    <a:pt x="0" y="0"/>
                  </a:moveTo>
                  <a:lnTo>
                    <a:pt x="0" y="421"/>
                  </a:lnTo>
                  <a:lnTo>
                    <a:pt x="5800" y="421"/>
                  </a:lnTo>
                  <a:lnTo>
                    <a:pt x="5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1"/>
            <p:cNvSpPr/>
            <p:nvPr/>
          </p:nvSpPr>
          <p:spPr>
            <a:xfrm>
              <a:off x="1308539" y="1991767"/>
              <a:ext cx="9067" cy="291885"/>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1"/>
            <p:cNvSpPr/>
            <p:nvPr/>
          </p:nvSpPr>
          <p:spPr>
            <a:xfrm>
              <a:off x="1239652" y="2178928"/>
              <a:ext cx="28346" cy="104888"/>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1"/>
            <p:cNvSpPr/>
            <p:nvPr/>
          </p:nvSpPr>
          <p:spPr>
            <a:xfrm>
              <a:off x="1358058" y="2178861"/>
              <a:ext cx="28214" cy="10480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1"/>
            <p:cNvSpPr/>
            <p:nvPr/>
          </p:nvSpPr>
          <p:spPr>
            <a:xfrm>
              <a:off x="1308539" y="2178751"/>
              <a:ext cx="9067" cy="18332"/>
            </a:xfrm>
            <a:custGeom>
              <a:rect b="b" l="l" r="r" t="t"/>
              <a:pathLst>
                <a:path extrusionOk="0" h="833" w="412">
                  <a:moveTo>
                    <a:pt x="0" y="0"/>
                  </a:moveTo>
                  <a:lnTo>
                    <a:pt x="0" y="833"/>
                  </a:lnTo>
                  <a:lnTo>
                    <a:pt x="412" y="833"/>
                  </a:lnTo>
                  <a:lnTo>
                    <a:pt x="412"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1"/>
            <p:cNvSpPr/>
            <p:nvPr/>
          </p:nvSpPr>
          <p:spPr>
            <a:xfrm>
              <a:off x="1255674" y="2178883"/>
              <a:ext cx="12236" cy="18200"/>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1"/>
            <p:cNvSpPr/>
            <p:nvPr/>
          </p:nvSpPr>
          <p:spPr>
            <a:xfrm>
              <a:off x="1358058" y="2178861"/>
              <a:ext cx="12412" cy="18222"/>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1"/>
            <p:cNvSpPr/>
            <p:nvPr/>
          </p:nvSpPr>
          <p:spPr>
            <a:xfrm>
              <a:off x="1235449" y="2023724"/>
              <a:ext cx="155043" cy="164308"/>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1"/>
            <p:cNvSpPr/>
            <p:nvPr/>
          </p:nvSpPr>
          <p:spPr>
            <a:xfrm>
              <a:off x="1235449" y="2023724"/>
              <a:ext cx="155043" cy="13711"/>
            </a:xfrm>
            <a:custGeom>
              <a:rect b="b" l="l" r="r" t="t"/>
              <a:pathLst>
                <a:path extrusionOk="0" h="623" w="7045">
                  <a:moveTo>
                    <a:pt x="0" y="1"/>
                  </a:moveTo>
                  <a:lnTo>
                    <a:pt x="0" y="623"/>
                  </a:lnTo>
                  <a:lnTo>
                    <a:pt x="7044" y="623"/>
                  </a:lnTo>
                  <a:lnTo>
                    <a:pt x="7044"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1"/>
            <p:cNvSpPr/>
            <p:nvPr/>
          </p:nvSpPr>
          <p:spPr>
            <a:xfrm>
              <a:off x="1226381" y="2010034"/>
              <a:ext cx="173375" cy="18354"/>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1"/>
            <p:cNvSpPr/>
            <p:nvPr/>
          </p:nvSpPr>
          <p:spPr>
            <a:xfrm>
              <a:off x="1249556" y="2063713"/>
              <a:ext cx="124188" cy="89306"/>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1"/>
            <p:cNvSpPr/>
            <p:nvPr/>
          </p:nvSpPr>
          <p:spPr>
            <a:xfrm>
              <a:off x="1226381" y="2019080"/>
              <a:ext cx="173375" cy="9309"/>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61"/>
          <p:cNvGrpSpPr/>
          <p:nvPr/>
        </p:nvGrpSpPr>
        <p:grpSpPr>
          <a:xfrm>
            <a:off x="1150965" y="3305779"/>
            <a:ext cx="290342" cy="289239"/>
            <a:chOff x="1156919" y="3300693"/>
            <a:chExt cx="290342" cy="289239"/>
          </a:xfrm>
        </p:grpSpPr>
        <p:sp>
          <p:nvSpPr>
            <p:cNvPr id="4890" name="Google Shape;4890;p61"/>
            <p:cNvSpPr/>
            <p:nvPr/>
          </p:nvSpPr>
          <p:spPr>
            <a:xfrm>
              <a:off x="1156919" y="3471089"/>
              <a:ext cx="52373" cy="118840"/>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1"/>
            <p:cNvSpPr/>
            <p:nvPr/>
          </p:nvSpPr>
          <p:spPr>
            <a:xfrm>
              <a:off x="1156919" y="3471089"/>
              <a:ext cx="25080" cy="118840"/>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1"/>
            <p:cNvSpPr/>
            <p:nvPr/>
          </p:nvSpPr>
          <p:spPr>
            <a:xfrm>
              <a:off x="1236156" y="3441529"/>
              <a:ext cx="52608" cy="148401"/>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1"/>
            <p:cNvSpPr/>
            <p:nvPr/>
          </p:nvSpPr>
          <p:spPr>
            <a:xfrm>
              <a:off x="1236156" y="3441529"/>
              <a:ext cx="25101" cy="148401"/>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1"/>
            <p:cNvSpPr/>
            <p:nvPr/>
          </p:nvSpPr>
          <p:spPr>
            <a:xfrm>
              <a:off x="1315415" y="3412182"/>
              <a:ext cx="52799" cy="177749"/>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1"/>
            <p:cNvSpPr/>
            <p:nvPr/>
          </p:nvSpPr>
          <p:spPr>
            <a:xfrm>
              <a:off x="1315415" y="3412182"/>
              <a:ext cx="25080" cy="177749"/>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1"/>
            <p:cNvSpPr/>
            <p:nvPr/>
          </p:nvSpPr>
          <p:spPr>
            <a:xfrm>
              <a:off x="1394674" y="3382835"/>
              <a:ext cx="52586" cy="207097"/>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1"/>
            <p:cNvSpPr/>
            <p:nvPr/>
          </p:nvSpPr>
          <p:spPr>
            <a:xfrm>
              <a:off x="1394887" y="3382835"/>
              <a:ext cx="25080" cy="207097"/>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1"/>
            <p:cNvSpPr/>
            <p:nvPr/>
          </p:nvSpPr>
          <p:spPr>
            <a:xfrm>
              <a:off x="1169543" y="3300693"/>
              <a:ext cx="269787" cy="108873"/>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61"/>
          <p:cNvGrpSpPr/>
          <p:nvPr/>
        </p:nvGrpSpPr>
        <p:grpSpPr>
          <a:xfrm>
            <a:off x="730697" y="2862082"/>
            <a:ext cx="260251" cy="291557"/>
            <a:chOff x="718931" y="2865522"/>
            <a:chExt cx="260251" cy="291557"/>
          </a:xfrm>
        </p:grpSpPr>
        <p:sp>
          <p:nvSpPr>
            <p:cNvPr id="4900" name="Google Shape;4900;p61"/>
            <p:cNvSpPr/>
            <p:nvPr/>
          </p:nvSpPr>
          <p:spPr>
            <a:xfrm>
              <a:off x="718931" y="2883394"/>
              <a:ext cx="79691" cy="124584"/>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1"/>
            <p:cNvSpPr/>
            <p:nvPr/>
          </p:nvSpPr>
          <p:spPr>
            <a:xfrm>
              <a:off x="899491" y="2883170"/>
              <a:ext cx="79691" cy="124809"/>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1"/>
            <p:cNvSpPr/>
            <p:nvPr/>
          </p:nvSpPr>
          <p:spPr>
            <a:xfrm>
              <a:off x="839002" y="3031411"/>
              <a:ext cx="20346" cy="86930"/>
            </a:xfrm>
            <a:custGeom>
              <a:rect b="b" l="l" r="r" t="t"/>
              <a:pathLst>
                <a:path extrusionOk="0" h="3867" w="853">
                  <a:moveTo>
                    <a:pt x="0" y="1"/>
                  </a:moveTo>
                  <a:lnTo>
                    <a:pt x="0" y="3867"/>
                  </a:lnTo>
                  <a:lnTo>
                    <a:pt x="852" y="3867"/>
                  </a:lnTo>
                  <a:lnTo>
                    <a:pt x="8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1"/>
            <p:cNvSpPr/>
            <p:nvPr/>
          </p:nvSpPr>
          <p:spPr>
            <a:xfrm>
              <a:off x="774626" y="2875211"/>
              <a:ext cx="148863" cy="171927"/>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1"/>
            <p:cNvSpPr/>
            <p:nvPr/>
          </p:nvSpPr>
          <p:spPr>
            <a:xfrm>
              <a:off x="835114" y="2875211"/>
              <a:ext cx="88588" cy="171927"/>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1"/>
            <p:cNvSpPr/>
            <p:nvPr/>
          </p:nvSpPr>
          <p:spPr>
            <a:xfrm>
              <a:off x="764799" y="2865522"/>
              <a:ext cx="168494" cy="19400"/>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1"/>
            <p:cNvSpPr/>
            <p:nvPr/>
          </p:nvSpPr>
          <p:spPr>
            <a:xfrm>
              <a:off x="905430" y="2865522"/>
              <a:ext cx="27860" cy="19400"/>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1"/>
            <p:cNvSpPr/>
            <p:nvPr/>
          </p:nvSpPr>
          <p:spPr>
            <a:xfrm>
              <a:off x="812288" y="2917701"/>
              <a:ext cx="73752" cy="6559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1"/>
            <p:cNvSpPr/>
            <p:nvPr/>
          </p:nvSpPr>
          <p:spPr>
            <a:xfrm>
              <a:off x="829867" y="3035727"/>
              <a:ext cx="38593" cy="17872"/>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1"/>
            <p:cNvSpPr/>
            <p:nvPr/>
          </p:nvSpPr>
          <p:spPr>
            <a:xfrm>
              <a:off x="809545" y="3105419"/>
              <a:ext cx="79238" cy="25852"/>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1"/>
            <p:cNvSpPr/>
            <p:nvPr/>
          </p:nvSpPr>
          <p:spPr>
            <a:xfrm>
              <a:off x="860684" y="3105419"/>
              <a:ext cx="28098" cy="25627"/>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1"/>
            <p:cNvSpPr/>
            <p:nvPr/>
          </p:nvSpPr>
          <p:spPr>
            <a:xfrm>
              <a:off x="781018" y="3124797"/>
              <a:ext cx="136293" cy="32281"/>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1"/>
            <p:cNvSpPr/>
            <p:nvPr/>
          </p:nvSpPr>
          <p:spPr>
            <a:xfrm>
              <a:off x="882818" y="3124797"/>
              <a:ext cx="34276" cy="32281"/>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3" name="Google Shape;4913;p61"/>
          <p:cNvGrpSpPr/>
          <p:nvPr/>
        </p:nvGrpSpPr>
        <p:grpSpPr>
          <a:xfrm>
            <a:off x="2892927" y="1993754"/>
            <a:ext cx="291345" cy="289619"/>
            <a:chOff x="2901176" y="1992451"/>
            <a:chExt cx="291345" cy="289619"/>
          </a:xfrm>
        </p:grpSpPr>
        <p:sp>
          <p:nvSpPr>
            <p:cNvPr id="4914" name="Google Shape;4914;p61"/>
            <p:cNvSpPr/>
            <p:nvPr/>
          </p:nvSpPr>
          <p:spPr>
            <a:xfrm>
              <a:off x="2901176" y="2042981"/>
              <a:ext cx="239263" cy="239089"/>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1"/>
            <p:cNvSpPr/>
            <p:nvPr/>
          </p:nvSpPr>
          <p:spPr>
            <a:xfrm>
              <a:off x="3020906" y="2157466"/>
              <a:ext cx="119347" cy="9728"/>
            </a:xfrm>
            <a:custGeom>
              <a:rect b="b" l="l" r="r" t="t"/>
              <a:pathLst>
                <a:path extrusionOk="0" h="479" w="5877">
                  <a:moveTo>
                    <a:pt x="0" y="0"/>
                  </a:moveTo>
                  <a:lnTo>
                    <a:pt x="0" y="479"/>
                  </a:lnTo>
                  <a:lnTo>
                    <a:pt x="5876" y="479"/>
                  </a:lnTo>
                  <a:lnTo>
                    <a:pt x="5876" y="240"/>
                  </a:lnTo>
                  <a:lnTo>
                    <a:pt x="5876"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1"/>
            <p:cNvSpPr/>
            <p:nvPr/>
          </p:nvSpPr>
          <p:spPr>
            <a:xfrm>
              <a:off x="3121384" y="1992451"/>
              <a:ext cx="71137" cy="69602"/>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1"/>
            <p:cNvSpPr/>
            <p:nvPr/>
          </p:nvSpPr>
          <p:spPr>
            <a:xfrm>
              <a:off x="3121384" y="1992451"/>
              <a:ext cx="47824" cy="69785"/>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1"/>
            <p:cNvSpPr/>
            <p:nvPr/>
          </p:nvSpPr>
          <p:spPr>
            <a:xfrm>
              <a:off x="2929951" y="2071557"/>
              <a:ext cx="181935" cy="181957"/>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1"/>
            <p:cNvSpPr/>
            <p:nvPr/>
          </p:nvSpPr>
          <p:spPr>
            <a:xfrm>
              <a:off x="3020906" y="2157466"/>
              <a:ext cx="90775" cy="9728"/>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1"/>
            <p:cNvSpPr/>
            <p:nvPr/>
          </p:nvSpPr>
          <p:spPr>
            <a:xfrm>
              <a:off x="2953852" y="2095461"/>
              <a:ext cx="133928" cy="134127"/>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1"/>
            <p:cNvSpPr/>
            <p:nvPr/>
          </p:nvSpPr>
          <p:spPr>
            <a:xfrm>
              <a:off x="3020906" y="2157466"/>
              <a:ext cx="67055" cy="9728"/>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1"/>
            <p:cNvSpPr/>
            <p:nvPr/>
          </p:nvSpPr>
          <p:spPr>
            <a:xfrm>
              <a:off x="2982607" y="2124219"/>
              <a:ext cx="76600" cy="76609"/>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1"/>
            <p:cNvSpPr/>
            <p:nvPr/>
          </p:nvSpPr>
          <p:spPr>
            <a:xfrm>
              <a:off x="3020906" y="2157648"/>
              <a:ext cx="38300" cy="9546"/>
            </a:xfrm>
            <a:custGeom>
              <a:rect b="b" l="l" r="r" t="t"/>
              <a:pathLst>
                <a:path extrusionOk="0" h="470" w="1886">
                  <a:moveTo>
                    <a:pt x="0" y="1"/>
                  </a:moveTo>
                  <a:lnTo>
                    <a:pt x="0" y="470"/>
                  </a:lnTo>
                  <a:lnTo>
                    <a:pt x="1866" y="470"/>
                  </a:lnTo>
                  <a:cubicBezTo>
                    <a:pt x="1886" y="317"/>
                    <a:pt x="1886" y="154"/>
                    <a:pt x="1866"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1"/>
            <p:cNvSpPr/>
            <p:nvPr/>
          </p:nvSpPr>
          <p:spPr>
            <a:xfrm>
              <a:off x="3006508" y="2148123"/>
              <a:ext cx="28796" cy="28800"/>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1"/>
            <p:cNvSpPr/>
            <p:nvPr/>
          </p:nvSpPr>
          <p:spPr>
            <a:xfrm>
              <a:off x="3020906" y="2157648"/>
              <a:ext cx="14581" cy="9546"/>
            </a:xfrm>
            <a:custGeom>
              <a:rect b="b" l="l" r="r" t="t"/>
              <a:pathLst>
                <a:path extrusionOk="0" h="470" w="718">
                  <a:moveTo>
                    <a:pt x="0" y="1"/>
                  </a:moveTo>
                  <a:lnTo>
                    <a:pt x="0" y="470"/>
                  </a:lnTo>
                  <a:lnTo>
                    <a:pt x="661" y="470"/>
                  </a:lnTo>
                  <a:cubicBezTo>
                    <a:pt x="718" y="317"/>
                    <a:pt x="718" y="154"/>
                    <a:pt x="661"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1"/>
            <p:cNvSpPr/>
            <p:nvPr/>
          </p:nvSpPr>
          <p:spPr>
            <a:xfrm>
              <a:off x="3013778" y="2135105"/>
              <a:ext cx="34543" cy="32151"/>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1"/>
            <p:cNvSpPr/>
            <p:nvPr/>
          </p:nvSpPr>
          <p:spPr>
            <a:xfrm>
              <a:off x="3036258" y="2002687"/>
              <a:ext cx="145930" cy="143145"/>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61"/>
          <p:cNvGrpSpPr/>
          <p:nvPr/>
        </p:nvGrpSpPr>
        <p:grpSpPr>
          <a:xfrm>
            <a:off x="1150957" y="1558850"/>
            <a:ext cx="290367" cy="287555"/>
            <a:chOff x="1153279" y="1552644"/>
            <a:chExt cx="290367" cy="287555"/>
          </a:xfrm>
        </p:grpSpPr>
        <p:sp>
          <p:nvSpPr>
            <p:cNvPr id="4929" name="Google Shape;4929;p61"/>
            <p:cNvSpPr/>
            <p:nvPr/>
          </p:nvSpPr>
          <p:spPr>
            <a:xfrm>
              <a:off x="1153481" y="1641200"/>
              <a:ext cx="131305" cy="6309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1"/>
            <p:cNvSpPr/>
            <p:nvPr/>
          </p:nvSpPr>
          <p:spPr>
            <a:xfrm>
              <a:off x="1291125" y="1710433"/>
              <a:ext cx="62873" cy="129766"/>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1"/>
            <p:cNvSpPr/>
            <p:nvPr/>
          </p:nvSpPr>
          <p:spPr>
            <a:xfrm>
              <a:off x="1153279" y="1644665"/>
              <a:ext cx="94883" cy="54989"/>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1"/>
            <p:cNvSpPr/>
            <p:nvPr/>
          </p:nvSpPr>
          <p:spPr>
            <a:xfrm>
              <a:off x="1291125" y="1761733"/>
              <a:ext cx="18332" cy="78464"/>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1"/>
            <p:cNvSpPr/>
            <p:nvPr/>
          </p:nvSpPr>
          <p:spPr>
            <a:xfrm>
              <a:off x="1208031" y="1552644"/>
              <a:ext cx="235616" cy="234123"/>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1"/>
            <p:cNvSpPr/>
            <p:nvPr/>
          </p:nvSpPr>
          <p:spPr>
            <a:xfrm>
              <a:off x="1208031" y="1552704"/>
              <a:ext cx="235132" cy="174922"/>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1"/>
            <p:cNvSpPr/>
            <p:nvPr/>
          </p:nvSpPr>
          <p:spPr>
            <a:xfrm>
              <a:off x="1326599" y="1619418"/>
              <a:ext cx="49194" cy="49186"/>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1"/>
            <p:cNvSpPr/>
            <p:nvPr/>
          </p:nvSpPr>
          <p:spPr>
            <a:xfrm>
              <a:off x="1326599" y="1619438"/>
              <a:ext cx="30479" cy="49267"/>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1"/>
            <p:cNvSpPr/>
            <p:nvPr/>
          </p:nvSpPr>
          <p:spPr>
            <a:xfrm>
              <a:off x="1201867" y="1729716"/>
              <a:ext cx="63638" cy="63231"/>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1"/>
            <p:cNvSpPr/>
            <p:nvPr/>
          </p:nvSpPr>
          <p:spPr>
            <a:xfrm>
              <a:off x="1201867" y="1729716"/>
              <a:ext cx="24698" cy="27585"/>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1"/>
            <p:cNvSpPr/>
            <p:nvPr/>
          </p:nvSpPr>
          <p:spPr>
            <a:xfrm>
              <a:off x="1208031" y="1704066"/>
              <a:ext cx="83118" cy="82655"/>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1"/>
            <p:cNvSpPr/>
            <p:nvPr/>
          </p:nvSpPr>
          <p:spPr>
            <a:xfrm>
              <a:off x="1208031" y="1704066"/>
              <a:ext cx="22200" cy="23555"/>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1"/>
            <p:cNvSpPr/>
            <p:nvPr/>
          </p:nvSpPr>
          <p:spPr>
            <a:xfrm>
              <a:off x="1171610" y="1760101"/>
              <a:ext cx="25846" cy="23576"/>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1"/>
            <p:cNvSpPr/>
            <p:nvPr/>
          </p:nvSpPr>
          <p:spPr>
            <a:xfrm>
              <a:off x="1186054" y="1774487"/>
              <a:ext cx="25705" cy="23455"/>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1"/>
            <p:cNvSpPr/>
            <p:nvPr/>
          </p:nvSpPr>
          <p:spPr>
            <a:xfrm>
              <a:off x="1214779" y="1803180"/>
              <a:ext cx="25685" cy="23495"/>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1"/>
            <p:cNvSpPr/>
            <p:nvPr/>
          </p:nvSpPr>
          <p:spPr>
            <a:xfrm>
              <a:off x="1200336" y="1788753"/>
              <a:ext cx="25826" cy="2351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1"/>
            <p:cNvSpPr/>
            <p:nvPr/>
          </p:nvSpPr>
          <p:spPr>
            <a:xfrm>
              <a:off x="1387716" y="1552704"/>
              <a:ext cx="55419" cy="54768"/>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1"/>
            <p:cNvSpPr/>
            <p:nvPr/>
          </p:nvSpPr>
          <p:spPr>
            <a:xfrm>
              <a:off x="1387716" y="1552704"/>
              <a:ext cx="55419" cy="23918"/>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1"/>
            <p:cNvSpPr/>
            <p:nvPr/>
          </p:nvSpPr>
          <p:spPr>
            <a:xfrm>
              <a:off x="1220178" y="1673640"/>
              <a:ext cx="102014" cy="100790"/>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1"/>
            <p:cNvSpPr/>
            <p:nvPr/>
          </p:nvSpPr>
          <p:spPr>
            <a:xfrm>
              <a:off x="1220178" y="1673640"/>
              <a:ext cx="102014" cy="100790"/>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1"/>
            <p:cNvSpPr/>
            <p:nvPr/>
          </p:nvSpPr>
          <p:spPr>
            <a:xfrm>
              <a:off x="1220379" y="1673701"/>
              <a:ext cx="100262" cy="100589"/>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61"/>
          <p:cNvGrpSpPr/>
          <p:nvPr/>
        </p:nvGrpSpPr>
        <p:grpSpPr>
          <a:xfrm>
            <a:off x="2890542" y="1554552"/>
            <a:ext cx="296119" cy="296153"/>
            <a:chOff x="2891538" y="1548112"/>
            <a:chExt cx="296119" cy="296153"/>
          </a:xfrm>
        </p:grpSpPr>
        <p:sp>
          <p:nvSpPr>
            <p:cNvPr id="4951" name="Google Shape;4951;p61"/>
            <p:cNvSpPr/>
            <p:nvPr/>
          </p:nvSpPr>
          <p:spPr>
            <a:xfrm>
              <a:off x="2891538" y="1548112"/>
              <a:ext cx="225218" cy="22522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1"/>
            <p:cNvSpPr/>
            <p:nvPr/>
          </p:nvSpPr>
          <p:spPr>
            <a:xfrm>
              <a:off x="2938025" y="1611182"/>
              <a:ext cx="115459" cy="99100"/>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1"/>
            <p:cNvSpPr/>
            <p:nvPr/>
          </p:nvSpPr>
          <p:spPr>
            <a:xfrm>
              <a:off x="2971197" y="1636263"/>
              <a:ext cx="57410" cy="49048"/>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1"/>
            <p:cNvSpPr/>
            <p:nvPr/>
          </p:nvSpPr>
          <p:spPr>
            <a:xfrm>
              <a:off x="3039480" y="1696072"/>
              <a:ext cx="148177" cy="148193"/>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1"/>
            <p:cNvSpPr/>
            <p:nvPr/>
          </p:nvSpPr>
          <p:spPr>
            <a:xfrm>
              <a:off x="3063920" y="1733170"/>
              <a:ext cx="86640" cy="7413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1"/>
            <p:cNvSpPr/>
            <p:nvPr/>
          </p:nvSpPr>
          <p:spPr>
            <a:xfrm>
              <a:off x="3083778" y="1747991"/>
              <a:ext cx="51961" cy="4451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61"/>
          <p:cNvGrpSpPr/>
          <p:nvPr/>
        </p:nvGrpSpPr>
        <p:grpSpPr>
          <a:xfrm>
            <a:off x="712756" y="1561399"/>
            <a:ext cx="296129" cy="282453"/>
            <a:chOff x="706926" y="1559999"/>
            <a:chExt cx="296129" cy="282453"/>
          </a:xfrm>
        </p:grpSpPr>
        <p:sp>
          <p:nvSpPr>
            <p:cNvPr id="4958" name="Google Shape;4958;p61"/>
            <p:cNvSpPr/>
            <p:nvPr/>
          </p:nvSpPr>
          <p:spPr>
            <a:xfrm>
              <a:off x="706926" y="1559999"/>
              <a:ext cx="251024" cy="238495"/>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1"/>
            <p:cNvSpPr/>
            <p:nvPr/>
          </p:nvSpPr>
          <p:spPr>
            <a:xfrm>
              <a:off x="736190" y="1586596"/>
              <a:ext cx="195371" cy="185440"/>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1"/>
            <p:cNvSpPr/>
            <p:nvPr/>
          </p:nvSpPr>
          <p:spPr>
            <a:xfrm>
              <a:off x="795361" y="1590987"/>
              <a:ext cx="86709" cy="176590"/>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1"/>
            <p:cNvSpPr/>
            <p:nvPr/>
          </p:nvSpPr>
          <p:spPr>
            <a:xfrm>
              <a:off x="869061" y="1710846"/>
              <a:ext cx="133994" cy="131603"/>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1"/>
            <p:cNvSpPr/>
            <p:nvPr/>
          </p:nvSpPr>
          <p:spPr>
            <a:xfrm>
              <a:off x="920531" y="1710846"/>
              <a:ext cx="15861" cy="20252"/>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1"/>
            <p:cNvSpPr/>
            <p:nvPr/>
          </p:nvSpPr>
          <p:spPr>
            <a:xfrm>
              <a:off x="902071" y="1814016"/>
              <a:ext cx="24643" cy="28436"/>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1"/>
            <p:cNvSpPr/>
            <p:nvPr/>
          </p:nvSpPr>
          <p:spPr>
            <a:xfrm>
              <a:off x="868831" y="1719743"/>
              <a:ext cx="38757" cy="100248"/>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1"/>
            <p:cNvSpPr/>
            <p:nvPr/>
          </p:nvSpPr>
          <p:spPr>
            <a:xfrm>
              <a:off x="894577" y="1745604"/>
              <a:ext cx="72181" cy="61836"/>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61"/>
          <p:cNvGrpSpPr/>
          <p:nvPr/>
        </p:nvGrpSpPr>
        <p:grpSpPr>
          <a:xfrm>
            <a:off x="1642386" y="2424277"/>
            <a:ext cx="185507" cy="294935"/>
            <a:chOff x="1634150" y="2421993"/>
            <a:chExt cx="185507" cy="294935"/>
          </a:xfrm>
        </p:grpSpPr>
        <p:sp>
          <p:nvSpPr>
            <p:cNvPr id="4967" name="Google Shape;4967;p61"/>
            <p:cNvSpPr/>
            <p:nvPr/>
          </p:nvSpPr>
          <p:spPr>
            <a:xfrm>
              <a:off x="1724316" y="2421993"/>
              <a:ext cx="23741" cy="28335"/>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1"/>
            <p:cNvSpPr/>
            <p:nvPr/>
          </p:nvSpPr>
          <p:spPr>
            <a:xfrm>
              <a:off x="1705329" y="2440614"/>
              <a:ext cx="109573" cy="209672"/>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1"/>
            <p:cNvSpPr/>
            <p:nvPr/>
          </p:nvSpPr>
          <p:spPr>
            <a:xfrm>
              <a:off x="1634150" y="2458015"/>
              <a:ext cx="176210" cy="201777"/>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1"/>
            <p:cNvSpPr/>
            <p:nvPr/>
          </p:nvSpPr>
          <p:spPr>
            <a:xfrm>
              <a:off x="1695452" y="2473784"/>
              <a:ext cx="10001" cy="14529"/>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1"/>
            <p:cNvSpPr/>
            <p:nvPr/>
          </p:nvSpPr>
          <p:spPr>
            <a:xfrm>
              <a:off x="1635534" y="2508090"/>
              <a:ext cx="122632" cy="146946"/>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1"/>
            <p:cNvSpPr/>
            <p:nvPr/>
          </p:nvSpPr>
          <p:spPr>
            <a:xfrm>
              <a:off x="1667167" y="2650463"/>
              <a:ext cx="142985" cy="23747"/>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1"/>
            <p:cNvSpPr/>
            <p:nvPr/>
          </p:nvSpPr>
          <p:spPr>
            <a:xfrm>
              <a:off x="1667167" y="2650463"/>
              <a:ext cx="47689" cy="23747"/>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1"/>
            <p:cNvSpPr/>
            <p:nvPr/>
          </p:nvSpPr>
          <p:spPr>
            <a:xfrm>
              <a:off x="1657683" y="2669249"/>
              <a:ext cx="161973" cy="47680"/>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1"/>
            <p:cNvSpPr/>
            <p:nvPr/>
          </p:nvSpPr>
          <p:spPr>
            <a:xfrm>
              <a:off x="1657683" y="2669249"/>
              <a:ext cx="61905" cy="47680"/>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61"/>
          <p:cNvGrpSpPr/>
          <p:nvPr/>
        </p:nvGrpSpPr>
        <p:grpSpPr>
          <a:xfrm>
            <a:off x="712469" y="3317180"/>
            <a:ext cx="296705" cy="264847"/>
            <a:chOff x="710521" y="3326239"/>
            <a:chExt cx="296705" cy="264847"/>
          </a:xfrm>
        </p:grpSpPr>
        <p:sp>
          <p:nvSpPr>
            <p:cNvPr id="4977" name="Google Shape;4977;p61"/>
            <p:cNvSpPr/>
            <p:nvPr/>
          </p:nvSpPr>
          <p:spPr>
            <a:xfrm>
              <a:off x="780132" y="3360746"/>
              <a:ext cx="201913" cy="115795"/>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1"/>
            <p:cNvSpPr/>
            <p:nvPr/>
          </p:nvSpPr>
          <p:spPr>
            <a:xfrm>
              <a:off x="788339" y="3536900"/>
              <a:ext cx="63400" cy="54186"/>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1"/>
            <p:cNvSpPr/>
            <p:nvPr/>
          </p:nvSpPr>
          <p:spPr>
            <a:xfrm>
              <a:off x="808167" y="3551523"/>
              <a:ext cx="28762" cy="24771"/>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1"/>
            <p:cNvSpPr/>
            <p:nvPr/>
          </p:nvSpPr>
          <p:spPr>
            <a:xfrm>
              <a:off x="896169" y="3536900"/>
              <a:ext cx="63381" cy="54186"/>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1"/>
            <p:cNvSpPr/>
            <p:nvPr/>
          </p:nvSpPr>
          <p:spPr>
            <a:xfrm>
              <a:off x="915810" y="3551710"/>
              <a:ext cx="28930" cy="24640"/>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1"/>
            <p:cNvSpPr/>
            <p:nvPr/>
          </p:nvSpPr>
          <p:spPr>
            <a:xfrm>
              <a:off x="769426" y="3345880"/>
              <a:ext cx="236905" cy="123741"/>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1"/>
            <p:cNvSpPr/>
            <p:nvPr/>
          </p:nvSpPr>
          <p:spPr>
            <a:xfrm>
              <a:off x="966321" y="3345880"/>
              <a:ext cx="40177" cy="123741"/>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1"/>
            <p:cNvSpPr/>
            <p:nvPr/>
          </p:nvSpPr>
          <p:spPr>
            <a:xfrm>
              <a:off x="710521" y="3326239"/>
              <a:ext cx="295810" cy="166940"/>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1"/>
            <p:cNvSpPr/>
            <p:nvPr/>
          </p:nvSpPr>
          <p:spPr>
            <a:xfrm>
              <a:off x="791734" y="3469602"/>
              <a:ext cx="215492" cy="23577"/>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1"/>
            <p:cNvSpPr/>
            <p:nvPr/>
          </p:nvSpPr>
          <p:spPr>
            <a:xfrm>
              <a:off x="768717" y="3477268"/>
              <a:ext cx="203517" cy="65545"/>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1"/>
            <p:cNvSpPr/>
            <p:nvPr/>
          </p:nvSpPr>
          <p:spPr>
            <a:xfrm>
              <a:off x="775320" y="3507802"/>
              <a:ext cx="196374" cy="34880"/>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787089" y="3477268"/>
              <a:ext cx="27158" cy="23222"/>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61"/>
          <p:cNvGrpSpPr/>
          <p:nvPr/>
        </p:nvGrpSpPr>
        <p:grpSpPr>
          <a:xfrm>
            <a:off x="3796474" y="1557691"/>
            <a:ext cx="235488" cy="289875"/>
            <a:chOff x="3813622" y="1560023"/>
            <a:chExt cx="235488" cy="289875"/>
          </a:xfrm>
        </p:grpSpPr>
        <p:sp>
          <p:nvSpPr>
            <p:cNvPr id="4990" name="Google Shape;4990;p61"/>
            <p:cNvSpPr/>
            <p:nvPr/>
          </p:nvSpPr>
          <p:spPr>
            <a:xfrm>
              <a:off x="3813622" y="1560023"/>
              <a:ext cx="235488" cy="289875"/>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1"/>
            <p:cNvSpPr/>
            <p:nvPr/>
          </p:nvSpPr>
          <p:spPr>
            <a:xfrm>
              <a:off x="3831772" y="1578423"/>
              <a:ext cx="199187" cy="247655"/>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1"/>
            <p:cNvSpPr/>
            <p:nvPr/>
          </p:nvSpPr>
          <p:spPr>
            <a:xfrm>
              <a:off x="3831772" y="1593965"/>
              <a:ext cx="110799" cy="232112"/>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1"/>
            <p:cNvSpPr/>
            <p:nvPr/>
          </p:nvSpPr>
          <p:spPr>
            <a:xfrm>
              <a:off x="3846622" y="1618720"/>
              <a:ext cx="148036" cy="127030"/>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1"/>
            <p:cNvSpPr/>
            <p:nvPr/>
          </p:nvSpPr>
          <p:spPr>
            <a:xfrm>
              <a:off x="3864772" y="1632391"/>
              <a:ext cx="116463" cy="99762"/>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1"/>
            <p:cNvSpPr/>
            <p:nvPr/>
          </p:nvSpPr>
          <p:spPr>
            <a:xfrm>
              <a:off x="3908361" y="1632810"/>
              <a:ext cx="47408" cy="98850"/>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6" name="Google Shape;4996;p61"/>
          <p:cNvGrpSpPr/>
          <p:nvPr/>
        </p:nvGrpSpPr>
        <p:grpSpPr>
          <a:xfrm>
            <a:off x="3768556" y="1993223"/>
            <a:ext cx="291319" cy="290688"/>
            <a:chOff x="3778078" y="1990252"/>
            <a:chExt cx="291319" cy="290688"/>
          </a:xfrm>
        </p:grpSpPr>
        <p:sp>
          <p:nvSpPr>
            <p:cNvPr id="4997" name="Google Shape;4997;p61"/>
            <p:cNvSpPr/>
            <p:nvPr/>
          </p:nvSpPr>
          <p:spPr>
            <a:xfrm>
              <a:off x="3823803" y="2017417"/>
              <a:ext cx="199877" cy="263523"/>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1"/>
            <p:cNvSpPr/>
            <p:nvPr/>
          </p:nvSpPr>
          <p:spPr>
            <a:xfrm>
              <a:off x="3823803" y="2020603"/>
              <a:ext cx="116254" cy="26033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1"/>
            <p:cNvSpPr/>
            <p:nvPr/>
          </p:nvSpPr>
          <p:spPr>
            <a:xfrm>
              <a:off x="3820418" y="2040070"/>
              <a:ext cx="180608" cy="154481"/>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1"/>
            <p:cNvSpPr/>
            <p:nvPr/>
          </p:nvSpPr>
          <p:spPr>
            <a:xfrm>
              <a:off x="3835859" y="2056373"/>
              <a:ext cx="148862" cy="138487"/>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1"/>
            <p:cNvSpPr/>
            <p:nvPr/>
          </p:nvSpPr>
          <p:spPr>
            <a:xfrm>
              <a:off x="3900232" y="2067124"/>
              <a:ext cx="47010" cy="100702"/>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1"/>
            <p:cNvSpPr/>
            <p:nvPr/>
          </p:nvSpPr>
          <p:spPr>
            <a:xfrm>
              <a:off x="4024798" y="1990318"/>
              <a:ext cx="44599" cy="72872"/>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3999182" y="2027792"/>
              <a:ext cx="24711" cy="3539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1"/>
            <p:cNvSpPr/>
            <p:nvPr/>
          </p:nvSpPr>
          <p:spPr>
            <a:xfrm>
              <a:off x="4012100" y="2009077"/>
              <a:ext cx="34445" cy="5411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1"/>
            <p:cNvSpPr/>
            <p:nvPr/>
          </p:nvSpPr>
          <p:spPr>
            <a:xfrm>
              <a:off x="3778078" y="1990252"/>
              <a:ext cx="44577" cy="72938"/>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1"/>
            <p:cNvSpPr/>
            <p:nvPr/>
          </p:nvSpPr>
          <p:spPr>
            <a:xfrm>
              <a:off x="3823383" y="2027792"/>
              <a:ext cx="24910" cy="3539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1"/>
            <p:cNvSpPr/>
            <p:nvPr/>
          </p:nvSpPr>
          <p:spPr>
            <a:xfrm>
              <a:off x="3800730" y="2009077"/>
              <a:ext cx="34600" cy="5411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61"/>
          <p:cNvGrpSpPr/>
          <p:nvPr/>
        </p:nvGrpSpPr>
        <p:grpSpPr>
          <a:xfrm>
            <a:off x="1589477" y="1566423"/>
            <a:ext cx="291318" cy="272407"/>
            <a:chOff x="1585770" y="1544779"/>
            <a:chExt cx="291318" cy="272407"/>
          </a:xfrm>
        </p:grpSpPr>
        <p:sp>
          <p:nvSpPr>
            <p:cNvPr id="5009" name="Google Shape;5009;p61"/>
            <p:cNvSpPr/>
            <p:nvPr/>
          </p:nvSpPr>
          <p:spPr>
            <a:xfrm>
              <a:off x="1745575" y="1572730"/>
              <a:ext cx="131513" cy="137594"/>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1"/>
            <p:cNvSpPr/>
            <p:nvPr/>
          </p:nvSpPr>
          <p:spPr>
            <a:xfrm>
              <a:off x="1792467" y="1572730"/>
              <a:ext cx="37727" cy="89306"/>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1802042" y="1544779"/>
              <a:ext cx="18394" cy="75055"/>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1"/>
            <p:cNvSpPr/>
            <p:nvPr/>
          </p:nvSpPr>
          <p:spPr>
            <a:xfrm>
              <a:off x="1801858" y="1633880"/>
              <a:ext cx="18966" cy="18784"/>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1"/>
            <p:cNvSpPr/>
            <p:nvPr/>
          </p:nvSpPr>
          <p:spPr>
            <a:xfrm>
              <a:off x="1585770" y="1751319"/>
              <a:ext cx="159645" cy="65867"/>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1656098" y="1770266"/>
              <a:ext cx="18966" cy="46919"/>
            </a:xfrm>
            <a:custGeom>
              <a:rect b="b" l="l" r="r" t="t"/>
              <a:pathLst>
                <a:path extrusionOk="0" h="2298" w="929">
                  <a:moveTo>
                    <a:pt x="221" y="1"/>
                  </a:moveTo>
                  <a:lnTo>
                    <a:pt x="1" y="2298"/>
                  </a:lnTo>
                  <a:lnTo>
                    <a:pt x="929" y="2298"/>
                  </a:lnTo>
                  <a:lnTo>
                    <a:pt x="7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1657466" y="1760691"/>
              <a:ext cx="16434" cy="16048"/>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1717444" y="1770470"/>
              <a:ext cx="28152" cy="46715"/>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1"/>
            <p:cNvSpPr/>
            <p:nvPr/>
          </p:nvSpPr>
          <p:spPr>
            <a:xfrm>
              <a:off x="1613902" y="1605745"/>
              <a:ext cx="103382" cy="75259"/>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333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1"/>
            <p:cNvSpPr/>
            <p:nvPr/>
          </p:nvSpPr>
          <p:spPr>
            <a:xfrm>
              <a:off x="1637337" y="1605745"/>
              <a:ext cx="79945" cy="75259"/>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333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1"/>
            <p:cNvSpPr/>
            <p:nvPr/>
          </p:nvSpPr>
          <p:spPr>
            <a:xfrm>
              <a:off x="1637337" y="1718488"/>
              <a:ext cx="56488" cy="42223"/>
            </a:xfrm>
            <a:custGeom>
              <a:rect b="b" l="l" r="r" t="t"/>
              <a:pathLst>
                <a:path extrusionOk="0" h="2068" w="2767">
                  <a:moveTo>
                    <a:pt x="1" y="1"/>
                  </a:moveTo>
                  <a:lnTo>
                    <a:pt x="1" y="2068"/>
                  </a:lnTo>
                  <a:lnTo>
                    <a:pt x="2767" y="2068"/>
                  </a:lnTo>
                  <a:lnTo>
                    <a:pt x="2767" y="1"/>
                  </a:ln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1"/>
            <p:cNvSpPr/>
            <p:nvPr/>
          </p:nvSpPr>
          <p:spPr>
            <a:xfrm>
              <a:off x="1637337" y="1718488"/>
              <a:ext cx="56488" cy="23460"/>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1"/>
            <p:cNvSpPr/>
            <p:nvPr/>
          </p:nvSpPr>
          <p:spPr>
            <a:xfrm>
              <a:off x="1627967" y="1743520"/>
              <a:ext cx="37727" cy="33587"/>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1665673" y="1743520"/>
              <a:ext cx="37543" cy="33587"/>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1"/>
            <p:cNvSpPr/>
            <p:nvPr/>
          </p:nvSpPr>
          <p:spPr>
            <a:xfrm>
              <a:off x="1618597" y="1643782"/>
              <a:ext cx="94174" cy="88796"/>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1"/>
            <p:cNvSpPr/>
            <p:nvPr/>
          </p:nvSpPr>
          <p:spPr>
            <a:xfrm>
              <a:off x="1618597" y="1643782"/>
              <a:ext cx="84620" cy="88408"/>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1"/>
            <p:cNvSpPr/>
            <p:nvPr/>
          </p:nvSpPr>
          <p:spPr>
            <a:xfrm>
              <a:off x="1585770" y="1770470"/>
              <a:ext cx="28152" cy="46715"/>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6" name="Google Shape;5026;p61"/>
          <p:cNvGrpSpPr/>
          <p:nvPr/>
        </p:nvGrpSpPr>
        <p:grpSpPr>
          <a:xfrm>
            <a:off x="2021206" y="2913656"/>
            <a:ext cx="291369" cy="188414"/>
            <a:chOff x="2022723" y="2936523"/>
            <a:chExt cx="291369" cy="188414"/>
          </a:xfrm>
        </p:grpSpPr>
        <p:sp>
          <p:nvSpPr>
            <p:cNvPr id="5027" name="Google Shape;5027;p61"/>
            <p:cNvSpPr/>
            <p:nvPr/>
          </p:nvSpPr>
          <p:spPr>
            <a:xfrm>
              <a:off x="2095067" y="2938276"/>
              <a:ext cx="108261" cy="79921"/>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1"/>
            <p:cNvSpPr/>
            <p:nvPr/>
          </p:nvSpPr>
          <p:spPr>
            <a:xfrm>
              <a:off x="2096563" y="2938510"/>
              <a:ext cx="106764" cy="79688"/>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1"/>
            <p:cNvSpPr/>
            <p:nvPr/>
          </p:nvSpPr>
          <p:spPr>
            <a:xfrm>
              <a:off x="2022723" y="2966919"/>
              <a:ext cx="291369" cy="83733"/>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1"/>
            <p:cNvSpPr/>
            <p:nvPr/>
          </p:nvSpPr>
          <p:spPr>
            <a:xfrm>
              <a:off x="2095067" y="3031594"/>
              <a:ext cx="121028" cy="93343"/>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1"/>
            <p:cNvSpPr/>
            <p:nvPr/>
          </p:nvSpPr>
          <p:spPr>
            <a:xfrm>
              <a:off x="2194790" y="2936570"/>
              <a:ext cx="117708" cy="44263"/>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1"/>
            <p:cNvSpPr/>
            <p:nvPr/>
          </p:nvSpPr>
          <p:spPr>
            <a:xfrm>
              <a:off x="2132150" y="3025701"/>
              <a:ext cx="13889" cy="11738"/>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1"/>
            <p:cNvSpPr/>
            <p:nvPr/>
          </p:nvSpPr>
          <p:spPr>
            <a:xfrm>
              <a:off x="2108862" y="3025701"/>
              <a:ext cx="13679" cy="11738"/>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1"/>
            <p:cNvSpPr/>
            <p:nvPr/>
          </p:nvSpPr>
          <p:spPr>
            <a:xfrm>
              <a:off x="2085386" y="3025701"/>
              <a:ext cx="13889" cy="11738"/>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1"/>
            <p:cNvSpPr/>
            <p:nvPr/>
          </p:nvSpPr>
          <p:spPr>
            <a:xfrm>
              <a:off x="2061888" y="3025701"/>
              <a:ext cx="13889" cy="11738"/>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1"/>
            <p:cNvSpPr/>
            <p:nvPr/>
          </p:nvSpPr>
          <p:spPr>
            <a:xfrm>
              <a:off x="2231944" y="3025701"/>
              <a:ext cx="13889" cy="11738"/>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1"/>
            <p:cNvSpPr/>
            <p:nvPr/>
          </p:nvSpPr>
          <p:spPr>
            <a:xfrm>
              <a:off x="2244033" y="2936523"/>
              <a:ext cx="68464" cy="44310"/>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1"/>
            <p:cNvSpPr/>
            <p:nvPr/>
          </p:nvSpPr>
          <p:spPr>
            <a:xfrm>
              <a:off x="2096797" y="3031827"/>
              <a:ext cx="119064" cy="93109"/>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1"/>
            <p:cNvSpPr/>
            <p:nvPr/>
          </p:nvSpPr>
          <p:spPr>
            <a:xfrm>
              <a:off x="2251421" y="3012584"/>
              <a:ext cx="15690" cy="3811"/>
            </a:xfrm>
            <a:custGeom>
              <a:rect b="b" l="l" r="r" t="t"/>
              <a:pathLst>
                <a:path extrusionOk="0" h="163" w="671">
                  <a:moveTo>
                    <a:pt x="0" y="0"/>
                  </a:moveTo>
                  <a:cubicBezTo>
                    <a:pt x="230" y="0"/>
                    <a:pt x="469" y="58"/>
                    <a:pt x="670" y="163"/>
                  </a:cubicBezTo>
                  <a:lnTo>
                    <a:pt x="670"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1"/>
            <p:cNvSpPr/>
            <p:nvPr/>
          </p:nvSpPr>
          <p:spPr>
            <a:xfrm>
              <a:off x="2286331" y="3032926"/>
              <a:ext cx="27755" cy="17724"/>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1"/>
            <p:cNvSpPr/>
            <p:nvPr/>
          </p:nvSpPr>
          <p:spPr>
            <a:xfrm>
              <a:off x="2267298" y="3012584"/>
              <a:ext cx="36734" cy="20600"/>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1"/>
            <p:cNvSpPr/>
            <p:nvPr/>
          </p:nvSpPr>
          <p:spPr>
            <a:xfrm>
              <a:off x="2267087" y="3012584"/>
              <a:ext cx="36944" cy="20600"/>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61"/>
          <p:cNvGrpSpPr/>
          <p:nvPr/>
        </p:nvGrpSpPr>
        <p:grpSpPr>
          <a:xfrm>
            <a:off x="2890548" y="2873593"/>
            <a:ext cx="296095" cy="268536"/>
            <a:chOff x="2894182" y="2890591"/>
            <a:chExt cx="296095" cy="268536"/>
          </a:xfrm>
        </p:grpSpPr>
        <p:sp>
          <p:nvSpPr>
            <p:cNvPr id="5044" name="Google Shape;5044;p61"/>
            <p:cNvSpPr/>
            <p:nvPr/>
          </p:nvSpPr>
          <p:spPr>
            <a:xfrm>
              <a:off x="2930288" y="3137855"/>
              <a:ext cx="247688" cy="21272"/>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1"/>
            <p:cNvSpPr/>
            <p:nvPr/>
          </p:nvSpPr>
          <p:spPr>
            <a:xfrm>
              <a:off x="2894182" y="2983205"/>
              <a:ext cx="249092" cy="136601"/>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1"/>
            <p:cNvSpPr/>
            <p:nvPr/>
          </p:nvSpPr>
          <p:spPr>
            <a:xfrm>
              <a:off x="3048414" y="3021118"/>
              <a:ext cx="75207" cy="79052"/>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3114382" y="2983205"/>
              <a:ext cx="9241" cy="28314"/>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1"/>
            <p:cNvSpPr/>
            <p:nvPr/>
          </p:nvSpPr>
          <p:spPr>
            <a:xfrm>
              <a:off x="3028150" y="2890591"/>
              <a:ext cx="15570" cy="7901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1"/>
            <p:cNvSpPr/>
            <p:nvPr/>
          </p:nvSpPr>
          <p:spPr>
            <a:xfrm>
              <a:off x="3064445" y="2891345"/>
              <a:ext cx="15465" cy="782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1"/>
            <p:cNvSpPr/>
            <p:nvPr/>
          </p:nvSpPr>
          <p:spPr>
            <a:xfrm>
              <a:off x="2918658" y="3133411"/>
              <a:ext cx="271619" cy="9096"/>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61"/>
          <p:cNvGrpSpPr/>
          <p:nvPr/>
        </p:nvGrpSpPr>
        <p:grpSpPr>
          <a:xfrm>
            <a:off x="2028212" y="2426388"/>
            <a:ext cx="277355" cy="290716"/>
            <a:chOff x="2030789" y="2428986"/>
            <a:chExt cx="277355" cy="290716"/>
          </a:xfrm>
        </p:grpSpPr>
        <p:sp>
          <p:nvSpPr>
            <p:cNvPr id="5052" name="Google Shape;5052;p61"/>
            <p:cNvSpPr/>
            <p:nvPr/>
          </p:nvSpPr>
          <p:spPr>
            <a:xfrm>
              <a:off x="2164777" y="2428986"/>
              <a:ext cx="143367" cy="120885"/>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1"/>
            <p:cNvSpPr/>
            <p:nvPr/>
          </p:nvSpPr>
          <p:spPr>
            <a:xfrm>
              <a:off x="2201236" y="2456056"/>
              <a:ext cx="66682" cy="58163"/>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2045326" y="2468867"/>
              <a:ext cx="236904" cy="236954"/>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1"/>
            <p:cNvSpPr/>
            <p:nvPr/>
          </p:nvSpPr>
          <p:spPr>
            <a:xfrm>
              <a:off x="2110415" y="2468867"/>
              <a:ext cx="171601" cy="171638"/>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1"/>
            <p:cNvSpPr/>
            <p:nvPr/>
          </p:nvSpPr>
          <p:spPr>
            <a:xfrm>
              <a:off x="2030789" y="2454817"/>
              <a:ext cx="105597" cy="104684"/>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p:nvPr/>
          </p:nvSpPr>
          <p:spPr>
            <a:xfrm>
              <a:off x="2037286" y="2460825"/>
              <a:ext cx="99099" cy="98676"/>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1"/>
            <p:cNvSpPr/>
            <p:nvPr/>
          </p:nvSpPr>
          <p:spPr>
            <a:xfrm>
              <a:off x="2191163" y="2615181"/>
              <a:ext cx="105387" cy="104521"/>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1"/>
            <p:cNvSpPr/>
            <p:nvPr/>
          </p:nvSpPr>
          <p:spPr>
            <a:xfrm>
              <a:off x="2197427" y="2621002"/>
              <a:ext cx="99123" cy="9870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2084239" y="2561485"/>
              <a:ext cx="70047" cy="25972"/>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1"/>
            <p:cNvSpPr/>
            <p:nvPr/>
          </p:nvSpPr>
          <p:spPr>
            <a:xfrm>
              <a:off x="2164099" y="2633976"/>
              <a:ext cx="73390" cy="41635"/>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61"/>
          <p:cNvGrpSpPr/>
          <p:nvPr/>
        </p:nvGrpSpPr>
        <p:grpSpPr>
          <a:xfrm>
            <a:off x="2021203" y="3740219"/>
            <a:ext cx="291373" cy="284676"/>
            <a:chOff x="2022042" y="3739981"/>
            <a:chExt cx="291373" cy="284676"/>
          </a:xfrm>
        </p:grpSpPr>
        <p:sp>
          <p:nvSpPr>
            <p:cNvPr id="5063" name="Google Shape;5063;p61"/>
            <p:cNvSpPr/>
            <p:nvPr/>
          </p:nvSpPr>
          <p:spPr>
            <a:xfrm>
              <a:off x="2084476" y="3836550"/>
              <a:ext cx="170476" cy="154301"/>
            </a:xfrm>
            <a:custGeom>
              <a:rect b="b" l="l" r="r" t="t"/>
              <a:pathLst>
                <a:path extrusionOk="0" h="6289" w="6949">
                  <a:moveTo>
                    <a:pt x="1" y="1"/>
                  </a:moveTo>
                  <a:lnTo>
                    <a:pt x="1" y="6288"/>
                  </a:lnTo>
                  <a:lnTo>
                    <a:pt x="6949" y="6288"/>
                  </a:lnTo>
                  <a:lnTo>
                    <a:pt x="69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2049738" y="3739981"/>
              <a:ext cx="235757" cy="77334"/>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2078613" y="3759879"/>
              <a:ext cx="177983" cy="58393"/>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1"/>
            <p:cNvSpPr/>
            <p:nvPr/>
          </p:nvSpPr>
          <p:spPr>
            <a:xfrm>
              <a:off x="2047849" y="3807673"/>
              <a:ext cx="239511" cy="28902"/>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2084476" y="3836550"/>
              <a:ext cx="170476" cy="149835"/>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2053173" y="3836550"/>
              <a:ext cx="61626" cy="136439"/>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2066420" y="3972963"/>
              <a:ext cx="32407" cy="16708"/>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2139820" y="3836550"/>
              <a:ext cx="61601" cy="136439"/>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2153043" y="3972963"/>
              <a:ext cx="32432" cy="16708"/>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1"/>
            <p:cNvSpPr/>
            <p:nvPr/>
          </p:nvSpPr>
          <p:spPr>
            <a:xfrm>
              <a:off x="2226443" y="3836550"/>
              <a:ext cx="61380" cy="136439"/>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1"/>
            <p:cNvSpPr/>
            <p:nvPr/>
          </p:nvSpPr>
          <p:spPr>
            <a:xfrm>
              <a:off x="2239445" y="3972963"/>
              <a:ext cx="32653" cy="16708"/>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1"/>
            <p:cNvSpPr/>
            <p:nvPr/>
          </p:nvSpPr>
          <p:spPr>
            <a:xfrm>
              <a:off x="2049027" y="3986114"/>
              <a:ext cx="237401" cy="20217"/>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2040122" y="4003263"/>
              <a:ext cx="254991" cy="17175"/>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2022042" y="4016169"/>
              <a:ext cx="291373" cy="8489"/>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61"/>
          <p:cNvGrpSpPr/>
          <p:nvPr/>
        </p:nvGrpSpPr>
        <p:grpSpPr>
          <a:xfrm>
            <a:off x="2470840" y="2860102"/>
            <a:ext cx="272869" cy="295511"/>
            <a:chOff x="2496267" y="2863450"/>
            <a:chExt cx="272869" cy="295511"/>
          </a:xfrm>
        </p:grpSpPr>
        <p:sp>
          <p:nvSpPr>
            <p:cNvPr id="5078" name="Google Shape;5078;p61"/>
            <p:cNvSpPr/>
            <p:nvPr/>
          </p:nvSpPr>
          <p:spPr>
            <a:xfrm>
              <a:off x="2560854" y="2863450"/>
              <a:ext cx="208282" cy="295511"/>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1"/>
            <p:cNvSpPr/>
            <p:nvPr/>
          </p:nvSpPr>
          <p:spPr>
            <a:xfrm>
              <a:off x="2541637" y="2881551"/>
              <a:ext cx="208072" cy="259287"/>
            </a:xfrm>
            <a:custGeom>
              <a:rect b="b" l="l" r="r" t="t"/>
              <a:pathLst>
                <a:path extrusionOk="0" h="11102" w="8911">
                  <a:moveTo>
                    <a:pt x="0" y="0"/>
                  </a:moveTo>
                  <a:lnTo>
                    <a:pt x="0" y="11102"/>
                  </a:lnTo>
                  <a:lnTo>
                    <a:pt x="8910" y="11102"/>
                  </a:lnTo>
                  <a:lnTo>
                    <a:pt x="89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2523984" y="2863450"/>
              <a:ext cx="208282" cy="295511"/>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1"/>
            <p:cNvSpPr/>
            <p:nvPr/>
          </p:nvSpPr>
          <p:spPr>
            <a:xfrm>
              <a:off x="2700069" y="2863450"/>
              <a:ext cx="32200" cy="295511"/>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2496267" y="2896311"/>
              <a:ext cx="54779" cy="23705"/>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2496711" y="2964697"/>
              <a:ext cx="54546" cy="23939"/>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2496944" y="3033105"/>
              <a:ext cx="54546" cy="23705"/>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2497154" y="3101467"/>
              <a:ext cx="52094" cy="23775"/>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1"/>
            <p:cNvSpPr/>
            <p:nvPr/>
          </p:nvSpPr>
          <p:spPr>
            <a:xfrm>
              <a:off x="2496267" y="2896311"/>
              <a:ext cx="54779" cy="23705"/>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1"/>
            <p:cNvSpPr/>
            <p:nvPr/>
          </p:nvSpPr>
          <p:spPr>
            <a:xfrm>
              <a:off x="2517936" y="2896288"/>
              <a:ext cx="30425" cy="23752"/>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2496711" y="2964697"/>
              <a:ext cx="54546" cy="23939"/>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2518403" y="2964697"/>
              <a:ext cx="30192" cy="23752"/>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2496944" y="3033105"/>
              <a:ext cx="54546" cy="23705"/>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2518613" y="3033082"/>
              <a:ext cx="30425" cy="23752"/>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2497154" y="3101467"/>
              <a:ext cx="52094" cy="23775"/>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2518847" y="3101467"/>
              <a:ext cx="30402" cy="23775"/>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1"/>
            <p:cNvSpPr/>
            <p:nvPr/>
          </p:nvSpPr>
          <p:spPr>
            <a:xfrm>
              <a:off x="2575145" y="3085165"/>
              <a:ext cx="118478" cy="8758"/>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1"/>
            <p:cNvSpPr/>
            <p:nvPr/>
          </p:nvSpPr>
          <p:spPr>
            <a:xfrm>
              <a:off x="2575145" y="3104177"/>
              <a:ext cx="118478" cy="8735"/>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1"/>
            <p:cNvSpPr/>
            <p:nvPr/>
          </p:nvSpPr>
          <p:spPr>
            <a:xfrm>
              <a:off x="2597491" y="2913291"/>
              <a:ext cx="60593" cy="15066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7" name="Google Shape;5097;p61"/>
          <p:cNvGrpSpPr/>
          <p:nvPr/>
        </p:nvGrpSpPr>
        <p:grpSpPr>
          <a:xfrm>
            <a:off x="3768543" y="2869219"/>
            <a:ext cx="291344" cy="277285"/>
            <a:chOff x="3771671" y="2856596"/>
            <a:chExt cx="291344" cy="277285"/>
          </a:xfrm>
        </p:grpSpPr>
        <p:sp>
          <p:nvSpPr>
            <p:cNvPr id="5098" name="Google Shape;5098;p61"/>
            <p:cNvSpPr/>
            <p:nvPr/>
          </p:nvSpPr>
          <p:spPr>
            <a:xfrm>
              <a:off x="3790758" y="3081116"/>
              <a:ext cx="44200" cy="48462"/>
            </a:xfrm>
            <a:custGeom>
              <a:rect b="b" l="l" r="r" t="t"/>
              <a:pathLst>
                <a:path extrusionOk="0" h="2163" w="1973">
                  <a:moveTo>
                    <a:pt x="1" y="0"/>
                  </a:moveTo>
                  <a:lnTo>
                    <a:pt x="1" y="2163"/>
                  </a:lnTo>
                  <a:lnTo>
                    <a:pt x="1972" y="2163"/>
                  </a:lnTo>
                  <a:lnTo>
                    <a:pt x="1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1"/>
            <p:cNvSpPr/>
            <p:nvPr/>
          </p:nvSpPr>
          <p:spPr>
            <a:xfrm>
              <a:off x="3790758" y="3081116"/>
              <a:ext cx="44200" cy="13085"/>
            </a:xfrm>
            <a:custGeom>
              <a:rect b="b" l="l" r="r" t="t"/>
              <a:pathLst>
                <a:path extrusionOk="0" h="584" w="1973">
                  <a:moveTo>
                    <a:pt x="1" y="0"/>
                  </a:moveTo>
                  <a:lnTo>
                    <a:pt x="1" y="584"/>
                  </a:lnTo>
                  <a:lnTo>
                    <a:pt x="1972" y="584"/>
                  </a:lnTo>
                  <a:lnTo>
                    <a:pt x="1972"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1"/>
            <p:cNvSpPr/>
            <p:nvPr/>
          </p:nvSpPr>
          <p:spPr>
            <a:xfrm>
              <a:off x="3786479" y="3067808"/>
              <a:ext cx="48255" cy="1761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a:off x="3790758" y="3076613"/>
              <a:ext cx="43976" cy="8805"/>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1"/>
            <p:cNvSpPr/>
            <p:nvPr/>
          </p:nvSpPr>
          <p:spPr>
            <a:xfrm>
              <a:off x="3830433" y="2931227"/>
              <a:ext cx="35172" cy="198150"/>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1"/>
            <p:cNvSpPr/>
            <p:nvPr/>
          </p:nvSpPr>
          <p:spPr>
            <a:xfrm>
              <a:off x="3883168" y="2979891"/>
              <a:ext cx="26614" cy="70352"/>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1"/>
            <p:cNvSpPr/>
            <p:nvPr/>
          </p:nvSpPr>
          <p:spPr>
            <a:xfrm>
              <a:off x="3834487" y="2931227"/>
              <a:ext cx="27040" cy="13309"/>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3886819" y="2979891"/>
              <a:ext cx="19311" cy="13107"/>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3927323" y="2979891"/>
              <a:ext cx="26390" cy="70352"/>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3930751" y="2979891"/>
              <a:ext cx="19333" cy="13107"/>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3971501" y="2979891"/>
              <a:ext cx="26390" cy="70352"/>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3974928" y="2979891"/>
              <a:ext cx="19311" cy="13107"/>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1"/>
            <p:cNvSpPr/>
            <p:nvPr/>
          </p:nvSpPr>
          <p:spPr>
            <a:xfrm>
              <a:off x="3847996" y="3063304"/>
              <a:ext cx="185045" cy="66072"/>
            </a:xfrm>
            <a:custGeom>
              <a:rect b="b" l="l" r="r" t="t"/>
              <a:pathLst>
                <a:path extrusionOk="0" h="2949" w="8260">
                  <a:moveTo>
                    <a:pt x="1" y="1"/>
                  </a:moveTo>
                  <a:lnTo>
                    <a:pt x="1" y="2948"/>
                  </a:lnTo>
                  <a:lnTo>
                    <a:pt x="8260" y="2948"/>
                  </a:lnTo>
                  <a:lnTo>
                    <a:pt x="82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1"/>
            <p:cNvSpPr/>
            <p:nvPr/>
          </p:nvSpPr>
          <p:spPr>
            <a:xfrm>
              <a:off x="3847996" y="3063304"/>
              <a:ext cx="185045" cy="13331"/>
            </a:xfrm>
            <a:custGeom>
              <a:rect b="b" l="l" r="r" t="t"/>
              <a:pathLst>
                <a:path extrusionOk="0" h="595" w="8260">
                  <a:moveTo>
                    <a:pt x="1" y="1"/>
                  </a:moveTo>
                  <a:lnTo>
                    <a:pt x="1" y="594"/>
                  </a:lnTo>
                  <a:lnTo>
                    <a:pt x="8260" y="594"/>
                  </a:lnTo>
                  <a:lnTo>
                    <a:pt x="8260"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3874364" y="3081049"/>
              <a:ext cx="9028" cy="17655"/>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3892174" y="3081049"/>
              <a:ext cx="8804" cy="17655"/>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3909759" y="3081049"/>
              <a:ext cx="8804" cy="17655"/>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3927323" y="3081049"/>
              <a:ext cx="8827" cy="17655"/>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3944909" y="3081049"/>
              <a:ext cx="8804" cy="17655"/>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1"/>
            <p:cNvSpPr/>
            <p:nvPr/>
          </p:nvSpPr>
          <p:spPr>
            <a:xfrm>
              <a:off x="3962495" y="3081049"/>
              <a:ext cx="8804" cy="17655"/>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1"/>
            <p:cNvSpPr/>
            <p:nvPr/>
          </p:nvSpPr>
          <p:spPr>
            <a:xfrm>
              <a:off x="3980081" y="3081049"/>
              <a:ext cx="8804" cy="17655"/>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3997644" y="3081049"/>
              <a:ext cx="9028" cy="17655"/>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3771671" y="3125075"/>
              <a:ext cx="284758" cy="8805"/>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3843717" y="3050242"/>
              <a:ext cx="193625" cy="17588"/>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3847996" y="3059025"/>
              <a:ext cx="185045" cy="8805"/>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3874364" y="3081116"/>
              <a:ext cx="9028" cy="8805"/>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3892174" y="3081116"/>
              <a:ext cx="8804" cy="8805"/>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3909759" y="3081116"/>
              <a:ext cx="8804" cy="8805"/>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3927323" y="3081116"/>
              <a:ext cx="8827" cy="8805"/>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3944909" y="3081116"/>
              <a:ext cx="8804" cy="8805"/>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3962495" y="3081116"/>
              <a:ext cx="8804" cy="8805"/>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3980081" y="3081116"/>
              <a:ext cx="8804" cy="8805"/>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3997644" y="3081116"/>
              <a:ext cx="9028" cy="8805"/>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3841186" y="2856596"/>
              <a:ext cx="221830" cy="96745"/>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1"/>
            <p:cNvSpPr/>
            <p:nvPr/>
          </p:nvSpPr>
          <p:spPr>
            <a:xfrm>
              <a:off x="3840984" y="2870106"/>
              <a:ext cx="206013" cy="83033"/>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3" name="Google Shape;5133;p61"/>
          <p:cNvGrpSpPr/>
          <p:nvPr/>
        </p:nvGrpSpPr>
        <p:grpSpPr>
          <a:xfrm>
            <a:off x="1148082" y="3763436"/>
            <a:ext cx="296119" cy="238243"/>
            <a:chOff x="1135487" y="3743799"/>
            <a:chExt cx="296119" cy="238243"/>
          </a:xfrm>
        </p:grpSpPr>
        <p:sp>
          <p:nvSpPr>
            <p:cNvPr id="5134" name="Google Shape;5134;p61"/>
            <p:cNvSpPr/>
            <p:nvPr/>
          </p:nvSpPr>
          <p:spPr>
            <a:xfrm>
              <a:off x="1135487" y="3743799"/>
              <a:ext cx="296119" cy="205009"/>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1"/>
            <p:cNvSpPr/>
            <p:nvPr/>
          </p:nvSpPr>
          <p:spPr>
            <a:xfrm>
              <a:off x="1135487" y="3743799"/>
              <a:ext cx="296119" cy="205009"/>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1"/>
            <p:cNvSpPr/>
            <p:nvPr/>
          </p:nvSpPr>
          <p:spPr>
            <a:xfrm>
              <a:off x="1156923" y="3766165"/>
              <a:ext cx="253245" cy="160276"/>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1359869" y="3766165"/>
              <a:ext cx="50290" cy="160276"/>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1"/>
            <p:cNvSpPr/>
            <p:nvPr/>
          </p:nvSpPr>
          <p:spPr>
            <a:xfrm>
              <a:off x="1328120" y="3922900"/>
              <a:ext cx="48571" cy="59143"/>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1"/>
            <p:cNvSpPr/>
            <p:nvPr/>
          </p:nvSpPr>
          <p:spPr>
            <a:xfrm>
              <a:off x="1364658" y="3922900"/>
              <a:ext cx="48590" cy="59143"/>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1"/>
            <p:cNvSpPr/>
            <p:nvPr/>
          </p:nvSpPr>
          <p:spPr>
            <a:xfrm>
              <a:off x="1327522" y="3867043"/>
              <a:ext cx="86153" cy="84754"/>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1"/>
            <p:cNvSpPr/>
            <p:nvPr/>
          </p:nvSpPr>
          <p:spPr>
            <a:xfrm>
              <a:off x="1355794" y="3947487"/>
              <a:ext cx="1506" cy="19"/>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1"/>
            <p:cNvSpPr/>
            <p:nvPr/>
          </p:nvSpPr>
          <p:spPr>
            <a:xfrm>
              <a:off x="1355794" y="3871331"/>
              <a:ext cx="1506" cy="19"/>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1"/>
            <p:cNvSpPr/>
            <p:nvPr/>
          </p:nvSpPr>
          <p:spPr>
            <a:xfrm>
              <a:off x="1358575" y="3867043"/>
              <a:ext cx="55099" cy="8471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1"/>
            <p:cNvSpPr/>
            <p:nvPr/>
          </p:nvSpPr>
          <p:spPr>
            <a:xfrm>
              <a:off x="1346930" y="3886126"/>
              <a:ext cx="46775" cy="46588"/>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1"/>
            <p:cNvSpPr/>
            <p:nvPr/>
          </p:nvSpPr>
          <p:spPr>
            <a:xfrm>
              <a:off x="1355794" y="3886126"/>
              <a:ext cx="41792" cy="46549"/>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1"/>
            <p:cNvSpPr/>
            <p:nvPr/>
          </p:nvSpPr>
          <p:spPr>
            <a:xfrm>
              <a:off x="1190313" y="3816401"/>
              <a:ext cx="186288" cy="8943"/>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1"/>
            <p:cNvSpPr/>
            <p:nvPr/>
          </p:nvSpPr>
          <p:spPr>
            <a:xfrm>
              <a:off x="1190313" y="3792201"/>
              <a:ext cx="186288" cy="8924"/>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1"/>
            <p:cNvSpPr/>
            <p:nvPr/>
          </p:nvSpPr>
          <p:spPr>
            <a:xfrm>
              <a:off x="1190371" y="3840814"/>
              <a:ext cx="186173" cy="8924"/>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1"/>
            <p:cNvSpPr/>
            <p:nvPr/>
          </p:nvSpPr>
          <p:spPr>
            <a:xfrm>
              <a:off x="1247282" y="3872413"/>
              <a:ext cx="72325" cy="8943"/>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61"/>
          <p:cNvGrpSpPr/>
          <p:nvPr/>
        </p:nvGrpSpPr>
        <p:grpSpPr>
          <a:xfrm>
            <a:off x="3768530" y="3736952"/>
            <a:ext cx="291366" cy="291194"/>
            <a:chOff x="3770182" y="3739066"/>
            <a:chExt cx="291366" cy="291194"/>
          </a:xfrm>
        </p:grpSpPr>
        <p:sp>
          <p:nvSpPr>
            <p:cNvPr id="5151" name="Google Shape;5151;p61"/>
            <p:cNvSpPr/>
            <p:nvPr/>
          </p:nvSpPr>
          <p:spPr>
            <a:xfrm>
              <a:off x="3865498" y="3739066"/>
              <a:ext cx="99009" cy="291194"/>
            </a:xfrm>
            <a:custGeom>
              <a:rect b="b" l="l" r="r" t="t"/>
              <a:pathLst>
                <a:path extrusionOk="0" h="12835" w="4365">
                  <a:moveTo>
                    <a:pt x="0" y="0"/>
                  </a:moveTo>
                  <a:lnTo>
                    <a:pt x="0" y="12834"/>
                  </a:lnTo>
                  <a:lnTo>
                    <a:pt x="4364" y="12834"/>
                  </a:lnTo>
                  <a:lnTo>
                    <a:pt x="436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3942122" y="3739066"/>
              <a:ext cx="22388" cy="291194"/>
            </a:xfrm>
            <a:custGeom>
              <a:rect b="b" l="l" r="r" t="t"/>
              <a:pathLst>
                <a:path extrusionOk="0" h="12835" w="987">
                  <a:moveTo>
                    <a:pt x="0" y="0"/>
                  </a:moveTo>
                  <a:lnTo>
                    <a:pt x="0" y="12834"/>
                  </a:lnTo>
                  <a:lnTo>
                    <a:pt x="986" y="12834"/>
                  </a:lnTo>
                  <a:lnTo>
                    <a:pt x="986"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1"/>
            <p:cNvSpPr/>
            <p:nvPr/>
          </p:nvSpPr>
          <p:spPr>
            <a:xfrm>
              <a:off x="3770182" y="3739066"/>
              <a:ext cx="97058" cy="291194"/>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1"/>
            <p:cNvSpPr/>
            <p:nvPr/>
          </p:nvSpPr>
          <p:spPr>
            <a:xfrm>
              <a:off x="3845513" y="3739066"/>
              <a:ext cx="21730" cy="291194"/>
            </a:xfrm>
            <a:custGeom>
              <a:rect b="b" l="l" r="r" t="t"/>
              <a:pathLst>
                <a:path extrusionOk="0" h="12835" w="958">
                  <a:moveTo>
                    <a:pt x="1" y="0"/>
                  </a:moveTo>
                  <a:lnTo>
                    <a:pt x="1" y="12834"/>
                  </a:lnTo>
                  <a:lnTo>
                    <a:pt x="958" y="12834"/>
                  </a:lnTo>
                  <a:lnTo>
                    <a:pt x="958" y="0"/>
                  </a:ln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3963172" y="3739066"/>
              <a:ext cx="98374" cy="291194"/>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1"/>
            <p:cNvSpPr/>
            <p:nvPr/>
          </p:nvSpPr>
          <p:spPr>
            <a:xfrm>
              <a:off x="4016592" y="3739066"/>
              <a:ext cx="44957" cy="291194"/>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1"/>
            <p:cNvSpPr/>
            <p:nvPr/>
          </p:nvSpPr>
          <p:spPr>
            <a:xfrm>
              <a:off x="3804275" y="3971624"/>
              <a:ext cx="28671" cy="28677"/>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1"/>
            <p:cNvSpPr/>
            <p:nvPr/>
          </p:nvSpPr>
          <p:spPr>
            <a:xfrm>
              <a:off x="3901519" y="3971624"/>
              <a:ext cx="28693" cy="28677"/>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1"/>
            <p:cNvSpPr/>
            <p:nvPr/>
          </p:nvSpPr>
          <p:spPr>
            <a:xfrm>
              <a:off x="3997469" y="3971624"/>
              <a:ext cx="28898" cy="28677"/>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1"/>
            <p:cNvSpPr/>
            <p:nvPr/>
          </p:nvSpPr>
          <p:spPr>
            <a:xfrm>
              <a:off x="3791686" y="3877376"/>
              <a:ext cx="53848" cy="36277"/>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1"/>
            <p:cNvSpPr/>
            <p:nvPr/>
          </p:nvSpPr>
          <p:spPr>
            <a:xfrm>
              <a:off x="3791686" y="3770762"/>
              <a:ext cx="53848" cy="106631"/>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1"/>
            <p:cNvSpPr/>
            <p:nvPr/>
          </p:nvSpPr>
          <p:spPr>
            <a:xfrm>
              <a:off x="3888929" y="3770762"/>
              <a:ext cx="53871" cy="106631"/>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1"/>
            <p:cNvSpPr/>
            <p:nvPr/>
          </p:nvSpPr>
          <p:spPr>
            <a:xfrm>
              <a:off x="3888929" y="3877376"/>
              <a:ext cx="53871" cy="36277"/>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3985107" y="3770762"/>
              <a:ext cx="53848" cy="106631"/>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1"/>
            <p:cNvSpPr/>
            <p:nvPr/>
          </p:nvSpPr>
          <p:spPr>
            <a:xfrm>
              <a:off x="3985107" y="3877376"/>
              <a:ext cx="53848" cy="36277"/>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1"/>
            <p:cNvSpPr/>
            <p:nvPr/>
          </p:nvSpPr>
          <p:spPr>
            <a:xfrm>
              <a:off x="3803844" y="3793564"/>
              <a:ext cx="29328" cy="8712"/>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1"/>
            <p:cNvSpPr/>
            <p:nvPr/>
          </p:nvSpPr>
          <p:spPr>
            <a:xfrm>
              <a:off x="3803844" y="3819610"/>
              <a:ext cx="29328" cy="8712"/>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1"/>
            <p:cNvSpPr/>
            <p:nvPr/>
          </p:nvSpPr>
          <p:spPr>
            <a:xfrm>
              <a:off x="3803844" y="3845680"/>
              <a:ext cx="29328" cy="8712"/>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1"/>
            <p:cNvSpPr/>
            <p:nvPr/>
          </p:nvSpPr>
          <p:spPr>
            <a:xfrm>
              <a:off x="3997265" y="3793564"/>
              <a:ext cx="29328" cy="8712"/>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1"/>
            <p:cNvSpPr/>
            <p:nvPr/>
          </p:nvSpPr>
          <p:spPr>
            <a:xfrm>
              <a:off x="3997265" y="3819610"/>
              <a:ext cx="29328" cy="8712"/>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1"/>
            <p:cNvSpPr/>
            <p:nvPr/>
          </p:nvSpPr>
          <p:spPr>
            <a:xfrm>
              <a:off x="3997265" y="3845680"/>
              <a:ext cx="29328" cy="8712"/>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1"/>
            <p:cNvSpPr/>
            <p:nvPr/>
          </p:nvSpPr>
          <p:spPr>
            <a:xfrm>
              <a:off x="3901315" y="3793564"/>
              <a:ext cx="29102" cy="8712"/>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1"/>
            <p:cNvSpPr/>
            <p:nvPr/>
          </p:nvSpPr>
          <p:spPr>
            <a:xfrm>
              <a:off x="3901315" y="3819610"/>
              <a:ext cx="29102" cy="8712"/>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1"/>
            <p:cNvSpPr/>
            <p:nvPr/>
          </p:nvSpPr>
          <p:spPr>
            <a:xfrm>
              <a:off x="3901315" y="3845680"/>
              <a:ext cx="29102" cy="8712"/>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61"/>
          <p:cNvGrpSpPr/>
          <p:nvPr/>
        </p:nvGrpSpPr>
        <p:grpSpPr>
          <a:xfrm>
            <a:off x="1592554" y="2861768"/>
            <a:ext cx="285159" cy="292185"/>
            <a:chOff x="1583665" y="2861071"/>
            <a:chExt cx="285159" cy="292185"/>
          </a:xfrm>
        </p:grpSpPr>
        <p:sp>
          <p:nvSpPr>
            <p:cNvPr id="5176" name="Google Shape;5176;p61"/>
            <p:cNvSpPr/>
            <p:nvPr/>
          </p:nvSpPr>
          <p:spPr>
            <a:xfrm>
              <a:off x="1583665" y="2861071"/>
              <a:ext cx="285154" cy="292177"/>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1711600" y="2861071"/>
              <a:ext cx="41828" cy="40959"/>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1"/>
            <p:cNvSpPr/>
            <p:nvPr/>
          </p:nvSpPr>
          <p:spPr>
            <a:xfrm>
              <a:off x="1784141" y="2886500"/>
              <a:ext cx="84683" cy="241103"/>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1711818" y="3112428"/>
              <a:ext cx="41610" cy="40828"/>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1"/>
            <p:cNvSpPr/>
            <p:nvPr/>
          </p:nvSpPr>
          <p:spPr>
            <a:xfrm>
              <a:off x="1640741" y="2921868"/>
              <a:ext cx="176247" cy="170719"/>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1"/>
            <p:cNvSpPr/>
            <p:nvPr/>
          </p:nvSpPr>
          <p:spPr>
            <a:xfrm>
              <a:off x="1666669" y="2954789"/>
              <a:ext cx="50194" cy="42969"/>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1"/>
            <p:cNvSpPr/>
            <p:nvPr/>
          </p:nvSpPr>
          <p:spPr>
            <a:xfrm>
              <a:off x="1735518" y="3016766"/>
              <a:ext cx="50063" cy="42773"/>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1"/>
            <p:cNvSpPr/>
            <p:nvPr/>
          </p:nvSpPr>
          <p:spPr>
            <a:xfrm>
              <a:off x="1684777" y="2962239"/>
              <a:ext cx="88244" cy="84715"/>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61"/>
          <p:cNvGrpSpPr/>
          <p:nvPr/>
        </p:nvGrpSpPr>
        <p:grpSpPr>
          <a:xfrm>
            <a:off x="1659059" y="1991093"/>
            <a:ext cx="152151" cy="294934"/>
            <a:chOff x="1622916" y="1992669"/>
            <a:chExt cx="152151" cy="294934"/>
          </a:xfrm>
        </p:grpSpPr>
        <p:sp>
          <p:nvSpPr>
            <p:cNvPr id="5185" name="Google Shape;5185;p61"/>
            <p:cNvSpPr/>
            <p:nvPr/>
          </p:nvSpPr>
          <p:spPr>
            <a:xfrm>
              <a:off x="1704495" y="2112819"/>
              <a:ext cx="9151" cy="10111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1"/>
            <p:cNvSpPr/>
            <p:nvPr/>
          </p:nvSpPr>
          <p:spPr>
            <a:xfrm>
              <a:off x="1622916" y="1992669"/>
              <a:ext cx="150946" cy="129123"/>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1"/>
            <p:cNvSpPr/>
            <p:nvPr/>
          </p:nvSpPr>
          <p:spPr>
            <a:xfrm>
              <a:off x="1641393" y="2006359"/>
              <a:ext cx="118305" cy="101594"/>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1"/>
            <p:cNvSpPr/>
            <p:nvPr/>
          </p:nvSpPr>
          <p:spPr>
            <a:xfrm>
              <a:off x="1686269" y="2006760"/>
              <a:ext cx="47282" cy="100691"/>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1"/>
            <p:cNvSpPr/>
            <p:nvPr/>
          </p:nvSpPr>
          <p:spPr>
            <a:xfrm>
              <a:off x="1658190" y="2204562"/>
              <a:ext cx="101759" cy="83040"/>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1"/>
            <p:cNvSpPr/>
            <p:nvPr/>
          </p:nvSpPr>
          <p:spPr>
            <a:xfrm>
              <a:off x="1660597" y="2227579"/>
              <a:ext cx="19680" cy="46108"/>
            </a:xfrm>
            <a:custGeom>
              <a:rect b="b" l="l" r="r" t="t"/>
              <a:pathLst>
                <a:path extrusionOk="0" h="1839" w="785">
                  <a:moveTo>
                    <a:pt x="0" y="1"/>
                  </a:moveTo>
                  <a:lnTo>
                    <a:pt x="230" y="1838"/>
                  </a:lnTo>
                  <a:lnTo>
                    <a:pt x="785" y="1838"/>
                  </a:lnTo>
                  <a:lnTo>
                    <a:pt x="555"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1"/>
            <p:cNvSpPr/>
            <p:nvPr/>
          </p:nvSpPr>
          <p:spPr>
            <a:xfrm>
              <a:off x="1658190" y="2204562"/>
              <a:ext cx="101985" cy="27605"/>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1665861" y="2269100"/>
              <a:ext cx="86416" cy="18504"/>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1"/>
            <p:cNvSpPr/>
            <p:nvPr/>
          </p:nvSpPr>
          <p:spPr>
            <a:xfrm>
              <a:off x="1658190" y="2204562"/>
              <a:ext cx="101759" cy="27605"/>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1"/>
            <p:cNvSpPr/>
            <p:nvPr/>
          </p:nvSpPr>
          <p:spPr>
            <a:xfrm>
              <a:off x="1665861" y="2269100"/>
              <a:ext cx="20181" cy="18504"/>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1"/>
            <p:cNvSpPr/>
            <p:nvPr/>
          </p:nvSpPr>
          <p:spPr>
            <a:xfrm>
              <a:off x="1713620" y="2126259"/>
              <a:ext cx="61447" cy="45983"/>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1"/>
            <p:cNvSpPr/>
            <p:nvPr/>
          </p:nvSpPr>
          <p:spPr>
            <a:xfrm>
              <a:off x="1713620" y="2149376"/>
              <a:ext cx="61447" cy="22866"/>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1"/>
            <p:cNvSpPr/>
            <p:nvPr/>
          </p:nvSpPr>
          <p:spPr>
            <a:xfrm>
              <a:off x="1643072" y="2126259"/>
              <a:ext cx="61447" cy="45983"/>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1"/>
            <p:cNvSpPr/>
            <p:nvPr/>
          </p:nvSpPr>
          <p:spPr>
            <a:xfrm>
              <a:off x="1643072" y="2149376"/>
              <a:ext cx="61447" cy="22866"/>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1"/>
            <p:cNvSpPr/>
            <p:nvPr/>
          </p:nvSpPr>
          <p:spPr>
            <a:xfrm>
              <a:off x="1644501" y="2186083"/>
              <a:ext cx="129110" cy="27856"/>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61"/>
          <p:cNvGrpSpPr/>
          <p:nvPr/>
        </p:nvGrpSpPr>
        <p:grpSpPr>
          <a:xfrm>
            <a:off x="3337087" y="1595089"/>
            <a:ext cx="296112" cy="215073"/>
            <a:chOff x="3335799" y="1573501"/>
            <a:chExt cx="375872" cy="273074"/>
          </a:xfrm>
        </p:grpSpPr>
        <p:sp>
          <p:nvSpPr>
            <p:cNvPr id="5201" name="Google Shape;5201;p61"/>
            <p:cNvSpPr/>
            <p:nvPr/>
          </p:nvSpPr>
          <p:spPr>
            <a:xfrm>
              <a:off x="3353948" y="1573501"/>
              <a:ext cx="339575" cy="24885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1"/>
            <p:cNvSpPr/>
            <p:nvPr/>
          </p:nvSpPr>
          <p:spPr>
            <a:xfrm>
              <a:off x="3378128" y="1597974"/>
              <a:ext cx="291189" cy="193881"/>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1"/>
            <p:cNvSpPr/>
            <p:nvPr/>
          </p:nvSpPr>
          <p:spPr>
            <a:xfrm>
              <a:off x="3378128" y="1755534"/>
              <a:ext cx="169946" cy="36326"/>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1"/>
            <p:cNvSpPr/>
            <p:nvPr/>
          </p:nvSpPr>
          <p:spPr>
            <a:xfrm>
              <a:off x="3548048" y="1597974"/>
              <a:ext cx="121269" cy="96835"/>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1"/>
            <p:cNvSpPr/>
            <p:nvPr/>
          </p:nvSpPr>
          <p:spPr>
            <a:xfrm>
              <a:off x="3548048" y="1694786"/>
              <a:ext cx="121269" cy="97072"/>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1"/>
            <p:cNvSpPr/>
            <p:nvPr/>
          </p:nvSpPr>
          <p:spPr>
            <a:xfrm>
              <a:off x="3335799" y="1816308"/>
              <a:ext cx="375872" cy="30268"/>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1"/>
            <p:cNvSpPr/>
            <p:nvPr/>
          </p:nvSpPr>
          <p:spPr>
            <a:xfrm>
              <a:off x="3335799" y="1816308"/>
              <a:ext cx="375872" cy="12118"/>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1"/>
            <p:cNvSpPr/>
            <p:nvPr/>
          </p:nvSpPr>
          <p:spPr>
            <a:xfrm>
              <a:off x="3487281" y="1816308"/>
              <a:ext cx="72883" cy="18176"/>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1"/>
            <p:cNvSpPr/>
            <p:nvPr/>
          </p:nvSpPr>
          <p:spPr>
            <a:xfrm>
              <a:off x="3578286" y="1670576"/>
              <a:ext cx="60529" cy="24235"/>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1"/>
            <p:cNvSpPr/>
            <p:nvPr/>
          </p:nvSpPr>
          <p:spPr>
            <a:xfrm>
              <a:off x="3596435" y="1652426"/>
              <a:ext cx="24496" cy="30531"/>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87E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1"/>
            <p:cNvSpPr/>
            <p:nvPr/>
          </p:nvSpPr>
          <p:spPr>
            <a:xfrm>
              <a:off x="3590403" y="1622184"/>
              <a:ext cx="36560" cy="42359"/>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A8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1"/>
            <p:cNvSpPr/>
            <p:nvPr/>
          </p:nvSpPr>
          <p:spPr>
            <a:xfrm>
              <a:off x="3590403" y="1622184"/>
              <a:ext cx="24206" cy="42464"/>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1"/>
            <p:cNvSpPr/>
            <p:nvPr/>
          </p:nvSpPr>
          <p:spPr>
            <a:xfrm>
              <a:off x="3590403" y="1622184"/>
              <a:ext cx="36560" cy="17913"/>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333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1"/>
            <p:cNvSpPr/>
            <p:nvPr/>
          </p:nvSpPr>
          <p:spPr>
            <a:xfrm>
              <a:off x="3590403" y="1622184"/>
              <a:ext cx="24206" cy="15147"/>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1"/>
            <p:cNvSpPr/>
            <p:nvPr/>
          </p:nvSpPr>
          <p:spPr>
            <a:xfrm>
              <a:off x="3578286" y="1767652"/>
              <a:ext cx="60529" cy="24209"/>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1"/>
            <p:cNvSpPr/>
            <p:nvPr/>
          </p:nvSpPr>
          <p:spPr>
            <a:xfrm>
              <a:off x="3596435" y="1749501"/>
              <a:ext cx="24496" cy="30268"/>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624F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1"/>
            <p:cNvSpPr/>
            <p:nvPr/>
          </p:nvSpPr>
          <p:spPr>
            <a:xfrm>
              <a:off x="3590403" y="1719232"/>
              <a:ext cx="36560" cy="42385"/>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75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1"/>
            <p:cNvSpPr/>
            <p:nvPr/>
          </p:nvSpPr>
          <p:spPr>
            <a:xfrm>
              <a:off x="3590403" y="1719232"/>
              <a:ext cx="24206" cy="42464"/>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1"/>
            <p:cNvSpPr/>
            <p:nvPr/>
          </p:nvSpPr>
          <p:spPr>
            <a:xfrm>
              <a:off x="3590403" y="1719232"/>
              <a:ext cx="36560" cy="17939"/>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75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1"/>
            <p:cNvSpPr/>
            <p:nvPr/>
          </p:nvSpPr>
          <p:spPr>
            <a:xfrm>
              <a:off x="3590403" y="1719232"/>
              <a:ext cx="24206" cy="15147"/>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1"/>
            <p:cNvSpPr/>
            <p:nvPr/>
          </p:nvSpPr>
          <p:spPr>
            <a:xfrm>
              <a:off x="3426804" y="1676635"/>
              <a:ext cx="72619" cy="91040"/>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1"/>
            <p:cNvSpPr/>
            <p:nvPr/>
          </p:nvSpPr>
          <p:spPr>
            <a:xfrm>
              <a:off x="3449720" y="1676635"/>
              <a:ext cx="26761" cy="18308"/>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1"/>
            <p:cNvSpPr/>
            <p:nvPr/>
          </p:nvSpPr>
          <p:spPr>
            <a:xfrm>
              <a:off x="3426804" y="1695787"/>
              <a:ext cx="72619" cy="71889"/>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1"/>
            <p:cNvSpPr/>
            <p:nvPr/>
          </p:nvSpPr>
          <p:spPr>
            <a:xfrm>
              <a:off x="3438894" y="1628216"/>
              <a:ext cx="48413" cy="54740"/>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1"/>
            <p:cNvSpPr/>
            <p:nvPr/>
          </p:nvSpPr>
          <p:spPr>
            <a:xfrm>
              <a:off x="3438631" y="1628216"/>
              <a:ext cx="33557" cy="54555"/>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1"/>
            <p:cNvSpPr/>
            <p:nvPr/>
          </p:nvSpPr>
          <p:spPr>
            <a:xfrm>
              <a:off x="3438894" y="1628216"/>
              <a:ext cx="48676" cy="24235"/>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D18B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1"/>
            <p:cNvSpPr/>
            <p:nvPr/>
          </p:nvSpPr>
          <p:spPr>
            <a:xfrm>
              <a:off x="3438631" y="1628216"/>
              <a:ext cx="33557" cy="21970"/>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1"/>
            <p:cNvSpPr/>
            <p:nvPr/>
          </p:nvSpPr>
          <p:spPr>
            <a:xfrm>
              <a:off x="3426804" y="1706640"/>
              <a:ext cx="30265" cy="61036"/>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1"/>
            <p:cNvSpPr/>
            <p:nvPr/>
          </p:nvSpPr>
          <p:spPr>
            <a:xfrm>
              <a:off x="3469133" y="1706640"/>
              <a:ext cx="30291" cy="61036"/>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1"/>
            <p:cNvSpPr/>
            <p:nvPr/>
          </p:nvSpPr>
          <p:spPr>
            <a:xfrm>
              <a:off x="3450984" y="1755534"/>
              <a:ext cx="24233" cy="12144"/>
            </a:xfrm>
            <a:custGeom>
              <a:rect b="b" l="l" r="r" t="t"/>
              <a:pathLst>
                <a:path extrusionOk="0" h="461" w="920">
                  <a:moveTo>
                    <a:pt x="1" y="1"/>
                  </a:moveTo>
                  <a:lnTo>
                    <a:pt x="1" y="460"/>
                  </a:lnTo>
                  <a:lnTo>
                    <a:pt x="920" y="460"/>
                  </a:lnTo>
                  <a:lnTo>
                    <a:pt x="920" y="1"/>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61"/>
          <p:cNvGrpSpPr/>
          <p:nvPr/>
        </p:nvGrpSpPr>
        <p:grpSpPr>
          <a:xfrm>
            <a:off x="2893436" y="2444157"/>
            <a:ext cx="290321" cy="255178"/>
            <a:chOff x="2894169" y="2453104"/>
            <a:chExt cx="290321" cy="255178"/>
          </a:xfrm>
        </p:grpSpPr>
        <p:sp>
          <p:nvSpPr>
            <p:cNvPr id="5232" name="Google Shape;5232;p61"/>
            <p:cNvSpPr/>
            <p:nvPr/>
          </p:nvSpPr>
          <p:spPr>
            <a:xfrm>
              <a:off x="3078156" y="2453104"/>
              <a:ext cx="42272" cy="51140"/>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1"/>
            <p:cNvSpPr/>
            <p:nvPr/>
          </p:nvSpPr>
          <p:spPr>
            <a:xfrm>
              <a:off x="3086538" y="2466596"/>
              <a:ext cx="31368" cy="37851"/>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1"/>
            <p:cNvSpPr/>
            <p:nvPr/>
          </p:nvSpPr>
          <p:spPr>
            <a:xfrm>
              <a:off x="2958231" y="2657285"/>
              <a:ext cx="42455" cy="50997"/>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1"/>
            <p:cNvSpPr/>
            <p:nvPr/>
          </p:nvSpPr>
          <p:spPr>
            <a:xfrm>
              <a:off x="2971474" y="2662169"/>
              <a:ext cx="29212" cy="42267"/>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1"/>
            <p:cNvSpPr/>
            <p:nvPr/>
          </p:nvSpPr>
          <p:spPr>
            <a:xfrm>
              <a:off x="2958231" y="2453247"/>
              <a:ext cx="42455" cy="51201"/>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1"/>
            <p:cNvSpPr/>
            <p:nvPr/>
          </p:nvSpPr>
          <p:spPr>
            <a:xfrm>
              <a:off x="2971474" y="2457093"/>
              <a:ext cx="29212" cy="42470"/>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1"/>
            <p:cNvSpPr/>
            <p:nvPr/>
          </p:nvSpPr>
          <p:spPr>
            <a:xfrm>
              <a:off x="3077973" y="2657285"/>
              <a:ext cx="42251" cy="50997"/>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1"/>
            <p:cNvSpPr/>
            <p:nvPr/>
          </p:nvSpPr>
          <p:spPr>
            <a:xfrm>
              <a:off x="3086538" y="2657285"/>
              <a:ext cx="31368" cy="37810"/>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1"/>
            <p:cNvSpPr/>
            <p:nvPr/>
          </p:nvSpPr>
          <p:spPr>
            <a:xfrm>
              <a:off x="2894169" y="2568035"/>
              <a:ext cx="51426" cy="25641"/>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1"/>
            <p:cNvSpPr/>
            <p:nvPr/>
          </p:nvSpPr>
          <p:spPr>
            <a:xfrm>
              <a:off x="2903527" y="2568015"/>
              <a:ext cx="42068" cy="15140"/>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1"/>
            <p:cNvSpPr/>
            <p:nvPr/>
          </p:nvSpPr>
          <p:spPr>
            <a:xfrm>
              <a:off x="3132860" y="2568035"/>
              <a:ext cx="51629" cy="25641"/>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1"/>
            <p:cNvSpPr/>
            <p:nvPr/>
          </p:nvSpPr>
          <p:spPr>
            <a:xfrm>
              <a:off x="3132860" y="2568015"/>
              <a:ext cx="42272" cy="15140"/>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1"/>
            <p:cNvSpPr/>
            <p:nvPr/>
          </p:nvSpPr>
          <p:spPr>
            <a:xfrm>
              <a:off x="2933310" y="2482407"/>
              <a:ext cx="204442" cy="196805"/>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1"/>
            <p:cNvSpPr/>
            <p:nvPr/>
          </p:nvSpPr>
          <p:spPr>
            <a:xfrm>
              <a:off x="2948303" y="2496427"/>
              <a:ext cx="175230" cy="168681"/>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1"/>
            <p:cNvSpPr/>
            <p:nvPr/>
          </p:nvSpPr>
          <p:spPr>
            <a:xfrm>
              <a:off x="3041945" y="2545509"/>
              <a:ext cx="21828" cy="23972"/>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1"/>
            <p:cNvSpPr/>
            <p:nvPr/>
          </p:nvSpPr>
          <p:spPr>
            <a:xfrm>
              <a:off x="3041945" y="2592250"/>
              <a:ext cx="21828" cy="23972"/>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1"/>
            <p:cNvSpPr/>
            <p:nvPr/>
          </p:nvSpPr>
          <p:spPr>
            <a:xfrm>
              <a:off x="3056735" y="2573753"/>
              <a:ext cx="20281" cy="14042"/>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1"/>
            <p:cNvSpPr/>
            <p:nvPr/>
          </p:nvSpPr>
          <p:spPr>
            <a:xfrm>
              <a:off x="3001644" y="2573753"/>
              <a:ext cx="20261" cy="14042"/>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1"/>
            <p:cNvSpPr/>
            <p:nvPr/>
          </p:nvSpPr>
          <p:spPr>
            <a:xfrm>
              <a:off x="3014888" y="2545509"/>
              <a:ext cx="21828" cy="23972"/>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1"/>
            <p:cNvSpPr/>
            <p:nvPr/>
          </p:nvSpPr>
          <p:spPr>
            <a:xfrm>
              <a:off x="3014888" y="2592250"/>
              <a:ext cx="21828" cy="23972"/>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1"/>
            <p:cNvSpPr/>
            <p:nvPr/>
          </p:nvSpPr>
          <p:spPr>
            <a:xfrm>
              <a:off x="3001644" y="2552712"/>
              <a:ext cx="65828" cy="56247"/>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1"/>
            <p:cNvSpPr/>
            <p:nvPr/>
          </p:nvSpPr>
          <p:spPr>
            <a:xfrm>
              <a:off x="3014298" y="2562073"/>
              <a:ext cx="43818" cy="37525"/>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61"/>
          <p:cNvGrpSpPr/>
          <p:nvPr/>
        </p:nvGrpSpPr>
        <p:grpSpPr>
          <a:xfrm>
            <a:off x="3768561" y="3322769"/>
            <a:ext cx="291312" cy="253670"/>
            <a:chOff x="3770939" y="3331825"/>
            <a:chExt cx="291312" cy="253670"/>
          </a:xfrm>
        </p:grpSpPr>
        <p:sp>
          <p:nvSpPr>
            <p:cNvPr id="5255" name="Google Shape;5255;p61"/>
            <p:cNvSpPr/>
            <p:nvPr/>
          </p:nvSpPr>
          <p:spPr>
            <a:xfrm>
              <a:off x="3770939" y="3397571"/>
              <a:ext cx="291312" cy="187924"/>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1"/>
            <p:cNvSpPr/>
            <p:nvPr/>
          </p:nvSpPr>
          <p:spPr>
            <a:xfrm>
              <a:off x="3770939" y="3397571"/>
              <a:ext cx="291312" cy="14307"/>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1"/>
            <p:cNvSpPr/>
            <p:nvPr/>
          </p:nvSpPr>
          <p:spPr>
            <a:xfrm>
              <a:off x="3799264" y="3435243"/>
              <a:ext cx="93828" cy="122178"/>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1"/>
            <p:cNvSpPr/>
            <p:nvPr/>
          </p:nvSpPr>
          <p:spPr>
            <a:xfrm>
              <a:off x="3916707" y="3435243"/>
              <a:ext cx="117472" cy="2341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1"/>
            <p:cNvSpPr/>
            <p:nvPr/>
          </p:nvSpPr>
          <p:spPr>
            <a:xfrm>
              <a:off x="3916707" y="3472683"/>
              <a:ext cx="89146" cy="18991"/>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1"/>
            <p:cNvSpPr/>
            <p:nvPr/>
          </p:nvSpPr>
          <p:spPr>
            <a:xfrm>
              <a:off x="3915472" y="3505672"/>
              <a:ext cx="59456" cy="9392"/>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1"/>
            <p:cNvSpPr/>
            <p:nvPr/>
          </p:nvSpPr>
          <p:spPr>
            <a:xfrm>
              <a:off x="3980381" y="3505672"/>
              <a:ext cx="32211" cy="9392"/>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1"/>
            <p:cNvSpPr/>
            <p:nvPr/>
          </p:nvSpPr>
          <p:spPr>
            <a:xfrm>
              <a:off x="3915472" y="3534003"/>
              <a:ext cx="20942" cy="9367"/>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1"/>
            <p:cNvSpPr/>
            <p:nvPr/>
          </p:nvSpPr>
          <p:spPr>
            <a:xfrm>
              <a:off x="3943772" y="3533951"/>
              <a:ext cx="49860" cy="9444"/>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1"/>
            <p:cNvSpPr/>
            <p:nvPr/>
          </p:nvSpPr>
          <p:spPr>
            <a:xfrm>
              <a:off x="3914649" y="3552684"/>
              <a:ext cx="22614" cy="9418"/>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1"/>
            <p:cNvSpPr/>
            <p:nvPr/>
          </p:nvSpPr>
          <p:spPr>
            <a:xfrm>
              <a:off x="3942717" y="3552684"/>
              <a:ext cx="50915" cy="9418"/>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1"/>
            <p:cNvSpPr/>
            <p:nvPr/>
          </p:nvSpPr>
          <p:spPr>
            <a:xfrm>
              <a:off x="3893296" y="3331825"/>
              <a:ext cx="46567" cy="84737"/>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1"/>
            <p:cNvSpPr/>
            <p:nvPr/>
          </p:nvSpPr>
          <p:spPr>
            <a:xfrm>
              <a:off x="3817967" y="3496331"/>
              <a:ext cx="56395" cy="61089"/>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BD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1"/>
            <p:cNvSpPr/>
            <p:nvPr/>
          </p:nvSpPr>
          <p:spPr>
            <a:xfrm>
              <a:off x="3835951" y="3496331"/>
              <a:ext cx="20453" cy="14101"/>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1"/>
            <p:cNvSpPr/>
            <p:nvPr/>
          </p:nvSpPr>
          <p:spPr>
            <a:xfrm>
              <a:off x="3817967" y="3511101"/>
              <a:ext cx="56395" cy="4631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1"/>
            <p:cNvSpPr/>
            <p:nvPr/>
          </p:nvSpPr>
          <p:spPr>
            <a:xfrm>
              <a:off x="3817967" y="3519464"/>
              <a:ext cx="14047" cy="37955"/>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1"/>
            <p:cNvSpPr/>
            <p:nvPr/>
          </p:nvSpPr>
          <p:spPr>
            <a:xfrm>
              <a:off x="3860314" y="3519464"/>
              <a:ext cx="14047" cy="37955"/>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1"/>
            <p:cNvSpPr/>
            <p:nvPr/>
          </p:nvSpPr>
          <p:spPr>
            <a:xfrm>
              <a:off x="3827332" y="3458633"/>
              <a:ext cx="37691" cy="42381"/>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D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1"/>
            <p:cNvSpPr/>
            <p:nvPr/>
          </p:nvSpPr>
          <p:spPr>
            <a:xfrm>
              <a:off x="3827332" y="3458890"/>
              <a:ext cx="25856" cy="42253"/>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1"/>
            <p:cNvSpPr/>
            <p:nvPr/>
          </p:nvSpPr>
          <p:spPr>
            <a:xfrm>
              <a:off x="3827332" y="3458633"/>
              <a:ext cx="37691" cy="1901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1"/>
            <p:cNvSpPr/>
            <p:nvPr/>
          </p:nvSpPr>
          <p:spPr>
            <a:xfrm>
              <a:off x="3827332" y="3458633"/>
              <a:ext cx="25856" cy="17267"/>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1"/>
            <p:cNvSpPr/>
            <p:nvPr/>
          </p:nvSpPr>
          <p:spPr>
            <a:xfrm>
              <a:off x="3907085" y="3393119"/>
              <a:ext cx="18987" cy="9161"/>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1"/>
            <p:cNvSpPr/>
            <p:nvPr/>
          </p:nvSpPr>
          <p:spPr>
            <a:xfrm>
              <a:off x="3893553" y="3331825"/>
              <a:ext cx="46078" cy="9367"/>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8" name="Google Shape;5278;p61"/>
          <p:cNvGrpSpPr/>
          <p:nvPr/>
        </p:nvGrpSpPr>
        <p:grpSpPr>
          <a:xfrm>
            <a:off x="712474" y="3767340"/>
            <a:ext cx="296700" cy="230439"/>
            <a:chOff x="707511" y="3750008"/>
            <a:chExt cx="296700" cy="230439"/>
          </a:xfrm>
        </p:grpSpPr>
        <p:sp>
          <p:nvSpPr>
            <p:cNvPr id="5279" name="Google Shape;5279;p61"/>
            <p:cNvSpPr/>
            <p:nvPr/>
          </p:nvSpPr>
          <p:spPr>
            <a:xfrm>
              <a:off x="757504" y="3770043"/>
              <a:ext cx="237833" cy="153284"/>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1"/>
            <p:cNvSpPr/>
            <p:nvPr/>
          </p:nvSpPr>
          <p:spPr>
            <a:xfrm>
              <a:off x="790134" y="3923485"/>
              <a:ext cx="40284" cy="19165"/>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1"/>
            <p:cNvSpPr/>
            <p:nvPr/>
          </p:nvSpPr>
          <p:spPr>
            <a:xfrm>
              <a:off x="799362" y="3873277"/>
              <a:ext cx="31056" cy="50044"/>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1"/>
            <p:cNvSpPr/>
            <p:nvPr/>
          </p:nvSpPr>
          <p:spPr>
            <a:xfrm>
              <a:off x="760524" y="3864770"/>
              <a:ext cx="34596" cy="20759"/>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1"/>
            <p:cNvSpPr/>
            <p:nvPr/>
          </p:nvSpPr>
          <p:spPr>
            <a:xfrm>
              <a:off x="757504" y="3770228"/>
              <a:ext cx="8005" cy="94566"/>
            </a:xfrm>
            <a:custGeom>
              <a:rect b="b" l="l" r="r" t="t"/>
              <a:pathLst>
                <a:path extrusionOk="0" h="5102" w="432">
                  <a:moveTo>
                    <a:pt x="1" y="0"/>
                  </a:moveTo>
                  <a:lnTo>
                    <a:pt x="1" y="5101"/>
                  </a:lnTo>
                  <a:lnTo>
                    <a:pt x="432" y="5101"/>
                  </a:lnTo>
                  <a:lnTo>
                    <a:pt x="4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1"/>
            <p:cNvSpPr/>
            <p:nvPr/>
          </p:nvSpPr>
          <p:spPr>
            <a:xfrm>
              <a:off x="757504" y="3769524"/>
              <a:ext cx="237833" cy="7822"/>
            </a:xfrm>
            <a:custGeom>
              <a:rect b="b" l="l" r="r" t="t"/>
              <a:pathLst>
                <a:path extrusionOk="0" h="422" w="12835">
                  <a:moveTo>
                    <a:pt x="1" y="0"/>
                  </a:moveTo>
                  <a:lnTo>
                    <a:pt x="1" y="421"/>
                  </a:lnTo>
                  <a:lnTo>
                    <a:pt x="12835" y="421"/>
                  </a:lnTo>
                  <a:lnTo>
                    <a:pt x="128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1"/>
            <p:cNvSpPr/>
            <p:nvPr/>
          </p:nvSpPr>
          <p:spPr>
            <a:xfrm>
              <a:off x="781981" y="3922410"/>
              <a:ext cx="222230" cy="21130"/>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1"/>
            <p:cNvSpPr/>
            <p:nvPr/>
          </p:nvSpPr>
          <p:spPr>
            <a:xfrm>
              <a:off x="748814" y="3750008"/>
              <a:ext cx="255214" cy="21130"/>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1"/>
            <p:cNvSpPr/>
            <p:nvPr/>
          </p:nvSpPr>
          <p:spPr>
            <a:xfrm>
              <a:off x="844945" y="3850263"/>
              <a:ext cx="20049" cy="46671"/>
            </a:xfrm>
            <a:custGeom>
              <a:rect b="b" l="l" r="r" t="t"/>
              <a:pathLst>
                <a:path extrusionOk="0" h="2518" w="1082">
                  <a:moveTo>
                    <a:pt x="0" y="1"/>
                  </a:moveTo>
                  <a:lnTo>
                    <a:pt x="0" y="2518"/>
                  </a:lnTo>
                  <a:lnTo>
                    <a:pt x="1081" y="2518"/>
                  </a:lnTo>
                  <a:lnTo>
                    <a:pt x="10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1"/>
            <p:cNvSpPr/>
            <p:nvPr/>
          </p:nvSpPr>
          <p:spPr>
            <a:xfrm>
              <a:off x="880183" y="3830227"/>
              <a:ext cx="20049" cy="66707"/>
            </a:xfrm>
            <a:custGeom>
              <a:rect b="b" l="l" r="r" t="t"/>
              <a:pathLst>
                <a:path extrusionOk="0" h="3599" w="1082">
                  <a:moveTo>
                    <a:pt x="0" y="0"/>
                  </a:moveTo>
                  <a:lnTo>
                    <a:pt x="0" y="3599"/>
                  </a:lnTo>
                  <a:lnTo>
                    <a:pt x="1082" y="3599"/>
                  </a:lnTo>
                  <a:lnTo>
                    <a:pt x="10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1"/>
            <p:cNvSpPr/>
            <p:nvPr/>
          </p:nvSpPr>
          <p:spPr>
            <a:xfrm>
              <a:off x="915421" y="3842293"/>
              <a:ext cx="20049" cy="54641"/>
            </a:xfrm>
            <a:custGeom>
              <a:rect b="b" l="l" r="r" t="t"/>
              <a:pathLst>
                <a:path extrusionOk="0" h="2948" w="1082">
                  <a:moveTo>
                    <a:pt x="0" y="0"/>
                  </a:moveTo>
                  <a:lnTo>
                    <a:pt x="0" y="2948"/>
                  </a:lnTo>
                  <a:lnTo>
                    <a:pt x="1082" y="2948"/>
                  </a:lnTo>
                  <a:lnTo>
                    <a:pt x="10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1"/>
            <p:cNvSpPr/>
            <p:nvPr/>
          </p:nvSpPr>
          <p:spPr>
            <a:xfrm>
              <a:off x="777368" y="3795768"/>
              <a:ext cx="38153" cy="9601"/>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1"/>
            <p:cNvSpPr/>
            <p:nvPr/>
          </p:nvSpPr>
          <p:spPr>
            <a:xfrm>
              <a:off x="777368" y="3811726"/>
              <a:ext cx="51977" cy="9416"/>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1"/>
            <p:cNvSpPr/>
            <p:nvPr/>
          </p:nvSpPr>
          <p:spPr>
            <a:xfrm>
              <a:off x="777368" y="3827517"/>
              <a:ext cx="51977" cy="9601"/>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1"/>
            <p:cNvSpPr/>
            <p:nvPr/>
          </p:nvSpPr>
          <p:spPr>
            <a:xfrm>
              <a:off x="777368" y="3843474"/>
              <a:ext cx="51977" cy="9601"/>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1"/>
            <p:cNvSpPr/>
            <p:nvPr/>
          </p:nvSpPr>
          <p:spPr>
            <a:xfrm>
              <a:off x="707511" y="3864418"/>
              <a:ext cx="115813" cy="116029"/>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1"/>
            <p:cNvSpPr/>
            <p:nvPr/>
          </p:nvSpPr>
          <p:spPr>
            <a:xfrm>
              <a:off x="736584" y="3898817"/>
              <a:ext cx="25905" cy="47023"/>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1"/>
            <p:cNvSpPr/>
            <p:nvPr/>
          </p:nvSpPr>
          <p:spPr>
            <a:xfrm>
              <a:off x="950659" y="3802750"/>
              <a:ext cx="20068" cy="94182"/>
            </a:xfrm>
            <a:custGeom>
              <a:rect b="b" l="l" r="r" t="t"/>
              <a:pathLst>
                <a:path extrusionOk="0" h="5082" w="1083">
                  <a:moveTo>
                    <a:pt x="1" y="0"/>
                  </a:moveTo>
                  <a:lnTo>
                    <a:pt x="1" y="5082"/>
                  </a:lnTo>
                  <a:lnTo>
                    <a:pt x="1082" y="5082"/>
                  </a:lnTo>
                  <a:lnTo>
                    <a:pt x="10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61"/>
          <p:cNvGrpSpPr/>
          <p:nvPr/>
        </p:nvGrpSpPr>
        <p:grpSpPr>
          <a:xfrm>
            <a:off x="712470" y="1990161"/>
            <a:ext cx="296703" cy="296799"/>
            <a:chOff x="2449954" y="2860815"/>
            <a:chExt cx="296703" cy="296799"/>
          </a:xfrm>
        </p:grpSpPr>
        <p:sp>
          <p:nvSpPr>
            <p:cNvPr id="5298" name="Google Shape;5298;p61"/>
            <p:cNvSpPr/>
            <p:nvPr/>
          </p:nvSpPr>
          <p:spPr>
            <a:xfrm>
              <a:off x="2620070" y="2860815"/>
              <a:ext cx="126587" cy="126587"/>
            </a:xfrm>
            <a:custGeom>
              <a:rect b="b" l="l" r="r" t="t"/>
              <a:pathLst>
                <a:path extrusionOk="0" h="126587" w="126587">
                  <a:moveTo>
                    <a:pt x="126587" y="124777"/>
                  </a:moveTo>
                  <a:cubicBezTo>
                    <a:pt x="125635" y="56293"/>
                    <a:pt x="70294" y="952"/>
                    <a:pt x="1810" y="0"/>
                  </a:cubicBezTo>
                  <a:cubicBezTo>
                    <a:pt x="857" y="0"/>
                    <a:pt x="0" y="762"/>
                    <a:pt x="0" y="1810"/>
                  </a:cubicBezTo>
                  <a:lnTo>
                    <a:pt x="0" y="126587"/>
                  </a:lnTo>
                  <a:lnTo>
                    <a:pt x="124777" y="126587"/>
                  </a:lnTo>
                  <a:cubicBezTo>
                    <a:pt x="125730" y="126587"/>
                    <a:pt x="126587" y="125730"/>
                    <a:pt x="126587" y="124777"/>
                  </a:cubicBezTo>
                  <a:lnTo>
                    <a:pt x="126587" y="1247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9" name="Google Shape;5299;p61"/>
            <p:cNvSpPr/>
            <p:nvPr/>
          </p:nvSpPr>
          <p:spPr>
            <a:xfrm>
              <a:off x="2643597" y="2863006"/>
              <a:ext cx="103060" cy="124396"/>
            </a:xfrm>
            <a:custGeom>
              <a:rect b="b" l="l" r="r" t="t"/>
              <a:pathLst>
                <a:path extrusionOk="0" h="124396" w="103060">
                  <a:moveTo>
                    <a:pt x="103060" y="122587"/>
                  </a:moveTo>
                  <a:cubicBezTo>
                    <a:pt x="103060" y="123539"/>
                    <a:pt x="102298" y="124396"/>
                    <a:pt x="101251" y="124396"/>
                  </a:cubicBezTo>
                  <a:lnTo>
                    <a:pt x="89344" y="124396"/>
                  </a:lnTo>
                  <a:cubicBezTo>
                    <a:pt x="88297" y="66961"/>
                    <a:pt x="51340" y="18288"/>
                    <a:pt x="0" y="0"/>
                  </a:cubicBezTo>
                  <a:cubicBezTo>
                    <a:pt x="58102" y="10954"/>
                    <a:pt x="102203" y="61531"/>
                    <a:pt x="103060" y="1225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0" name="Google Shape;5300;p61"/>
            <p:cNvSpPr/>
            <p:nvPr/>
          </p:nvSpPr>
          <p:spPr>
            <a:xfrm>
              <a:off x="2449954" y="2866339"/>
              <a:ext cx="291274" cy="291274"/>
            </a:xfrm>
            <a:custGeom>
              <a:rect b="b" l="l" r="r" t="t"/>
              <a:pathLst>
                <a:path extrusionOk="0" h="291274" w="291274">
                  <a:moveTo>
                    <a:pt x="143827" y="0"/>
                  </a:moveTo>
                  <a:cubicBezTo>
                    <a:pt x="64198" y="953"/>
                    <a:pt x="0" y="65818"/>
                    <a:pt x="0" y="145637"/>
                  </a:cubicBezTo>
                  <a:cubicBezTo>
                    <a:pt x="0" y="225457"/>
                    <a:pt x="65437" y="291275"/>
                    <a:pt x="145637" y="291275"/>
                  </a:cubicBezTo>
                  <a:cubicBezTo>
                    <a:pt x="225838" y="291275"/>
                    <a:pt x="290322" y="227076"/>
                    <a:pt x="291275" y="147447"/>
                  </a:cubicBezTo>
                  <a:cubicBezTo>
                    <a:pt x="291275" y="146495"/>
                    <a:pt x="290513" y="145637"/>
                    <a:pt x="289465" y="145637"/>
                  </a:cubicBezTo>
                  <a:lnTo>
                    <a:pt x="145637" y="145637"/>
                  </a:lnTo>
                  <a:lnTo>
                    <a:pt x="145637" y="1810"/>
                  </a:lnTo>
                  <a:cubicBezTo>
                    <a:pt x="145637" y="857"/>
                    <a:pt x="144780" y="0"/>
                    <a:pt x="143827" y="0"/>
                  </a:cubicBezTo>
                  <a:lnTo>
                    <a:pt x="143827"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1" name="Google Shape;5301;p61"/>
            <p:cNvSpPr/>
            <p:nvPr/>
          </p:nvSpPr>
          <p:spPr>
            <a:xfrm>
              <a:off x="2524725" y="3011977"/>
              <a:ext cx="216503" cy="145637"/>
            </a:xfrm>
            <a:custGeom>
              <a:rect b="b" l="l" r="r" t="t"/>
              <a:pathLst>
                <a:path extrusionOk="0" h="145637" w="216503">
                  <a:moveTo>
                    <a:pt x="216408" y="1810"/>
                  </a:moveTo>
                  <a:cubicBezTo>
                    <a:pt x="215456" y="81439"/>
                    <a:pt x="150590" y="145637"/>
                    <a:pt x="70771" y="145637"/>
                  </a:cubicBezTo>
                  <a:cubicBezTo>
                    <a:pt x="45149" y="145637"/>
                    <a:pt x="20955" y="138970"/>
                    <a:pt x="0" y="127254"/>
                  </a:cubicBezTo>
                  <a:cubicBezTo>
                    <a:pt x="18002" y="135255"/>
                    <a:pt x="37814" y="139637"/>
                    <a:pt x="58769" y="139637"/>
                  </a:cubicBezTo>
                  <a:cubicBezTo>
                    <a:pt x="137160" y="139637"/>
                    <a:pt x="201073" y="77629"/>
                    <a:pt x="204311" y="0"/>
                  </a:cubicBezTo>
                  <a:lnTo>
                    <a:pt x="214694" y="0"/>
                  </a:lnTo>
                  <a:cubicBezTo>
                    <a:pt x="215646" y="0"/>
                    <a:pt x="216503" y="857"/>
                    <a:pt x="216503" y="18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02" name="Google Shape;5302;p61"/>
          <p:cNvGrpSpPr/>
          <p:nvPr/>
        </p:nvGrpSpPr>
        <p:grpSpPr>
          <a:xfrm>
            <a:off x="5562555" y="1993081"/>
            <a:ext cx="205161" cy="289227"/>
            <a:chOff x="5546437" y="1988362"/>
            <a:chExt cx="205161" cy="289227"/>
          </a:xfrm>
        </p:grpSpPr>
        <p:sp>
          <p:nvSpPr>
            <p:cNvPr id="5303" name="Google Shape;5303;p61"/>
            <p:cNvSpPr/>
            <p:nvPr/>
          </p:nvSpPr>
          <p:spPr>
            <a:xfrm>
              <a:off x="5546437" y="2006988"/>
              <a:ext cx="205161" cy="270601"/>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1"/>
            <p:cNvSpPr/>
            <p:nvPr/>
          </p:nvSpPr>
          <p:spPr>
            <a:xfrm>
              <a:off x="5555738" y="2006988"/>
              <a:ext cx="186753" cy="251975"/>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1"/>
            <p:cNvSpPr/>
            <p:nvPr/>
          </p:nvSpPr>
          <p:spPr>
            <a:xfrm>
              <a:off x="5565061" y="2025614"/>
              <a:ext cx="167914" cy="224026"/>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1"/>
            <p:cNvSpPr/>
            <p:nvPr/>
          </p:nvSpPr>
          <p:spPr>
            <a:xfrm>
              <a:off x="5607088" y="1988362"/>
              <a:ext cx="83860" cy="4183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1"/>
            <p:cNvSpPr/>
            <p:nvPr/>
          </p:nvSpPr>
          <p:spPr>
            <a:xfrm>
              <a:off x="5590736" y="2116515"/>
              <a:ext cx="23404" cy="23406"/>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1"/>
            <p:cNvSpPr/>
            <p:nvPr/>
          </p:nvSpPr>
          <p:spPr>
            <a:xfrm>
              <a:off x="5590736" y="2158527"/>
              <a:ext cx="23404" cy="23428"/>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1"/>
            <p:cNvSpPr/>
            <p:nvPr/>
          </p:nvSpPr>
          <p:spPr>
            <a:xfrm>
              <a:off x="5590736" y="2200560"/>
              <a:ext cx="23404" cy="23428"/>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1"/>
            <p:cNvSpPr/>
            <p:nvPr/>
          </p:nvSpPr>
          <p:spPr>
            <a:xfrm>
              <a:off x="5624263" y="2114222"/>
              <a:ext cx="54464" cy="9345"/>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1"/>
            <p:cNvSpPr/>
            <p:nvPr/>
          </p:nvSpPr>
          <p:spPr>
            <a:xfrm>
              <a:off x="5624068" y="2132870"/>
              <a:ext cx="87169" cy="9324"/>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1"/>
            <p:cNvSpPr/>
            <p:nvPr/>
          </p:nvSpPr>
          <p:spPr>
            <a:xfrm>
              <a:off x="5624263" y="2156255"/>
              <a:ext cx="54464" cy="9345"/>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1"/>
            <p:cNvSpPr/>
            <p:nvPr/>
          </p:nvSpPr>
          <p:spPr>
            <a:xfrm>
              <a:off x="5624068" y="2174881"/>
              <a:ext cx="87169" cy="9345"/>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1"/>
            <p:cNvSpPr/>
            <p:nvPr/>
          </p:nvSpPr>
          <p:spPr>
            <a:xfrm>
              <a:off x="5624263" y="2198288"/>
              <a:ext cx="54464" cy="9324"/>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1"/>
            <p:cNvSpPr/>
            <p:nvPr/>
          </p:nvSpPr>
          <p:spPr>
            <a:xfrm>
              <a:off x="5624068" y="2216914"/>
              <a:ext cx="87169" cy="9345"/>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1"/>
            <p:cNvSpPr/>
            <p:nvPr/>
          </p:nvSpPr>
          <p:spPr>
            <a:xfrm>
              <a:off x="5624263" y="2044261"/>
              <a:ext cx="82410" cy="9324"/>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1"/>
            <p:cNvSpPr/>
            <p:nvPr/>
          </p:nvSpPr>
          <p:spPr>
            <a:xfrm>
              <a:off x="5586799" y="2086273"/>
              <a:ext cx="124437" cy="9345"/>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1"/>
            <p:cNvSpPr/>
            <p:nvPr/>
          </p:nvSpPr>
          <p:spPr>
            <a:xfrm>
              <a:off x="5624263" y="2062887"/>
              <a:ext cx="21760" cy="9345"/>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1"/>
            <p:cNvSpPr/>
            <p:nvPr/>
          </p:nvSpPr>
          <p:spPr>
            <a:xfrm>
              <a:off x="5652209" y="2062887"/>
              <a:ext cx="31082" cy="9345"/>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1"/>
            <p:cNvSpPr/>
            <p:nvPr/>
          </p:nvSpPr>
          <p:spPr>
            <a:xfrm>
              <a:off x="5588465" y="2044261"/>
              <a:ext cx="28162" cy="27971"/>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1"/>
            <p:cNvSpPr/>
            <p:nvPr/>
          </p:nvSpPr>
          <p:spPr>
            <a:xfrm>
              <a:off x="5607283" y="2020854"/>
              <a:ext cx="83860" cy="9540"/>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1"/>
            <p:cNvSpPr/>
            <p:nvPr/>
          </p:nvSpPr>
          <p:spPr>
            <a:xfrm>
              <a:off x="5595494" y="2051292"/>
              <a:ext cx="13886" cy="13888"/>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3" name="Google Shape;5323;p61"/>
          <p:cNvGrpSpPr/>
          <p:nvPr/>
        </p:nvGrpSpPr>
        <p:grpSpPr>
          <a:xfrm>
            <a:off x="5951396" y="1552458"/>
            <a:ext cx="296058" cy="296058"/>
            <a:chOff x="5950943" y="1554801"/>
            <a:chExt cx="296058" cy="296058"/>
          </a:xfrm>
        </p:grpSpPr>
        <p:sp>
          <p:nvSpPr>
            <p:cNvPr id="5324" name="Google Shape;5324;p61"/>
            <p:cNvSpPr/>
            <p:nvPr/>
          </p:nvSpPr>
          <p:spPr>
            <a:xfrm>
              <a:off x="6051011" y="1712326"/>
              <a:ext cx="95506" cy="81295"/>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1"/>
            <p:cNvSpPr/>
            <p:nvPr/>
          </p:nvSpPr>
          <p:spPr>
            <a:xfrm>
              <a:off x="6082141" y="1712326"/>
              <a:ext cx="33444" cy="14430"/>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1"/>
            <p:cNvSpPr/>
            <p:nvPr/>
          </p:nvSpPr>
          <p:spPr>
            <a:xfrm>
              <a:off x="6051011" y="1724442"/>
              <a:ext cx="95703" cy="69179"/>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1"/>
            <p:cNvSpPr/>
            <p:nvPr/>
          </p:nvSpPr>
          <p:spPr>
            <a:xfrm>
              <a:off x="6065419" y="1645461"/>
              <a:ext cx="23838" cy="52457"/>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1"/>
            <p:cNvSpPr/>
            <p:nvPr/>
          </p:nvSpPr>
          <p:spPr>
            <a:xfrm>
              <a:off x="6075046" y="1640658"/>
              <a:ext cx="57457" cy="5726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1"/>
            <p:cNvSpPr/>
            <p:nvPr/>
          </p:nvSpPr>
          <p:spPr>
            <a:xfrm>
              <a:off x="6070221" y="1664671"/>
              <a:ext cx="57282" cy="5247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1"/>
            <p:cNvSpPr/>
            <p:nvPr/>
          </p:nvSpPr>
          <p:spPr>
            <a:xfrm>
              <a:off x="6070221" y="1664693"/>
              <a:ext cx="57282" cy="51213"/>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1"/>
            <p:cNvSpPr/>
            <p:nvPr/>
          </p:nvSpPr>
          <p:spPr>
            <a:xfrm>
              <a:off x="6051229" y="1736776"/>
              <a:ext cx="19014" cy="56845"/>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1"/>
            <p:cNvSpPr/>
            <p:nvPr/>
          </p:nvSpPr>
          <p:spPr>
            <a:xfrm>
              <a:off x="6127481" y="1736776"/>
              <a:ext cx="19232" cy="56845"/>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1"/>
            <p:cNvSpPr/>
            <p:nvPr/>
          </p:nvSpPr>
          <p:spPr>
            <a:xfrm>
              <a:off x="5950943" y="1554801"/>
              <a:ext cx="296058" cy="29605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1"/>
            <p:cNvSpPr/>
            <p:nvPr/>
          </p:nvSpPr>
          <p:spPr>
            <a:xfrm>
              <a:off x="5985412" y="1597632"/>
              <a:ext cx="218540" cy="210267"/>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 name="Google Shape;5335;p61"/>
          <p:cNvGrpSpPr/>
          <p:nvPr/>
        </p:nvGrpSpPr>
        <p:grpSpPr>
          <a:xfrm>
            <a:off x="6390027" y="1554689"/>
            <a:ext cx="291391" cy="291581"/>
            <a:chOff x="6393156" y="1554349"/>
            <a:chExt cx="291391" cy="291581"/>
          </a:xfrm>
        </p:grpSpPr>
        <p:sp>
          <p:nvSpPr>
            <p:cNvPr id="5336" name="Google Shape;5336;p61"/>
            <p:cNvSpPr/>
            <p:nvPr/>
          </p:nvSpPr>
          <p:spPr>
            <a:xfrm>
              <a:off x="6393156" y="1554349"/>
              <a:ext cx="291391" cy="291581"/>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1"/>
            <p:cNvSpPr/>
            <p:nvPr/>
          </p:nvSpPr>
          <p:spPr>
            <a:xfrm>
              <a:off x="6414896" y="1576286"/>
              <a:ext cx="247715" cy="247687"/>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1"/>
            <p:cNvSpPr/>
            <p:nvPr/>
          </p:nvSpPr>
          <p:spPr>
            <a:xfrm>
              <a:off x="6534483" y="1593346"/>
              <a:ext cx="8753" cy="111283"/>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1"/>
            <p:cNvSpPr/>
            <p:nvPr/>
          </p:nvSpPr>
          <p:spPr>
            <a:xfrm>
              <a:off x="6532991" y="1695860"/>
              <a:ext cx="114057" cy="8774"/>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1"/>
            <p:cNvSpPr/>
            <p:nvPr/>
          </p:nvSpPr>
          <p:spPr>
            <a:xfrm>
              <a:off x="6445388" y="1606775"/>
              <a:ext cx="231500" cy="217110"/>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1"/>
            <p:cNvSpPr/>
            <p:nvPr/>
          </p:nvSpPr>
          <p:spPr>
            <a:xfrm>
              <a:off x="6430465" y="1695860"/>
              <a:ext cx="18130" cy="8774"/>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1"/>
            <p:cNvSpPr/>
            <p:nvPr/>
          </p:nvSpPr>
          <p:spPr>
            <a:xfrm>
              <a:off x="6534483" y="1791937"/>
              <a:ext cx="8753" cy="14988"/>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1"/>
            <p:cNvSpPr/>
            <p:nvPr/>
          </p:nvSpPr>
          <p:spPr>
            <a:xfrm>
              <a:off x="6459710" y="1623100"/>
              <a:ext cx="16994" cy="13540"/>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1"/>
            <p:cNvSpPr/>
            <p:nvPr/>
          </p:nvSpPr>
          <p:spPr>
            <a:xfrm>
              <a:off x="6600124" y="1763430"/>
              <a:ext cx="17083" cy="13652"/>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1"/>
            <p:cNvSpPr/>
            <p:nvPr/>
          </p:nvSpPr>
          <p:spPr>
            <a:xfrm>
              <a:off x="6600770" y="1623100"/>
              <a:ext cx="17083" cy="13540"/>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1"/>
            <p:cNvSpPr/>
            <p:nvPr/>
          </p:nvSpPr>
          <p:spPr>
            <a:xfrm>
              <a:off x="6460312" y="1763787"/>
              <a:ext cx="16482" cy="13295"/>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1"/>
            <p:cNvSpPr/>
            <p:nvPr/>
          </p:nvSpPr>
          <p:spPr>
            <a:xfrm>
              <a:off x="6438506" y="1655571"/>
              <a:ext cx="17551" cy="11335"/>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1"/>
            <p:cNvSpPr/>
            <p:nvPr/>
          </p:nvSpPr>
          <p:spPr>
            <a:xfrm>
              <a:off x="6621618" y="1733632"/>
              <a:ext cx="17506" cy="11068"/>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1"/>
            <p:cNvSpPr/>
            <p:nvPr/>
          </p:nvSpPr>
          <p:spPr>
            <a:xfrm>
              <a:off x="6571146" y="1602232"/>
              <a:ext cx="12584" cy="14141"/>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1"/>
            <p:cNvSpPr/>
            <p:nvPr/>
          </p:nvSpPr>
          <p:spPr>
            <a:xfrm>
              <a:off x="6493566" y="1784633"/>
              <a:ext cx="13453" cy="14208"/>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1"/>
            <p:cNvSpPr/>
            <p:nvPr/>
          </p:nvSpPr>
          <p:spPr>
            <a:xfrm>
              <a:off x="6494970" y="1600851"/>
              <a:ext cx="13096" cy="14676"/>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1"/>
            <p:cNvSpPr/>
            <p:nvPr/>
          </p:nvSpPr>
          <p:spPr>
            <a:xfrm>
              <a:off x="6569364" y="1784900"/>
              <a:ext cx="13096" cy="1478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1"/>
            <p:cNvSpPr/>
            <p:nvPr/>
          </p:nvSpPr>
          <p:spPr>
            <a:xfrm>
              <a:off x="6621885" y="1657353"/>
              <a:ext cx="18375" cy="11246"/>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1"/>
            <p:cNvSpPr/>
            <p:nvPr/>
          </p:nvSpPr>
          <p:spPr>
            <a:xfrm>
              <a:off x="6437704" y="1731694"/>
              <a:ext cx="18353" cy="11291"/>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61"/>
          <p:cNvGrpSpPr/>
          <p:nvPr/>
        </p:nvGrpSpPr>
        <p:grpSpPr>
          <a:xfrm>
            <a:off x="6838188" y="1553502"/>
            <a:ext cx="274754" cy="293968"/>
            <a:chOff x="6830718" y="1553166"/>
            <a:chExt cx="274754" cy="293968"/>
          </a:xfrm>
        </p:grpSpPr>
        <p:sp>
          <p:nvSpPr>
            <p:cNvPr id="5356" name="Google Shape;5356;p61"/>
            <p:cNvSpPr/>
            <p:nvPr/>
          </p:nvSpPr>
          <p:spPr>
            <a:xfrm>
              <a:off x="6854930" y="1553166"/>
              <a:ext cx="38449" cy="33640"/>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443B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1"/>
            <p:cNvSpPr/>
            <p:nvPr/>
          </p:nvSpPr>
          <p:spPr>
            <a:xfrm>
              <a:off x="6854930" y="1553166"/>
              <a:ext cx="26636" cy="33640"/>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342D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1"/>
            <p:cNvSpPr/>
            <p:nvPr/>
          </p:nvSpPr>
          <p:spPr>
            <a:xfrm>
              <a:off x="6830718" y="1635000"/>
              <a:ext cx="86871" cy="67448"/>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1"/>
            <p:cNvSpPr/>
            <p:nvPr/>
          </p:nvSpPr>
          <p:spPr>
            <a:xfrm>
              <a:off x="6859530" y="1635000"/>
              <a:ext cx="29438" cy="19444"/>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1"/>
            <p:cNvSpPr/>
            <p:nvPr/>
          </p:nvSpPr>
          <p:spPr>
            <a:xfrm>
              <a:off x="6830718" y="1660425"/>
              <a:ext cx="86871" cy="42024"/>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1"/>
            <p:cNvSpPr/>
            <p:nvPr/>
          </p:nvSpPr>
          <p:spPr>
            <a:xfrm>
              <a:off x="6840315" y="1567571"/>
              <a:ext cx="67469" cy="67448"/>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342D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1"/>
            <p:cNvSpPr/>
            <p:nvPr/>
          </p:nvSpPr>
          <p:spPr>
            <a:xfrm>
              <a:off x="6852734" y="1567571"/>
              <a:ext cx="56450" cy="60653"/>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443B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1"/>
            <p:cNvSpPr/>
            <p:nvPr/>
          </p:nvSpPr>
          <p:spPr>
            <a:xfrm>
              <a:off x="6845124" y="1597303"/>
              <a:ext cx="57851" cy="47335"/>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1"/>
            <p:cNvSpPr/>
            <p:nvPr/>
          </p:nvSpPr>
          <p:spPr>
            <a:xfrm>
              <a:off x="6845333" y="1597303"/>
              <a:ext cx="57851" cy="46937"/>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1"/>
            <p:cNvSpPr/>
            <p:nvPr/>
          </p:nvSpPr>
          <p:spPr>
            <a:xfrm>
              <a:off x="6830718" y="1670231"/>
              <a:ext cx="19423" cy="32218"/>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1"/>
            <p:cNvSpPr/>
            <p:nvPr/>
          </p:nvSpPr>
          <p:spPr>
            <a:xfrm>
              <a:off x="6898147" y="1670231"/>
              <a:ext cx="19444" cy="32218"/>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1"/>
            <p:cNvSpPr/>
            <p:nvPr/>
          </p:nvSpPr>
          <p:spPr>
            <a:xfrm>
              <a:off x="6908664" y="1610914"/>
              <a:ext cx="160381" cy="88209"/>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1"/>
            <p:cNvSpPr/>
            <p:nvPr/>
          </p:nvSpPr>
          <p:spPr>
            <a:xfrm>
              <a:off x="6863544" y="1716501"/>
              <a:ext cx="159169" cy="87226"/>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1"/>
            <p:cNvSpPr/>
            <p:nvPr/>
          </p:nvSpPr>
          <p:spPr>
            <a:xfrm>
              <a:off x="7009002" y="1784473"/>
              <a:ext cx="96467" cy="62660"/>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1"/>
            <p:cNvSpPr/>
            <p:nvPr/>
          </p:nvSpPr>
          <p:spPr>
            <a:xfrm>
              <a:off x="7009002" y="1797687"/>
              <a:ext cx="96467" cy="49446"/>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1"/>
            <p:cNvSpPr/>
            <p:nvPr/>
          </p:nvSpPr>
          <p:spPr>
            <a:xfrm>
              <a:off x="7023617" y="1716856"/>
              <a:ext cx="24023" cy="5304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75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1"/>
            <p:cNvSpPr/>
            <p:nvPr/>
          </p:nvSpPr>
          <p:spPr>
            <a:xfrm>
              <a:off x="7033214" y="1712235"/>
              <a:ext cx="57851" cy="57663"/>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7B6D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1"/>
            <p:cNvSpPr/>
            <p:nvPr/>
          </p:nvSpPr>
          <p:spPr>
            <a:xfrm>
              <a:off x="7042832" y="1784473"/>
              <a:ext cx="28831" cy="11687"/>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1"/>
            <p:cNvSpPr/>
            <p:nvPr/>
          </p:nvSpPr>
          <p:spPr>
            <a:xfrm>
              <a:off x="7028426" y="1736259"/>
              <a:ext cx="57830" cy="5304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1"/>
            <p:cNvSpPr/>
            <p:nvPr/>
          </p:nvSpPr>
          <p:spPr>
            <a:xfrm>
              <a:off x="7028217" y="1736259"/>
              <a:ext cx="57851" cy="51851"/>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1"/>
            <p:cNvSpPr/>
            <p:nvPr/>
          </p:nvSpPr>
          <p:spPr>
            <a:xfrm>
              <a:off x="7009002" y="1808288"/>
              <a:ext cx="19444" cy="38637"/>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1"/>
            <p:cNvSpPr/>
            <p:nvPr/>
          </p:nvSpPr>
          <p:spPr>
            <a:xfrm>
              <a:off x="7086049" y="1808288"/>
              <a:ext cx="19423" cy="38637"/>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61"/>
          <p:cNvGrpSpPr/>
          <p:nvPr/>
        </p:nvGrpSpPr>
        <p:grpSpPr>
          <a:xfrm>
            <a:off x="7279582" y="1553808"/>
            <a:ext cx="260252" cy="293360"/>
            <a:chOff x="7283978" y="1553539"/>
            <a:chExt cx="260252" cy="293360"/>
          </a:xfrm>
        </p:grpSpPr>
        <p:sp>
          <p:nvSpPr>
            <p:cNvPr id="5379" name="Google Shape;5379;p61"/>
            <p:cNvSpPr/>
            <p:nvPr/>
          </p:nvSpPr>
          <p:spPr>
            <a:xfrm>
              <a:off x="7283978" y="1553539"/>
              <a:ext cx="260252" cy="29332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1"/>
            <p:cNvSpPr/>
            <p:nvPr/>
          </p:nvSpPr>
          <p:spPr>
            <a:xfrm>
              <a:off x="7406341" y="1594063"/>
              <a:ext cx="137886" cy="252835"/>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1"/>
            <p:cNvSpPr/>
            <p:nvPr/>
          </p:nvSpPr>
          <p:spPr>
            <a:xfrm>
              <a:off x="7309387" y="1581643"/>
              <a:ext cx="209453" cy="235977"/>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1"/>
            <p:cNvSpPr/>
            <p:nvPr/>
          </p:nvSpPr>
          <p:spPr>
            <a:xfrm>
              <a:off x="7410414" y="1613637"/>
              <a:ext cx="108425" cy="203922"/>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1"/>
            <p:cNvSpPr/>
            <p:nvPr/>
          </p:nvSpPr>
          <p:spPr>
            <a:xfrm>
              <a:off x="7362311" y="1688100"/>
              <a:ext cx="103764" cy="69845"/>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1"/>
            <p:cNvSpPr/>
            <p:nvPr/>
          </p:nvSpPr>
          <p:spPr>
            <a:xfrm>
              <a:off x="7406139" y="1688100"/>
              <a:ext cx="59936" cy="69845"/>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1"/>
            <p:cNvSpPr/>
            <p:nvPr/>
          </p:nvSpPr>
          <p:spPr>
            <a:xfrm>
              <a:off x="7402451" y="1692517"/>
              <a:ext cx="23302" cy="13454"/>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1"/>
            <p:cNvSpPr/>
            <p:nvPr/>
          </p:nvSpPr>
          <p:spPr>
            <a:xfrm>
              <a:off x="7397223" y="1700703"/>
              <a:ext cx="33757" cy="48508"/>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1"/>
            <p:cNvSpPr/>
            <p:nvPr/>
          </p:nvSpPr>
          <p:spPr>
            <a:xfrm>
              <a:off x="7406139" y="1700886"/>
              <a:ext cx="24659" cy="48326"/>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1"/>
            <p:cNvSpPr/>
            <p:nvPr/>
          </p:nvSpPr>
          <p:spPr>
            <a:xfrm>
              <a:off x="7396453" y="1688100"/>
              <a:ext cx="35297" cy="17872"/>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1"/>
            <p:cNvSpPr/>
            <p:nvPr/>
          </p:nvSpPr>
          <p:spPr>
            <a:xfrm>
              <a:off x="7411002" y="1688485"/>
              <a:ext cx="20749" cy="17487"/>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1"/>
            <p:cNvSpPr/>
            <p:nvPr/>
          </p:nvSpPr>
          <p:spPr>
            <a:xfrm>
              <a:off x="7387133" y="1623140"/>
              <a:ext cx="53939" cy="73715"/>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9677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1"/>
            <p:cNvSpPr/>
            <p:nvPr/>
          </p:nvSpPr>
          <p:spPr>
            <a:xfrm>
              <a:off x="7406139" y="1623140"/>
              <a:ext cx="34933" cy="73715"/>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7387133" y="1624112"/>
              <a:ext cx="53939" cy="35905"/>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413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3" name="Google Shape;5393;p61"/>
          <p:cNvGrpSpPr/>
          <p:nvPr/>
        </p:nvGrpSpPr>
        <p:grpSpPr>
          <a:xfrm>
            <a:off x="5078710" y="2903340"/>
            <a:ext cx="296707" cy="215437"/>
            <a:chOff x="5084688" y="2919380"/>
            <a:chExt cx="296707" cy="215437"/>
          </a:xfrm>
        </p:grpSpPr>
        <p:sp>
          <p:nvSpPr>
            <p:cNvPr id="5394" name="Google Shape;5394;p61"/>
            <p:cNvSpPr/>
            <p:nvPr/>
          </p:nvSpPr>
          <p:spPr>
            <a:xfrm>
              <a:off x="5300105" y="2996089"/>
              <a:ext cx="23832" cy="52561"/>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0512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1"/>
            <p:cNvSpPr/>
            <p:nvPr/>
          </p:nvSpPr>
          <p:spPr>
            <a:xfrm>
              <a:off x="5309563" y="2991369"/>
              <a:ext cx="57458" cy="572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071A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1"/>
            <p:cNvSpPr/>
            <p:nvPr/>
          </p:nvSpPr>
          <p:spPr>
            <a:xfrm>
              <a:off x="5319198" y="3062984"/>
              <a:ext cx="28749" cy="21186"/>
            </a:xfrm>
            <a:custGeom>
              <a:rect b="b" l="l" r="r" t="t"/>
              <a:pathLst>
                <a:path extrusionOk="0" h="1073" w="1456">
                  <a:moveTo>
                    <a:pt x="0" y="1"/>
                  </a:moveTo>
                  <a:lnTo>
                    <a:pt x="0" y="1073"/>
                  </a:lnTo>
                  <a:lnTo>
                    <a:pt x="1455" y="1073"/>
                  </a:lnTo>
                  <a:lnTo>
                    <a:pt x="1455" y="1"/>
                  </a:ln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1"/>
            <p:cNvSpPr/>
            <p:nvPr/>
          </p:nvSpPr>
          <p:spPr>
            <a:xfrm>
              <a:off x="5319198" y="3062984"/>
              <a:ext cx="28749" cy="11748"/>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1"/>
            <p:cNvSpPr/>
            <p:nvPr/>
          </p:nvSpPr>
          <p:spPr>
            <a:xfrm>
              <a:off x="5285750" y="3074713"/>
              <a:ext cx="95447" cy="60104"/>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1"/>
            <p:cNvSpPr/>
            <p:nvPr/>
          </p:nvSpPr>
          <p:spPr>
            <a:xfrm>
              <a:off x="5328834" y="3084151"/>
              <a:ext cx="9478" cy="50666"/>
            </a:xfrm>
            <a:custGeom>
              <a:rect b="b" l="l" r="r" t="t"/>
              <a:pathLst>
                <a:path extrusionOk="0" h="2566" w="480">
                  <a:moveTo>
                    <a:pt x="115" y="1"/>
                  </a:moveTo>
                  <a:lnTo>
                    <a:pt x="1" y="2565"/>
                  </a:lnTo>
                  <a:lnTo>
                    <a:pt x="479" y="2565"/>
                  </a:lnTo>
                  <a:lnTo>
                    <a:pt x="36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1"/>
            <p:cNvSpPr/>
            <p:nvPr/>
          </p:nvSpPr>
          <p:spPr>
            <a:xfrm>
              <a:off x="5304844" y="3015340"/>
              <a:ext cx="57458" cy="52581"/>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1"/>
            <p:cNvSpPr/>
            <p:nvPr/>
          </p:nvSpPr>
          <p:spPr>
            <a:xfrm>
              <a:off x="5304844" y="3015379"/>
              <a:ext cx="57261" cy="51416"/>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1"/>
            <p:cNvSpPr/>
            <p:nvPr/>
          </p:nvSpPr>
          <p:spPr>
            <a:xfrm>
              <a:off x="5362282" y="3086797"/>
              <a:ext cx="19113" cy="48020"/>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1"/>
            <p:cNvSpPr/>
            <p:nvPr/>
          </p:nvSpPr>
          <p:spPr>
            <a:xfrm>
              <a:off x="5329031" y="3084348"/>
              <a:ext cx="9458" cy="9458"/>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1"/>
            <p:cNvSpPr/>
            <p:nvPr/>
          </p:nvSpPr>
          <p:spPr>
            <a:xfrm>
              <a:off x="5313907" y="3070843"/>
              <a:ext cx="19666" cy="20081"/>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1"/>
            <p:cNvSpPr/>
            <p:nvPr/>
          </p:nvSpPr>
          <p:spPr>
            <a:xfrm>
              <a:off x="5333553" y="3070843"/>
              <a:ext cx="19686" cy="20081"/>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1"/>
            <p:cNvSpPr/>
            <p:nvPr/>
          </p:nvSpPr>
          <p:spPr>
            <a:xfrm>
              <a:off x="5085261" y="2993265"/>
              <a:ext cx="86187" cy="85989"/>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5242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1"/>
            <p:cNvSpPr/>
            <p:nvPr/>
          </p:nvSpPr>
          <p:spPr>
            <a:xfrm>
              <a:off x="5108698" y="2993265"/>
              <a:ext cx="62552" cy="85989"/>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1"/>
            <p:cNvSpPr/>
            <p:nvPr/>
          </p:nvSpPr>
          <p:spPr>
            <a:xfrm>
              <a:off x="5084688" y="3058265"/>
              <a:ext cx="86187" cy="76551"/>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C2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1"/>
            <p:cNvSpPr/>
            <p:nvPr/>
          </p:nvSpPr>
          <p:spPr>
            <a:xfrm>
              <a:off x="5113219" y="3058265"/>
              <a:ext cx="29321" cy="19113"/>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1"/>
            <p:cNvSpPr/>
            <p:nvPr/>
          </p:nvSpPr>
          <p:spPr>
            <a:xfrm>
              <a:off x="5084688" y="3083400"/>
              <a:ext cx="86009" cy="51416"/>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1"/>
            <p:cNvSpPr/>
            <p:nvPr/>
          </p:nvSpPr>
          <p:spPr>
            <a:xfrm>
              <a:off x="5099062" y="3020710"/>
              <a:ext cx="57458" cy="47210"/>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C2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1"/>
            <p:cNvSpPr/>
            <p:nvPr/>
          </p:nvSpPr>
          <p:spPr>
            <a:xfrm>
              <a:off x="5099062" y="3020888"/>
              <a:ext cx="57458" cy="46657"/>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1"/>
            <p:cNvSpPr/>
            <p:nvPr/>
          </p:nvSpPr>
          <p:spPr>
            <a:xfrm>
              <a:off x="5084688" y="3093214"/>
              <a:ext cx="19113" cy="41603"/>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1"/>
            <p:cNvSpPr/>
            <p:nvPr/>
          </p:nvSpPr>
          <p:spPr>
            <a:xfrm>
              <a:off x="5151781" y="3067901"/>
              <a:ext cx="162521" cy="66916"/>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1"/>
            <p:cNvSpPr/>
            <p:nvPr/>
          </p:nvSpPr>
          <p:spPr>
            <a:xfrm>
              <a:off x="5223574" y="3086994"/>
              <a:ext cx="19113" cy="47822"/>
            </a:xfrm>
            <a:custGeom>
              <a:rect b="b" l="l" r="r" t="t"/>
              <a:pathLst>
                <a:path extrusionOk="0" h="2422" w="968">
                  <a:moveTo>
                    <a:pt x="231" y="0"/>
                  </a:moveTo>
                  <a:lnTo>
                    <a:pt x="1" y="2421"/>
                  </a:lnTo>
                  <a:lnTo>
                    <a:pt x="967" y="2421"/>
                  </a:lnTo>
                  <a:lnTo>
                    <a:pt x="73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1"/>
            <p:cNvSpPr/>
            <p:nvPr/>
          </p:nvSpPr>
          <p:spPr>
            <a:xfrm>
              <a:off x="5224719" y="3077358"/>
              <a:ext cx="16842" cy="16270"/>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1"/>
            <p:cNvSpPr/>
            <p:nvPr/>
          </p:nvSpPr>
          <p:spPr>
            <a:xfrm>
              <a:off x="5285750" y="3087369"/>
              <a:ext cx="28749" cy="47447"/>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1"/>
            <p:cNvSpPr/>
            <p:nvPr/>
          </p:nvSpPr>
          <p:spPr>
            <a:xfrm>
              <a:off x="5180313" y="2919380"/>
              <a:ext cx="105458" cy="76551"/>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7F6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1"/>
            <p:cNvSpPr/>
            <p:nvPr/>
          </p:nvSpPr>
          <p:spPr>
            <a:xfrm>
              <a:off x="5204303" y="2919755"/>
              <a:ext cx="81270" cy="76354"/>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1"/>
            <p:cNvSpPr/>
            <p:nvPr/>
          </p:nvSpPr>
          <p:spPr>
            <a:xfrm>
              <a:off x="5204303" y="3034275"/>
              <a:ext cx="57478" cy="43103"/>
            </a:xfrm>
            <a:custGeom>
              <a:rect b="b" l="l" r="r" t="t"/>
              <a:pathLst>
                <a:path extrusionOk="0" h="2183" w="2911">
                  <a:moveTo>
                    <a:pt x="1" y="0"/>
                  </a:moveTo>
                  <a:lnTo>
                    <a:pt x="1" y="2182"/>
                  </a:lnTo>
                  <a:lnTo>
                    <a:pt x="2910" y="2182"/>
                  </a:lnTo>
                  <a:lnTo>
                    <a:pt x="2910" y="0"/>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1"/>
            <p:cNvSpPr/>
            <p:nvPr/>
          </p:nvSpPr>
          <p:spPr>
            <a:xfrm>
              <a:off x="5204303" y="3034275"/>
              <a:ext cx="57478" cy="24049"/>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1"/>
            <p:cNvSpPr/>
            <p:nvPr/>
          </p:nvSpPr>
          <p:spPr>
            <a:xfrm>
              <a:off x="5194865" y="3059805"/>
              <a:ext cx="38187" cy="34238"/>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1"/>
            <p:cNvSpPr/>
            <p:nvPr/>
          </p:nvSpPr>
          <p:spPr>
            <a:xfrm>
              <a:off x="5233031" y="3059805"/>
              <a:ext cx="38187" cy="34238"/>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1"/>
            <p:cNvSpPr/>
            <p:nvPr/>
          </p:nvSpPr>
          <p:spPr>
            <a:xfrm>
              <a:off x="5185229" y="2958257"/>
              <a:ext cx="95625" cy="90393"/>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1"/>
            <p:cNvSpPr/>
            <p:nvPr/>
          </p:nvSpPr>
          <p:spPr>
            <a:xfrm>
              <a:off x="5185229" y="2958356"/>
              <a:ext cx="86187" cy="89919"/>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1"/>
            <p:cNvSpPr/>
            <p:nvPr/>
          </p:nvSpPr>
          <p:spPr>
            <a:xfrm>
              <a:off x="5151781" y="3087369"/>
              <a:ext cx="28551" cy="47447"/>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61"/>
          <p:cNvGrpSpPr/>
          <p:nvPr/>
        </p:nvGrpSpPr>
        <p:grpSpPr>
          <a:xfrm>
            <a:off x="8139778" y="3746674"/>
            <a:ext cx="291423" cy="272381"/>
            <a:chOff x="8140195" y="3732948"/>
            <a:chExt cx="291423" cy="272381"/>
          </a:xfrm>
        </p:grpSpPr>
        <p:sp>
          <p:nvSpPr>
            <p:cNvPr id="5428" name="Google Shape;5428;p61"/>
            <p:cNvSpPr/>
            <p:nvPr/>
          </p:nvSpPr>
          <p:spPr>
            <a:xfrm>
              <a:off x="8140394" y="3789769"/>
              <a:ext cx="291224" cy="215560"/>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1"/>
            <p:cNvSpPr/>
            <p:nvPr/>
          </p:nvSpPr>
          <p:spPr>
            <a:xfrm>
              <a:off x="8140195" y="3789769"/>
              <a:ext cx="145811" cy="215560"/>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1"/>
            <p:cNvSpPr/>
            <p:nvPr/>
          </p:nvSpPr>
          <p:spPr>
            <a:xfrm>
              <a:off x="8165481" y="3815230"/>
              <a:ext cx="240853" cy="164818"/>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1"/>
            <p:cNvSpPr/>
            <p:nvPr/>
          </p:nvSpPr>
          <p:spPr>
            <a:xfrm>
              <a:off x="8165481" y="3815051"/>
              <a:ext cx="120526" cy="164997"/>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22244E">
                <a:alpha val="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1"/>
            <p:cNvSpPr/>
            <p:nvPr/>
          </p:nvSpPr>
          <p:spPr>
            <a:xfrm>
              <a:off x="8228785" y="3732948"/>
              <a:ext cx="114269" cy="95427"/>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1"/>
            <p:cNvSpPr/>
            <p:nvPr/>
          </p:nvSpPr>
          <p:spPr>
            <a:xfrm>
              <a:off x="8254448" y="3855348"/>
              <a:ext cx="113117" cy="80632"/>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1"/>
            <p:cNvSpPr/>
            <p:nvPr/>
          </p:nvSpPr>
          <p:spPr>
            <a:xfrm>
              <a:off x="8221177" y="3914830"/>
              <a:ext cx="33290" cy="28638"/>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1"/>
            <p:cNvSpPr/>
            <p:nvPr/>
          </p:nvSpPr>
          <p:spPr>
            <a:xfrm>
              <a:off x="8190151" y="3848278"/>
              <a:ext cx="33607" cy="28857"/>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1"/>
            <p:cNvSpPr/>
            <p:nvPr/>
          </p:nvSpPr>
          <p:spPr>
            <a:xfrm>
              <a:off x="8355471" y="3924562"/>
              <a:ext cx="31601" cy="28181"/>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1"/>
            <p:cNvSpPr/>
            <p:nvPr/>
          </p:nvSpPr>
          <p:spPr>
            <a:xfrm>
              <a:off x="8272265" y="3860829"/>
              <a:ext cx="33627" cy="29154"/>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1"/>
            <p:cNvSpPr/>
            <p:nvPr/>
          </p:nvSpPr>
          <p:spPr>
            <a:xfrm>
              <a:off x="8228785" y="3732948"/>
              <a:ext cx="57224" cy="95427"/>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1"/>
            <p:cNvSpPr/>
            <p:nvPr/>
          </p:nvSpPr>
          <p:spPr>
            <a:xfrm>
              <a:off x="8268709" y="3783453"/>
              <a:ext cx="30231" cy="25917"/>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0" name="Google Shape;5440;p61"/>
          <p:cNvGrpSpPr/>
          <p:nvPr/>
        </p:nvGrpSpPr>
        <p:grpSpPr>
          <a:xfrm>
            <a:off x="7264547" y="2865917"/>
            <a:ext cx="290314" cy="290281"/>
            <a:chOff x="7268185" y="2863284"/>
            <a:chExt cx="290314" cy="290281"/>
          </a:xfrm>
        </p:grpSpPr>
        <p:sp>
          <p:nvSpPr>
            <p:cNvPr id="5441" name="Google Shape;5441;p61"/>
            <p:cNvSpPr/>
            <p:nvPr/>
          </p:nvSpPr>
          <p:spPr>
            <a:xfrm>
              <a:off x="7268185" y="2986922"/>
              <a:ext cx="87425" cy="96021"/>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1"/>
            <p:cNvSpPr/>
            <p:nvPr/>
          </p:nvSpPr>
          <p:spPr>
            <a:xfrm>
              <a:off x="7268405" y="3011732"/>
              <a:ext cx="24550" cy="71408"/>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1"/>
            <p:cNvSpPr/>
            <p:nvPr/>
          </p:nvSpPr>
          <p:spPr>
            <a:xfrm>
              <a:off x="7286429" y="2986922"/>
              <a:ext cx="10928" cy="3985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1"/>
            <p:cNvSpPr/>
            <p:nvPr/>
          </p:nvSpPr>
          <p:spPr>
            <a:xfrm>
              <a:off x="7304782" y="2991542"/>
              <a:ext cx="7030" cy="36087"/>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1"/>
            <p:cNvSpPr/>
            <p:nvPr/>
          </p:nvSpPr>
          <p:spPr>
            <a:xfrm>
              <a:off x="7320244" y="2994761"/>
              <a:ext cx="7490" cy="35999"/>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1"/>
            <p:cNvSpPr/>
            <p:nvPr/>
          </p:nvSpPr>
          <p:spPr>
            <a:xfrm>
              <a:off x="7337567" y="2998046"/>
              <a:ext cx="5475" cy="33175"/>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1"/>
            <p:cNvSpPr/>
            <p:nvPr/>
          </p:nvSpPr>
          <p:spPr>
            <a:xfrm>
              <a:off x="7332333" y="2863284"/>
              <a:ext cx="36485" cy="25160"/>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1"/>
            <p:cNvSpPr/>
            <p:nvPr/>
          </p:nvSpPr>
          <p:spPr>
            <a:xfrm>
              <a:off x="7333581" y="2863919"/>
              <a:ext cx="30003" cy="24525"/>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1"/>
            <p:cNvSpPr/>
            <p:nvPr/>
          </p:nvSpPr>
          <p:spPr>
            <a:xfrm>
              <a:off x="7356446" y="2865168"/>
              <a:ext cx="50939" cy="41102"/>
            </a:xfrm>
            <a:custGeom>
              <a:rect b="b" l="l" r="r" t="t"/>
              <a:pathLst>
                <a:path extrusionOk="0" h="1877" w="2326">
                  <a:moveTo>
                    <a:pt x="479" y="1"/>
                  </a:moveTo>
                  <a:lnTo>
                    <a:pt x="0" y="1025"/>
                  </a:lnTo>
                  <a:lnTo>
                    <a:pt x="2029" y="1876"/>
                  </a:lnTo>
                  <a:lnTo>
                    <a:pt x="2326" y="776"/>
                  </a:lnTo>
                  <a:lnTo>
                    <a:pt x="4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1"/>
            <p:cNvSpPr/>
            <p:nvPr/>
          </p:nvSpPr>
          <p:spPr>
            <a:xfrm>
              <a:off x="7459139" y="2906446"/>
              <a:ext cx="27485" cy="31686"/>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1"/>
            <p:cNvSpPr/>
            <p:nvPr/>
          </p:nvSpPr>
          <p:spPr>
            <a:xfrm>
              <a:off x="7461855" y="2906446"/>
              <a:ext cx="24769" cy="20146"/>
            </a:xfrm>
            <a:custGeom>
              <a:rect b="b" l="l" r="r" t="t"/>
              <a:pathLst>
                <a:path extrusionOk="0" h="920" w="1131">
                  <a:moveTo>
                    <a:pt x="154" y="1"/>
                  </a:moveTo>
                  <a:lnTo>
                    <a:pt x="1" y="546"/>
                  </a:lnTo>
                  <a:lnTo>
                    <a:pt x="891" y="920"/>
                  </a:lnTo>
                  <a:lnTo>
                    <a:pt x="1111" y="460"/>
                  </a:lnTo>
                  <a:lnTo>
                    <a:pt x="1130" y="412"/>
                  </a:lnTo>
                  <a:lnTo>
                    <a:pt x="1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1"/>
            <p:cNvSpPr/>
            <p:nvPr/>
          </p:nvSpPr>
          <p:spPr>
            <a:xfrm>
              <a:off x="7361877" y="2865168"/>
              <a:ext cx="45508" cy="28730"/>
            </a:xfrm>
            <a:custGeom>
              <a:rect b="b" l="l" r="r" t="t"/>
              <a:pathLst>
                <a:path extrusionOk="0" h="1312" w="2078">
                  <a:moveTo>
                    <a:pt x="231" y="1"/>
                  </a:moveTo>
                  <a:lnTo>
                    <a:pt x="1" y="489"/>
                  </a:lnTo>
                  <a:lnTo>
                    <a:pt x="1934" y="1312"/>
                  </a:lnTo>
                  <a:lnTo>
                    <a:pt x="2078" y="776"/>
                  </a:lnTo>
                  <a:lnTo>
                    <a:pt x="2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1"/>
            <p:cNvSpPr/>
            <p:nvPr/>
          </p:nvSpPr>
          <p:spPr>
            <a:xfrm>
              <a:off x="7471075" y="2961564"/>
              <a:ext cx="87425" cy="96021"/>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5242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1"/>
            <p:cNvSpPr/>
            <p:nvPr/>
          </p:nvSpPr>
          <p:spPr>
            <a:xfrm>
              <a:off x="7471513" y="2986374"/>
              <a:ext cx="24331" cy="71408"/>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3C34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1"/>
            <p:cNvSpPr/>
            <p:nvPr/>
          </p:nvSpPr>
          <p:spPr>
            <a:xfrm>
              <a:off x="7375302" y="2870533"/>
              <a:ext cx="96010" cy="108239"/>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2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1"/>
            <p:cNvSpPr/>
            <p:nvPr/>
          </p:nvSpPr>
          <p:spPr>
            <a:xfrm>
              <a:off x="7375302" y="2898278"/>
              <a:ext cx="20980" cy="80079"/>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1"/>
            <p:cNvSpPr/>
            <p:nvPr/>
          </p:nvSpPr>
          <p:spPr>
            <a:xfrm>
              <a:off x="7474864" y="2914833"/>
              <a:ext cx="26849" cy="28270"/>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1"/>
            <p:cNvSpPr/>
            <p:nvPr/>
          </p:nvSpPr>
          <p:spPr>
            <a:xfrm>
              <a:off x="7380559" y="2999710"/>
              <a:ext cx="71898" cy="153655"/>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1"/>
            <p:cNvSpPr/>
            <p:nvPr/>
          </p:nvSpPr>
          <p:spPr>
            <a:xfrm>
              <a:off x="7483668" y="3078303"/>
              <a:ext cx="71701" cy="75065"/>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1"/>
            <p:cNvSpPr/>
            <p:nvPr/>
          </p:nvSpPr>
          <p:spPr>
            <a:xfrm>
              <a:off x="7396262" y="2999710"/>
              <a:ext cx="56195" cy="153655"/>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1"/>
            <p:cNvSpPr/>
            <p:nvPr/>
          </p:nvSpPr>
          <p:spPr>
            <a:xfrm>
              <a:off x="7497903" y="3078303"/>
              <a:ext cx="57663" cy="75065"/>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1"/>
            <p:cNvSpPr/>
            <p:nvPr/>
          </p:nvSpPr>
          <p:spPr>
            <a:xfrm>
              <a:off x="7280362" y="3104077"/>
              <a:ext cx="72533" cy="4948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1"/>
            <p:cNvSpPr/>
            <p:nvPr/>
          </p:nvSpPr>
          <p:spPr>
            <a:xfrm>
              <a:off x="7296284" y="3104077"/>
              <a:ext cx="56393" cy="49269"/>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1"/>
            <p:cNvSpPr/>
            <p:nvPr/>
          </p:nvSpPr>
          <p:spPr>
            <a:xfrm>
              <a:off x="7380340" y="2975819"/>
              <a:ext cx="72533" cy="27065"/>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1"/>
            <p:cNvSpPr/>
            <p:nvPr/>
          </p:nvSpPr>
          <p:spPr>
            <a:xfrm>
              <a:off x="7396262" y="2975819"/>
              <a:ext cx="56612" cy="27065"/>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1"/>
            <p:cNvSpPr/>
            <p:nvPr/>
          </p:nvSpPr>
          <p:spPr>
            <a:xfrm>
              <a:off x="7398561" y="2870117"/>
              <a:ext cx="20564" cy="37138"/>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1"/>
            <p:cNvSpPr/>
            <p:nvPr/>
          </p:nvSpPr>
          <p:spPr>
            <a:xfrm>
              <a:off x="7416586" y="2877869"/>
              <a:ext cx="15330" cy="34423"/>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1"/>
            <p:cNvSpPr/>
            <p:nvPr/>
          </p:nvSpPr>
          <p:spPr>
            <a:xfrm>
              <a:off x="7431478" y="2884657"/>
              <a:ext cx="15527" cy="34335"/>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1"/>
            <p:cNvSpPr/>
            <p:nvPr/>
          </p:nvSpPr>
          <p:spPr>
            <a:xfrm>
              <a:off x="7447400" y="2891993"/>
              <a:ext cx="13644" cy="31401"/>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7489537" y="2961564"/>
              <a:ext cx="10906" cy="3985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3C34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1"/>
            <p:cNvSpPr/>
            <p:nvPr/>
          </p:nvSpPr>
          <p:spPr>
            <a:xfrm>
              <a:off x="7507649" y="2966053"/>
              <a:ext cx="7052" cy="35999"/>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3C34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1"/>
            <p:cNvSpPr/>
            <p:nvPr/>
          </p:nvSpPr>
          <p:spPr>
            <a:xfrm>
              <a:off x="7524324" y="2969250"/>
              <a:ext cx="7490" cy="35934"/>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3C34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7542243" y="2972688"/>
              <a:ext cx="5672" cy="331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3C34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1"/>
            <p:cNvSpPr/>
            <p:nvPr/>
          </p:nvSpPr>
          <p:spPr>
            <a:xfrm>
              <a:off x="7483252" y="3054412"/>
              <a:ext cx="72533" cy="27262"/>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1"/>
            <p:cNvSpPr/>
            <p:nvPr/>
          </p:nvSpPr>
          <p:spPr>
            <a:xfrm>
              <a:off x="7497903" y="3054412"/>
              <a:ext cx="57882" cy="27262"/>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7280362" y="3079989"/>
              <a:ext cx="72533" cy="27043"/>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7296284" y="3079989"/>
              <a:ext cx="56612" cy="27043"/>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61"/>
          <p:cNvGrpSpPr/>
          <p:nvPr/>
        </p:nvGrpSpPr>
        <p:grpSpPr>
          <a:xfrm>
            <a:off x="7705780" y="2865969"/>
            <a:ext cx="290373" cy="290177"/>
            <a:chOff x="7710730" y="2868882"/>
            <a:chExt cx="290373" cy="290177"/>
          </a:xfrm>
        </p:grpSpPr>
        <p:sp>
          <p:nvSpPr>
            <p:cNvPr id="5479" name="Google Shape;5479;p61"/>
            <p:cNvSpPr/>
            <p:nvPr/>
          </p:nvSpPr>
          <p:spPr>
            <a:xfrm>
              <a:off x="7710730" y="2868882"/>
              <a:ext cx="219907" cy="144999"/>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7855906" y="2868882"/>
              <a:ext cx="145196" cy="21979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1"/>
            <p:cNvSpPr/>
            <p:nvPr/>
          </p:nvSpPr>
          <p:spPr>
            <a:xfrm>
              <a:off x="7780976" y="3013862"/>
              <a:ext cx="219929" cy="145196"/>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1"/>
            <p:cNvSpPr/>
            <p:nvPr/>
          </p:nvSpPr>
          <p:spPr>
            <a:xfrm>
              <a:off x="7710730" y="2939063"/>
              <a:ext cx="144977" cy="219994"/>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1"/>
            <p:cNvSpPr/>
            <p:nvPr/>
          </p:nvSpPr>
          <p:spPr>
            <a:xfrm>
              <a:off x="7710730" y="3013862"/>
              <a:ext cx="32901" cy="145196"/>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1"/>
            <p:cNvSpPr/>
            <p:nvPr/>
          </p:nvSpPr>
          <p:spPr>
            <a:xfrm>
              <a:off x="7748118" y="2939216"/>
              <a:ext cx="39927" cy="74667"/>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1"/>
            <p:cNvSpPr/>
            <p:nvPr/>
          </p:nvSpPr>
          <p:spPr>
            <a:xfrm>
              <a:off x="7710730" y="2868882"/>
              <a:ext cx="32901" cy="144999"/>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7909735" y="2915749"/>
              <a:ext cx="32704" cy="51310"/>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7855687" y="2868882"/>
              <a:ext cx="18891" cy="60986"/>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7855906" y="2953116"/>
              <a:ext cx="18672" cy="60767"/>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7895287" y="3014059"/>
              <a:ext cx="37738" cy="74667"/>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7846472" y="3013862"/>
              <a:ext cx="18672" cy="60986"/>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7778590" y="3060729"/>
              <a:ext cx="32704" cy="51463"/>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7846472" y="3098074"/>
              <a:ext cx="23488" cy="60986"/>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61"/>
          <p:cNvGrpSpPr/>
          <p:nvPr/>
        </p:nvGrpSpPr>
        <p:grpSpPr>
          <a:xfrm>
            <a:off x="5081417" y="4196858"/>
            <a:ext cx="291295" cy="247484"/>
            <a:chOff x="5084551" y="4195256"/>
            <a:chExt cx="291295" cy="247484"/>
          </a:xfrm>
        </p:grpSpPr>
        <p:sp>
          <p:nvSpPr>
            <p:cNvPr id="5494" name="Google Shape;5494;p61"/>
            <p:cNvSpPr/>
            <p:nvPr/>
          </p:nvSpPr>
          <p:spPr>
            <a:xfrm>
              <a:off x="5220397" y="4258352"/>
              <a:ext cx="149979" cy="136546"/>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1"/>
            <p:cNvSpPr/>
            <p:nvPr/>
          </p:nvSpPr>
          <p:spPr>
            <a:xfrm>
              <a:off x="5287704" y="4195256"/>
              <a:ext cx="88142" cy="161886"/>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1"/>
            <p:cNvSpPr/>
            <p:nvPr/>
          </p:nvSpPr>
          <p:spPr>
            <a:xfrm>
              <a:off x="5347848" y="4316833"/>
              <a:ext cx="27557" cy="40417"/>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1"/>
            <p:cNvSpPr/>
            <p:nvPr/>
          </p:nvSpPr>
          <p:spPr>
            <a:xfrm>
              <a:off x="5230285" y="4303581"/>
              <a:ext cx="114006" cy="75691"/>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5274871" y="4341645"/>
              <a:ext cx="66892" cy="37625"/>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1"/>
            <p:cNvSpPr/>
            <p:nvPr/>
          </p:nvSpPr>
          <p:spPr>
            <a:xfrm>
              <a:off x="5209256" y="4323360"/>
              <a:ext cx="114006" cy="75515"/>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1"/>
            <p:cNvSpPr/>
            <p:nvPr/>
          </p:nvSpPr>
          <p:spPr>
            <a:xfrm>
              <a:off x="5260984" y="4366259"/>
              <a:ext cx="59552" cy="32593"/>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1"/>
            <p:cNvSpPr/>
            <p:nvPr/>
          </p:nvSpPr>
          <p:spPr>
            <a:xfrm>
              <a:off x="5188227" y="4342919"/>
              <a:ext cx="114006" cy="75603"/>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1"/>
            <p:cNvSpPr/>
            <p:nvPr/>
          </p:nvSpPr>
          <p:spPr>
            <a:xfrm>
              <a:off x="5247316" y="4390236"/>
              <a:ext cx="51751" cy="28263"/>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1"/>
            <p:cNvSpPr/>
            <p:nvPr/>
          </p:nvSpPr>
          <p:spPr>
            <a:xfrm>
              <a:off x="5167197" y="4362479"/>
              <a:ext cx="114006" cy="75669"/>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5233648" y="4412960"/>
              <a:ext cx="44609" cy="25098"/>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5098219" y="4268044"/>
              <a:ext cx="145123" cy="131469"/>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1"/>
            <p:cNvSpPr/>
            <p:nvPr/>
          </p:nvSpPr>
          <p:spPr>
            <a:xfrm>
              <a:off x="5084551" y="4215255"/>
              <a:ext cx="90032" cy="155337"/>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1"/>
            <p:cNvSpPr/>
            <p:nvPr/>
          </p:nvSpPr>
          <p:spPr>
            <a:xfrm>
              <a:off x="5084551" y="4215255"/>
              <a:ext cx="69199" cy="145359"/>
            </a:xfrm>
            <a:custGeom>
              <a:rect b="b" l="l" r="r" t="t"/>
              <a:pathLst>
                <a:path extrusionOk="0" h="6614" w="3149">
                  <a:moveTo>
                    <a:pt x="0" y="0"/>
                  </a:moveTo>
                  <a:lnTo>
                    <a:pt x="0" y="6336"/>
                  </a:lnTo>
                  <a:lnTo>
                    <a:pt x="469" y="6613"/>
                  </a:lnTo>
                  <a:lnTo>
                    <a:pt x="3149" y="1828"/>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1"/>
            <p:cNvSpPr/>
            <p:nvPr/>
          </p:nvSpPr>
          <p:spPr>
            <a:xfrm>
              <a:off x="5084551" y="4324613"/>
              <a:ext cx="43335" cy="45823"/>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1"/>
            <p:cNvSpPr/>
            <p:nvPr/>
          </p:nvSpPr>
          <p:spPr>
            <a:xfrm>
              <a:off x="5084551" y="4324613"/>
              <a:ext cx="22722" cy="35999"/>
            </a:xfrm>
            <a:custGeom>
              <a:rect b="b" l="l" r="r" t="t"/>
              <a:pathLst>
                <a:path extrusionOk="0" h="1638" w="1034">
                  <a:moveTo>
                    <a:pt x="0" y="1"/>
                  </a:moveTo>
                  <a:lnTo>
                    <a:pt x="0" y="1360"/>
                  </a:lnTo>
                  <a:lnTo>
                    <a:pt x="469" y="1637"/>
                  </a:lnTo>
                  <a:lnTo>
                    <a:pt x="1034" y="63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1"/>
            <p:cNvSpPr/>
            <p:nvPr/>
          </p:nvSpPr>
          <p:spPr>
            <a:xfrm>
              <a:off x="5128280" y="4343359"/>
              <a:ext cx="61222" cy="49098"/>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5131027" y="4344172"/>
              <a:ext cx="58475" cy="48153"/>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1"/>
            <p:cNvSpPr/>
            <p:nvPr/>
          </p:nvSpPr>
          <p:spPr>
            <a:xfrm>
              <a:off x="5151639" y="4364874"/>
              <a:ext cx="54476" cy="44263"/>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1"/>
            <p:cNvSpPr/>
            <p:nvPr/>
          </p:nvSpPr>
          <p:spPr>
            <a:xfrm>
              <a:off x="5154364" y="4365841"/>
              <a:ext cx="51751" cy="43296"/>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5174976" y="4386632"/>
              <a:ext cx="47752" cy="39406"/>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1"/>
            <p:cNvSpPr/>
            <p:nvPr/>
          </p:nvSpPr>
          <p:spPr>
            <a:xfrm>
              <a:off x="5177701" y="4387291"/>
              <a:ext cx="45027" cy="3874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1"/>
            <p:cNvSpPr/>
            <p:nvPr/>
          </p:nvSpPr>
          <p:spPr>
            <a:xfrm>
              <a:off x="5198313" y="4408301"/>
              <a:ext cx="41027" cy="3443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1"/>
            <p:cNvSpPr/>
            <p:nvPr/>
          </p:nvSpPr>
          <p:spPr>
            <a:xfrm>
              <a:off x="5201257" y="4409158"/>
              <a:ext cx="38083" cy="33582"/>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1"/>
            <p:cNvSpPr/>
            <p:nvPr/>
          </p:nvSpPr>
          <p:spPr>
            <a:xfrm>
              <a:off x="5202949" y="4272461"/>
              <a:ext cx="59113" cy="91097"/>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1"/>
            <p:cNvSpPr/>
            <p:nvPr/>
          </p:nvSpPr>
          <p:spPr>
            <a:xfrm>
              <a:off x="5202949" y="4272637"/>
              <a:ext cx="25051" cy="90921"/>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61"/>
          <p:cNvGrpSpPr/>
          <p:nvPr/>
        </p:nvGrpSpPr>
        <p:grpSpPr>
          <a:xfrm>
            <a:off x="7716266" y="1991474"/>
            <a:ext cx="269411" cy="292450"/>
            <a:chOff x="7718330" y="1990892"/>
            <a:chExt cx="269411" cy="292450"/>
          </a:xfrm>
        </p:grpSpPr>
        <p:sp>
          <p:nvSpPr>
            <p:cNvPr id="5521" name="Google Shape;5521;p61"/>
            <p:cNvSpPr/>
            <p:nvPr/>
          </p:nvSpPr>
          <p:spPr>
            <a:xfrm>
              <a:off x="7742444" y="1990892"/>
              <a:ext cx="245296" cy="245319"/>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1"/>
            <p:cNvSpPr/>
            <p:nvPr/>
          </p:nvSpPr>
          <p:spPr>
            <a:xfrm>
              <a:off x="7718330" y="1993455"/>
              <a:ext cx="233150" cy="242622"/>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1"/>
            <p:cNvSpPr/>
            <p:nvPr/>
          </p:nvSpPr>
          <p:spPr>
            <a:xfrm>
              <a:off x="7742644" y="1990892"/>
              <a:ext cx="245096" cy="245096"/>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1"/>
            <p:cNvSpPr/>
            <p:nvPr/>
          </p:nvSpPr>
          <p:spPr>
            <a:xfrm>
              <a:off x="7742644" y="1993455"/>
              <a:ext cx="184964" cy="242533"/>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1"/>
            <p:cNvSpPr/>
            <p:nvPr/>
          </p:nvSpPr>
          <p:spPr>
            <a:xfrm>
              <a:off x="7784878" y="2226798"/>
              <a:ext cx="160425" cy="56543"/>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1"/>
            <p:cNvSpPr/>
            <p:nvPr/>
          </p:nvSpPr>
          <p:spPr>
            <a:xfrm>
              <a:off x="7855683" y="2245564"/>
              <a:ext cx="18811" cy="37777"/>
            </a:xfrm>
            <a:custGeom>
              <a:rect b="b" l="l" r="r" t="t"/>
              <a:pathLst>
                <a:path extrusionOk="0" h="1695" w="844">
                  <a:moveTo>
                    <a:pt x="202" y="0"/>
                  </a:moveTo>
                  <a:lnTo>
                    <a:pt x="1" y="1694"/>
                  </a:lnTo>
                  <a:lnTo>
                    <a:pt x="843" y="1694"/>
                  </a:lnTo>
                  <a:lnTo>
                    <a:pt x="6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1"/>
            <p:cNvSpPr/>
            <p:nvPr/>
          </p:nvSpPr>
          <p:spPr>
            <a:xfrm>
              <a:off x="7856753" y="2236181"/>
              <a:ext cx="16671" cy="15802"/>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7916905" y="2245987"/>
              <a:ext cx="28394" cy="37354"/>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7813249" y="2080463"/>
              <a:ext cx="103681" cy="75532"/>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7F6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1"/>
            <p:cNvSpPr/>
            <p:nvPr/>
          </p:nvSpPr>
          <p:spPr>
            <a:xfrm>
              <a:off x="7836717" y="2080463"/>
              <a:ext cx="80436" cy="75532"/>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1"/>
            <p:cNvSpPr/>
            <p:nvPr/>
          </p:nvSpPr>
          <p:spPr>
            <a:xfrm>
              <a:off x="7836918" y="2193725"/>
              <a:ext cx="56543" cy="42480"/>
            </a:xfrm>
            <a:custGeom>
              <a:rect b="b" l="l" r="r" t="t"/>
              <a:pathLst>
                <a:path extrusionOk="0" h="1906" w="2537">
                  <a:moveTo>
                    <a:pt x="1" y="1"/>
                  </a:moveTo>
                  <a:lnTo>
                    <a:pt x="1" y="1905"/>
                  </a:lnTo>
                  <a:lnTo>
                    <a:pt x="2537" y="1905"/>
                  </a:lnTo>
                  <a:lnTo>
                    <a:pt x="2537" y="1"/>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1"/>
            <p:cNvSpPr/>
            <p:nvPr/>
          </p:nvSpPr>
          <p:spPr>
            <a:xfrm>
              <a:off x="7836918" y="2193524"/>
              <a:ext cx="56543" cy="23692"/>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7827335" y="2218797"/>
              <a:ext cx="37755" cy="33810"/>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7865089" y="2218797"/>
              <a:ext cx="37755" cy="33810"/>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7817930" y="2118685"/>
              <a:ext cx="94098" cy="8915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1"/>
            <p:cNvSpPr/>
            <p:nvPr/>
          </p:nvSpPr>
          <p:spPr>
            <a:xfrm>
              <a:off x="7818152" y="2118596"/>
              <a:ext cx="84915" cy="8881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1"/>
            <p:cNvSpPr/>
            <p:nvPr/>
          </p:nvSpPr>
          <p:spPr>
            <a:xfrm>
              <a:off x="7784878" y="2245987"/>
              <a:ext cx="28394" cy="37354"/>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61"/>
          <p:cNvGrpSpPr/>
          <p:nvPr/>
        </p:nvGrpSpPr>
        <p:grpSpPr>
          <a:xfrm>
            <a:off x="8140294" y="2430543"/>
            <a:ext cx="279960" cy="277158"/>
            <a:chOff x="5956276" y="2002287"/>
            <a:chExt cx="279960" cy="277158"/>
          </a:xfrm>
        </p:grpSpPr>
        <p:sp>
          <p:nvSpPr>
            <p:cNvPr id="5539" name="Google Shape;5539;p61"/>
            <p:cNvSpPr/>
            <p:nvPr/>
          </p:nvSpPr>
          <p:spPr>
            <a:xfrm>
              <a:off x="6070936" y="2002287"/>
              <a:ext cx="53649" cy="53649"/>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1"/>
            <p:cNvSpPr/>
            <p:nvPr/>
          </p:nvSpPr>
          <p:spPr>
            <a:xfrm>
              <a:off x="5980550" y="2167985"/>
              <a:ext cx="109095" cy="7593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1"/>
            <p:cNvSpPr/>
            <p:nvPr/>
          </p:nvSpPr>
          <p:spPr>
            <a:xfrm>
              <a:off x="6050133" y="2064531"/>
              <a:ext cx="96216" cy="49843"/>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1"/>
            <p:cNvSpPr/>
            <p:nvPr/>
          </p:nvSpPr>
          <p:spPr>
            <a:xfrm>
              <a:off x="6105602" y="2167985"/>
              <a:ext cx="109179" cy="7593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1"/>
            <p:cNvSpPr/>
            <p:nvPr/>
          </p:nvSpPr>
          <p:spPr>
            <a:xfrm>
              <a:off x="6065333" y="2003500"/>
              <a:ext cx="53251" cy="5249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1"/>
            <p:cNvSpPr/>
            <p:nvPr/>
          </p:nvSpPr>
          <p:spPr>
            <a:xfrm>
              <a:off x="6017307" y="2122949"/>
              <a:ext cx="35647" cy="35835"/>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a:off x="6013522" y="2123764"/>
              <a:ext cx="35417" cy="34916"/>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a:off x="6142380" y="2122949"/>
              <a:ext cx="35626" cy="35835"/>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a:off x="6138574" y="2123764"/>
              <a:ext cx="35626" cy="34916"/>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a:off x="5959077" y="2252621"/>
              <a:ext cx="26845" cy="26824"/>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a:off x="5956276" y="2253019"/>
              <a:ext cx="26845" cy="26427"/>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1"/>
            <p:cNvSpPr/>
            <p:nvPr/>
          </p:nvSpPr>
          <p:spPr>
            <a:xfrm>
              <a:off x="6084338" y="2252621"/>
              <a:ext cx="26845" cy="26824"/>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1"/>
            <p:cNvSpPr/>
            <p:nvPr/>
          </p:nvSpPr>
          <p:spPr>
            <a:xfrm>
              <a:off x="6081537" y="2253019"/>
              <a:ext cx="26636" cy="26427"/>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1"/>
            <p:cNvSpPr/>
            <p:nvPr/>
          </p:nvSpPr>
          <p:spPr>
            <a:xfrm>
              <a:off x="6209411" y="2252621"/>
              <a:ext cx="26824" cy="26824"/>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1"/>
            <p:cNvSpPr/>
            <p:nvPr/>
          </p:nvSpPr>
          <p:spPr>
            <a:xfrm>
              <a:off x="6206610" y="2253019"/>
              <a:ext cx="26636" cy="26427"/>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61"/>
          <p:cNvGrpSpPr/>
          <p:nvPr/>
        </p:nvGrpSpPr>
        <p:grpSpPr>
          <a:xfrm>
            <a:off x="7264548" y="2007893"/>
            <a:ext cx="290303" cy="259601"/>
            <a:chOff x="7268304" y="1997910"/>
            <a:chExt cx="290303" cy="259601"/>
          </a:xfrm>
        </p:grpSpPr>
        <p:sp>
          <p:nvSpPr>
            <p:cNvPr id="5555" name="Google Shape;5555;p61"/>
            <p:cNvSpPr/>
            <p:nvPr/>
          </p:nvSpPr>
          <p:spPr>
            <a:xfrm>
              <a:off x="7355320" y="2023832"/>
              <a:ext cx="88541" cy="88381"/>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1"/>
            <p:cNvSpPr/>
            <p:nvPr/>
          </p:nvSpPr>
          <p:spPr>
            <a:xfrm>
              <a:off x="7354964" y="2023600"/>
              <a:ext cx="50257" cy="88594"/>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1"/>
            <p:cNvSpPr/>
            <p:nvPr/>
          </p:nvSpPr>
          <p:spPr>
            <a:xfrm>
              <a:off x="7369446" y="2037958"/>
              <a:ext cx="60290" cy="60112"/>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1"/>
            <p:cNvSpPr/>
            <p:nvPr/>
          </p:nvSpPr>
          <p:spPr>
            <a:xfrm>
              <a:off x="7369108" y="2037709"/>
              <a:ext cx="36114" cy="60290"/>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22244E">
                <a:alpha val="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1"/>
            <p:cNvSpPr/>
            <p:nvPr/>
          </p:nvSpPr>
          <p:spPr>
            <a:xfrm>
              <a:off x="7386988" y="2047494"/>
              <a:ext cx="24194" cy="4139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1"/>
            <p:cNvSpPr/>
            <p:nvPr/>
          </p:nvSpPr>
          <p:spPr>
            <a:xfrm>
              <a:off x="7423923" y="1998123"/>
              <a:ext cx="88719" cy="88381"/>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1"/>
            <p:cNvSpPr/>
            <p:nvPr/>
          </p:nvSpPr>
          <p:spPr>
            <a:xfrm>
              <a:off x="7423603" y="1997910"/>
              <a:ext cx="50221" cy="88612"/>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1"/>
            <p:cNvSpPr/>
            <p:nvPr/>
          </p:nvSpPr>
          <p:spPr>
            <a:xfrm>
              <a:off x="7438067" y="2012250"/>
              <a:ext cx="60450" cy="60112"/>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1"/>
            <p:cNvSpPr/>
            <p:nvPr/>
          </p:nvSpPr>
          <p:spPr>
            <a:xfrm>
              <a:off x="7437889" y="2012161"/>
              <a:ext cx="36114" cy="60237"/>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22244E">
                <a:alpha val="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1"/>
            <p:cNvSpPr/>
            <p:nvPr/>
          </p:nvSpPr>
          <p:spPr>
            <a:xfrm>
              <a:off x="7455769" y="2021946"/>
              <a:ext cx="24016" cy="41219"/>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1"/>
            <p:cNvSpPr/>
            <p:nvPr/>
          </p:nvSpPr>
          <p:spPr>
            <a:xfrm>
              <a:off x="7268304" y="2145399"/>
              <a:ext cx="99624" cy="112113"/>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1"/>
            <p:cNvSpPr/>
            <p:nvPr/>
          </p:nvSpPr>
          <p:spPr>
            <a:xfrm>
              <a:off x="7295880" y="2221171"/>
              <a:ext cx="72049" cy="36309"/>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1"/>
            <p:cNvSpPr/>
            <p:nvPr/>
          </p:nvSpPr>
          <p:spPr>
            <a:xfrm>
              <a:off x="7364838" y="2094996"/>
              <a:ext cx="193769" cy="11953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7A64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1"/>
            <p:cNvSpPr/>
            <p:nvPr/>
          </p:nvSpPr>
          <p:spPr>
            <a:xfrm>
              <a:off x="7364838" y="2140293"/>
              <a:ext cx="39191" cy="74078"/>
            </a:xfrm>
            <a:custGeom>
              <a:rect b="b" l="l" r="r" t="t"/>
              <a:pathLst>
                <a:path extrusionOk="0" h="4164" w="2203">
                  <a:moveTo>
                    <a:pt x="767" y="0"/>
                  </a:moveTo>
                  <a:lnTo>
                    <a:pt x="1" y="307"/>
                  </a:lnTo>
                  <a:lnTo>
                    <a:pt x="1446" y="4163"/>
                  </a:lnTo>
                  <a:lnTo>
                    <a:pt x="2202" y="3848"/>
                  </a:lnTo>
                  <a:lnTo>
                    <a:pt x="767"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1"/>
            <p:cNvSpPr/>
            <p:nvPr/>
          </p:nvSpPr>
          <p:spPr>
            <a:xfrm>
              <a:off x="7415935" y="2130080"/>
              <a:ext cx="55861" cy="35544"/>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1"/>
            <p:cNvSpPr/>
            <p:nvPr/>
          </p:nvSpPr>
          <p:spPr>
            <a:xfrm>
              <a:off x="7333686" y="2136788"/>
              <a:ext cx="60468" cy="976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1"/>
            <p:cNvSpPr/>
            <p:nvPr/>
          </p:nvSpPr>
          <p:spPr>
            <a:xfrm>
              <a:off x="7361956" y="2210265"/>
              <a:ext cx="32200" cy="2419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61"/>
          <p:cNvGrpSpPr/>
          <p:nvPr/>
        </p:nvGrpSpPr>
        <p:grpSpPr>
          <a:xfrm>
            <a:off x="8140325" y="1998389"/>
            <a:ext cx="290341" cy="278619"/>
            <a:chOff x="8141151" y="1988867"/>
            <a:chExt cx="290341" cy="278619"/>
          </a:xfrm>
        </p:grpSpPr>
        <p:sp>
          <p:nvSpPr>
            <p:cNvPr id="5573" name="Google Shape;5573;p61"/>
            <p:cNvSpPr/>
            <p:nvPr/>
          </p:nvSpPr>
          <p:spPr>
            <a:xfrm>
              <a:off x="8234580" y="2156043"/>
              <a:ext cx="7695" cy="16213"/>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8242253" y="2007282"/>
              <a:ext cx="189240" cy="199026"/>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1"/>
            <p:cNvSpPr/>
            <p:nvPr/>
          </p:nvSpPr>
          <p:spPr>
            <a:xfrm>
              <a:off x="8224795" y="1988867"/>
              <a:ext cx="199671" cy="193110"/>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1"/>
            <p:cNvSpPr/>
            <p:nvPr/>
          </p:nvSpPr>
          <p:spPr>
            <a:xfrm>
              <a:off x="8326963" y="2084320"/>
              <a:ext cx="19393" cy="4641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1"/>
            <p:cNvSpPr/>
            <p:nvPr/>
          </p:nvSpPr>
          <p:spPr>
            <a:xfrm>
              <a:off x="8165415" y="2205437"/>
              <a:ext cx="129014" cy="62050"/>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1"/>
            <p:cNvSpPr/>
            <p:nvPr/>
          </p:nvSpPr>
          <p:spPr>
            <a:xfrm>
              <a:off x="8262691" y="2169297"/>
              <a:ext cx="70634" cy="39520"/>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1"/>
            <p:cNvSpPr/>
            <p:nvPr/>
          </p:nvSpPr>
          <p:spPr>
            <a:xfrm>
              <a:off x="8141151" y="2065972"/>
              <a:ext cx="200516" cy="193065"/>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1"/>
            <p:cNvSpPr/>
            <p:nvPr/>
          </p:nvSpPr>
          <p:spPr>
            <a:xfrm>
              <a:off x="8255241" y="2188179"/>
              <a:ext cx="31092" cy="18771"/>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61"/>
          <p:cNvGrpSpPr/>
          <p:nvPr/>
        </p:nvGrpSpPr>
        <p:grpSpPr>
          <a:xfrm>
            <a:off x="5516785" y="3326828"/>
            <a:ext cx="296719" cy="239284"/>
            <a:chOff x="5517623" y="3327979"/>
            <a:chExt cx="296719" cy="239284"/>
          </a:xfrm>
        </p:grpSpPr>
        <p:sp>
          <p:nvSpPr>
            <p:cNvPr id="5582" name="Google Shape;5582;p61"/>
            <p:cNvSpPr/>
            <p:nvPr/>
          </p:nvSpPr>
          <p:spPr>
            <a:xfrm>
              <a:off x="5517623" y="3347154"/>
              <a:ext cx="296719" cy="220108"/>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1"/>
            <p:cNvSpPr/>
            <p:nvPr/>
          </p:nvSpPr>
          <p:spPr>
            <a:xfrm>
              <a:off x="5517623" y="3347154"/>
              <a:ext cx="296719" cy="28726"/>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1"/>
            <p:cNvSpPr/>
            <p:nvPr/>
          </p:nvSpPr>
          <p:spPr>
            <a:xfrm>
              <a:off x="5536820" y="3347173"/>
              <a:ext cx="38224" cy="19024"/>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1"/>
            <p:cNvSpPr/>
            <p:nvPr/>
          </p:nvSpPr>
          <p:spPr>
            <a:xfrm>
              <a:off x="5756908" y="3347173"/>
              <a:ext cx="38243" cy="19024"/>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1"/>
            <p:cNvSpPr/>
            <p:nvPr/>
          </p:nvSpPr>
          <p:spPr>
            <a:xfrm>
              <a:off x="5546314" y="3327979"/>
              <a:ext cx="19217" cy="28707"/>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1"/>
            <p:cNvSpPr/>
            <p:nvPr/>
          </p:nvSpPr>
          <p:spPr>
            <a:xfrm>
              <a:off x="5546314" y="3327979"/>
              <a:ext cx="19217" cy="14268"/>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1"/>
            <p:cNvSpPr/>
            <p:nvPr/>
          </p:nvSpPr>
          <p:spPr>
            <a:xfrm>
              <a:off x="5766421" y="3327979"/>
              <a:ext cx="19217" cy="28707"/>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1"/>
            <p:cNvSpPr/>
            <p:nvPr/>
          </p:nvSpPr>
          <p:spPr>
            <a:xfrm>
              <a:off x="5766421" y="3327979"/>
              <a:ext cx="19217" cy="14268"/>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5517623" y="3375860"/>
              <a:ext cx="296719" cy="9531"/>
            </a:xfrm>
            <a:custGeom>
              <a:rect b="b" l="l" r="r" t="t"/>
              <a:pathLst>
                <a:path extrusionOk="0" h="499" w="15533">
                  <a:moveTo>
                    <a:pt x="0" y="1"/>
                  </a:moveTo>
                  <a:lnTo>
                    <a:pt x="0" y="498"/>
                  </a:lnTo>
                  <a:lnTo>
                    <a:pt x="15533" y="498"/>
                  </a:lnTo>
                  <a:lnTo>
                    <a:pt x="15533" y="1"/>
                  </a:lnTo>
                  <a:close/>
                </a:path>
              </a:pathLst>
            </a:custGeom>
            <a:solidFill>
              <a:srgbClr val="CCCA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1"/>
            <p:cNvSpPr/>
            <p:nvPr/>
          </p:nvSpPr>
          <p:spPr>
            <a:xfrm>
              <a:off x="5546314" y="3404565"/>
              <a:ext cx="38243" cy="19024"/>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1"/>
            <p:cNvSpPr/>
            <p:nvPr/>
          </p:nvSpPr>
          <p:spPr>
            <a:xfrm>
              <a:off x="5546314" y="3442763"/>
              <a:ext cx="38243" cy="19215"/>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1"/>
            <p:cNvSpPr/>
            <p:nvPr/>
          </p:nvSpPr>
          <p:spPr>
            <a:xfrm>
              <a:off x="5546314" y="3481152"/>
              <a:ext cx="38243" cy="19024"/>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1"/>
            <p:cNvSpPr/>
            <p:nvPr/>
          </p:nvSpPr>
          <p:spPr>
            <a:xfrm>
              <a:off x="5613226" y="3481152"/>
              <a:ext cx="38415" cy="19024"/>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1"/>
            <p:cNvSpPr/>
            <p:nvPr/>
          </p:nvSpPr>
          <p:spPr>
            <a:xfrm>
              <a:off x="5680311" y="3481152"/>
              <a:ext cx="38243" cy="19024"/>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1"/>
            <p:cNvSpPr/>
            <p:nvPr/>
          </p:nvSpPr>
          <p:spPr>
            <a:xfrm>
              <a:off x="5613226" y="3442763"/>
              <a:ext cx="38415" cy="19215"/>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5546314" y="3519350"/>
              <a:ext cx="38243" cy="19215"/>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5613226" y="3404565"/>
              <a:ext cx="38415" cy="19024"/>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5613226" y="3519350"/>
              <a:ext cx="38415" cy="19215"/>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5747224" y="3481152"/>
              <a:ext cx="38415" cy="19024"/>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5747224" y="3404565"/>
              <a:ext cx="38415" cy="19024"/>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5747224" y="3519350"/>
              <a:ext cx="38415" cy="19215"/>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1"/>
            <p:cNvSpPr/>
            <p:nvPr/>
          </p:nvSpPr>
          <p:spPr>
            <a:xfrm>
              <a:off x="5680311" y="3442763"/>
              <a:ext cx="38243" cy="19215"/>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1"/>
            <p:cNvSpPr/>
            <p:nvPr/>
          </p:nvSpPr>
          <p:spPr>
            <a:xfrm>
              <a:off x="5680311" y="3404565"/>
              <a:ext cx="38243" cy="19024"/>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5747224" y="3442763"/>
              <a:ext cx="38415" cy="19215"/>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5680311" y="3519350"/>
              <a:ext cx="38243" cy="19215"/>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5745180" y="3437797"/>
              <a:ext cx="42694" cy="28917"/>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1"/>
            <p:cNvSpPr/>
            <p:nvPr/>
          </p:nvSpPr>
          <p:spPr>
            <a:xfrm>
              <a:off x="5611183" y="3437797"/>
              <a:ext cx="42694" cy="28917"/>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1"/>
            <p:cNvSpPr/>
            <p:nvPr/>
          </p:nvSpPr>
          <p:spPr>
            <a:xfrm>
              <a:off x="5678286" y="3475995"/>
              <a:ext cx="42675" cy="28956"/>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1"/>
            <p:cNvSpPr/>
            <p:nvPr/>
          </p:nvSpPr>
          <p:spPr>
            <a:xfrm>
              <a:off x="5544270" y="3514346"/>
              <a:ext cx="42675" cy="28956"/>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1"/>
            <p:cNvSpPr/>
            <p:nvPr/>
          </p:nvSpPr>
          <p:spPr>
            <a:xfrm>
              <a:off x="5678286" y="3399409"/>
              <a:ext cx="42675" cy="28936"/>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61"/>
          <p:cNvGrpSpPr/>
          <p:nvPr/>
        </p:nvGrpSpPr>
        <p:grpSpPr>
          <a:xfrm>
            <a:off x="6827225" y="3355718"/>
            <a:ext cx="296684" cy="181493"/>
            <a:chOff x="6831106" y="3345277"/>
            <a:chExt cx="296684" cy="181493"/>
          </a:xfrm>
        </p:grpSpPr>
        <p:sp>
          <p:nvSpPr>
            <p:cNvPr id="5613" name="Google Shape;5613;p61"/>
            <p:cNvSpPr/>
            <p:nvPr/>
          </p:nvSpPr>
          <p:spPr>
            <a:xfrm>
              <a:off x="6955279" y="3478968"/>
              <a:ext cx="47796" cy="4780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6964777" y="3488449"/>
              <a:ext cx="28638" cy="28660"/>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7022898" y="3345277"/>
              <a:ext cx="104891" cy="105068"/>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5B0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1"/>
            <p:cNvSpPr/>
            <p:nvPr/>
          </p:nvSpPr>
          <p:spPr>
            <a:xfrm>
              <a:off x="7051356" y="3345277"/>
              <a:ext cx="76433" cy="104906"/>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1"/>
            <p:cNvSpPr/>
            <p:nvPr/>
          </p:nvSpPr>
          <p:spPr>
            <a:xfrm>
              <a:off x="7022033" y="3424623"/>
              <a:ext cx="105233" cy="83005"/>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C1A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1"/>
            <p:cNvSpPr/>
            <p:nvPr/>
          </p:nvSpPr>
          <p:spPr>
            <a:xfrm>
              <a:off x="7056870" y="3424623"/>
              <a:ext cx="35721" cy="23306"/>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1"/>
            <p:cNvSpPr/>
            <p:nvPr/>
          </p:nvSpPr>
          <p:spPr>
            <a:xfrm>
              <a:off x="7022214" y="3455337"/>
              <a:ext cx="105053" cy="52291"/>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1"/>
            <p:cNvSpPr/>
            <p:nvPr/>
          </p:nvSpPr>
          <p:spPr>
            <a:xfrm>
              <a:off x="7039623" y="3378912"/>
              <a:ext cx="70053" cy="57464"/>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C1A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1"/>
            <p:cNvSpPr/>
            <p:nvPr/>
          </p:nvSpPr>
          <p:spPr>
            <a:xfrm>
              <a:off x="7039623" y="3378912"/>
              <a:ext cx="70053" cy="56941"/>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7022214" y="3467071"/>
              <a:ext cx="23303" cy="40556"/>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7103782" y="3467071"/>
              <a:ext cx="23483" cy="40556"/>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6848353" y="3355804"/>
              <a:ext cx="28638" cy="62979"/>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342D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1"/>
            <p:cNvSpPr/>
            <p:nvPr/>
          </p:nvSpPr>
          <p:spPr>
            <a:xfrm>
              <a:off x="6859725" y="3349946"/>
              <a:ext cx="68846" cy="6883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5242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1"/>
            <p:cNvSpPr/>
            <p:nvPr/>
          </p:nvSpPr>
          <p:spPr>
            <a:xfrm>
              <a:off x="6871295" y="3436015"/>
              <a:ext cx="34333" cy="25379"/>
            </a:xfrm>
            <a:custGeom>
              <a:rect b="b" l="l" r="r" t="t"/>
              <a:pathLst>
                <a:path extrusionOk="0" h="1408" w="1905">
                  <a:moveTo>
                    <a:pt x="0" y="1"/>
                  </a:moveTo>
                  <a:lnTo>
                    <a:pt x="0" y="1407"/>
                  </a:lnTo>
                  <a:lnTo>
                    <a:pt x="1905" y="1407"/>
                  </a:lnTo>
                  <a:lnTo>
                    <a:pt x="1905" y="1"/>
                  </a:lnTo>
                  <a:close/>
                </a:path>
              </a:pathLst>
            </a:custGeom>
            <a:solidFill>
              <a:srgbClr val="9677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1"/>
            <p:cNvSpPr/>
            <p:nvPr/>
          </p:nvSpPr>
          <p:spPr>
            <a:xfrm>
              <a:off x="6871295" y="3436015"/>
              <a:ext cx="34333" cy="13897"/>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6831106" y="3449822"/>
              <a:ext cx="114533" cy="5780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6882667" y="3461376"/>
              <a:ext cx="11570" cy="46252"/>
            </a:xfrm>
            <a:custGeom>
              <a:rect b="b" l="l" r="r" t="t"/>
              <a:pathLst>
                <a:path extrusionOk="0" h="2566" w="642">
                  <a:moveTo>
                    <a:pt x="163" y="0"/>
                  </a:moveTo>
                  <a:lnTo>
                    <a:pt x="1" y="2565"/>
                  </a:lnTo>
                  <a:lnTo>
                    <a:pt x="642" y="2565"/>
                  </a:lnTo>
                  <a:lnTo>
                    <a:pt x="4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1"/>
            <p:cNvSpPr/>
            <p:nvPr/>
          </p:nvSpPr>
          <p:spPr>
            <a:xfrm>
              <a:off x="6854048" y="3378732"/>
              <a:ext cx="68828" cy="62997"/>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9677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1"/>
            <p:cNvSpPr/>
            <p:nvPr/>
          </p:nvSpPr>
          <p:spPr>
            <a:xfrm>
              <a:off x="6854048" y="3378732"/>
              <a:ext cx="68666" cy="61609"/>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1"/>
            <p:cNvSpPr/>
            <p:nvPr/>
          </p:nvSpPr>
          <p:spPr>
            <a:xfrm>
              <a:off x="6831106" y="3464476"/>
              <a:ext cx="23123" cy="43152"/>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6922695" y="3464476"/>
              <a:ext cx="23123" cy="43152"/>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6882848" y="3461376"/>
              <a:ext cx="11390" cy="11410"/>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6865078" y="3445315"/>
              <a:ext cx="23303" cy="24099"/>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6888362" y="3445315"/>
              <a:ext cx="23483" cy="24099"/>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6901987" y="3483636"/>
              <a:ext cx="64358" cy="383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6991846" y="3483636"/>
              <a:ext cx="64358" cy="38375"/>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1"/>
            <p:cNvSpPr/>
            <p:nvPr/>
          </p:nvSpPr>
          <p:spPr>
            <a:xfrm>
              <a:off x="6974437" y="3498110"/>
              <a:ext cx="9498" cy="9517"/>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61"/>
          <p:cNvGrpSpPr/>
          <p:nvPr/>
        </p:nvGrpSpPr>
        <p:grpSpPr>
          <a:xfrm>
            <a:off x="7261363" y="3319650"/>
            <a:ext cx="296700" cy="253630"/>
            <a:chOff x="7264648" y="3325148"/>
            <a:chExt cx="296700" cy="253630"/>
          </a:xfrm>
        </p:grpSpPr>
        <p:sp>
          <p:nvSpPr>
            <p:cNvPr id="5641" name="Google Shape;5641;p61"/>
            <p:cNvSpPr/>
            <p:nvPr/>
          </p:nvSpPr>
          <p:spPr>
            <a:xfrm>
              <a:off x="7408303" y="3325148"/>
              <a:ext cx="138632" cy="135266"/>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1"/>
            <p:cNvSpPr/>
            <p:nvPr/>
          </p:nvSpPr>
          <p:spPr>
            <a:xfrm>
              <a:off x="7430967" y="3348320"/>
              <a:ext cx="24152" cy="9317"/>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1"/>
            <p:cNvSpPr/>
            <p:nvPr/>
          </p:nvSpPr>
          <p:spPr>
            <a:xfrm>
              <a:off x="7463201" y="3348320"/>
              <a:ext cx="61223" cy="9317"/>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1"/>
            <p:cNvSpPr/>
            <p:nvPr/>
          </p:nvSpPr>
          <p:spPr>
            <a:xfrm>
              <a:off x="7430967" y="3371356"/>
              <a:ext cx="93459" cy="9317"/>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1"/>
            <p:cNvSpPr/>
            <p:nvPr/>
          </p:nvSpPr>
          <p:spPr>
            <a:xfrm>
              <a:off x="7430947" y="3394411"/>
              <a:ext cx="61105" cy="9473"/>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1"/>
            <p:cNvSpPr/>
            <p:nvPr/>
          </p:nvSpPr>
          <p:spPr>
            <a:xfrm>
              <a:off x="7500250" y="3394411"/>
              <a:ext cx="24211" cy="9473"/>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1"/>
            <p:cNvSpPr/>
            <p:nvPr/>
          </p:nvSpPr>
          <p:spPr>
            <a:xfrm>
              <a:off x="7279052" y="3533252"/>
              <a:ext cx="267889" cy="13877"/>
            </a:xfrm>
            <a:custGeom>
              <a:rect b="b" l="l" r="r" t="t"/>
              <a:pathLst>
                <a:path extrusionOk="0" h="709" w="13687">
                  <a:moveTo>
                    <a:pt x="1" y="0"/>
                  </a:moveTo>
                  <a:lnTo>
                    <a:pt x="1" y="708"/>
                  </a:lnTo>
                  <a:lnTo>
                    <a:pt x="13686" y="708"/>
                  </a:lnTo>
                  <a:lnTo>
                    <a:pt x="136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1"/>
            <p:cNvSpPr/>
            <p:nvPr/>
          </p:nvSpPr>
          <p:spPr>
            <a:xfrm>
              <a:off x="7273905" y="3533252"/>
              <a:ext cx="10139" cy="45526"/>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1"/>
            <p:cNvSpPr/>
            <p:nvPr/>
          </p:nvSpPr>
          <p:spPr>
            <a:xfrm>
              <a:off x="7542408" y="3533252"/>
              <a:ext cx="9199" cy="45526"/>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1"/>
            <p:cNvSpPr/>
            <p:nvPr/>
          </p:nvSpPr>
          <p:spPr>
            <a:xfrm>
              <a:off x="7306590" y="3434357"/>
              <a:ext cx="83379" cy="94222"/>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1"/>
            <p:cNvSpPr/>
            <p:nvPr/>
          </p:nvSpPr>
          <p:spPr>
            <a:xfrm>
              <a:off x="7334127" y="3434357"/>
              <a:ext cx="28302" cy="18359"/>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1"/>
            <p:cNvSpPr/>
            <p:nvPr/>
          </p:nvSpPr>
          <p:spPr>
            <a:xfrm>
              <a:off x="7306590" y="3458508"/>
              <a:ext cx="83379" cy="70070"/>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1"/>
            <p:cNvSpPr/>
            <p:nvPr/>
          </p:nvSpPr>
          <p:spPr>
            <a:xfrm>
              <a:off x="7371391" y="3467883"/>
              <a:ext cx="18574" cy="60694"/>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1"/>
            <p:cNvSpPr/>
            <p:nvPr/>
          </p:nvSpPr>
          <p:spPr>
            <a:xfrm>
              <a:off x="7306590" y="3468059"/>
              <a:ext cx="41592" cy="60518"/>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1"/>
            <p:cNvSpPr/>
            <p:nvPr/>
          </p:nvSpPr>
          <p:spPr>
            <a:xfrm>
              <a:off x="7329821" y="3357558"/>
              <a:ext cx="36914" cy="32412"/>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1"/>
            <p:cNvSpPr/>
            <p:nvPr/>
          </p:nvSpPr>
          <p:spPr>
            <a:xfrm>
              <a:off x="7329625" y="3357558"/>
              <a:ext cx="25679" cy="32412"/>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7315945" y="3371415"/>
              <a:ext cx="64648" cy="64648"/>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1"/>
            <p:cNvSpPr/>
            <p:nvPr/>
          </p:nvSpPr>
          <p:spPr>
            <a:xfrm>
              <a:off x="7327570" y="3371415"/>
              <a:ext cx="54333" cy="58267"/>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1"/>
            <p:cNvSpPr/>
            <p:nvPr/>
          </p:nvSpPr>
          <p:spPr>
            <a:xfrm>
              <a:off x="7320446" y="3399931"/>
              <a:ext cx="55468" cy="45486"/>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1"/>
            <p:cNvSpPr/>
            <p:nvPr/>
          </p:nvSpPr>
          <p:spPr>
            <a:xfrm>
              <a:off x="7320446" y="3399931"/>
              <a:ext cx="55645" cy="45115"/>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1"/>
            <p:cNvSpPr/>
            <p:nvPr/>
          </p:nvSpPr>
          <p:spPr>
            <a:xfrm>
              <a:off x="7274375" y="3533252"/>
              <a:ext cx="9199" cy="13877"/>
            </a:xfrm>
            <a:custGeom>
              <a:rect b="b" l="l" r="r" t="t"/>
              <a:pathLst>
                <a:path extrusionOk="0" h="709" w="470">
                  <a:moveTo>
                    <a:pt x="0" y="0"/>
                  </a:moveTo>
                  <a:lnTo>
                    <a:pt x="0" y="708"/>
                  </a:lnTo>
                  <a:lnTo>
                    <a:pt x="469" y="708"/>
                  </a:lnTo>
                  <a:lnTo>
                    <a:pt x="469"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7542408" y="3533252"/>
              <a:ext cx="9199" cy="13877"/>
            </a:xfrm>
            <a:custGeom>
              <a:rect b="b" l="l" r="r" t="t"/>
              <a:pathLst>
                <a:path extrusionOk="0" h="709" w="470">
                  <a:moveTo>
                    <a:pt x="0" y="0"/>
                  </a:moveTo>
                  <a:lnTo>
                    <a:pt x="0" y="708"/>
                  </a:lnTo>
                  <a:lnTo>
                    <a:pt x="469" y="708"/>
                  </a:lnTo>
                  <a:lnTo>
                    <a:pt x="469"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1"/>
            <p:cNvSpPr/>
            <p:nvPr/>
          </p:nvSpPr>
          <p:spPr>
            <a:xfrm>
              <a:off x="7264648" y="3528516"/>
              <a:ext cx="296700" cy="9297"/>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1"/>
            <p:cNvSpPr/>
            <p:nvPr/>
          </p:nvSpPr>
          <p:spPr>
            <a:xfrm>
              <a:off x="7325124" y="3519200"/>
              <a:ext cx="27754" cy="9375"/>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1"/>
            <p:cNvSpPr/>
            <p:nvPr/>
          </p:nvSpPr>
          <p:spPr>
            <a:xfrm>
              <a:off x="7343482" y="3482307"/>
              <a:ext cx="64844" cy="46465"/>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1"/>
            <p:cNvSpPr/>
            <p:nvPr/>
          </p:nvSpPr>
          <p:spPr>
            <a:xfrm>
              <a:off x="7366166" y="3500783"/>
              <a:ext cx="19651" cy="9317"/>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7" name="Google Shape;5667;p61"/>
          <p:cNvGrpSpPr/>
          <p:nvPr/>
        </p:nvGrpSpPr>
        <p:grpSpPr>
          <a:xfrm>
            <a:off x="5081902" y="2034454"/>
            <a:ext cx="290326" cy="206488"/>
            <a:chOff x="5081995" y="2060280"/>
            <a:chExt cx="290326" cy="206488"/>
          </a:xfrm>
        </p:grpSpPr>
        <p:sp>
          <p:nvSpPr>
            <p:cNvPr id="5668" name="Google Shape;5668;p61"/>
            <p:cNvSpPr/>
            <p:nvPr/>
          </p:nvSpPr>
          <p:spPr>
            <a:xfrm>
              <a:off x="5249461" y="2132103"/>
              <a:ext cx="89732" cy="85310"/>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1"/>
            <p:cNvSpPr/>
            <p:nvPr/>
          </p:nvSpPr>
          <p:spPr>
            <a:xfrm>
              <a:off x="5249615" y="2145727"/>
              <a:ext cx="89732" cy="71840"/>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1"/>
            <p:cNvSpPr/>
            <p:nvPr/>
          </p:nvSpPr>
          <p:spPr>
            <a:xfrm>
              <a:off x="5279965" y="2132103"/>
              <a:ext cx="29048" cy="1347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1"/>
            <p:cNvSpPr/>
            <p:nvPr/>
          </p:nvSpPr>
          <p:spPr>
            <a:xfrm>
              <a:off x="5263068" y="2069294"/>
              <a:ext cx="22484" cy="49390"/>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413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1"/>
            <p:cNvSpPr/>
            <p:nvPr/>
          </p:nvSpPr>
          <p:spPr>
            <a:xfrm>
              <a:off x="5272082" y="2064873"/>
              <a:ext cx="53812" cy="53812"/>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5242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1"/>
            <p:cNvSpPr/>
            <p:nvPr/>
          </p:nvSpPr>
          <p:spPr>
            <a:xfrm>
              <a:off x="5267489" y="2087169"/>
              <a:ext cx="54154" cy="49390"/>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1"/>
            <p:cNvSpPr/>
            <p:nvPr/>
          </p:nvSpPr>
          <p:spPr>
            <a:xfrm>
              <a:off x="5267489" y="2087340"/>
              <a:ext cx="53812" cy="48396"/>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1"/>
            <p:cNvSpPr/>
            <p:nvPr/>
          </p:nvSpPr>
          <p:spPr>
            <a:xfrm>
              <a:off x="5249615" y="2154415"/>
              <a:ext cx="17892" cy="63152"/>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1"/>
            <p:cNvSpPr/>
            <p:nvPr/>
          </p:nvSpPr>
          <p:spPr>
            <a:xfrm>
              <a:off x="5298987" y="2154415"/>
              <a:ext cx="40359" cy="62997"/>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1"/>
            <p:cNvSpPr/>
            <p:nvPr/>
          </p:nvSpPr>
          <p:spPr>
            <a:xfrm>
              <a:off x="5097093" y="2221816"/>
              <a:ext cx="260301" cy="13641"/>
            </a:xfrm>
            <a:custGeom>
              <a:rect b="b" l="l" r="r" t="t"/>
              <a:pathLst>
                <a:path extrusionOk="0" h="796" w="15189">
                  <a:moveTo>
                    <a:pt x="0" y="1"/>
                  </a:moveTo>
                  <a:lnTo>
                    <a:pt x="0" y="795"/>
                  </a:lnTo>
                  <a:lnTo>
                    <a:pt x="15188" y="795"/>
                  </a:lnTo>
                  <a:lnTo>
                    <a:pt x="151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1"/>
            <p:cNvSpPr/>
            <p:nvPr/>
          </p:nvSpPr>
          <p:spPr>
            <a:xfrm>
              <a:off x="5092500" y="2221816"/>
              <a:ext cx="9031" cy="44952"/>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1"/>
            <p:cNvSpPr/>
            <p:nvPr/>
          </p:nvSpPr>
          <p:spPr>
            <a:xfrm>
              <a:off x="5352781" y="2221816"/>
              <a:ext cx="9031" cy="44952"/>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1"/>
            <p:cNvSpPr/>
            <p:nvPr/>
          </p:nvSpPr>
          <p:spPr>
            <a:xfrm>
              <a:off x="5092500" y="2221816"/>
              <a:ext cx="9031" cy="13641"/>
            </a:xfrm>
            <a:custGeom>
              <a:rect b="b" l="l" r="r" t="t"/>
              <a:pathLst>
                <a:path extrusionOk="0" h="796" w="527">
                  <a:moveTo>
                    <a:pt x="0" y="1"/>
                  </a:moveTo>
                  <a:lnTo>
                    <a:pt x="0" y="795"/>
                  </a:lnTo>
                  <a:lnTo>
                    <a:pt x="527" y="795"/>
                  </a:lnTo>
                  <a:lnTo>
                    <a:pt x="527"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1"/>
            <p:cNvSpPr/>
            <p:nvPr/>
          </p:nvSpPr>
          <p:spPr>
            <a:xfrm>
              <a:off x="5352781" y="2221816"/>
              <a:ext cx="9031" cy="13641"/>
            </a:xfrm>
            <a:custGeom>
              <a:rect b="b" l="l" r="r" t="t"/>
              <a:pathLst>
                <a:path extrusionOk="0" h="796" w="527">
                  <a:moveTo>
                    <a:pt x="0" y="1"/>
                  </a:moveTo>
                  <a:lnTo>
                    <a:pt x="0" y="795"/>
                  </a:lnTo>
                  <a:lnTo>
                    <a:pt x="527" y="795"/>
                  </a:lnTo>
                  <a:lnTo>
                    <a:pt x="527"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1"/>
            <p:cNvSpPr/>
            <p:nvPr/>
          </p:nvSpPr>
          <p:spPr>
            <a:xfrm>
              <a:off x="5081995" y="2217395"/>
              <a:ext cx="290326" cy="9031"/>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1"/>
            <p:cNvSpPr/>
            <p:nvPr/>
          </p:nvSpPr>
          <p:spPr>
            <a:xfrm>
              <a:off x="5294549" y="2208363"/>
              <a:ext cx="26923" cy="9049"/>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1"/>
            <p:cNvSpPr/>
            <p:nvPr/>
          </p:nvSpPr>
          <p:spPr>
            <a:xfrm>
              <a:off x="5240601" y="2172461"/>
              <a:ext cx="62826" cy="44952"/>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1"/>
            <p:cNvSpPr/>
            <p:nvPr/>
          </p:nvSpPr>
          <p:spPr>
            <a:xfrm>
              <a:off x="5266015" y="2190489"/>
              <a:ext cx="11996" cy="9049"/>
            </a:xfrm>
            <a:custGeom>
              <a:rect b="b" l="l" r="r" t="t"/>
              <a:pathLst>
                <a:path extrusionOk="0" h="528" w="700">
                  <a:moveTo>
                    <a:pt x="355" y="1"/>
                  </a:moveTo>
                  <a:cubicBezTo>
                    <a:pt x="1" y="1"/>
                    <a:pt x="1" y="518"/>
                    <a:pt x="355" y="527"/>
                  </a:cubicBezTo>
                  <a:cubicBezTo>
                    <a:pt x="699" y="518"/>
                    <a:pt x="699"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1"/>
            <p:cNvSpPr/>
            <p:nvPr/>
          </p:nvSpPr>
          <p:spPr>
            <a:xfrm>
              <a:off x="5123827" y="2136695"/>
              <a:ext cx="89886" cy="80718"/>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1"/>
            <p:cNvSpPr/>
            <p:nvPr/>
          </p:nvSpPr>
          <p:spPr>
            <a:xfrm>
              <a:off x="5123982" y="2157037"/>
              <a:ext cx="18063" cy="60375"/>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1"/>
            <p:cNvSpPr/>
            <p:nvPr/>
          </p:nvSpPr>
          <p:spPr>
            <a:xfrm>
              <a:off x="5195821" y="2157037"/>
              <a:ext cx="17892" cy="60375"/>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1"/>
            <p:cNvSpPr/>
            <p:nvPr/>
          </p:nvSpPr>
          <p:spPr>
            <a:xfrm>
              <a:off x="5147271" y="2136695"/>
              <a:ext cx="43152" cy="1347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1"/>
            <p:cNvSpPr/>
            <p:nvPr/>
          </p:nvSpPr>
          <p:spPr>
            <a:xfrm>
              <a:off x="5129243" y="2060280"/>
              <a:ext cx="79227" cy="80872"/>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1"/>
            <p:cNvSpPr/>
            <p:nvPr/>
          </p:nvSpPr>
          <p:spPr>
            <a:xfrm>
              <a:off x="5137434" y="2239862"/>
              <a:ext cx="9031" cy="26906"/>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1"/>
            <p:cNvSpPr/>
            <p:nvPr/>
          </p:nvSpPr>
          <p:spPr>
            <a:xfrm>
              <a:off x="5137434" y="2235269"/>
              <a:ext cx="9031" cy="18063"/>
            </a:xfrm>
            <a:custGeom>
              <a:rect b="b" l="l" r="r" t="t"/>
              <a:pathLst>
                <a:path extrusionOk="0" h="1054" w="527">
                  <a:moveTo>
                    <a:pt x="1" y="1"/>
                  </a:moveTo>
                  <a:lnTo>
                    <a:pt x="1" y="1053"/>
                  </a:lnTo>
                  <a:lnTo>
                    <a:pt x="527" y="1053"/>
                  </a:lnTo>
                  <a:lnTo>
                    <a:pt x="527"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1"/>
            <p:cNvSpPr/>
            <p:nvPr/>
          </p:nvSpPr>
          <p:spPr>
            <a:xfrm>
              <a:off x="5191228" y="2239862"/>
              <a:ext cx="9049" cy="26906"/>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1"/>
            <p:cNvSpPr/>
            <p:nvPr/>
          </p:nvSpPr>
          <p:spPr>
            <a:xfrm>
              <a:off x="5191228" y="2235269"/>
              <a:ext cx="9049" cy="18063"/>
            </a:xfrm>
            <a:custGeom>
              <a:rect b="b" l="l" r="r" t="t"/>
              <a:pathLst>
                <a:path extrusionOk="0" h="1054" w="528">
                  <a:moveTo>
                    <a:pt x="1" y="1"/>
                  </a:moveTo>
                  <a:lnTo>
                    <a:pt x="1" y="1053"/>
                  </a:lnTo>
                  <a:lnTo>
                    <a:pt x="527" y="1053"/>
                  </a:lnTo>
                  <a:lnTo>
                    <a:pt x="527"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1"/>
            <p:cNvSpPr/>
            <p:nvPr/>
          </p:nvSpPr>
          <p:spPr>
            <a:xfrm>
              <a:off x="5137434" y="2168022"/>
              <a:ext cx="62843" cy="76279"/>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1"/>
            <p:cNvSpPr/>
            <p:nvPr/>
          </p:nvSpPr>
          <p:spPr>
            <a:xfrm>
              <a:off x="5129243" y="2060400"/>
              <a:ext cx="48225" cy="79107"/>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61"/>
          <p:cNvGrpSpPr/>
          <p:nvPr/>
        </p:nvGrpSpPr>
        <p:grpSpPr>
          <a:xfrm>
            <a:off x="5084474" y="2432013"/>
            <a:ext cx="285181" cy="289037"/>
            <a:chOff x="5082525" y="2430509"/>
            <a:chExt cx="285181" cy="289037"/>
          </a:xfrm>
        </p:grpSpPr>
        <p:sp>
          <p:nvSpPr>
            <p:cNvPr id="5698" name="Google Shape;5698;p61"/>
            <p:cNvSpPr/>
            <p:nvPr/>
          </p:nvSpPr>
          <p:spPr>
            <a:xfrm>
              <a:off x="5274374" y="2658872"/>
              <a:ext cx="93332" cy="60674"/>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1"/>
            <p:cNvSpPr/>
            <p:nvPr/>
          </p:nvSpPr>
          <p:spPr>
            <a:xfrm>
              <a:off x="5274184" y="2671651"/>
              <a:ext cx="93311" cy="47895"/>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1"/>
            <p:cNvSpPr/>
            <p:nvPr/>
          </p:nvSpPr>
          <p:spPr>
            <a:xfrm>
              <a:off x="5288170" y="2593580"/>
              <a:ext cx="23545" cy="51328"/>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1"/>
            <p:cNvSpPr/>
            <p:nvPr/>
          </p:nvSpPr>
          <p:spPr>
            <a:xfrm>
              <a:off x="5297707" y="2588918"/>
              <a:ext cx="55991" cy="55991"/>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E691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1"/>
            <p:cNvSpPr/>
            <p:nvPr/>
          </p:nvSpPr>
          <p:spPr>
            <a:xfrm>
              <a:off x="5307031" y="2658872"/>
              <a:ext cx="27805" cy="11338"/>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1"/>
            <p:cNvSpPr/>
            <p:nvPr/>
          </p:nvSpPr>
          <p:spPr>
            <a:xfrm>
              <a:off x="5293044" y="2612441"/>
              <a:ext cx="55991" cy="51116"/>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FFDD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1"/>
            <p:cNvSpPr/>
            <p:nvPr/>
          </p:nvSpPr>
          <p:spPr>
            <a:xfrm>
              <a:off x="5293044" y="2612399"/>
              <a:ext cx="55800" cy="50163"/>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1"/>
            <p:cNvSpPr/>
            <p:nvPr/>
          </p:nvSpPr>
          <p:spPr>
            <a:xfrm>
              <a:off x="5274374" y="2682204"/>
              <a:ext cx="18692" cy="37341"/>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1"/>
            <p:cNvSpPr/>
            <p:nvPr/>
          </p:nvSpPr>
          <p:spPr>
            <a:xfrm>
              <a:off x="5348821" y="2682204"/>
              <a:ext cx="18671" cy="37341"/>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1"/>
            <p:cNvSpPr/>
            <p:nvPr/>
          </p:nvSpPr>
          <p:spPr>
            <a:xfrm>
              <a:off x="5105836" y="2574910"/>
              <a:ext cx="37341" cy="32679"/>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0C2E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1"/>
            <p:cNvSpPr/>
            <p:nvPr/>
          </p:nvSpPr>
          <p:spPr>
            <a:xfrm>
              <a:off x="5105836" y="2574910"/>
              <a:ext cx="25579" cy="32679"/>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071A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1"/>
            <p:cNvSpPr/>
            <p:nvPr/>
          </p:nvSpPr>
          <p:spPr>
            <a:xfrm>
              <a:off x="5082525" y="2654210"/>
              <a:ext cx="83986" cy="65336"/>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C2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1"/>
            <p:cNvSpPr/>
            <p:nvPr/>
          </p:nvSpPr>
          <p:spPr>
            <a:xfrm>
              <a:off x="5110307" y="2654210"/>
              <a:ext cx="28419" cy="18692"/>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1"/>
            <p:cNvSpPr/>
            <p:nvPr/>
          </p:nvSpPr>
          <p:spPr>
            <a:xfrm>
              <a:off x="5082525" y="2678750"/>
              <a:ext cx="83986" cy="40796"/>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1"/>
            <p:cNvSpPr/>
            <p:nvPr/>
          </p:nvSpPr>
          <p:spPr>
            <a:xfrm>
              <a:off x="5091849" y="2588918"/>
              <a:ext cx="65336" cy="65315"/>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071A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1"/>
            <p:cNvSpPr/>
            <p:nvPr/>
          </p:nvSpPr>
          <p:spPr>
            <a:xfrm>
              <a:off x="5103823" y="2588918"/>
              <a:ext cx="54571" cy="58830"/>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0C2E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1"/>
            <p:cNvSpPr/>
            <p:nvPr/>
          </p:nvSpPr>
          <p:spPr>
            <a:xfrm>
              <a:off x="5096511" y="2617739"/>
              <a:ext cx="55991" cy="45818"/>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C2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1"/>
            <p:cNvSpPr/>
            <p:nvPr/>
          </p:nvSpPr>
          <p:spPr>
            <a:xfrm>
              <a:off x="5096511" y="2617824"/>
              <a:ext cx="55991" cy="45331"/>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1"/>
            <p:cNvSpPr/>
            <p:nvPr/>
          </p:nvSpPr>
          <p:spPr>
            <a:xfrm>
              <a:off x="5082525" y="2688286"/>
              <a:ext cx="18671" cy="31259"/>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1"/>
            <p:cNvSpPr/>
            <p:nvPr/>
          </p:nvSpPr>
          <p:spPr>
            <a:xfrm>
              <a:off x="5147817" y="2688286"/>
              <a:ext cx="18692" cy="31259"/>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1"/>
            <p:cNvSpPr/>
            <p:nvPr/>
          </p:nvSpPr>
          <p:spPr>
            <a:xfrm>
              <a:off x="5179880" y="2430509"/>
              <a:ext cx="83774" cy="83795"/>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413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1"/>
            <p:cNvSpPr/>
            <p:nvPr/>
          </p:nvSpPr>
          <p:spPr>
            <a:xfrm>
              <a:off x="5202576" y="2430509"/>
              <a:ext cx="61289" cy="83795"/>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5242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1"/>
            <p:cNvSpPr/>
            <p:nvPr/>
          </p:nvSpPr>
          <p:spPr>
            <a:xfrm>
              <a:off x="5179265" y="2493788"/>
              <a:ext cx="83986" cy="65336"/>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7A64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1"/>
            <p:cNvSpPr/>
            <p:nvPr/>
          </p:nvSpPr>
          <p:spPr>
            <a:xfrm>
              <a:off x="5207048" y="2493788"/>
              <a:ext cx="28419" cy="18692"/>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1"/>
            <p:cNvSpPr/>
            <p:nvPr/>
          </p:nvSpPr>
          <p:spPr>
            <a:xfrm>
              <a:off x="5179265" y="2518328"/>
              <a:ext cx="83986" cy="40796"/>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1"/>
            <p:cNvSpPr/>
            <p:nvPr/>
          </p:nvSpPr>
          <p:spPr>
            <a:xfrm>
              <a:off x="5193252" y="2457338"/>
              <a:ext cx="56012" cy="45797"/>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7A64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1"/>
            <p:cNvSpPr/>
            <p:nvPr/>
          </p:nvSpPr>
          <p:spPr>
            <a:xfrm>
              <a:off x="5193252" y="2457317"/>
              <a:ext cx="56012" cy="45416"/>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1"/>
            <p:cNvSpPr/>
            <p:nvPr/>
          </p:nvSpPr>
          <p:spPr>
            <a:xfrm>
              <a:off x="5179265" y="2527864"/>
              <a:ext cx="18671" cy="31259"/>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1"/>
            <p:cNvSpPr/>
            <p:nvPr/>
          </p:nvSpPr>
          <p:spPr>
            <a:xfrm>
              <a:off x="5244557" y="2527864"/>
              <a:ext cx="18692" cy="31259"/>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1"/>
            <p:cNvSpPr/>
            <p:nvPr/>
          </p:nvSpPr>
          <p:spPr>
            <a:xfrm>
              <a:off x="5164325" y="2575016"/>
              <a:ext cx="116495" cy="93395"/>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61"/>
          <p:cNvGrpSpPr/>
          <p:nvPr/>
        </p:nvGrpSpPr>
        <p:grpSpPr>
          <a:xfrm>
            <a:off x="5530433" y="3737842"/>
            <a:ext cx="269404" cy="290048"/>
            <a:chOff x="5526260" y="3732671"/>
            <a:chExt cx="269404" cy="290048"/>
          </a:xfrm>
        </p:grpSpPr>
        <p:sp>
          <p:nvSpPr>
            <p:cNvPr id="5729" name="Google Shape;5729;p61"/>
            <p:cNvSpPr/>
            <p:nvPr/>
          </p:nvSpPr>
          <p:spPr>
            <a:xfrm>
              <a:off x="5660855" y="3745767"/>
              <a:ext cx="67317" cy="37056"/>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1"/>
            <p:cNvSpPr/>
            <p:nvPr/>
          </p:nvSpPr>
          <p:spPr>
            <a:xfrm>
              <a:off x="5660855" y="3745767"/>
              <a:ext cx="13827" cy="37056"/>
            </a:xfrm>
            <a:custGeom>
              <a:rect b="b" l="l" r="r" t="t"/>
              <a:pathLst>
                <a:path extrusionOk="0" h="1876" w="700">
                  <a:moveTo>
                    <a:pt x="0" y="0"/>
                  </a:moveTo>
                  <a:lnTo>
                    <a:pt x="0" y="1876"/>
                  </a:lnTo>
                  <a:lnTo>
                    <a:pt x="699" y="1876"/>
                  </a:lnTo>
                  <a:lnTo>
                    <a:pt x="699"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1"/>
            <p:cNvSpPr/>
            <p:nvPr/>
          </p:nvSpPr>
          <p:spPr>
            <a:xfrm>
              <a:off x="5656134" y="3732671"/>
              <a:ext cx="9284" cy="207065"/>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1"/>
            <p:cNvSpPr/>
            <p:nvPr/>
          </p:nvSpPr>
          <p:spPr>
            <a:xfrm>
              <a:off x="5582397" y="3898120"/>
              <a:ext cx="36878" cy="83020"/>
            </a:xfrm>
            <a:custGeom>
              <a:rect b="b" l="l" r="r" t="t"/>
              <a:pathLst>
                <a:path extrusionOk="0" h="4203" w="1867">
                  <a:moveTo>
                    <a:pt x="1" y="1"/>
                  </a:moveTo>
                  <a:lnTo>
                    <a:pt x="1" y="4202"/>
                  </a:lnTo>
                  <a:lnTo>
                    <a:pt x="1867" y="4202"/>
                  </a:lnTo>
                  <a:lnTo>
                    <a:pt x="18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1"/>
            <p:cNvSpPr/>
            <p:nvPr/>
          </p:nvSpPr>
          <p:spPr>
            <a:xfrm>
              <a:off x="5573133" y="3810418"/>
              <a:ext cx="98506" cy="97182"/>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1"/>
            <p:cNvSpPr/>
            <p:nvPr/>
          </p:nvSpPr>
          <p:spPr>
            <a:xfrm>
              <a:off x="5600748" y="3907384"/>
              <a:ext cx="4741" cy="73934"/>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1"/>
            <p:cNvSpPr/>
            <p:nvPr/>
          </p:nvSpPr>
          <p:spPr>
            <a:xfrm>
              <a:off x="5526438" y="3925339"/>
              <a:ext cx="269227" cy="97380"/>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1"/>
            <p:cNvSpPr/>
            <p:nvPr/>
          </p:nvSpPr>
          <p:spPr>
            <a:xfrm>
              <a:off x="5681438" y="3952480"/>
              <a:ext cx="45411" cy="32434"/>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1"/>
            <p:cNvSpPr/>
            <p:nvPr/>
          </p:nvSpPr>
          <p:spPr>
            <a:xfrm>
              <a:off x="5663107" y="3939423"/>
              <a:ext cx="17619" cy="1278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1"/>
            <p:cNvSpPr/>
            <p:nvPr/>
          </p:nvSpPr>
          <p:spPr>
            <a:xfrm>
              <a:off x="5526260" y="3925320"/>
              <a:ext cx="139907" cy="97400"/>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1"/>
            <p:cNvSpPr/>
            <p:nvPr/>
          </p:nvSpPr>
          <p:spPr>
            <a:xfrm>
              <a:off x="5591286" y="3810418"/>
              <a:ext cx="19120" cy="13807"/>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1"/>
            <p:cNvSpPr/>
            <p:nvPr/>
          </p:nvSpPr>
          <p:spPr>
            <a:xfrm>
              <a:off x="5582397" y="3778083"/>
              <a:ext cx="36878" cy="41619"/>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1"/>
            <p:cNvSpPr/>
            <p:nvPr/>
          </p:nvSpPr>
          <p:spPr>
            <a:xfrm>
              <a:off x="5582259" y="3778083"/>
              <a:ext cx="25500" cy="41658"/>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1"/>
            <p:cNvSpPr/>
            <p:nvPr/>
          </p:nvSpPr>
          <p:spPr>
            <a:xfrm>
              <a:off x="5582397" y="3778083"/>
              <a:ext cx="36878" cy="1854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1"/>
            <p:cNvSpPr/>
            <p:nvPr/>
          </p:nvSpPr>
          <p:spPr>
            <a:xfrm>
              <a:off x="5582397" y="3778083"/>
              <a:ext cx="25362" cy="16849"/>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5B0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1"/>
            <p:cNvSpPr/>
            <p:nvPr/>
          </p:nvSpPr>
          <p:spPr>
            <a:xfrm>
              <a:off x="5573133" y="3826102"/>
              <a:ext cx="90012" cy="72037"/>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1"/>
            <p:cNvSpPr/>
            <p:nvPr/>
          </p:nvSpPr>
          <p:spPr>
            <a:xfrm>
              <a:off x="5619256" y="3831968"/>
              <a:ext cx="44068" cy="34547"/>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1"/>
            <p:cNvSpPr/>
            <p:nvPr/>
          </p:nvSpPr>
          <p:spPr>
            <a:xfrm>
              <a:off x="5573133" y="3831771"/>
              <a:ext cx="14024" cy="75632"/>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1"/>
            <p:cNvSpPr/>
            <p:nvPr/>
          </p:nvSpPr>
          <p:spPr>
            <a:xfrm>
              <a:off x="5577676" y="3907206"/>
              <a:ext cx="9481" cy="9461"/>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EBCC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61"/>
          <p:cNvGrpSpPr/>
          <p:nvPr/>
        </p:nvGrpSpPr>
        <p:grpSpPr>
          <a:xfrm>
            <a:off x="6856748" y="3738482"/>
            <a:ext cx="237635" cy="288759"/>
            <a:chOff x="6876375" y="3736905"/>
            <a:chExt cx="237635" cy="288759"/>
          </a:xfrm>
        </p:grpSpPr>
        <p:sp>
          <p:nvSpPr>
            <p:cNvPr id="5749" name="Google Shape;5749;p61"/>
            <p:cNvSpPr/>
            <p:nvPr/>
          </p:nvSpPr>
          <p:spPr>
            <a:xfrm>
              <a:off x="6876375" y="3761551"/>
              <a:ext cx="237624" cy="26411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1"/>
            <p:cNvSpPr/>
            <p:nvPr/>
          </p:nvSpPr>
          <p:spPr>
            <a:xfrm>
              <a:off x="7098463" y="3777073"/>
              <a:ext cx="15546" cy="248388"/>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1"/>
            <p:cNvSpPr/>
            <p:nvPr/>
          </p:nvSpPr>
          <p:spPr>
            <a:xfrm>
              <a:off x="6948384" y="3813727"/>
              <a:ext cx="93612" cy="193669"/>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1"/>
            <p:cNvSpPr/>
            <p:nvPr/>
          </p:nvSpPr>
          <p:spPr>
            <a:xfrm>
              <a:off x="6984411" y="3813727"/>
              <a:ext cx="57587" cy="193624"/>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1"/>
            <p:cNvSpPr/>
            <p:nvPr/>
          </p:nvSpPr>
          <p:spPr>
            <a:xfrm>
              <a:off x="6963480" y="3773604"/>
              <a:ext cx="63625" cy="47668"/>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1"/>
            <p:cNvSpPr/>
            <p:nvPr/>
          </p:nvSpPr>
          <p:spPr>
            <a:xfrm>
              <a:off x="6997772" y="3795389"/>
              <a:ext cx="29334" cy="25884"/>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1"/>
            <p:cNvSpPr/>
            <p:nvPr/>
          </p:nvSpPr>
          <p:spPr>
            <a:xfrm>
              <a:off x="6935023" y="3736972"/>
              <a:ext cx="119049" cy="45078"/>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1"/>
            <p:cNvSpPr/>
            <p:nvPr/>
          </p:nvSpPr>
          <p:spPr>
            <a:xfrm>
              <a:off x="6927047" y="3736905"/>
              <a:ext cx="72456" cy="79860"/>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6990449" y="3736905"/>
              <a:ext cx="72885" cy="79860"/>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61"/>
          <p:cNvGrpSpPr/>
          <p:nvPr/>
        </p:nvGrpSpPr>
        <p:grpSpPr>
          <a:xfrm>
            <a:off x="7705814" y="2442912"/>
            <a:ext cx="290312" cy="267240"/>
            <a:chOff x="7704258" y="2444983"/>
            <a:chExt cx="290312" cy="267240"/>
          </a:xfrm>
        </p:grpSpPr>
        <p:sp>
          <p:nvSpPr>
            <p:cNvPr id="5759" name="Google Shape;5759;p61"/>
            <p:cNvSpPr/>
            <p:nvPr/>
          </p:nvSpPr>
          <p:spPr>
            <a:xfrm>
              <a:off x="7711168" y="2610970"/>
              <a:ext cx="19266" cy="43544"/>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1"/>
            <p:cNvSpPr/>
            <p:nvPr/>
          </p:nvSpPr>
          <p:spPr>
            <a:xfrm>
              <a:off x="7731897" y="2525430"/>
              <a:ext cx="76245" cy="7734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1"/>
            <p:cNvSpPr/>
            <p:nvPr/>
          </p:nvSpPr>
          <p:spPr>
            <a:xfrm>
              <a:off x="7731897" y="2525430"/>
              <a:ext cx="20574" cy="7734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1"/>
            <p:cNvSpPr/>
            <p:nvPr/>
          </p:nvSpPr>
          <p:spPr>
            <a:xfrm>
              <a:off x="7727798" y="2592664"/>
              <a:ext cx="84639" cy="28417"/>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7704258" y="2653496"/>
              <a:ext cx="109859" cy="19888"/>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1"/>
            <p:cNvSpPr/>
            <p:nvPr/>
          </p:nvSpPr>
          <p:spPr>
            <a:xfrm>
              <a:off x="7711168" y="2610970"/>
              <a:ext cx="113040" cy="43544"/>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1"/>
            <p:cNvSpPr/>
            <p:nvPr/>
          </p:nvSpPr>
          <p:spPr>
            <a:xfrm>
              <a:off x="7728364" y="2444983"/>
              <a:ext cx="83331" cy="89624"/>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1"/>
            <p:cNvSpPr/>
            <p:nvPr/>
          </p:nvSpPr>
          <p:spPr>
            <a:xfrm>
              <a:off x="7728364" y="2460440"/>
              <a:ext cx="36990" cy="74167"/>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1"/>
            <p:cNvSpPr/>
            <p:nvPr/>
          </p:nvSpPr>
          <p:spPr>
            <a:xfrm>
              <a:off x="7731351" y="2507494"/>
              <a:ext cx="53075" cy="12081"/>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1"/>
            <p:cNvSpPr/>
            <p:nvPr/>
          </p:nvSpPr>
          <p:spPr>
            <a:xfrm>
              <a:off x="7890880" y="2525430"/>
              <a:ext cx="76050" cy="7734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1"/>
            <p:cNvSpPr/>
            <p:nvPr/>
          </p:nvSpPr>
          <p:spPr>
            <a:xfrm>
              <a:off x="7890880" y="2525430"/>
              <a:ext cx="20379" cy="7734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1"/>
            <p:cNvSpPr/>
            <p:nvPr/>
          </p:nvSpPr>
          <p:spPr>
            <a:xfrm>
              <a:off x="7886586" y="2592664"/>
              <a:ext cx="84639" cy="28417"/>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7884517" y="2653750"/>
              <a:ext cx="110054" cy="19635"/>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7874620" y="2610970"/>
              <a:ext cx="113040" cy="43544"/>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1"/>
            <p:cNvSpPr/>
            <p:nvPr/>
          </p:nvSpPr>
          <p:spPr>
            <a:xfrm>
              <a:off x="7874620" y="2610970"/>
              <a:ext cx="14601" cy="43544"/>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1"/>
            <p:cNvSpPr/>
            <p:nvPr/>
          </p:nvSpPr>
          <p:spPr>
            <a:xfrm>
              <a:off x="7811301" y="2564287"/>
              <a:ext cx="20574" cy="7734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7792621" y="2651311"/>
              <a:ext cx="18329" cy="40557"/>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1"/>
            <p:cNvSpPr/>
            <p:nvPr/>
          </p:nvSpPr>
          <p:spPr>
            <a:xfrm>
              <a:off x="7887327" y="2444983"/>
              <a:ext cx="83155" cy="89624"/>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1"/>
            <p:cNvSpPr/>
            <p:nvPr/>
          </p:nvSpPr>
          <p:spPr>
            <a:xfrm>
              <a:off x="7887132" y="2460440"/>
              <a:ext cx="37205" cy="74167"/>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1"/>
            <p:cNvSpPr/>
            <p:nvPr/>
          </p:nvSpPr>
          <p:spPr>
            <a:xfrm>
              <a:off x="7874445" y="2610794"/>
              <a:ext cx="28968" cy="43544"/>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1"/>
            <p:cNvSpPr/>
            <p:nvPr/>
          </p:nvSpPr>
          <p:spPr>
            <a:xfrm>
              <a:off x="7890119" y="2507494"/>
              <a:ext cx="52528" cy="12081"/>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1"/>
            <p:cNvSpPr/>
            <p:nvPr/>
          </p:nvSpPr>
          <p:spPr>
            <a:xfrm>
              <a:off x="7811301" y="2564287"/>
              <a:ext cx="76226" cy="7734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1"/>
            <p:cNvSpPr/>
            <p:nvPr/>
          </p:nvSpPr>
          <p:spPr>
            <a:xfrm>
              <a:off x="7811301" y="2564287"/>
              <a:ext cx="21121" cy="7734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7807182" y="2631326"/>
              <a:ext cx="84658" cy="28613"/>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1"/>
            <p:cNvSpPr/>
            <p:nvPr/>
          </p:nvSpPr>
          <p:spPr>
            <a:xfrm>
              <a:off x="7783642" y="2691475"/>
              <a:ext cx="131350" cy="20747"/>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1"/>
            <p:cNvSpPr/>
            <p:nvPr/>
          </p:nvSpPr>
          <p:spPr>
            <a:xfrm>
              <a:off x="7792621" y="2651311"/>
              <a:ext cx="113587" cy="40557"/>
            </a:xfrm>
            <a:custGeom>
              <a:rect b="b" l="l" r="r" t="t"/>
              <a:pathLst>
                <a:path extrusionOk="0" h="2078" w="5819">
                  <a:moveTo>
                    <a:pt x="565" y="1"/>
                  </a:moveTo>
                  <a:lnTo>
                    <a:pt x="0" y="2078"/>
                  </a:lnTo>
                  <a:lnTo>
                    <a:pt x="5819" y="2078"/>
                  </a:lnTo>
                  <a:lnTo>
                    <a:pt x="52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7711168" y="2610970"/>
              <a:ext cx="19266" cy="43544"/>
            </a:xfrm>
            <a:custGeom>
              <a:rect b="b" l="l" r="r" t="t"/>
              <a:pathLst>
                <a:path extrusionOk="0" h="2231" w="987">
                  <a:moveTo>
                    <a:pt x="604" y="1"/>
                  </a:moveTo>
                  <a:lnTo>
                    <a:pt x="1" y="2231"/>
                  </a:lnTo>
                  <a:lnTo>
                    <a:pt x="374" y="2231"/>
                  </a:lnTo>
                  <a:lnTo>
                    <a:pt x="986"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1"/>
            <p:cNvSpPr/>
            <p:nvPr/>
          </p:nvSpPr>
          <p:spPr>
            <a:xfrm>
              <a:off x="7792621" y="2651311"/>
              <a:ext cx="18329" cy="40557"/>
            </a:xfrm>
            <a:custGeom>
              <a:rect b="b" l="l" r="r" t="t"/>
              <a:pathLst>
                <a:path extrusionOk="0" h="2078" w="939">
                  <a:moveTo>
                    <a:pt x="565" y="1"/>
                  </a:moveTo>
                  <a:lnTo>
                    <a:pt x="0" y="2078"/>
                  </a:lnTo>
                  <a:lnTo>
                    <a:pt x="373" y="2078"/>
                  </a:lnTo>
                  <a:lnTo>
                    <a:pt x="938"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1"/>
            <p:cNvSpPr/>
            <p:nvPr/>
          </p:nvSpPr>
          <p:spPr>
            <a:xfrm>
              <a:off x="7807943" y="2484113"/>
              <a:ext cx="83136" cy="89351"/>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1"/>
            <p:cNvSpPr/>
            <p:nvPr/>
          </p:nvSpPr>
          <p:spPr>
            <a:xfrm>
              <a:off x="7807748" y="2499278"/>
              <a:ext cx="37010" cy="74186"/>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7810735" y="2546351"/>
              <a:ext cx="53075" cy="12081"/>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1"/>
            <p:cNvSpPr/>
            <p:nvPr/>
          </p:nvSpPr>
          <p:spPr>
            <a:xfrm>
              <a:off x="7948344" y="2507494"/>
              <a:ext cx="21004" cy="6011"/>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1"/>
            <p:cNvSpPr/>
            <p:nvPr/>
          </p:nvSpPr>
          <p:spPr>
            <a:xfrm>
              <a:off x="7868940" y="2546507"/>
              <a:ext cx="21023" cy="6050"/>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1"/>
            <p:cNvSpPr/>
            <p:nvPr/>
          </p:nvSpPr>
          <p:spPr>
            <a:xfrm>
              <a:off x="7789556" y="2507494"/>
              <a:ext cx="21004" cy="6011"/>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61"/>
          <p:cNvGrpSpPr/>
          <p:nvPr/>
        </p:nvGrpSpPr>
        <p:grpSpPr>
          <a:xfrm>
            <a:off x="5951067" y="3323935"/>
            <a:ext cx="296711" cy="270308"/>
            <a:chOff x="5951067" y="3323935"/>
            <a:chExt cx="296711" cy="270308"/>
          </a:xfrm>
        </p:grpSpPr>
        <p:sp>
          <p:nvSpPr>
            <p:cNvPr id="5794" name="Google Shape;5794;p61"/>
            <p:cNvSpPr/>
            <p:nvPr/>
          </p:nvSpPr>
          <p:spPr>
            <a:xfrm flipH="1">
              <a:off x="5956272" y="3374654"/>
              <a:ext cx="47978" cy="107045"/>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5" name="Google Shape;5795;p61"/>
            <p:cNvGrpSpPr/>
            <p:nvPr/>
          </p:nvGrpSpPr>
          <p:grpSpPr>
            <a:xfrm>
              <a:off x="5951067" y="3323935"/>
              <a:ext cx="296711" cy="270308"/>
              <a:chOff x="5947602" y="3291792"/>
              <a:chExt cx="324771" cy="295871"/>
            </a:xfrm>
          </p:grpSpPr>
          <p:sp>
            <p:nvSpPr>
              <p:cNvPr id="5796" name="Google Shape;5796;p61"/>
              <p:cNvSpPr/>
              <p:nvPr/>
            </p:nvSpPr>
            <p:spPr>
              <a:xfrm>
                <a:off x="5959833" y="3466309"/>
                <a:ext cx="84071" cy="3671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1"/>
              <p:cNvSpPr/>
              <p:nvPr/>
            </p:nvSpPr>
            <p:spPr>
              <a:xfrm>
                <a:off x="6003401" y="3352581"/>
                <a:ext cx="48759" cy="108775"/>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1"/>
              <p:cNvSpPr/>
              <p:nvPr/>
            </p:nvSpPr>
            <p:spPr>
              <a:xfrm>
                <a:off x="6168121" y="3353697"/>
                <a:ext cx="48272" cy="107700"/>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1"/>
              <p:cNvSpPr/>
              <p:nvPr/>
            </p:nvSpPr>
            <p:spPr>
              <a:xfrm>
                <a:off x="6215564" y="3353697"/>
                <a:ext cx="48597" cy="10759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1"/>
              <p:cNvSpPr/>
              <p:nvPr/>
            </p:nvSpPr>
            <p:spPr>
              <a:xfrm>
                <a:off x="6005003" y="3331770"/>
                <a:ext cx="99912" cy="31093"/>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1"/>
              <p:cNvSpPr/>
              <p:nvPr/>
            </p:nvSpPr>
            <p:spPr>
              <a:xfrm>
                <a:off x="6112728" y="3331182"/>
                <a:ext cx="103420" cy="31884"/>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1"/>
              <p:cNvSpPr/>
              <p:nvPr/>
            </p:nvSpPr>
            <p:spPr>
              <a:xfrm>
                <a:off x="6099990" y="3291792"/>
                <a:ext cx="19431" cy="24866"/>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1"/>
              <p:cNvSpPr/>
              <p:nvPr/>
            </p:nvSpPr>
            <p:spPr>
              <a:xfrm>
                <a:off x="6099990" y="3349843"/>
                <a:ext cx="19228" cy="2005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1"/>
              <p:cNvSpPr/>
              <p:nvPr/>
            </p:nvSpPr>
            <p:spPr>
              <a:xfrm>
                <a:off x="6099990" y="3291792"/>
                <a:ext cx="16125" cy="24866"/>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1"/>
              <p:cNvSpPr/>
              <p:nvPr/>
            </p:nvSpPr>
            <p:spPr>
              <a:xfrm>
                <a:off x="6099990" y="3349843"/>
                <a:ext cx="12819" cy="2005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1"/>
              <p:cNvSpPr/>
              <p:nvPr/>
            </p:nvSpPr>
            <p:spPr>
              <a:xfrm>
                <a:off x="6159582" y="3446715"/>
                <a:ext cx="112608" cy="1961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1"/>
              <p:cNvSpPr/>
              <p:nvPr/>
            </p:nvSpPr>
            <p:spPr>
              <a:xfrm>
                <a:off x="6159582" y="3450001"/>
                <a:ext cx="112791" cy="16327"/>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1"/>
              <p:cNvSpPr/>
              <p:nvPr/>
            </p:nvSpPr>
            <p:spPr>
              <a:xfrm>
                <a:off x="6175890" y="3466309"/>
                <a:ext cx="84071" cy="3671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1"/>
              <p:cNvSpPr/>
              <p:nvPr/>
            </p:nvSpPr>
            <p:spPr>
              <a:xfrm>
                <a:off x="5959833" y="3466309"/>
                <a:ext cx="51842" cy="3671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1"/>
              <p:cNvSpPr/>
              <p:nvPr/>
            </p:nvSpPr>
            <p:spPr>
              <a:xfrm>
                <a:off x="6175890" y="3466309"/>
                <a:ext cx="51842" cy="3671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1"/>
              <p:cNvSpPr/>
              <p:nvPr/>
            </p:nvSpPr>
            <p:spPr>
              <a:xfrm>
                <a:off x="5990704" y="3344407"/>
                <a:ext cx="26408" cy="26225"/>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1"/>
              <p:cNvSpPr/>
              <p:nvPr/>
            </p:nvSpPr>
            <p:spPr>
              <a:xfrm>
                <a:off x="6202866" y="3344407"/>
                <a:ext cx="26225" cy="26225"/>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1"/>
              <p:cNvSpPr/>
              <p:nvPr/>
            </p:nvSpPr>
            <p:spPr>
              <a:xfrm>
                <a:off x="6064271" y="3548415"/>
                <a:ext cx="90663" cy="2158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1"/>
              <p:cNvSpPr/>
              <p:nvPr/>
            </p:nvSpPr>
            <p:spPr>
              <a:xfrm>
                <a:off x="6064271" y="3555028"/>
                <a:ext cx="90663" cy="14968"/>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1"/>
              <p:cNvSpPr/>
              <p:nvPr/>
            </p:nvSpPr>
            <p:spPr>
              <a:xfrm>
                <a:off x="6053399" y="3568029"/>
                <a:ext cx="112791" cy="19633"/>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1"/>
              <p:cNvSpPr/>
              <p:nvPr/>
            </p:nvSpPr>
            <p:spPr>
              <a:xfrm>
                <a:off x="6053399" y="3571336"/>
                <a:ext cx="112791" cy="16327"/>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1"/>
              <p:cNvSpPr/>
              <p:nvPr/>
            </p:nvSpPr>
            <p:spPr>
              <a:xfrm>
                <a:off x="6090477" y="3314124"/>
                <a:ext cx="38253" cy="38253"/>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1"/>
              <p:cNvSpPr/>
              <p:nvPr/>
            </p:nvSpPr>
            <p:spPr>
              <a:xfrm>
                <a:off x="5990704" y="3344488"/>
                <a:ext cx="22919" cy="26246"/>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1"/>
              <p:cNvSpPr/>
              <p:nvPr/>
            </p:nvSpPr>
            <p:spPr>
              <a:xfrm>
                <a:off x="6202866" y="3344488"/>
                <a:ext cx="22919" cy="26246"/>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1"/>
              <p:cNvSpPr/>
              <p:nvPr/>
            </p:nvSpPr>
            <p:spPr>
              <a:xfrm>
                <a:off x="6090477" y="3314144"/>
                <a:ext cx="28943" cy="38435"/>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1"/>
              <p:cNvSpPr/>
              <p:nvPr/>
            </p:nvSpPr>
            <p:spPr>
              <a:xfrm>
                <a:off x="5947602" y="3446715"/>
                <a:ext cx="112608" cy="1961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1"/>
              <p:cNvSpPr/>
              <p:nvPr/>
            </p:nvSpPr>
            <p:spPr>
              <a:xfrm>
                <a:off x="5947602" y="3450001"/>
                <a:ext cx="112608" cy="16327"/>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23" name="Google Shape;5823;p61"/>
          <p:cNvGrpSpPr/>
          <p:nvPr/>
        </p:nvGrpSpPr>
        <p:grpSpPr>
          <a:xfrm>
            <a:off x="6390020" y="3319715"/>
            <a:ext cx="291434" cy="253507"/>
            <a:chOff x="6393896" y="3320511"/>
            <a:chExt cx="291434" cy="253507"/>
          </a:xfrm>
        </p:grpSpPr>
        <p:sp>
          <p:nvSpPr>
            <p:cNvPr id="5824" name="Google Shape;5824;p61"/>
            <p:cNvSpPr/>
            <p:nvPr/>
          </p:nvSpPr>
          <p:spPr>
            <a:xfrm>
              <a:off x="6492599" y="3320511"/>
              <a:ext cx="94021" cy="50813"/>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1"/>
            <p:cNvSpPr/>
            <p:nvPr/>
          </p:nvSpPr>
          <p:spPr>
            <a:xfrm>
              <a:off x="6403311" y="3461390"/>
              <a:ext cx="272583" cy="11262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1"/>
            <p:cNvSpPr/>
            <p:nvPr/>
          </p:nvSpPr>
          <p:spPr>
            <a:xfrm>
              <a:off x="6403311" y="3461176"/>
              <a:ext cx="272583" cy="112837"/>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1"/>
            <p:cNvSpPr/>
            <p:nvPr/>
          </p:nvSpPr>
          <p:spPr>
            <a:xfrm>
              <a:off x="6393896" y="3367406"/>
              <a:ext cx="291434" cy="122058"/>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1"/>
            <p:cNvSpPr/>
            <p:nvPr/>
          </p:nvSpPr>
          <p:spPr>
            <a:xfrm>
              <a:off x="6417454" y="3367406"/>
              <a:ext cx="244317" cy="14142"/>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1"/>
            <p:cNvSpPr/>
            <p:nvPr/>
          </p:nvSpPr>
          <p:spPr>
            <a:xfrm>
              <a:off x="6440990" y="3367406"/>
              <a:ext cx="28074" cy="206612"/>
            </a:xfrm>
            <a:custGeom>
              <a:rect b="b" l="l" r="r" t="t"/>
              <a:pathLst>
                <a:path extrusionOk="0" h="9657" w="1312">
                  <a:moveTo>
                    <a:pt x="1" y="0"/>
                  </a:moveTo>
                  <a:lnTo>
                    <a:pt x="1" y="9657"/>
                  </a:lnTo>
                  <a:lnTo>
                    <a:pt x="1312" y="9657"/>
                  </a:lnTo>
                  <a:lnTo>
                    <a:pt x="13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1"/>
            <p:cNvSpPr/>
            <p:nvPr/>
          </p:nvSpPr>
          <p:spPr>
            <a:xfrm>
              <a:off x="6440990" y="3367406"/>
              <a:ext cx="28074" cy="13950"/>
            </a:xfrm>
            <a:custGeom>
              <a:rect b="b" l="l" r="r" t="t"/>
              <a:pathLst>
                <a:path extrusionOk="0" h="652" w="1312">
                  <a:moveTo>
                    <a:pt x="1" y="0"/>
                  </a:moveTo>
                  <a:lnTo>
                    <a:pt x="1" y="651"/>
                  </a:lnTo>
                  <a:lnTo>
                    <a:pt x="1312" y="651"/>
                  </a:lnTo>
                  <a:lnTo>
                    <a:pt x="1312"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1"/>
            <p:cNvSpPr/>
            <p:nvPr/>
          </p:nvSpPr>
          <p:spPr>
            <a:xfrm>
              <a:off x="6440990" y="3503558"/>
              <a:ext cx="28074" cy="14163"/>
            </a:xfrm>
            <a:custGeom>
              <a:rect b="b" l="l" r="r" t="t"/>
              <a:pathLst>
                <a:path extrusionOk="0" h="662" w="1312">
                  <a:moveTo>
                    <a:pt x="1" y="1"/>
                  </a:moveTo>
                  <a:lnTo>
                    <a:pt x="1" y="661"/>
                  </a:lnTo>
                  <a:lnTo>
                    <a:pt x="1312" y="661"/>
                  </a:lnTo>
                  <a:lnTo>
                    <a:pt x="1312"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1"/>
            <p:cNvSpPr/>
            <p:nvPr/>
          </p:nvSpPr>
          <p:spPr>
            <a:xfrm>
              <a:off x="6440990" y="3470804"/>
              <a:ext cx="28074" cy="13950"/>
            </a:xfrm>
            <a:custGeom>
              <a:rect b="b" l="l" r="r" t="t"/>
              <a:pathLst>
                <a:path extrusionOk="0" h="652" w="1312">
                  <a:moveTo>
                    <a:pt x="1" y="0"/>
                  </a:moveTo>
                  <a:lnTo>
                    <a:pt x="1" y="651"/>
                  </a:lnTo>
                  <a:lnTo>
                    <a:pt x="1312" y="651"/>
                  </a:lnTo>
                  <a:lnTo>
                    <a:pt x="1312"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1"/>
            <p:cNvSpPr/>
            <p:nvPr/>
          </p:nvSpPr>
          <p:spPr>
            <a:xfrm>
              <a:off x="6431576" y="3465883"/>
              <a:ext cx="46925" cy="42405"/>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1"/>
            <p:cNvSpPr/>
            <p:nvPr/>
          </p:nvSpPr>
          <p:spPr>
            <a:xfrm>
              <a:off x="6450212" y="3466354"/>
              <a:ext cx="9436" cy="23107"/>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1"/>
            <p:cNvSpPr/>
            <p:nvPr/>
          </p:nvSpPr>
          <p:spPr>
            <a:xfrm>
              <a:off x="6440990" y="3555353"/>
              <a:ext cx="28074" cy="18656"/>
            </a:xfrm>
            <a:custGeom>
              <a:rect b="b" l="l" r="r" t="t"/>
              <a:pathLst>
                <a:path extrusionOk="0" h="872" w="1312">
                  <a:moveTo>
                    <a:pt x="1" y="1"/>
                  </a:moveTo>
                  <a:lnTo>
                    <a:pt x="1" y="872"/>
                  </a:lnTo>
                  <a:lnTo>
                    <a:pt x="1312" y="872"/>
                  </a:lnTo>
                  <a:lnTo>
                    <a:pt x="1312"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1"/>
            <p:cNvSpPr/>
            <p:nvPr/>
          </p:nvSpPr>
          <p:spPr>
            <a:xfrm>
              <a:off x="6610131" y="3367406"/>
              <a:ext cx="28287" cy="206612"/>
            </a:xfrm>
            <a:custGeom>
              <a:rect b="b" l="l" r="r" t="t"/>
              <a:pathLst>
                <a:path extrusionOk="0" h="9657" w="1322">
                  <a:moveTo>
                    <a:pt x="1" y="0"/>
                  </a:moveTo>
                  <a:lnTo>
                    <a:pt x="1" y="9657"/>
                  </a:lnTo>
                  <a:lnTo>
                    <a:pt x="1322" y="9657"/>
                  </a:lnTo>
                  <a:lnTo>
                    <a:pt x="13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1"/>
            <p:cNvSpPr/>
            <p:nvPr/>
          </p:nvSpPr>
          <p:spPr>
            <a:xfrm>
              <a:off x="6610131" y="3367406"/>
              <a:ext cx="28287" cy="13950"/>
            </a:xfrm>
            <a:custGeom>
              <a:rect b="b" l="l" r="r" t="t"/>
              <a:pathLst>
                <a:path extrusionOk="0" h="652" w="1322">
                  <a:moveTo>
                    <a:pt x="1" y="0"/>
                  </a:moveTo>
                  <a:lnTo>
                    <a:pt x="1" y="651"/>
                  </a:lnTo>
                  <a:lnTo>
                    <a:pt x="1322" y="651"/>
                  </a:lnTo>
                  <a:lnTo>
                    <a:pt x="1322"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1"/>
            <p:cNvSpPr/>
            <p:nvPr/>
          </p:nvSpPr>
          <p:spPr>
            <a:xfrm>
              <a:off x="6610131" y="3503558"/>
              <a:ext cx="28287" cy="14163"/>
            </a:xfrm>
            <a:custGeom>
              <a:rect b="b" l="l" r="r" t="t"/>
              <a:pathLst>
                <a:path extrusionOk="0" h="662" w="1322">
                  <a:moveTo>
                    <a:pt x="1" y="1"/>
                  </a:moveTo>
                  <a:lnTo>
                    <a:pt x="1" y="661"/>
                  </a:lnTo>
                  <a:lnTo>
                    <a:pt x="1322" y="661"/>
                  </a:lnTo>
                  <a:lnTo>
                    <a:pt x="1322"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1"/>
            <p:cNvSpPr/>
            <p:nvPr/>
          </p:nvSpPr>
          <p:spPr>
            <a:xfrm>
              <a:off x="6610131" y="3470804"/>
              <a:ext cx="28287" cy="13950"/>
            </a:xfrm>
            <a:custGeom>
              <a:rect b="b" l="l" r="r" t="t"/>
              <a:pathLst>
                <a:path extrusionOk="0" h="652" w="1322">
                  <a:moveTo>
                    <a:pt x="1" y="0"/>
                  </a:moveTo>
                  <a:lnTo>
                    <a:pt x="1" y="651"/>
                  </a:lnTo>
                  <a:lnTo>
                    <a:pt x="1322" y="651"/>
                  </a:lnTo>
                  <a:lnTo>
                    <a:pt x="1322"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1"/>
            <p:cNvSpPr/>
            <p:nvPr/>
          </p:nvSpPr>
          <p:spPr>
            <a:xfrm>
              <a:off x="6600716" y="3465883"/>
              <a:ext cx="47117" cy="42405"/>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1"/>
            <p:cNvSpPr/>
            <p:nvPr/>
          </p:nvSpPr>
          <p:spPr>
            <a:xfrm>
              <a:off x="6619246" y="3465733"/>
              <a:ext cx="9950" cy="23727"/>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1"/>
            <p:cNvSpPr/>
            <p:nvPr/>
          </p:nvSpPr>
          <p:spPr>
            <a:xfrm>
              <a:off x="6610131" y="3555353"/>
              <a:ext cx="28287" cy="18656"/>
            </a:xfrm>
            <a:custGeom>
              <a:rect b="b" l="l" r="r" t="t"/>
              <a:pathLst>
                <a:path extrusionOk="0" h="872" w="1322">
                  <a:moveTo>
                    <a:pt x="1" y="1"/>
                  </a:moveTo>
                  <a:lnTo>
                    <a:pt x="1" y="872"/>
                  </a:lnTo>
                  <a:lnTo>
                    <a:pt x="1322" y="872"/>
                  </a:lnTo>
                  <a:lnTo>
                    <a:pt x="1322"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1"/>
            <p:cNvSpPr/>
            <p:nvPr/>
          </p:nvSpPr>
          <p:spPr>
            <a:xfrm>
              <a:off x="6516157" y="3451977"/>
              <a:ext cx="46903" cy="18849"/>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1"/>
            <p:cNvSpPr/>
            <p:nvPr/>
          </p:nvSpPr>
          <p:spPr>
            <a:xfrm>
              <a:off x="6516157" y="3461390"/>
              <a:ext cx="46903" cy="9435"/>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61"/>
          <p:cNvGrpSpPr/>
          <p:nvPr/>
        </p:nvGrpSpPr>
        <p:grpSpPr>
          <a:xfrm>
            <a:off x="5078709" y="3755378"/>
            <a:ext cx="296701" cy="254975"/>
            <a:chOff x="5079300" y="3754898"/>
            <a:chExt cx="296701" cy="254975"/>
          </a:xfrm>
        </p:grpSpPr>
        <p:sp>
          <p:nvSpPr>
            <p:cNvPr id="5846" name="Google Shape;5846;p61"/>
            <p:cNvSpPr/>
            <p:nvPr/>
          </p:nvSpPr>
          <p:spPr>
            <a:xfrm>
              <a:off x="5112119" y="3778626"/>
              <a:ext cx="231267" cy="23123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1"/>
            <p:cNvSpPr/>
            <p:nvPr/>
          </p:nvSpPr>
          <p:spPr>
            <a:xfrm>
              <a:off x="5227159" y="3845225"/>
              <a:ext cx="61689" cy="80845"/>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1"/>
            <p:cNvSpPr/>
            <p:nvPr/>
          </p:nvSpPr>
          <p:spPr>
            <a:xfrm>
              <a:off x="5226952" y="3797005"/>
              <a:ext cx="123357" cy="160099"/>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1"/>
            <p:cNvSpPr/>
            <p:nvPr/>
          </p:nvSpPr>
          <p:spPr>
            <a:xfrm>
              <a:off x="5226766" y="3754898"/>
              <a:ext cx="149235" cy="225725"/>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1"/>
            <p:cNvSpPr/>
            <p:nvPr/>
          </p:nvSpPr>
          <p:spPr>
            <a:xfrm>
              <a:off x="5114886" y="3778812"/>
              <a:ext cx="113279" cy="116032"/>
            </a:xfrm>
            <a:custGeom>
              <a:rect b="b" l="l" r="r" t="t"/>
              <a:pathLst>
                <a:path extrusionOk="0" h="5619" w="5485">
                  <a:moveTo>
                    <a:pt x="5455" y="1"/>
                  </a:moveTo>
                  <a:cubicBezTo>
                    <a:pt x="2833" y="1"/>
                    <a:pt x="565" y="1829"/>
                    <a:pt x="0" y="4394"/>
                  </a:cubicBezTo>
                  <a:lnTo>
                    <a:pt x="5484" y="5619"/>
                  </a:lnTo>
                  <a:lnTo>
                    <a:pt x="545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1"/>
            <p:cNvSpPr/>
            <p:nvPr/>
          </p:nvSpPr>
          <p:spPr>
            <a:xfrm>
              <a:off x="5112304" y="3869139"/>
              <a:ext cx="115861" cy="136579"/>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1"/>
            <p:cNvSpPr/>
            <p:nvPr/>
          </p:nvSpPr>
          <p:spPr>
            <a:xfrm>
              <a:off x="5183869" y="3988914"/>
              <a:ext cx="61297" cy="20960"/>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1"/>
            <p:cNvSpPr/>
            <p:nvPr/>
          </p:nvSpPr>
          <p:spPr>
            <a:xfrm>
              <a:off x="5114886" y="3778626"/>
              <a:ext cx="112680" cy="98232"/>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1"/>
            <p:cNvSpPr/>
            <p:nvPr/>
          </p:nvSpPr>
          <p:spPr>
            <a:xfrm>
              <a:off x="5079300" y="3760102"/>
              <a:ext cx="113692" cy="88382"/>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1"/>
            <p:cNvSpPr/>
            <p:nvPr/>
          </p:nvSpPr>
          <p:spPr>
            <a:xfrm>
              <a:off x="5174967" y="3839608"/>
              <a:ext cx="28872" cy="24801"/>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1"/>
            <p:cNvSpPr/>
            <p:nvPr/>
          </p:nvSpPr>
          <p:spPr>
            <a:xfrm>
              <a:off x="5101647" y="3869139"/>
              <a:ext cx="99235" cy="136579"/>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61"/>
          <p:cNvGrpSpPr/>
          <p:nvPr/>
        </p:nvGrpSpPr>
        <p:grpSpPr>
          <a:xfrm>
            <a:off x="7264553" y="3780824"/>
            <a:ext cx="290313" cy="204089"/>
            <a:chOff x="7268103" y="3790923"/>
            <a:chExt cx="290313" cy="204089"/>
          </a:xfrm>
        </p:grpSpPr>
        <p:sp>
          <p:nvSpPr>
            <p:cNvPr id="5858" name="Google Shape;5858;p61"/>
            <p:cNvSpPr/>
            <p:nvPr/>
          </p:nvSpPr>
          <p:spPr>
            <a:xfrm>
              <a:off x="7268103" y="3820247"/>
              <a:ext cx="290313" cy="174764"/>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1"/>
            <p:cNvSpPr/>
            <p:nvPr/>
          </p:nvSpPr>
          <p:spPr>
            <a:xfrm>
              <a:off x="7268103" y="3820046"/>
              <a:ext cx="159728" cy="174784"/>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1"/>
            <p:cNvSpPr/>
            <p:nvPr/>
          </p:nvSpPr>
          <p:spPr>
            <a:xfrm>
              <a:off x="7329635" y="3844856"/>
              <a:ext cx="146225" cy="125283"/>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1"/>
            <p:cNvSpPr/>
            <p:nvPr/>
          </p:nvSpPr>
          <p:spPr>
            <a:xfrm>
              <a:off x="7350857" y="3844917"/>
              <a:ext cx="74271" cy="125183"/>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1"/>
            <p:cNvSpPr/>
            <p:nvPr/>
          </p:nvSpPr>
          <p:spPr>
            <a:xfrm>
              <a:off x="7371113" y="3875934"/>
              <a:ext cx="73687" cy="63146"/>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1"/>
            <p:cNvSpPr/>
            <p:nvPr/>
          </p:nvSpPr>
          <p:spPr>
            <a:xfrm>
              <a:off x="7381895" y="3876015"/>
              <a:ext cx="43817" cy="63125"/>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1"/>
            <p:cNvSpPr/>
            <p:nvPr/>
          </p:nvSpPr>
          <p:spPr>
            <a:xfrm>
              <a:off x="7503246" y="3831917"/>
              <a:ext cx="29205" cy="20115"/>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1"/>
            <p:cNvSpPr/>
            <p:nvPr/>
          </p:nvSpPr>
          <p:spPr>
            <a:xfrm>
              <a:off x="7318832" y="3790923"/>
              <a:ext cx="176054" cy="44764"/>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1"/>
            <p:cNvSpPr/>
            <p:nvPr/>
          </p:nvSpPr>
          <p:spPr>
            <a:xfrm>
              <a:off x="7421056" y="3877910"/>
              <a:ext cx="25476" cy="21828"/>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61"/>
          <p:cNvGrpSpPr/>
          <p:nvPr/>
        </p:nvGrpSpPr>
        <p:grpSpPr>
          <a:xfrm>
            <a:off x="2049143" y="1554279"/>
            <a:ext cx="235701" cy="296756"/>
            <a:chOff x="2042341" y="1554253"/>
            <a:chExt cx="235701" cy="296756"/>
          </a:xfrm>
        </p:grpSpPr>
        <p:sp>
          <p:nvSpPr>
            <p:cNvPr id="5868" name="Google Shape;5868;p61"/>
            <p:cNvSpPr/>
            <p:nvPr/>
          </p:nvSpPr>
          <p:spPr>
            <a:xfrm>
              <a:off x="2053060" y="1706060"/>
              <a:ext cx="20646" cy="91809"/>
            </a:xfrm>
            <a:custGeom>
              <a:rect b="b" l="l" r="r" t="t"/>
              <a:pathLst>
                <a:path extrusionOk="0" h="104328" w="23461">
                  <a:moveTo>
                    <a:pt x="5144" y="104234"/>
                  </a:moveTo>
                  <a:cubicBezTo>
                    <a:pt x="2286" y="104234"/>
                    <a:pt x="0" y="101948"/>
                    <a:pt x="0" y="99090"/>
                  </a:cubicBezTo>
                  <a:lnTo>
                    <a:pt x="0" y="30320"/>
                  </a:lnTo>
                  <a:cubicBezTo>
                    <a:pt x="0" y="28415"/>
                    <a:pt x="476" y="26510"/>
                    <a:pt x="1238" y="24795"/>
                  </a:cubicBezTo>
                  <a:lnTo>
                    <a:pt x="6572" y="13651"/>
                  </a:lnTo>
                  <a:cubicBezTo>
                    <a:pt x="6572" y="13651"/>
                    <a:pt x="6763" y="13270"/>
                    <a:pt x="6953" y="13079"/>
                  </a:cubicBezTo>
                  <a:lnTo>
                    <a:pt x="14002" y="2316"/>
                  </a:lnTo>
                  <a:cubicBezTo>
                    <a:pt x="15526" y="-65"/>
                    <a:pt x="18764" y="-732"/>
                    <a:pt x="21146" y="887"/>
                  </a:cubicBezTo>
                  <a:cubicBezTo>
                    <a:pt x="23527" y="2411"/>
                    <a:pt x="24194" y="5650"/>
                    <a:pt x="22574" y="8031"/>
                  </a:cubicBezTo>
                  <a:lnTo>
                    <a:pt x="15716" y="18509"/>
                  </a:lnTo>
                  <a:lnTo>
                    <a:pt x="10478" y="29367"/>
                  </a:lnTo>
                  <a:cubicBezTo>
                    <a:pt x="10478" y="29367"/>
                    <a:pt x="10192" y="30034"/>
                    <a:pt x="10192" y="30415"/>
                  </a:cubicBezTo>
                  <a:lnTo>
                    <a:pt x="10192" y="99185"/>
                  </a:lnTo>
                  <a:cubicBezTo>
                    <a:pt x="10192" y="102043"/>
                    <a:pt x="7906" y="104329"/>
                    <a:pt x="5048" y="10432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9" name="Google Shape;5869;p61"/>
            <p:cNvSpPr/>
            <p:nvPr/>
          </p:nvSpPr>
          <p:spPr>
            <a:xfrm>
              <a:off x="2096834" y="1554253"/>
              <a:ext cx="127287" cy="183421"/>
            </a:xfrm>
            <a:custGeom>
              <a:rect b="b" l="l" r="r" t="t"/>
              <a:pathLst>
                <a:path extrusionOk="0" h="208433" w="144644">
                  <a:moveTo>
                    <a:pt x="128710" y="186527"/>
                  </a:moveTo>
                  <a:cubicBezTo>
                    <a:pt x="143950" y="175192"/>
                    <a:pt x="148998" y="154618"/>
                    <a:pt x="140616" y="137473"/>
                  </a:cubicBezTo>
                  <a:lnTo>
                    <a:pt x="123948" y="103278"/>
                  </a:lnTo>
                  <a:lnTo>
                    <a:pt x="120614" y="95277"/>
                  </a:lnTo>
                  <a:lnTo>
                    <a:pt x="126424" y="76799"/>
                  </a:lnTo>
                  <a:lnTo>
                    <a:pt x="128615" y="47652"/>
                  </a:lnTo>
                  <a:cubicBezTo>
                    <a:pt x="130901" y="16886"/>
                    <a:pt x="101945" y="-6736"/>
                    <a:pt x="72322" y="1741"/>
                  </a:cubicBezTo>
                  <a:cubicBezTo>
                    <a:pt x="42699" y="-6736"/>
                    <a:pt x="13648" y="16981"/>
                    <a:pt x="16029" y="47652"/>
                  </a:cubicBezTo>
                  <a:lnTo>
                    <a:pt x="18220" y="76799"/>
                  </a:lnTo>
                  <a:lnTo>
                    <a:pt x="20697" y="89372"/>
                  </a:lnTo>
                  <a:lnTo>
                    <a:pt x="20697" y="103278"/>
                  </a:lnTo>
                  <a:lnTo>
                    <a:pt x="4028" y="137473"/>
                  </a:lnTo>
                  <a:cubicBezTo>
                    <a:pt x="-4354" y="154523"/>
                    <a:pt x="694" y="175192"/>
                    <a:pt x="15934" y="186527"/>
                  </a:cubicBezTo>
                  <a:lnTo>
                    <a:pt x="66036" y="208434"/>
                  </a:lnTo>
                  <a:lnTo>
                    <a:pt x="95468" y="208434"/>
                  </a:lnTo>
                  <a:lnTo>
                    <a:pt x="128710" y="18652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0" name="Google Shape;5870;p61"/>
            <p:cNvSpPr/>
            <p:nvPr/>
          </p:nvSpPr>
          <p:spPr>
            <a:xfrm>
              <a:off x="2087730" y="1698550"/>
              <a:ext cx="144925" cy="110642"/>
            </a:xfrm>
            <a:custGeom>
              <a:rect b="b" l="l" r="r" t="t"/>
              <a:pathLst>
                <a:path extrusionOk="0" h="125730" w="164687">
                  <a:moveTo>
                    <a:pt x="128397" y="15526"/>
                  </a:moveTo>
                  <a:lnTo>
                    <a:pt x="138398" y="22384"/>
                  </a:lnTo>
                  <a:cubicBezTo>
                    <a:pt x="154877" y="33623"/>
                    <a:pt x="164687" y="52197"/>
                    <a:pt x="164687" y="72104"/>
                  </a:cubicBezTo>
                  <a:lnTo>
                    <a:pt x="164687" y="125730"/>
                  </a:lnTo>
                  <a:lnTo>
                    <a:pt x="0" y="125730"/>
                  </a:lnTo>
                  <a:lnTo>
                    <a:pt x="0" y="72104"/>
                  </a:lnTo>
                  <a:cubicBezTo>
                    <a:pt x="0" y="52197"/>
                    <a:pt x="9811" y="33623"/>
                    <a:pt x="26289" y="22384"/>
                  </a:cubicBezTo>
                  <a:lnTo>
                    <a:pt x="39053" y="13716"/>
                  </a:lnTo>
                  <a:lnTo>
                    <a:pt x="67246" y="0"/>
                  </a:lnTo>
                  <a:lnTo>
                    <a:pt x="93726" y="0"/>
                  </a:lnTo>
                  <a:lnTo>
                    <a:pt x="128397" y="156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1" name="Google Shape;5871;p61"/>
            <p:cNvSpPr/>
            <p:nvPr/>
          </p:nvSpPr>
          <p:spPr>
            <a:xfrm>
              <a:off x="2106740" y="1619840"/>
              <a:ext cx="32102" cy="26235"/>
            </a:xfrm>
            <a:custGeom>
              <a:rect b="b" l="l" r="r" t="t"/>
              <a:pathLst>
                <a:path extrusionOk="0" h="29813" w="36480">
                  <a:moveTo>
                    <a:pt x="14859" y="29718"/>
                  </a:moveTo>
                  <a:cubicBezTo>
                    <a:pt x="6667" y="29718"/>
                    <a:pt x="0" y="23051"/>
                    <a:pt x="0" y="14859"/>
                  </a:cubicBezTo>
                  <a:cubicBezTo>
                    <a:pt x="0" y="6667"/>
                    <a:pt x="6667" y="0"/>
                    <a:pt x="14859" y="0"/>
                  </a:cubicBezTo>
                  <a:lnTo>
                    <a:pt x="36481" y="0"/>
                  </a:lnTo>
                  <a:lnTo>
                    <a:pt x="36481" y="29813"/>
                  </a:lnTo>
                  <a:lnTo>
                    <a:pt x="14859" y="29813"/>
                  </a:lnTo>
                  <a:close/>
                </a:path>
              </a:pathLst>
            </a:custGeom>
            <a:solidFill>
              <a:srgbClr val="755C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2" name="Google Shape;5872;p61"/>
            <p:cNvSpPr/>
            <p:nvPr/>
          </p:nvSpPr>
          <p:spPr>
            <a:xfrm>
              <a:off x="2178676" y="1619840"/>
              <a:ext cx="35455" cy="26235"/>
            </a:xfrm>
            <a:custGeom>
              <a:rect b="b" l="l" r="r" t="t"/>
              <a:pathLst>
                <a:path extrusionOk="0" h="29813" w="40290">
                  <a:moveTo>
                    <a:pt x="25432" y="29718"/>
                  </a:moveTo>
                  <a:cubicBezTo>
                    <a:pt x="33623" y="29718"/>
                    <a:pt x="40291" y="23051"/>
                    <a:pt x="40291" y="14859"/>
                  </a:cubicBezTo>
                  <a:cubicBezTo>
                    <a:pt x="40291" y="6667"/>
                    <a:pt x="33623" y="0"/>
                    <a:pt x="25432" y="0"/>
                  </a:cubicBezTo>
                  <a:lnTo>
                    <a:pt x="0" y="0"/>
                  </a:lnTo>
                  <a:lnTo>
                    <a:pt x="0" y="29813"/>
                  </a:lnTo>
                  <a:lnTo>
                    <a:pt x="25432" y="29813"/>
                  </a:lnTo>
                  <a:close/>
                </a:path>
              </a:pathLst>
            </a:custGeom>
            <a:solidFill>
              <a:srgbClr val="755C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3" name="Google Shape;5873;p61"/>
            <p:cNvSpPr/>
            <p:nvPr/>
          </p:nvSpPr>
          <p:spPr>
            <a:xfrm>
              <a:off x="2155646" y="1726434"/>
              <a:ext cx="9053" cy="74012"/>
            </a:xfrm>
            <a:custGeom>
              <a:rect b="b" l="l" r="r" t="t"/>
              <a:pathLst>
                <a:path extrusionOk="0" h="84105" w="10287">
                  <a:moveTo>
                    <a:pt x="5144" y="84106"/>
                  </a:moveTo>
                  <a:cubicBezTo>
                    <a:pt x="2286" y="84106"/>
                    <a:pt x="0" y="81820"/>
                    <a:pt x="0" y="78962"/>
                  </a:cubicBezTo>
                  <a:lnTo>
                    <a:pt x="0" y="5144"/>
                  </a:lnTo>
                  <a:cubicBezTo>
                    <a:pt x="0" y="2286"/>
                    <a:pt x="2286" y="0"/>
                    <a:pt x="5144" y="0"/>
                  </a:cubicBezTo>
                  <a:cubicBezTo>
                    <a:pt x="8001" y="0"/>
                    <a:pt x="10287" y="2286"/>
                    <a:pt x="10287" y="5144"/>
                  </a:cubicBezTo>
                  <a:lnTo>
                    <a:pt x="10287" y="78962"/>
                  </a:lnTo>
                  <a:cubicBezTo>
                    <a:pt x="10287" y="81820"/>
                    <a:pt x="8001" y="84106"/>
                    <a:pt x="5144" y="841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4" name="Google Shape;5874;p61"/>
            <p:cNvSpPr/>
            <p:nvPr/>
          </p:nvSpPr>
          <p:spPr>
            <a:xfrm>
              <a:off x="2087730" y="1698467"/>
              <a:ext cx="121790" cy="110642"/>
            </a:xfrm>
            <a:custGeom>
              <a:rect b="b" l="l" r="r" t="t"/>
              <a:pathLst>
                <a:path extrusionOk="0" h="125730" w="138398">
                  <a:moveTo>
                    <a:pt x="128397" y="15621"/>
                  </a:moveTo>
                  <a:lnTo>
                    <a:pt x="93726" y="0"/>
                  </a:lnTo>
                  <a:lnTo>
                    <a:pt x="69628" y="0"/>
                  </a:lnTo>
                  <a:lnTo>
                    <a:pt x="69628" y="2858"/>
                  </a:lnTo>
                  <a:lnTo>
                    <a:pt x="64484" y="6477"/>
                  </a:lnTo>
                  <a:lnTo>
                    <a:pt x="64484" y="1334"/>
                  </a:lnTo>
                  <a:lnTo>
                    <a:pt x="39053" y="13716"/>
                  </a:lnTo>
                  <a:lnTo>
                    <a:pt x="26289" y="22384"/>
                  </a:lnTo>
                  <a:cubicBezTo>
                    <a:pt x="9811" y="33623"/>
                    <a:pt x="0" y="52197"/>
                    <a:pt x="0" y="72104"/>
                  </a:cubicBezTo>
                  <a:lnTo>
                    <a:pt x="0" y="125730"/>
                  </a:lnTo>
                  <a:lnTo>
                    <a:pt x="19907" y="125730"/>
                  </a:lnTo>
                  <a:lnTo>
                    <a:pt x="19907" y="78296"/>
                  </a:lnTo>
                  <a:cubicBezTo>
                    <a:pt x="19907" y="64770"/>
                    <a:pt x="24384" y="51911"/>
                    <a:pt x="32480" y="41529"/>
                  </a:cubicBezTo>
                  <a:cubicBezTo>
                    <a:pt x="34385" y="39053"/>
                    <a:pt x="38005" y="38481"/>
                    <a:pt x="40672" y="40196"/>
                  </a:cubicBezTo>
                  <a:cubicBezTo>
                    <a:pt x="44767" y="42863"/>
                    <a:pt x="49625" y="44291"/>
                    <a:pt x="54674" y="44291"/>
                  </a:cubicBezTo>
                  <a:cubicBezTo>
                    <a:pt x="62389" y="44291"/>
                    <a:pt x="69628" y="40958"/>
                    <a:pt x="74867" y="35243"/>
                  </a:cubicBezTo>
                  <a:lnTo>
                    <a:pt x="83439" y="25908"/>
                  </a:lnTo>
                  <a:lnTo>
                    <a:pt x="93440" y="36100"/>
                  </a:lnTo>
                  <a:cubicBezTo>
                    <a:pt x="98488" y="41148"/>
                    <a:pt x="105156" y="44006"/>
                    <a:pt x="112300" y="44006"/>
                  </a:cubicBezTo>
                  <a:lnTo>
                    <a:pt x="112300" y="44006"/>
                  </a:lnTo>
                  <a:cubicBezTo>
                    <a:pt x="119825" y="44006"/>
                    <a:pt x="127063" y="40767"/>
                    <a:pt x="132112" y="35147"/>
                  </a:cubicBezTo>
                  <a:cubicBezTo>
                    <a:pt x="135350" y="31528"/>
                    <a:pt x="137541" y="27051"/>
                    <a:pt x="138398" y="22289"/>
                  </a:cubicBezTo>
                  <a:lnTo>
                    <a:pt x="128588" y="15621"/>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5" name="Google Shape;5875;p61"/>
            <p:cNvSpPr/>
            <p:nvPr/>
          </p:nvSpPr>
          <p:spPr>
            <a:xfrm>
              <a:off x="2128849" y="1691936"/>
              <a:ext cx="65128" cy="52880"/>
            </a:xfrm>
            <a:custGeom>
              <a:rect b="b" l="l" r="r" t="t"/>
              <a:pathLst>
                <a:path extrusionOk="0" h="60091" w="74009">
                  <a:moveTo>
                    <a:pt x="39624" y="58579"/>
                  </a:moveTo>
                  <a:lnTo>
                    <a:pt x="74009" y="27051"/>
                  </a:lnTo>
                  <a:lnTo>
                    <a:pt x="35528" y="0"/>
                  </a:lnTo>
                  <a:lnTo>
                    <a:pt x="0" y="28861"/>
                  </a:lnTo>
                  <a:lnTo>
                    <a:pt x="31433" y="58483"/>
                  </a:lnTo>
                  <a:cubicBezTo>
                    <a:pt x="33718" y="60579"/>
                    <a:pt x="37243" y="60674"/>
                    <a:pt x="39529" y="58483"/>
                  </a:cubicBezTo>
                  <a:lnTo>
                    <a:pt x="39529" y="5848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6" name="Google Shape;5876;p61"/>
            <p:cNvSpPr/>
            <p:nvPr/>
          </p:nvSpPr>
          <p:spPr>
            <a:xfrm>
              <a:off x="2128932" y="1698467"/>
              <a:ext cx="65044" cy="36042"/>
            </a:xfrm>
            <a:custGeom>
              <a:rect b="b" l="l" r="r" t="t"/>
              <a:pathLst>
                <a:path extrusionOk="0" h="40957" w="73914">
                  <a:moveTo>
                    <a:pt x="46101" y="95"/>
                  </a:moveTo>
                  <a:lnTo>
                    <a:pt x="26289" y="95"/>
                  </a:lnTo>
                  <a:lnTo>
                    <a:pt x="0" y="21431"/>
                  </a:lnTo>
                  <a:lnTo>
                    <a:pt x="20765" y="40958"/>
                  </a:lnTo>
                  <a:cubicBezTo>
                    <a:pt x="23241" y="39529"/>
                    <a:pt x="25527" y="37814"/>
                    <a:pt x="27527" y="35623"/>
                  </a:cubicBezTo>
                  <a:lnTo>
                    <a:pt x="32861" y="29813"/>
                  </a:lnTo>
                  <a:cubicBezTo>
                    <a:pt x="34766" y="27718"/>
                    <a:pt x="38100" y="27623"/>
                    <a:pt x="40100" y="29718"/>
                  </a:cubicBezTo>
                  <a:lnTo>
                    <a:pt x="46387" y="36195"/>
                  </a:lnTo>
                  <a:cubicBezTo>
                    <a:pt x="47911" y="37719"/>
                    <a:pt x="49625" y="39148"/>
                    <a:pt x="51435" y="40196"/>
                  </a:cubicBezTo>
                  <a:lnTo>
                    <a:pt x="73914" y="19622"/>
                  </a:lnTo>
                  <a:lnTo>
                    <a:pt x="46006" y="0"/>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7" name="Google Shape;5877;p61"/>
            <p:cNvSpPr/>
            <p:nvPr/>
          </p:nvSpPr>
          <p:spPr>
            <a:xfrm>
              <a:off x="2121553" y="1680380"/>
              <a:ext cx="78988" cy="48040"/>
            </a:xfrm>
            <a:custGeom>
              <a:rect b="b" l="l" r="r" t="t"/>
              <a:pathLst>
                <a:path extrusionOk="0" h="54591" w="89759">
                  <a:moveTo>
                    <a:pt x="83640" y="25336"/>
                  </a:moveTo>
                  <a:lnTo>
                    <a:pt x="61256" y="7810"/>
                  </a:lnTo>
                  <a:cubicBezTo>
                    <a:pt x="61256" y="7810"/>
                    <a:pt x="50302" y="8287"/>
                    <a:pt x="49921" y="8477"/>
                  </a:cubicBezTo>
                  <a:cubicBezTo>
                    <a:pt x="49921" y="8477"/>
                    <a:pt x="48397" y="9335"/>
                    <a:pt x="46302" y="10477"/>
                  </a:cubicBezTo>
                  <a:lnTo>
                    <a:pt x="37158" y="0"/>
                  </a:lnTo>
                  <a:lnTo>
                    <a:pt x="5821" y="25908"/>
                  </a:lnTo>
                  <a:cubicBezTo>
                    <a:pt x="-1418" y="31909"/>
                    <a:pt x="-1990" y="42862"/>
                    <a:pt x="4582" y="49625"/>
                  </a:cubicBezTo>
                  <a:cubicBezTo>
                    <a:pt x="11059" y="56388"/>
                    <a:pt x="21918" y="56197"/>
                    <a:pt x="28204" y="49339"/>
                  </a:cubicBezTo>
                  <a:lnTo>
                    <a:pt x="44111" y="31909"/>
                  </a:lnTo>
                  <a:lnTo>
                    <a:pt x="44778" y="31909"/>
                  </a:lnTo>
                  <a:cubicBezTo>
                    <a:pt x="44778" y="31909"/>
                    <a:pt x="62018" y="49530"/>
                    <a:pt x="62018" y="49530"/>
                  </a:cubicBezTo>
                  <a:cubicBezTo>
                    <a:pt x="68590" y="56197"/>
                    <a:pt x="79449" y="55912"/>
                    <a:pt x="85640" y="48959"/>
                  </a:cubicBezTo>
                  <a:cubicBezTo>
                    <a:pt x="91927" y="41910"/>
                    <a:pt x="90879" y="31147"/>
                    <a:pt x="83449" y="25336"/>
                  </a:cubicBezTo>
                  <a:lnTo>
                    <a:pt x="83449" y="2533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8" name="Google Shape;5878;p61"/>
            <p:cNvSpPr/>
            <p:nvPr/>
          </p:nvSpPr>
          <p:spPr>
            <a:xfrm>
              <a:off x="2121637" y="1680380"/>
              <a:ext cx="35632" cy="48041"/>
            </a:xfrm>
            <a:custGeom>
              <a:rect b="b" l="l" r="r" t="t"/>
              <a:pathLst>
                <a:path extrusionOk="0" h="54592" w="40491">
                  <a:moveTo>
                    <a:pt x="17060" y="45815"/>
                  </a:moveTo>
                  <a:cubicBezTo>
                    <a:pt x="10488" y="39052"/>
                    <a:pt x="11059" y="28194"/>
                    <a:pt x="18298" y="22098"/>
                  </a:cubicBezTo>
                  <a:lnTo>
                    <a:pt x="40492" y="3810"/>
                  </a:lnTo>
                  <a:lnTo>
                    <a:pt x="37158" y="0"/>
                  </a:lnTo>
                  <a:lnTo>
                    <a:pt x="5821" y="25908"/>
                  </a:lnTo>
                  <a:cubicBezTo>
                    <a:pt x="-1418" y="31909"/>
                    <a:pt x="-1990" y="42862"/>
                    <a:pt x="4582" y="49625"/>
                  </a:cubicBezTo>
                  <a:cubicBezTo>
                    <a:pt x="10583" y="55912"/>
                    <a:pt x="20394" y="56197"/>
                    <a:pt x="26871" y="50673"/>
                  </a:cubicBezTo>
                  <a:cubicBezTo>
                    <a:pt x="23251" y="50292"/>
                    <a:pt x="19822" y="48673"/>
                    <a:pt x="17060" y="45815"/>
                  </a:cubicBezTo>
                  <a:lnTo>
                    <a:pt x="17060" y="45815"/>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9" name="Google Shape;5879;p61"/>
            <p:cNvSpPr/>
            <p:nvPr/>
          </p:nvSpPr>
          <p:spPr>
            <a:xfrm>
              <a:off x="2142163" y="1662294"/>
              <a:ext cx="36546" cy="46269"/>
            </a:xfrm>
            <a:custGeom>
              <a:rect b="b" l="l" r="r" t="t"/>
              <a:pathLst>
                <a:path extrusionOk="0" h="52578" w="41529">
                  <a:moveTo>
                    <a:pt x="41529" y="31814"/>
                  </a:moveTo>
                  <a:cubicBezTo>
                    <a:pt x="41529" y="43244"/>
                    <a:pt x="32290" y="52578"/>
                    <a:pt x="20765" y="52578"/>
                  </a:cubicBezTo>
                  <a:cubicBezTo>
                    <a:pt x="9239" y="52578"/>
                    <a:pt x="0" y="43339"/>
                    <a:pt x="0" y="31814"/>
                  </a:cubicBezTo>
                  <a:lnTo>
                    <a:pt x="0" y="0"/>
                  </a:lnTo>
                  <a:lnTo>
                    <a:pt x="41434" y="0"/>
                  </a:lnTo>
                  <a:lnTo>
                    <a:pt x="41434" y="31814"/>
                  </a:lnTo>
                  <a:close/>
                </a:path>
              </a:pathLst>
            </a:custGeom>
            <a:solidFill>
              <a:srgbClr val="755C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0" name="Google Shape;5880;p61"/>
            <p:cNvSpPr/>
            <p:nvPr/>
          </p:nvSpPr>
          <p:spPr>
            <a:xfrm>
              <a:off x="2177587" y="1750131"/>
              <a:ext cx="32773" cy="9052"/>
            </a:xfrm>
            <a:custGeom>
              <a:rect b="b" l="l" r="r" t="t"/>
              <a:pathLst>
                <a:path extrusionOk="0" h="10286" w="37242">
                  <a:moveTo>
                    <a:pt x="32099" y="10287"/>
                  </a:moveTo>
                  <a:lnTo>
                    <a:pt x="5144" y="10287"/>
                  </a:lnTo>
                  <a:cubicBezTo>
                    <a:pt x="2286" y="10287"/>
                    <a:pt x="0" y="8001"/>
                    <a:pt x="0" y="5144"/>
                  </a:cubicBezTo>
                  <a:cubicBezTo>
                    <a:pt x="0" y="2286"/>
                    <a:pt x="2286" y="0"/>
                    <a:pt x="5144" y="0"/>
                  </a:cubicBezTo>
                  <a:lnTo>
                    <a:pt x="32099" y="0"/>
                  </a:lnTo>
                  <a:cubicBezTo>
                    <a:pt x="34957" y="0"/>
                    <a:pt x="37243" y="2286"/>
                    <a:pt x="37243" y="5144"/>
                  </a:cubicBezTo>
                  <a:cubicBezTo>
                    <a:pt x="37243" y="8001"/>
                    <a:pt x="34957" y="10287"/>
                    <a:pt x="32099" y="102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1" name="Google Shape;5881;p61"/>
            <p:cNvSpPr/>
            <p:nvPr/>
          </p:nvSpPr>
          <p:spPr>
            <a:xfrm>
              <a:off x="2049878" y="1789402"/>
              <a:ext cx="220698" cy="61607"/>
            </a:xfrm>
            <a:custGeom>
              <a:rect b="b" l="l" r="r" t="t"/>
              <a:pathLst>
                <a:path extrusionOk="0" h="70008" w="250793">
                  <a:moveTo>
                    <a:pt x="8573" y="70009"/>
                  </a:moveTo>
                  <a:lnTo>
                    <a:pt x="242221" y="70009"/>
                  </a:lnTo>
                  <a:cubicBezTo>
                    <a:pt x="246983" y="70009"/>
                    <a:pt x="250793" y="66199"/>
                    <a:pt x="250793" y="61436"/>
                  </a:cubicBezTo>
                  <a:lnTo>
                    <a:pt x="250793" y="0"/>
                  </a:lnTo>
                  <a:lnTo>
                    <a:pt x="0" y="0"/>
                  </a:lnTo>
                  <a:lnTo>
                    <a:pt x="0" y="61436"/>
                  </a:lnTo>
                  <a:cubicBezTo>
                    <a:pt x="0" y="66199"/>
                    <a:pt x="3810" y="70009"/>
                    <a:pt x="8573" y="70009"/>
                  </a:cubicBezTo>
                  <a:lnTo>
                    <a:pt x="8573" y="7000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2" name="Google Shape;5882;p61"/>
            <p:cNvSpPr/>
            <p:nvPr/>
          </p:nvSpPr>
          <p:spPr>
            <a:xfrm>
              <a:off x="2049878" y="1789402"/>
              <a:ext cx="220698" cy="61607"/>
            </a:xfrm>
            <a:custGeom>
              <a:rect b="b" l="l" r="r" t="t"/>
              <a:pathLst>
                <a:path extrusionOk="0" h="70008" w="250793">
                  <a:moveTo>
                    <a:pt x="33528" y="60103"/>
                  </a:moveTo>
                  <a:cubicBezTo>
                    <a:pt x="28766" y="60103"/>
                    <a:pt x="24956" y="56293"/>
                    <a:pt x="24956" y="51530"/>
                  </a:cubicBezTo>
                  <a:lnTo>
                    <a:pt x="24956" y="0"/>
                  </a:lnTo>
                  <a:lnTo>
                    <a:pt x="0" y="0"/>
                  </a:lnTo>
                  <a:lnTo>
                    <a:pt x="0" y="61436"/>
                  </a:lnTo>
                  <a:cubicBezTo>
                    <a:pt x="0" y="66199"/>
                    <a:pt x="3810" y="70009"/>
                    <a:pt x="8573" y="70009"/>
                  </a:cubicBezTo>
                  <a:lnTo>
                    <a:pt x="242221" y="70009"/>
                  </a:lnTo>
                  <a:cubicBezTo>
                    <a:pt x="246983" y="70009"/>
                    <a:pt x="250793" y="66199"/>
                    <a:pt x="250793" y="61436"/>
                  </a:cubicBezTo>
                  <a:lnTo>
                    <a:pt x="250793" y="60198"/>
                  </a:lnTo>
                  <a:lnTo>
                    <a:pt x="33528" y="60198"/>
                  </a:lnTo>
                  <a:lnTo>
                    <a:pt x="33528" y="60198"/>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3" name="Google Shape;5883;p61"/>
            <p:cNvSpPr/>
            <p:nvPr/>
          </p:nvSpPr>
          <p:spPr>
            <a:xfrm>
              <a:off x="2042424" y="1777093"/>
              <a:ext cx="235617" cy="24643"/>
            </a:xfrm>
            <a:custGeom>
              <a:rect b="b" l="l" r="r" t="t"/>
              <a:pathLst>
                <a:path extrusionOk="0" h="28003" w="267747">
                  <a:moveTo>
                    <a:pt x="259271" y="0"/>
                  </a:moveTo>
                  <a:lnTo>
                    <a:pt x="8477" y="0"/>
                  </a:lnTo>
                  <a:cubicBezTo>
                    <a:pt x="3810" y="0"/>
                    <a:pt x="0" y="3810"/>
                    <a:pt x="0" y="8477"/>
                  </a:cubicBezTo>
                  <a:lnTo>
                    <a:pt x="0" y="19526"/>
                  </a:lnTo>
                  <a:cubicBezTo>
                    <a:pt x="0" y="24193"/>
                    <a:pt x="3810" y="28003"/>
                    <a:pt x="8477" y="28003"/>
                  </a:cubicBezTo>
                  <a:lnTo>
                    <a:pt x="259271" y="28003"/>
                  </a:lnTo>
                  <a:cubicBezTo>
                    <a:pt x="263938" y="28003"/>
                    <a:pt x="267748" y="24193"/>
                    <a:pt x="267748" y="19526"/>
                  </a:cubicBezTo>
                  <a:lnTo>
                    <a:pt x="267748" y="8477"/>
                  </a:lnTo>
                  <a:cubicBezTo>
                    <a:pt x="267748" y="3810"/>
                    <a:pt x="263938" y="0"/>
                    <a:pt x="259271"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4" name="Google Shape;5884;p61"/>
            <p:cNvSpPr/>
            <p:nvPr/>
          </p:nvSpPr>
          <p:spPr>
            <a:xfrm>
              <a:off x="2042341" y="1777093"/>
              <a:ext cx="235617" cy="24643"/>
            </a:xfrm>
            <a:custGeom>
              <a:rect b="b" l="l" r="r" t="t"/>
              <a:pathLst>
                <a:path extrusionOk="0" h="28003" w="267747">
                  <a:moveTo>
                    <a:pt x="24670" y="16383"/>
                  </a:moveTo>
                  <a:cubicBezTo>
                    <a:pt x="20003" y="16383"/>
                    <a:pt x="16192" y="12573"/>
                    <a:pt x="16192" y="7906"/>
                  </a:cubicBezTo>
                  <a:lnTo>
                    <a:pt x="16192" y="0"/>
                  </a:lnTo>
                  <a:lnTo>
                    <a:pt x="8477" y="0"/>
                  </a:lnTo>
                  <a:cubicBezTo>
                    <a:pt x="3810" y="0"/>
                    <a:pt x="0" y="3810"/>
                    <a:pt x="0" y="8477"/>
                  </a:cubicBezTo>
                  <a:lnTo>
                    <a:pt x="0" y="19526"/>
                  </a:lnTo>
                  <a:cubicBezTo>
                    <a:pt x="0" y="24193"/>
                    <a:pt x="3810" y="28003"/>
                    <a:pt x="8477" y="28003"/>
                  </a:cubicBezTo>
                  <a:lnTo>
                    <a:pt x="259271" y="28003"/>
                  </a:lnTo>
                  <a:cubicBezTo>
                    <a:pt x="263938" y="28003"/>
                    <a:pt x="267748" y="24193"/>
                    <a:pt x="267748" y="19526"/>
                  </a:cubicBezTo>
                  <a:lnTo>
                    <a:pt x="267748" y="16383"/>
                  </a:lnTo>
                  <a:lnTo>
                    <a:pt x="24575" y="16383"/>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5" name="Google Shape;5885;p61"/>
            <p:cNvSpPr/>
            <p:nvPr/>
          </p:nvSpPr>
          <p:spPr>
            <a:xfrm>
              <a:off x="2090661" y="1826329"/>
              <a:ext cx="139140" cy="24643"/>
            </a:xfrm>
            <a:custGeom>
              <a:rect b="b" l="l" r="r" t="t"/>
              <a:pathLst>
                <a:path extrusionOk="0" h="28003" w="158114">
                  <a:moveTo>
                    <a:pt x="158115" y="28003"/>
                  </a:moveTo>
                  <a:lnTo>
                    <a:pt x="158115" y="3239"/>
                  </a:lnTo>
                  <a:cubicBezTo>
                    <a:pt x="158115" y="1429"/>
                    <a:pt x="156686" y="0"/>
                    <a:pt x="154876" y="0"/>
                  </a:cubicBezTo>
                  <a:lnTo>
                    <a:pt x="3238" y="0"/>
                  </a:lnTo>
                  <a:cubicBezTo>
                    <a:pt x="1429" y="0"/>
                    <a:pt x="0" y="1429"/>
                    <a:pt x="0" y="3239"/>
                  </a:cubicBezTo>
                  <a:lnTo>
                    <a:pt x="0" y="28003"/>
                  </a:lnTo>
                  <a:lnTo>
                    <a:pt x="158115" y="2800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6" name="Google Shape;5886;p61"/>
            <p:cNvSpPr/>
            <p:nvPr/>
          </p:nvSpPr>
          <p:spPr>
            <a:xfrm>
              <a:off x="2090577" y="1842238"/>
              <a:ext cx="139141" cy="8633"/>
            </a:xfrm>
            <a:custGeom>
              <a:rect b="b" l="l" r="r" t="t"/>
              <a:pathLst>
                <a:path extrusionOk="0" h="9810" w="158115">
                  <a:moveTo>
                    <a:pt x="0" y="0"/>
                  </a:moveTo>
                  <a:lnTo>
                    <a:pt x="158115" y="0"/>
                  </a:lnTo>
                  <a:lnTo>
                    <a:pt x="158115" y="9811"/>
                  </a:lnTo>
                  <a:lnTo>
                    <a:pt x="0" y="9811"/>
                  </a:lnTo>
                  <a:lnTo>
                    <a:pt x="0"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7" name="Google Shape;5887;p61"/>
            <p:cNvSpPr/>
            <p:nvPr/>
          </p:nvSpPr>
          <p:spPr>
            <a:xfrm>
              <a:off x="2059508" y="1698550"/>
              <a:ext cx="23554" cy="23973"/>
            </a:xfrm>
            <a:custGeom>
              <a:rect b="b" l="l" r="r" t="t"/>
              <a:pathLst>
                <a:path extrusionOk="0" h="27242" w="26766">
                  <a:moveTo>
                    <a:pt x="23908" y="19241"/>
                  </a:moveTo>
                  <a:lnTo>
                    <a:pt x="20289" y="23337"/>
                  </a:lnTo>
                  <a:cubicBezTo>
                    <a:pt x="16098" y="28099"/>
                    <a:pt x="8763" y="28575"/>
                    <a:pt x="3906" y="24384"/>
                  </a:cubicBezTo>
                  <a:cubicBezTo>
                    <a:pt x="-857" y="20193"/>
                    <a:pt x="-1333" y="12859"/>
                    <a:pt x="2858" y="8001"/>
                  </a:cubicBezTo>
                  <a:lnTo>
                    <a:pt x="6477" y="3906"/>
                  </a:lnTo>
                  <a:cubicBezTo>
                    <a:pt x="10668" y="-857"/>
                    <a:pt x="18003" y="-1333"/>
                    <a:pt x="22860" y="2858"/>
                  </a:cubicBezTo>
                  <a:cubicBezTo>
                    <a:pt x="27623" y="7049"/>
                    <a:pt x="28099" y="14383"/>
                    <a:pt x="23908" y="192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8" name="Google Shape;5888;p61"/>
            <p:cNvSpPr/>
            <p:nvPr/>
          </p:nvSpPr>
          <p:spPr>
            <a:xfrm>
              <a:off x="2123405" y="1593407"/>
              <a:ext cx="74180" cy="91504"/>
            </a:xfrm>
            <a:custGeom>
              <a:rect b="b" l="l" r="r" t="t"/>
              <a:pathLst>
                <a:path extrusionOk="0" h="103982" w="84296">
                  <a:moveTo>
                    <a:pt x="82677" y="17876"/>
                  </a:moveTo>
                  <a:cubicBezTo>
                    <a:pt x="74104" y="14352"/>
                    <a:pt x="67532" y="8828"/>
                    <a:pt x="62770" y="1684"/>
                  </a:cubicBezTo>
                  <a:cubicBezTo>
                    <a:pt x="61531" y="-221"/>
                    <a:pt x="58769" y="-602"/>
                    <a:pt x="57055" y="1017"/>
                  </a:cubicBezTo>
                  <a:lnTo>
                    <a:pt x="57055" y="1017"/>
                  </a:lnTo>
                  <a:cubicBezTo>
                    <a:pt x="45148" y="12257"/>
                    <a:pt x="29337" y="18543"/>
                    <a:pt x="12954" y="18543"/>
                  </a:cubicBezTo>
                  <a:lnTo>
                    <a:pt x="2572" y="18543"/>
                  </a:lnTo>
                  <a:cubicBezTo>
                    <a:pt x="1143" y="18543"/>
                    <a:pt x="0" y="19686"/>
                    <a:pt x="0" y="21115"/>
                  </a:cubicBezTo>
                  <a:lnTo>
                    <a:pt x="0" y="62930"/>
                  </a:lnTo>
                  <a:lnTo>
                    <a:pt x="6286" y="62549"/>
                  </a:lnTo>
                  <a:lnTo>
                    <a:pt x="14383" y="89790"/>
                  </a:lnTo>
                  <a:lnTo>
                    <a:pt x="36100" y="103506"/>
                  </a:lnTo>
                  <a:lnTo>
                    <a:pt x="54673" y="103982"/>
                  </a:lnTo>
                  <a:lnTo>
                    <a:pt x="61436" y="102077"/>
                  </a:lnTo>
                  <a:cubicBezTo>
                    <a:pt x="75057" y="95124"/>
                    <a:pt x="84296" y="80932"/>
                    <a:pt x="84296" y="64644"/>
                  </a:cubicBezTo>
                  <a:lnTo>
                    <a:pt x="84296" y="20353"/>
                  </a:lnTo>
                  <a:cubicBezTo>
                    <a:pt x="84296" y="19305"/>
                    <a:pt x="83629" y="18353"/>
                    <a:pt x="82677" y="17972"/>
                  </a:cubicBezTo>
                  <a:lnTo>
                    <a:pt x="82677" y="17972"/>
                  </a:lnTo>
                  <a:close/>
                </a:path>
              </a:pathLst>
            </a:custGeom>
            <a:solidFill>
              <a:srgbClr val="96776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9" name="Google Shape;5889;p61"/>
            <p:cNvSpPr/>
            <p:nvPr/>
          </p:nvSpPr>
          <p:spPr>
            <a:xfrm>
              <a:off x="2123405" y="1593407"/>
              <a:ext cx="74180" cy="93935"/>
            </a:xfrm>
            <a:custGeom>
              <a:rect b="b" l="l" r="r" t="t"/>
              <a:pathLst>
                <a:path extrusionOk="0" h="106744" w="84296">
                  <a:moveTo>
                    <a:pt x="82677" y="17876"/>
                  </a:moveTo>
                  <a:cubicBezTo>
                    <a:pt x="74104" y="14352"/>
                    <a:pt x="67532" y="8828"/>
                    <a:pt x="62770" y="1684"/>
                  </a:cubicBezTo>
                  <a:cubicBezTo>
                    <a:pt x="61531" y="-221"/>
                    <a:pt x="58769" y="-602"/>
                    <a:pt x="57055" y="1017"/>
                  </a:cubicBezTo>
                  <a:lnTo>
                    <a:pt x="57055" y="1017"/>
                  </a:lnTo>
                  <a:cubicBezTo>
                    <a:pt x="45148" y="12257"/>
                    <a:pt x="29337" y="18543"/>
                    <a:pt x="12954" y="18543"/>
                  </a:cubicBezTo>
                  <a:lnTo>
                    <a:pt x="2572" y="18543"/>
                  </a:lnTo>
                  <a:cubicBezTo>
                    <a:pt x="1143" y="18543"/>
                    <a:pt x="0" y="19686"/>
                    <a:pt x="0" y="21115"/>
                  </a:cubicBezTo>
                  <a:lnTo>
                    <a:pt x="0" y="64549"/>
                  </a:lnTo>
                  <a:cubicBezTo>
                    <a:pt x="0" y="87790"/>
                    <a:pt x="18859" y="106745"/>
                    <a:pt x="42196" y="106745"/>
                  </a:cubicBezTo>
                  <a:cubicBezTo>
                    <a:pt x="49149" y="106745"/>
                    <a:pt x="55721" y="105030"/>
                    <a:pt x="61531" y="102077"/>
                  </a:cubicBezTo>
                  <a:cubicBezTo>
                    <a:pt x="60007" y="102268"/>
                    <a:pt x="58579" y="102268"/>
                    <a:pt x="57055" y="102268"/>
                  </a:cubicBezTo>
                  <a:cubicBezTo>
                    <a:pt x="33814" y="102268"/>
                    <a:pt x="14859" y="83408"/>
                    <a:pt x="14859" y="60072"/>
                  </a:cubicBezTo>
                  <a:lnTo>
                    <a:pt x="14859" y="33593"/>
                  </a:lnTo>
                  <a:cubicBezTo>
                    <a:pt x="29718" y="30259"/>
                    <a:pt x="43434" y="22925"/>
                    <a:pt x="54673" y="12257"/>
                  </a:cubicBezTo>
                  <a:lnTo>
                    <a:pt x="54673" y="12257"/>
                  </a:lnTo>
                  <a:cubicBezTo>
                    <a:pt x="56959" y="10066"/>
                    <a:pt x="60579" y="10542"/>
                    <a:pt x="62198" y="13114"/>
                  </a:cubicBezTo>
                  <a:cubicBezTo>
                    <a:pt x="67723" y="21496"/>
                    <a:pt x="74962" y="28163"/>
                    <a:pt x="84296" y="32831"/>
                  </a:cubicBezTo>
                  <a:lnTo>
                    <a:pt x="84296" y="20258"/>
                  </a:lnTo>
                  <a:cubicBezTo>
                    <a:pt x="84296" y="19210"/>
                    <a:pt x="83629" y="18257"/>
                    <a:pt x="82677" y="17876"/>
                  </a:cubicBezTo>
                  <a:lnTo>
                    <a:pt x="82677" y="17876"/>
                  </a:lnTo>
                  <a:close/>
                </a:path>
              </a:pathLst>
            </a:custGeom>
            <a:solidFill>
              <a:srgbClr val="755C4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90" name="Google Shape;5890;p61"/>
          <p:cNvGrpSpPr/>
          <p:nvPr/>
        </p:nvGrpSpPr>
        <p:grpSpPr>
          <a:xfrm>
            <a:off x="2062944" y="1991577"/>
            <a:ext cx="207719" cy="293931"/>
            <a:chOff x="2046370" y="1987857"/>
            <a:chExt cx="207719" cy="293931"/>
          </a:xfrm>
        </p:grpSpPr>
        <p:sp>
          <p:nvSpPr>
            <p:cNvPr id="5891" name="Google Shape;5891;p61"/>
            <p:cNvSpPr/>
            <p:nvPr/>
          </p:nvSpPr>
          <p:spPr>
            <a:xfrm>
              <a:off x="2061034" y="2229416"/>
              <a:ext cx="178496" cy="52371"/>
            </a:xfrm>
            <a:custGeom>
              <a:rect b="b" l="l" r="r" t="t"/>
              <a:pathLst>
                <a:path extrusionOk="0" h="60197" w="205168">
                  <a:moveTo>
                    <a:pt x="0" y="0"/>
                  </a:moveTo>
                  <a:lnTo>
                    <a:pt x="0" y="52673"/>
                  </a:lnTo>
                  <a:cubicBezTo>
                    <a:pt x="0" y="56769"/>
                    <a:pt x="3334" y="60198"/>
                    <a:pt x="7525" y="60198"/>
                  </a:cubicBezTo>
                  <a:lnTo>
                    <a:pt x="197644" y="60198"/>
                  </a:lnTo>
                  <a:cubicBezTo>
                    <a:pt x="201739" y="60198"/>
                    <a:pt x="205168" y="56864"/>
                    <a:pt x="205168" y="52673"/>
                  </a:cubicBezTo>
                  <a:lnTo>
                    <a:pt x="205168" y="0"/>
                  </a:lnTo>
                  <a:lnTo>
                    <a:pt x="9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2" name="Google Shape;5892;p61"/>
            <p:cNvSpPr/>
            <p:nvPr/>
          </p:nvSpPr>
          <p:spPr>
            <a:xfrm>
              <a:off x="2094217" y="1988022"/>
              <a:ext cx="110526" cy="193163"/>
            </a:xfrm>
            <a:custGeom>
              <a:rect b="b" l="l" r="r" t="t"/>
              <a:pathLst>
                <a:path extrusionOk="0" h="222027" w="127041">
                  <a:moveTo>
                    <a:pt x="90381" y="183356"/>
                  </a:moveTo>
                  <a:lnTo>
                    <a:pt x="90381" y="139732"/>
                  </a:lnTo>
                  <a:lnTo>
                    <a:pt x="117146" y="97250"/>
                  </a:lnTo>
                  <a:cubicBezTo>
                    <a:pt x="143816" y="55055"/>
                    <a:pt x="113432" y="0"/>
                    <a:pt x="63521" y="0"/>
                  </a:cubicBezTo>
                  <a:cubicBezTo>
                    <a:pt x="13610" y="0"/>
                    <a:pt x="-16775" y="55055"/>
                    <a:pt x="9895" y="97250"/>
                  </a:cubicBezTo>
                  <a:lnTo>
                    <a:pt x="36660" y="139732"/>
                  </a:lnTo>
                  <a:lnTo>
                    <a:pt x="36660" y="222028"/>
                  </a:lnTo>
                  <a:lnTo>
                    <a:pt x="91334" y="222028"/>
                  </a:lnTo>
                  <a:lnTo>
                    <a:pt x="90381" y="18345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3" name="Google Shape;5893;p61"/>
            <p:cNvSpPr/>
            <p:nvPr/>
          </p:nvSpPr>
          <p:spPr>
            <a:xfrm>
              <a:off x="2094300" y="1987857"/>
              <a:ext cx="75317" cy="193330"/>
            </a:xfrm>
            <a:custGeom>
              <a:rect b="b" l="l" r="r" t="t"/>
              <a:pathLst>
                <a:path extrusionOk="0" h="222218" w="86571">
                  <a:moveTo>
                    <a:pt x="36565" y="222218"/>
                  </a:moveTo>
                  <a:lnTo>
                    <a:pt x="73141" y="222218"/>
                  </a:lnTo>
                  <a:lnTo>
                    <a:pt x="73141" y="152686"/>
                  </a:lnTo>
                  <a:cubicBezTo>
                    <a:pt x="73141" y="146209"/>
                    <a:pt x="71331" y="139922"/>
                    <a:pt x="67902" y="134398"/>
                  </a:cubicBezTo>
                  <a:lnTo>
                    <a:pt x="46376" y="100203"/>
                  </a:lnTo>
                  <a:cubicBezTo>
                    <a:pt x="22277" y="61912"/>
                    <a:pt x="44947" y="13145"/>
                    <a:pt x="86571" y="4286"/>
                  </a:cubicBezTo>
                  <a:cubicBezTo>
                    <a:pt x="79523" y="1524"/>
                    <a:pt x="71807" y="0"/>
                    <a:pt x="63521" y="0"/>
                  </a:cubicBezTo>
                  <a:cubicBezTo>
                    <a:pt x="13610" y="0"/>
                    <a:pt x="-16775" y="55054"/>
                    <a:pt x="9895" y="97250"/>
                  </a:cubicBezTo>
                  <a:lnTo>
                    <a:pt x="36660" y="139732"/>
                  </a:lnTo>
                  <a:lnTo>
                    <a:pt x="36660" y="222028"/>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4" name="Google Shape;5894;p61"/>
            <p:cNvSpPr/>
            <p:nvPr/>
          </p:nvSpPr>
          <p:spPr>
            <a:xfrm>
              <a:off x="2108804" y="2147652"/>
              <a:ext cx="82287" cy="30329"/>
            </a:xfrm>
            <a:custGeom>
              <a:rect b="b" l="l" r="r" t="t"/>
              <a:pathLst>
                <a:path extrusionOk="0" h="34861" w="94583">
                  <a:moveTo>
                    <a:pt x="88392" y="0"/>
                  </a:moveTo>
                  <a:lnTo>
                    <a:pt x="6287" y="0"/>
                  </a:lnTo>
                  <a:cubicBezTo>
                    <a:pt x="2858" y="0"/>
                    <a:pt x="0" y="2762"/>
                    <a:pt x="0" y="6286"/>
                  </a:cubicBezTo>
                  <a:lnTo>
                    <a:pt x="0" y="34862"/>
                  </a:lnTo>
                  <a:lnTo>
                    <a:pt x="94583" y="34862"/>
                  </a:lnTo>
                  <a:lnTo>
                    <a:pt x="94583" y="6286"/>
                  </a:lnTo>
                  <a:cubicBezTo>
                    <a:pt x="94583" y="2858"/>
                    <a:pt x="91821" y="0"/>
                    <a:pt x="88297" y="0"/>
                  </a:cubicBezTo>
                  <a:lnTo>
                    <a:pt x="8829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5" name="Google Shape;5895;p61"/>
            <p:cNvSpPr/>
            <p:nvPr/>
          </p:nvSpPr>
          <p:spPr>
            <a:xfrm>
              <a:off x="2108804" y="2147735"/>
              <a:ext cx="42842" cy="30329"/>
            </a:xfrm>
            <a:custGeom>
              <a:rect b="b" l="l" r="r" t="t"/>
              <a:pathLst>
                <a:path extrusionOk="0" h="34861" w="49244">
                  <a:moveTo>
                    <a:pt x="47339" y="4477"/>
                  </a:moveTo>
                  <a:cubicBezTo>
                    <a:pt x="47339" y="2667"/>
                    <a:pt x="48101" y="1143"/>
                    <a:pt x="49244" y="0"/>
                  </a:cubicBezTo>
                  <a:lnTo>
                    <a:pt x="6287" y="0"/>
                  </a:lnTo>
                  <a:cubicBezTo>
                    <a:pt x="2858" y="0"/>
                    <a:pt x="0" y="2762"/>
                    <a:pt x="0" y="6286"/>
                  </a:cubicBezTo>
                  <a:lnTo>
                    <a:pt x="0" y="34862"/>
                  </a:lnTo>
                  <a:lnTo>
                    <a:pt x="47339" y="34862"/>
                  </a:lnTo>
                  <a:lnTo>
                    <a:pt x="47339" y="4572"/>
                  </a:lnTo>
                  <a:lnTo>
                    <a:pt x="47339" y="4572"/>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6" name="Google Shape;5896;p61"/>
            <p:cNvSpPr/>
            <p:nvPr/>
          </p:nvSpPr>
          <p:spPr>
            <a:xfrm>
              <a:off x="2086411" y="2166725"/>
              <a:ext cx="127118" cy="34058"/>
            </a:xfrm>
            <a:custGeom>
              <a:rect b="b" l="l" r="r" t="t"/>
              <a:pathLst>
                <a:path extrusionOk="0" h="39147" w="146113">
                  <a:moveTo>
                    <a:pt x="138589" y="0"/>
                  </a:moveTo>
                  <a:lnTo>
                    <a:pt x="7429" y="0"/>
                  </a:lnTo>
                  <a:cubicBezTo>
                    <a:pt x="3334" y="0"/>
                    <a:pt x="0" y="3334"/>
                    <a:pt x="0" y="7429"/>
                  </a:cubicBezTo>
                  <a:lnTo>
                    <a:pt x="0" y="39148"/>
                  </a:lnTo>
                  <a:lnTo>
                    <a:pt x="146113" y="39148"/>
                  </a:lnTo>
                  <a:lnTo>
                    <a:pt x="146113" y="7429"/>
                  </a:lnTo>
                  <a:cubicBezTo>
                    <a:pt x="146113" y="3334"/>
                    <a:pt x="142780" y="0"/>
                    <a:pt x="138684" y="0"/>
                  </a:cubicBezTo>
                  <a:lnTo>
                    <a:pt x="138684"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7" name="Google Shape;5897;p61"/>
            <p:cNvSpPr/>
            <p:nvPr/>
          </p:nvSpPr>
          <p:spPr>
            <a:xfrm>
              <a:off x="2086411" y="2166725"/>
              <a:ext cx="127118" cy="34058"/>
            </a:xfrm>
            <a:custGeom>
              <a:rect b="b" l="l" r="r" t="t"/>
              <a:pathLst>
                <a:path extrusionOk="0" h="39147" w="146113">
                  <a:moveTo>
                    <a:pt x="51816" y="36195"/>
                  </a:moveTo>
                  <a:lnTo>
                    <a:pt x="51816" y="4477"/>
                  </a:lnTo>
                  <a:cubicBezTo>
                    <a:pt x="51816" y="2762"/>
                    <a:pt x="52388" y="1238"/>
                    <a:pt x="53340" y="0"/>
                  </a:cubicBezTo>
                  <a:lnTo>
                    <a:pt x="7429" y="0"/>
                  </a:lnTo>
                  <a:cubicBezTo>
                    <a:pt x="3334" y="0"/>
                    <a:pt x="0" y="3334"/>
                    <a:pt x="0" y="7429"/>
                  </a:cubicBezTo>
                  <a:lnTo>
                    <a:pt x="0" y="39148"/>
                  </a:lnTo>
                  <a:lnTo>
                    <a:pt x="146113" y="39148"/>
                  </a:lnTo>
                  <a:lnTo>
                    <a:pt x="146113" y="36195"/>
                  </a:lnTo>
                  <a:lnTo>
                    <a:pt x="51911" y="36195"/>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8" name="Google Shape;5898;p61"/>
            <p:cNvSpPr/>
            <p:nvPr/>
          </p:nvSpPr>
          <p:spPr>
            <a:xfrm>
              <a:off x="2061034" y="2243513"/>
              <a:ext cx="40853" cy="38202"/>
            </a:xfrm>
            <a:custGeom>
              <a:rect b="b" l="l" r="r" t="t"/>
              <a:pathLst>
                <a:path extrusionOk="0" h="43910" w="46958">
                  <a:moveTo>
                    <a:pt x="0" y="0"/>
                  </a:moveTo>
                  <a:lnTo>
                    <a:pt x="0" y="36385"/>
                  </a:lnTo>
                  <a:cubicBezTo>
                    <a:pt x="0" y="40481"/>
                    <a:pt x="3334" y="43910"/>
                    <a:pt x="7525" y="43910"/>
                  </a:cubicBezTo>
                  <a:lnTo>
                    <a:pt x="46958" y="43910"/>
                  </a:lnTo>
                  <a:lnTo>
                    <a:pt x="46958" y="0"/>
                  </a:lnTo>
                  <a:lnTo>
                    <a:pt x="0" y="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9" name="Google Shape;5899;p61"/>
            <p:cNvSpPr/>
            <p:nvPr/>
          </p:nvSpPr>
          <p:spPr>
            <a:xfrm>
              <a:off x="2046452" y="2190192"/>
              <a:ext cx="207636" cy="68448"/>
            </a:xfrm>
            <a:custGeom>
              <a:rect b="b" l="l" r="r" t="t"/>
              <a:pathLst>
                <a:path extrusionOk="0" h="78676" w="238662">
                  <a:moveTo>
                    <a:pt x="199056" y="0"/>
                  </a:moveTo>
                  <a:lnTo>
                    <a:pt x="39512" y="0"/>
                  </a:lnTo>
                  <a:cubicBezTo>
                    <a:pt x="14652" y="0"/>
                    <a:pt x="-4017" y="22670"/>
                    <a:pt x="745" y="47054"/>
                  </a:cubicBezTo>
                  <a:lnTo>
                    <a:pt x="6270" y="75152"/>
                  </a:lnTo>
                  <a:cubicBezTo>
                    <a:pt x="6651" y="77153"/>
                    <a:pt x="8460" y="78677"/>
                    <a:pt x="10556" y="78677"/>
                  </a:cubicBezTo>
                  <a:lnTo>
                    <a:pt x="228107" y="78677"/>
                  </a:lnTo>
                  <a:cubicBezTo>
                    <a:pt x="230202" y="78677"/>
                    <a:pt x="231917" y="77248"/>
                    <a:pt x="232393" y="75152"/>
                  </a:cubicBezTo>
                  <a:lnTo>
                    <a:pt x="237918" y="47054"/>
                  </a:lnTo>
                  <a:cubicBezTo>
                    <a:pt x="242680" y="22670"/>
                    <a:pt x="224011" y="0"/>
                    <a:pt x="19915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0" name="Google Shape;5900;p61"/>
            <p:cNvSpPr/>
            <p:nvPr/>
          </p:nvSpPr>
          <p:spPr>
            <a:xfrm>
              <a:off x="2046370" y="2190192"/>
              <a:ext cx="84759" cy="68448"/>
            </a:xfrm>
            <a:custGeom>
              <a:rect b="b" l="l" r="r" t="t"/>
              <a:pathLst>
                <a:path extrusionOk="0" h="78676" w="97424">
                  <a:moveTo>
                    <a:pt x="58657" y="50102"/>
                  </a:moveTo>
                  <a:cubicBezTo>
                    <a:pt x="53895" y="24194"/>
                    <a:pt x="72564" y="0"/>
                    <a:pt x="97424" y="0"/>
                  </a:cubicBezTo>
                  <a:lnTo>
                    <a:pt x="39512" y="0"/>
                  </a:lnTo>
                  <a:cubicBezTo>
                    <a:pt x="14652" y="0"/>
                    <a:pt x="-4017" y="22670"/>
                    <a:pt x="745" y="47054"/>
                  </a:cubicBezTo>
                  <a:lnTo>
                    <a:pt x="6270" y="75152"/>
                  </a:lnTo>
                  <a:cubicBezTo>
                    <a:pt x="6651" y="77153"/>
                    <a:pt x="8460" y="78677"/>
                    <a:pt x="10556" y="78677"/>
                  </a:cubicBezTo>
                  <a:lnTo>
                    <a:pt x="63896" y="78677"/>
                  </a:lnTo>
                  <a:lnTo>
                    <a:pt x="58657" y="50102"/>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01" name="Google Shape;5901;p61"/>
          <p:cNvGrpSpPr/>
          <p:nvPr/>
        </p:nvGrpSpPr>
        <p:grpSpPr>
          <a:xfrm>
            <a:off x="2467407" y="1992547"/>
            <a:ext cx="279708" cy="291969"/>
            <a:chOff x="2456602" y="1991283"/>
            <a:chExt cx="281339" cy="293643"/>
          </a:xfrm>
        </p:grpSpPr>
        <p:sp>
          <p:nvSpPr>
            <p:cNvPr id="5902" name="Google Shape;5902;p61"/>
            <p:cNvSpPr/>
            <p:nvPr/>
          </p:nvSpPr>
          <p:spPr>
            <a:xfrm>
              <a:off x="2456602" y="1991283"/>
              <a:ext cx="252414" cy="252414"/>
            </a:xfrm>
            <a:custGeom>
              <a:rect b="b" l="l" r="r" t="t"/>
              <a:pathLst>
                <a:path extrusionOk="0" h="290131" w="290131">
                  <a:moveTo>
                    <a:pt x="290132" y="145066"/>
                  </a:moveTo>
                  <a:cubicBezTo>
                    <a:pt x="290132" y="225171"/>
                    <a:pt x="225171" y="290132"/>
                    <a:pt x="145066" y="290132"/>
                  </a:cubicBezTo>
                  <a:cubicBezTo>
                    <a:pt x="64961" y="290132"/>
                    <a:pt x="0" y="225171"/>
                    <a:pt x="0" y="145066"/>
                  </a:cubicBezTo>
                  <a:cubicBezTo>
                    <a:pt x="0" y="64960"/>
                    <a:pt x="64961" y="0"/>
                    <a:pt x="145066" y="0"/>
                  </a:cubicBezTo>
                  <a:cubicBezTo>
                    <a:pt x="225171" y="0"/>
                    <a:pt x="290132" y="64960"/>
                    <a:pt x="290132" y="14506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3" name="Google Shape;5903;p61"/>
            <p:cNvSpPr/>
            <p:nvPr/>
          </p:nvSpPr>
          <p:spPr>
            <a:xfrm>
              <a:off x="2515292" y="1999406"/>
              <a:ext cx="193744" cy="244293"/>
            </a:xfrm>
            <a:custGeom>
              <a:rect b="b" l="l" r="r" t="t"/>
              <a:pathLst>
                <a:path extrusionOk="0" h="280796" w="222694">
                  <a:moveTo>
                    <a:pt x="128968" y="0"/>
                  </a:moveTo>
                  <a:cubicBezTo>
                    <a:pt x="169450" y="25717"/>
                    <a:pt x="196405" y="71057"/>
                    <a:pt x="196405" y="122587"/>
                  </a:cubicBezTo>
                  <a:cubicBezTo>
                    <a:pt x="196405" y="202692"/>
                    <a:pt x="131445" y="267653"/>
                    <a:pt x="51340" y="267653"/>
                  </a:cubicBezTo>
                  <a:cubicBezTo>
                    <a:pt x="33242" y="267653"/>
                    <a:pt x="16002" y="264319"/>
                    <a:pt x="0" y="258318"/>
                  </a:cubicBezTo>
                  <a:cubicBezTo>
                    <a:pt x="22479" y="272606"/>
                    <a:pt x="49149" y="280797"/>
                    <a:pt x="77629" y="280797"/>
                  </a:cubicBezTo>
                  <a:cubicBezTo>
                    <a:pt x="157734" y="280797"/>
                    <a:pt x="222695" y="215836"/>
                    <a:pt x="222695" y="135731"/>
                  </a:cubicBezTo>
                  <a:cubicBezTo>
                    <a:pt x="222695" y="73628"/>
                    <a:pt x="183737" y="20669"/>
                    <a:pt x="128873" y="0"/>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4" name="Google Shape;5904;p61"/>
            <p:cNvSpPr/>
            <p:nvPr/>
          </p:nvSpPr>
          <p:spPr>
            <a:xfrm>
              <a:off x="2484372" y="2018969"/>
              <a:ext cx="197058" cy="197058"/>
            </a:xfrm>
            <a:custGeom>
              <a:rect b="b" l="l" r="r" t="t"/>
              <a:pathLst>
                <a:path extrusionOk="0" h="226504" w="226504">
                  <a:moveTo>
                    <a:pt x="187643" y="125349"/>
                  </a:moveTo>
                  <a:cubicBezTo>
                    <a:pt x="188690" y="119253"/>
                    <a:pt x="196405" y="117253"/>
                    <a:pt x="200311" y="121920"/>
                  </a:cubicBezTo>
                  <a:lnTo>
                    <a:pt x="221361" y="146971"/>
                  </a:lnTo>
                  <a:cubicBezTo>
                    <a:pt x="224695" y="136303"/>
                    <a:pt x="226504" y="124968"/>
                    <a:pt x="226504" y="113252"/>
                  </a:cubicBezTo>
                  <a:cubicBezTo>
                    <a:pt x="226504" y="50673"/>
                    <a:pt x="175831" y="0"/>
                    <a:pt x="113252" y="0"/>
                  </a:cubicBezTo>
                  <a:cubicBezTo>
                    <a:pt x="50673" y="0"/>
                    <a:pt x="0" y="50768"/>
                    <a:pt x="0" y="113252"/>
                  </a:cubicBezTo>
                  <a:cubicBezTo>
                    <a:pt x="0" y="175736"/>
                    <a:pt x="50768" y="226504"/>
                    <a:pt x="113252" y="226504"/>
                  </a:cubicBezTo>
                  <a:cubicBezTo>
                    <a:pt x="135160" y="226504"/>
                    <a:pt x="155543" y="220313"/>
                    <a:pt x="172879" y="209550"/>
                  </a:cubicBezTo>
                  <a:lnTo>
                    <a:pt x="187738" y="12534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5" name="Google Shape;5905;p61"/>
            <p:cNvSpPr/>
            <p:nvPr/>
          </p:nvSpPr>
          <p:spPr>
            <a:xfrm>
              <a:off x="2527644" y="2160887"/>
              <a:ext cx="114191" cy="55272"/>
            </a:xfrm>
            <a:custGeom>
              <a:rect b="b" l="l" r="r" t="t"/>
              <a:pathLst>
                <a:path extrusionOk="0" h="63531" w="131254">
                  <a:moveTo>
                    <a:pt x="37052" y="50292"/>
                  </a:moveTo>
                  <a:cubicBezTo>
                    <a:pt x="24098" y="50292"/>
                    <a:pt x="11621" y="48101"/>
                    <a:pt x="0" y="44101"/>
                  </a:cubicBezTo>
                  <a:cubicBezTo>
                    <a:pt x="18097" y="56388"/>
                    <a:pt x="39910" y="63532"/>
                    <a:pt x="63437" y="63532"/>
                  </a:cubicBezTo>
                  <a:cubicBezTo>
                    <a:pt x="85344" y="63532"/>
                    <a:pt x="105728" y="57341"/>
                    <a:pt x="123063" y="46577"/>
                  </a:cubicBezTo>
                  <a:lnTo>
                    <a:pt x="131254" y="0"/>
                  </a:lnTo>
                  <a:cubicBezTo>
                    <a:pt x="110966" y="30385"/>
                    <a:pt x="76295" y="50387"/>
                    <a:pt x="37052" y="50387"/>
                  </a:cubicBezTo>
                  <a:close/>
                </a:path>
              </a:pathLst>
            </a:custGeom>
            <a:solidFill>
              <a:srgbClr val="22244E">
                <a:alpha val="5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6" name="Google Shape;5906;p61"/>
            <p:cNvSpPr/>
            <p:nvPr/>
          </p:nvSpPr>
          <p:spPr>
            <a:xfrm>
              <a:off x="2615017" y="2024275"/>
              <a:ext cx="66377" cy="122560"/>
            </a:xfrm>
            <a:custGeom>
              <a:rect b="b" l="l" r="r" t="t"/>
              <a:pathLst>
                <a:path extrusionOk="0" h="140874" w="76295">
                  <a:moveTo>
                    <a:pt x="0" y="0"/>
                  </a:moveTo>
                  <a:cubicBezTo>
                    <a:pt x="30099" y="20384"/>
                    <a:pt x="49911" y="54864"/>
                    <a:pt x="49911" y="93917"/>
                  </a:cubicBezTo>
                  <a:cubicBezTo>
                    <a:pt x="49911" y="100775"/>
                    <a:pt x="49339" y="107537"/>
                    <a:pt x="48101" y="114110"/>
                  </a:cubicBezTo>
                  <a:cubicBezTo>
                    <a:pt x="48863" y="114491"/>
                    <a:pt x="49530" y="115062"/>
                    <a:pt x="50101" y="115824"/>
                  </a:cubicBezTo>
                  <a:lnTo>
                    <a:pt x="71152" y="140875"/>
                  </a:lnTo>
                  <a:cubicBezTo>
                    <a:pt x="74485" y="130207"/>
                    <a:pt x="76295" y="118872"/>
                    <a:pt x="76295" y="107156"/>
                  </a:cubicBezTo>
                  <a:cubicBezTo>
                    <a:pt x="76295" y="57531"/>
                    <a:pt x="44387" y="15431"/>
                    <a:pt x="0" y="95"/>
                  </a:cubicBezTo>
                  <a:close/>
                </a:path>
              </a:pathLst>
            </a:custGeom>
            <a:solidFill>
              <a:srgbClr val="22244E">
                <a:alpha val="5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7" name="Google Shape;5907;p61"/>
            <p:cNvSpPr/>
            <p:nvPr/>
          </p:nvSpPr>
          <p:spPr>
            <a:xfrm>
              <a:off x="2545549" y="2041766"/>
              <a:ext cx="74581" cy="151481"/>
            </a:xfrm>
            <a:custGeom>
              <a:rect b="b" l="l" r="r" t="t"/>
              <a:pathLst>
                <a:path extrusionOk="0" h="174116" w="85725">
                  <a:moveTo>
                    <a:pt x="48673" y="76771"/>
                  </a:moveTo>
                  <a:lnTo>
                    <a:pt x="37147" y="76771"/>
                  </a:lnTo>
                  <a:cubicBezTo>
                    <a:pt x="28004" y="76771"/>
                    <a:pt x="20669" y="69342"/>
                    <a:pt x="20669" y="60293"/>
                  </a:cubicBezTo>
                  <a:cubicBezTo>
                    <a:pt x="20669" y="51245"/>
                    <a:pt x="28099" y="43815"/>
                    <a:pt x="37147" y="43815"/>
                  </a:cubicBezTo>
                  <a:lnTo>
                    <a:pt x="48673" y="43815"/>
                  </a:lnTo>
                  <a:cubicBezTo>
                    <a:pt x="57817" y="43815"/>
                    <a:pt x="65151" y="51245"/>
                    <a:pt x="65151" y="60293"/>
                  </a:cubicBezTo>
                  <a:cubicBezTo>
                    <a:pt x="65151" y="65913"/>
                    <a:pt x="69723" y="70580"/>
                    <a:pt x="75438" y="70580"/>
                  </a:cubicBezTo>
                  <a:cubicBezTo>
                    <a:pt x="81153" y="70580"/>
                    <a:pt x="85725" y="66008"/>
                    <a:pt x="85725" y="60293"/>
                  </a:cubicBezTo>
                  <a:cubicBezTo>
                    <a:pt x="85725" y="41434"/>
                    <a:pt x="71438" y="25718"/>
                    <a:pt x="53149" y="23527"/>
                  </a:cubicBezTo>
                  <a:lnTo>
                    <a:pt x="53149" y="10287"/>
                  </a:lnTo>
                  <a:cubicBezTo>
                    <a:pt x="53149" y="4667"/>
                    <a:pt x="48578" y="0"/>
                    <a:pt x="42863" y="0"/>
                  </a:cubicBezTo>
                  <a:cubicBezTo>
                    <a:pt x="37147" y="0"/>
                    <a:pt x="32575" y="4572"/>
                    <a:pt x="32575" y="10287"/>
                  </a:cubicBezTo>
                  <a:lnTo>
                    <a:pt x="32575" y="23527"/>
                  </a:lnTo>
                  <a:cubicBezTo>
                    <a:pt x="14288" y="25718"/>
                    <a:pt x="0" y="41339"/>
                    <a:pt x="0" y="60293"/>
                  </a:cubicBezTo>
                  <a:cubicBezTo>
                    <a:pt x="0" y="80677"/>
                    <a:pt x="16573" y="97346"/>
                    <a:pt x="37052" y="97346"/>
                  </a:cubicBezTo>
                  <a:lnTo>
                    <a:pt x="48578" y="97346"/>
                  </a:lnTo>
                  <a:cubicBezTo>
                    <a:pt x="57721" y="97346"/>
                    <a:pt x="65056" y="104775"/>
                    <a:pt x="65056" y="113824"/>
                  </a:cubicBezTo>
                  <a:cubicBezTo>
                    <a:pt x="65056" y="122873"/>
                    <a:pt x="57626" y="130302"/>
                    <a:pt x="48578" y="130302"/>
                  </a:cubicBezTo>
                  <a:lnTo>
                    <a:pt x="37052" y="130302"/>
                  </a:lnTo>
                  <a:cubicBezTo>
                    <a:pt x="27908" y="130302"/>
                    <a:pt x="20574" y="122873"/>
                    <a:pt x="20574" y="113824"/>
                  </a:cubicBezTo>
                  <a:cubicBezTo>
                    <a:pt x="20574" y="108204"/>
                    <a:pt x="16002" y="103537"/>
                    <a:pt x="10287" y="103537"/>
                  </a:cubicBezTo>
                  <a:cubicBezTo>
                    <a:pt x="4572" y="103537"/>
                    <a:pt x="0" y="108109"/>
                    <a:pt x="0" y="113824"/>
                  </a:cubicBezTo>
                  <a:cubicBezTo>
                    <a:pt x="0" y="132683"/>
                    <a:pt x="14288" y="148400"/>
                    <a:pt x="32575" y="150590"/>
                  </a:cubicBezTo>
                  <a:lnTo>
                    <a:pt x="32575" y="163830"/>
                  </a:lnTo>
                  <a:cubicBezTo>
                    <a:pt x="32575" y="169450"/>
                    <a:pt x="37147" y="174117"/>
                    <a:pt x="42863" y="174117"/>
                  </a:cubicBezTo>
                  <a:cubicBezTo>
                    <a:pt x="48578" y="174117"/>
                    <a:pt x="53149" y="169545"/>
                    <a:pt x="53149" y="163830"/>
                  </a:cubicBezTo>
                  <a:lnTo>
                    <a:pt x="53149" y="150590"/>
                  </a:lnTo>
                  <a:cubicBezTo>
                    <a:pt x="71438" y="148400"/>
                    <a:pt x="85725" y="132778"/>
                    <a:pt x="85725" y="113824"/>
                  </a:cubicBezTo>
                  <a:cubicBezTo>
                    <a:pt x="85725" y="93440"/>
                    <a:pt x="69152" y="76771"/>
                    <a:pt x="48673" y="76771"/>
                  </a:cubicBezTo>
                  <a:close/>
                </a:path>
              </a:pathLst>
            </a:custGeom>
            <a:solidFill>
              <a:srgbClr val="FFD50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8" name="Google Shape;5908;p61"/>
            <p:cNvSpPr/>
            <p:nvPr/>
          </p:nvSpPr>
          <p:spPr>
            <a:xfrm>
              <a:off x="2545549" y="2041766"/>
              <a:ext cx="74581" cy="151481"/>
            </a:xfrm>
            <a:custGeom>
              <a:rect b="b" l="l" r="r" t="t"/>
              <a:pathLst>
                <a:path extrusionOk="0" h="174116" w="85725">
                  <a:moveTo>
                    <a:pt x="48673" y="76771"/>
                  </a:moveTo>
                  <a:lnTo>
                    <a:pt x="37147" y="76771"/>
                  </a:lnTo>
                  <a:cubicBezTo>
                    <a:pt x="28004" y="76771"/>
                    <a:pt x="20669" y="69342"/>
                    <a:pt x="20669" y="60293"/>
                  </a:cubicBezTo>
                  <a:cubicBezTo>
                    <a:pt x="20669" y="51245"/>
                    <a:pt x="28099" y="43815"/>
                    <a:pt x="37147" y="43815"/>
                  </a:cubicBezTo>
                  <a:lnTo>
                    <a:pt x="48673" y="43815"/>
                  </a:lnTo>
                  <a:cubicBezTo>
                    <a:pt x="57817" y="43815"/>
                    <a:pt x="65151" y="51245"/>
                    <a:pt x="65151" y="60293"/>
                  </a:cubicBezTo>
                  <a:cubicBezTo>
                    <a:pt x="65151" y="65913"/>
                    <a:pt x="69723" y="70580"/>
                    <a:pt x="75438" y="70580"/>
                  </a:cubicBezTo>
                  <a:cubicBezTo>
                    <a:pt x="81153" y="70580"/>
                    <a:pt x="85725" y="66008"/>
                    <a:pt x="85725" y="60293"/>
                  </a:cubicBezTo>
                  <a:cubicBezTo>
                    <a:pt x="85725" y="41434"/>
                    <a:pt x="71438" y="25718"/>
                    <a:pt x="53149" y="23527"/>
                  </a:cubicBezTo>
                  <a:lnTo>
                    <a:pt x="53149" y="10287"/>
                  </a:lnTo>
                  <a:cubicBezTo>
                    <a:pt x="53149" y="4667"/>
                    <a:pt x="48578" y="0"/>
                    <a:pt x="42863" y="0"/>
                  </a:cubicBezTo>
                  <a:cubicBezTo>
                    <a:pt x="37147" y="0"/>
                    <a:pt x="32575" y="4572"/>
                    <a:pt x="32575" y="10287"/>
                  </a:cubicBezTo>
                  <a:lnTo>
                    <a:pt x="32575" y="23527"/>
                  </a:lnTo>
                  <a:cubicBezTo>
                    <a:pt x="14288" y="25718"/>
                    <a:pt x="0" y="41339"/>
                    <a:pt x="0" y="60293"/>
                  </a:cubicBezTo>
                  <a:cubicBezTo>
                    <a:pt x="0" y="80677"/>
                    <a:pt x="16573" y="97346"/>
                    <a:pt x="37052" y="97346"/>
                  </a:cubicBezTo>
                  <a:lnTo>
                    <a:pt x="48578" y="97346"/>
                  </a:lnTo>
                  <a:cubicBezTo>
                    <a:pt x="57721" y="97346"/>
                    <a:pt x="65056" y="104775"/>
                    <a:pt x="65056" y="113824"/>
                  </a:cubicBezTo>
                  <a:cubicBezTo>
                    <a:pt x="65056" y="122873"/>
                    <a:pt x="57626" y="130302"/>
                    <a:pt x="48578" y="130302"/>
                  </a:cubicBezTo>
                  <a:lnTo>
                    <a:pt x="37052" y="130302"/>
                  </a:lnTo>
                  <a:cubicBezTo>
                    <a:pt x="27908" y="130302"/>
                    <a:pt x="20574" y="122873"/>
                    <a:pt x="20574" y="113824"/>
                  </a:cubicBezTo>
                  <a:cubicBezTo>
                    <a:pt x="20574" y="108204"/>
                    <a:pt x="16002" y="103537"/>
                    <a:pt x="10287" y="103537"/>
                  </a:cubicBezTo>
                  <a:cubicBezTo>
                    <a:pt x="4572" y="103537"/>
                    <a:pt x="0" y="108109"/>
                    <a:pt x="0" y="113824"/>
                  </a:cubicBezTo>
                  <a:cubicBezTo>
                    <a:pt x="0" y="132683"/>
                    <a:pt x="14288" y="148400"/>
                    <a:pt x="32575" y="150590"/>
                  </a:cubicBezTo>
                  <a:lnTo>
                    <a:pt x="32575" y="163830"/>
                  </a:lnTo>
                  <a:cubicBezTo>
                    <a:pt x="32575" y="169450"/>
                    <a:pt x="37147" y="174117"/>
                    <a:pt x="42863" y="174117"/>
                  </a:cubicBezTo>
                  <a:cubicBezTo>
                    <a:pt x="48578" y="174117"/>
                    <a:pt x="53149" y="169545"/>
                    <a:pt x="53149" y="163830"/>
                  </a:cubicBezTo>
                  <a:lnTo>
                    <a:pt x="53149" y="150590"/>
                  </a:lnTo>
                  <a:cubicBezTo>
                    <a:pt x="71438" y="148400"/>
                    <a:pt x="85725" y="132778"/>
                    <a:pt x="85725" y="113824"/>
                  </a:cubicBezTo>
                  <a:cubicBezTo>
                    <a:pt x="85725" y="93440"/>
                    <a:pt x="69152" y="76771"/>
                    <a:pt x="48673" y="7677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9" name="Google Shape;5909;p61"/>
            <p:cNvSpPr/>
            <p:nvPr/>
          </p:nvSpPr>
          <p:spPr>
            <a:xfrm>
              <a:off x="2596282" y="2063070"/>
              <a:ext cx="23866" cy="40024"/>
            </a:xfrm>
            <a:custGeom>
              <a:rect b="b" l="l" r="r" t="t"/>
              <a:pathLst>
                <a:path extrusionOk="0" h="46005" w="27432">
                  <a:moveTo>
                    <a:pt x="14192" y="29147"/>
                  </a:moveTo>
                  <a:cubicBezTo>
                    <a:pt x="14192" y="33623"/>
                    <a:pt x="11335" y="37433"/>
                    <a:pt x="7334" y="38862"/>
                  </a:cubicBezTo>
                  <a:cubicBezTo>
                    <a:pt x="8668" y="43053"/>
                    <a:pt x="12573" y="46006"/>
                    <a:pt x="17145" y="46006"/>
                  </a:cubicBezTo>
                  <a:cubicBezTo>
                    <a:pt x="22765" y="46006"/>
                    <a:pt x="27432" y="41434"/>
                    <a:pt x="27432" y="35719"/>
                  </a:cubicBezTo>
                  <a:cubicBezTo>
                    <a:pt x="27432" y="18574"/>
                    <a:pt x="15812" y="4191"/>
                    <a:pt x="0" y="0"/>
                  </a:cubicBezTo>
                  <a:cubicBezTo>
                    <a:pt x="8668" y="6763"/>
                    <a:pt x="14288" y="17335"/>
                    <a:pt x="14288" y="29147"/>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0" name="Google Shape;5910;p61"/>
            <p:cNvSpPr/>
            <p:nvPr/>
          </p:nvSpPr>
          <p:spPr>
            <a:xfrm>
              <a:off x="2574314" y="2109658"/>
              <a:ext cx="45742" cy="83557"/>
            </a:xfrm>
            <a:custGeom>
              <a:rect b="b" l="l" r="r" t="t"/>
              <a:pathLst>
                <a:path extrusionOk="0" h="96043" w="52577">
                  <a:moveTo>
                    <a:pt x="25146" y="0"/>
                  </a:moveTo>
                  <a:cubicBezTo>
                    <a:pt x="33814" y="6763"/>
                    <a:pt x="39433" y="17335"/>
                    <a:pt x="39433" y="29146"/>
                  </a:cubicBezTo>
                  <a:cubicBezTo>
                    <a:pt x="39433" y="44767"/>
                    <a:pt x="29718" y="58103"/>
                    <a:pt x="16002" y="63532"/>
                  </a:cubicBezTo>
                  <a:cubicBezTo>
                    <a:pt x="10573" y="65723"/>
                    <a:pt x="6858" y="70866"/>
                    <a:pt x="6858" y="76771"/>
                  </a:cubicBezTo>
                  <a:lnTo>
                    <a:pt x="6858" y="79153"/>
                  </a:lnTo>
                  <a:cubicBezTo>
                    <a:pt x="6858" y="83630"/>
                    <a:pt x="4000" y="87439"/>
                    <a:pt x="0" y="88868"/>
                  </a:cubicBezTo>
                  <a:cubicBezTo>
                    <a:pt x="1333" y="93250"/>
                    <a:pt x="5620" y="96393"/>
                    <a:pt x="10478" y="96012"/>
                  </a:cubicBezTo>
                  <a:cubicBezTo>
                    <a:pt x="15907" y="95631"/>
                    <a:pt x="20003" y="90964"/>
                    <a:pt x="20003" y="85535"/>
                  </a:cubicBezTo>
                  <a:lnTo>
                    <a:pt x="20003" y="72581"/>
                  </a:lnTo>
                  <a:cubicBezTo>
                    <a:pt x="38290" y="70390"/>
                    <a:pt x="52578" y="54769"/>
                    <a:pt x="52578" y="35814"/>
                  </a:cubicBezTo>
                  <a:cubicBezTo>
                    <a:pt x="52578" y="18669"/>
                    <a:pt x="40957" y="4286"/>
                    <a:pt x="25146"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1" name="Google Shape;5911;p61"/>
            <p:cNvSpPr/>
            <p:nvPr/>
          </p:nvSpPr>
          <p:spPr>
            <a:xfrm>
              <a:off x="2623420" y="2118574"/>
              <a:ext cx="114430" cy="166352"/>
            </a:xfrm>
            <a:custGeom>
              <a:rect b="b" l="l" r="r" t="t"/>
              <a:pathLst>
                <a:path extrusionOk="0" h="191209" w="131529">
                  <a:moveTo>
                    <a:pt x="129028" y="105294"/>
                  </a:moveTo>
                  <a:lnTo>
                    <a:pt x="44350" y="4329"/>
                  </a:lnTo>
                  <a:cubicBezTo>
                    <a:pt x="41302" y="710"/>
                    <a:pt x="36540" y="-814"/>
                    <a:pt x="31872" y="424"/>
                  </a:cubicBezTo>
                  <a:cubicBezTo>
                    <a:pt x="27205" y="1662"/>
                    <a:pt x="23871" y="5377"/>
                    <a:pt x="23014" y="10044"/>
                  </a:cubicBezTo>
                  <a:lnTo>
                    <a:pt x="154" y="139870"/>
                  </a:lnTo>
                  <a:cubicBezTo>
                    <a:pt x="-513" y="143775"/>
                    <a:pt x="1012" y="147585"/>
                    <a:pt x="4155" y="149871"/>
                  </a:cubicBezTo>
                  <a:cubicBezTo>
                    <a:pt x="7298" y="152157"/>
                    <a:pt x="11489" y="152538"/>
                    <a:pt x="14918" y="150729"/>
                  </a:cubicBezTo>
                  <a:lnTo>
                    <a:pt x="46351" y="134441"/>
                  </a:lnTo>
                  <a:lnTo>
                    <a:pt x="59495" y="183685"/>
                  </a:lnTo>
                  <a:cubicBezTo>
                    <a:pt x="60162" y="186352"/>
                    <a:pt x="61876" y="188543"/>
                    <a:pt x="64257" y="189876"/>
                  </a:cubicBezTo>
                  <a:cubicBezTo>
                    <a:pt x="65877" y="190829"/>
                    <a:pt x="67591" y="191210"/>
                    <a:pt x="69401" y="191210"/>
                  </a:cubicBezTo>
                  <a:cubicBezTo>
                    <a:pt x="70258" y="191210"/>
                    <a:pt x="71211" y="191115"/>
                    <a:pt x="72068" y="190829"/>
                  </a:cubicBezTo>
                  <a:lnTo>
                    <a:pt x="92166" y="185495"/>
                  </a:lnTo>
                  <a:cubicBezTo>
                    <a:pt x="94833" y="184828"/>
                    <a:pt x="97023" y="183114"/>
                    <a:pt x="98357" y="180732"/>
                  </a:cubicBezTo>
                  <a:cubicBezTo>
                    <a:pt x="99690" y="178351"/>
                    <a:pt x="100071" y="175589"/>
                    <a:pt x="99405" y="172922"/>
                  </a:cubicBezTo>
                  <a:lnTo>
                    <a:pt x="86260" y="123678"/>
                  </a:lnTo>
                  <a:lnTo>
                    <a:pt x="121693" y="122058"/>
                  </a:lnTo>
                  <a:cubicBezTo>
                    <a:pt x="125598" y="121868"/>
                    <a:pt x="129028" y="119582"/>
                    <a:pt x="130647" y="115962"/>
                  </a:cubicBezTo>
                  <a:cubicBezTo>
                    <a:pt x="132266" y="112343"/>
                    <a:pt x="131599" y="108247"/>
                    <a:pt x="129123" y="105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2" name="Google Shape;5912;p61"/>
            <p:cNvSpPr/>
            <p:nvPr/>
          </p:nvSpPr>
          <p:spPr>
            <a:xfrm>
              <a:off x="2647428" y="2118574"/>
              <a:ext cx="90513" cy="166187"/>
            </a:xfrm>
            <a:custGeom>
              <a:rect b="b" l="l" r="r" t="t"/>
              <a:pathLst>
                <a:path extrusionOk="0" h="191019" w="104038">
                  <a:moveTo>
                    <a:pt x="101441" y="105294"/>
                  </a:moveTo>
                  <a:lnTo>
                    <a:pt x="16764" y="4329"/>
                  </a:lnTo>
                  <a:cubicBezTo>
                    <a:pt x="13716" y="710"/>
                    <a:pt x="8954" y="-814"/>
                    <a:pt x="4286" y="424"/>
                  </a:cubicBezTo>
                  <a:cubicBezTo>
                    <a:pt x="2667" y="900"/>
                    <a:pt x="1238" y="1567"/>
                    <a:pt x="0" y="2520"/>
                  </a:cubicBezTo>
                  <a:lnTo>
                    <a:pt x="75152" y="92150"/>
                  </a:lnTo>
                  <a:cubicBezTo>
                    <a:pt x="77629" y="95198"/>
                    <a:pt x="78296" y="99294"/>
                    <a:pt x="76676" y="102818"/>
                  </a:cubicBezTo>
                  <a:cubicBezTo>
                    <a:pt x="75057" y="106437"/>
                    <a:pt x="71723" y="108723"/>
                    <a:pt x="67723" y="108914"/>
                  </a:cubicBezTo>
                  <a:lnTo>
                    <a:pt x="50292" y="109676"/>
                  </a:lnTo>
                  <a:cubicBezTo>
                    <a:pt x="41053" y="110057"/>
                    <a:pt x="34576" y="118915"/>
                    <a:pt x="36957" y="127869"/>
                  </a:cubicBezTo>
                  <a:lnTo>
                    <a:pt x="45434" y="159492"/>
                  </a:lnTo>
                  <a:cubicBezTo>
                    <a:pt x="46101" y="161968"/>
                    <a:pt x="45910" y="164635"/>
                    <a:pt x="44767" y="166921"/>
                  </a:cubicBezTo>
                  <a:cubicBezTo>
                    <a:pt x="43434" y="169588"/>
                    <a:pt x="41053" y="171493"/>
                    <a:pt x="38290" y="172255"/>
                  </a:cubicBezTo>
                  <a:lnTo>
                    <a:pt x="29623" y="174541"/>
                  </a:lnTo>
                  <a:lnTo>
                    <a:pt x="32004" y="183495"/>
                  </a:lnTo>
                  <a:cubicBezTo>
                    <a:pt x="32671" y="186162"/>
                    <a:pt x="34385" y="188352"/>
                    <a:pt x="36766" y="189686"/>
                  </a:cubicBezTo>
                  <a:cubicBezTo>
                    <a:pt x="38386" y="190638"/>
                    <a:pt x="40100" y="191019"/>
                    <a:pt x="41910" y="191019"/>
                  </a:cubicBezTo>
                  <a:cubicBezTo>
                    <a:pt x="42767" y="191019"/>
                    <a:pt x="43720" y="190924"/>
                    <a:pt x="44577" y="190638"/>
                  </a:cubicBezTo>
                  <a:lnTo>
                    <a:pt x="64675" y="185304"/>
                  </a:lnTo>
                  <a:cubicBezTo>
                    <a:pt x="67342" y="184638"/>
                    <a:pt x="69532" y="182923"/>
                    <a:pt x="70866" y="180542"/>
                  </a:cubicBezTo>
                  <a:cubicBezTo>
                    <a:pt x="72199" y="178161"/>
                    <a:pt x="72580" y="175398"/>
                    <a:pt x="71914" y="172731"/>
                  </a:cubicBezTo>
                  <a:lnTo>
                    <a:pt x="58769" y="123487"/>
                  </a:lnTo>
                  <a:lnTo>
                    <a:pt x="94202" y="121868"/>
                  </a:lnTo>
                  <a:cubicBezTo>
                    <a:pt x="98107" y="121677"/>
                    <a:pt x="101536" y="119391"/>
                    <a:pt x="103156" y="115772"/>
                  </a:cubicBezTo>
                  <a:cubicBezTo>
                    <a:pt x="104775" y="112152"/>
                    <a:pt x="104108" y="108057"/>
                    <a:pt x="101632" y="105104"/>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3" name="Google Shape;5913;p61"/>
            <p:cNvSpPr/>
            <p:nvPr/>
          </p:nvSpPr>
          <p:spPr>
            <a:xfrm>
              <a:off x="2641822" y="2095679"/>
              <a:ext cx="11458" cy="19195"/>
            </a:xfrm>
            <a:custGeom>
              <a:rect b="b" l="l" r="r" t="t"/>
              <a:pathLst>
                <a:path extrusionOk="0" h="22063" w="13170">
                  <a:moveTo>
                    <a:pt x="8157" y="21968"/>
                  </a:moveTo>
                  <a:cubicBezTo>
                    <a:pt x="5966" y="21968"/>
                    <a:pt x="3966" y="20540"/>
                    <a:pt x="3395" y="18349"/>
                  </a:cubicBezTo>
                  <a:lnTo>
                    <a:pt x="156" y="6252"/>
                  </a:lnTo>
                  <a:cubicBezTo>
                    <a:pt x="-511" y="3585"/>
                    <a:pt x="1013" y="918"/>
                    <a:pt x="3680" y="156"/>
                  </a:cubicBezTo>
                  <a:cubicBezTo>
                    <a:pt x="6347" y="-511"/>
                    <a:pt x="9014" y="1013"/>
                    <a:pt x="9776" y="3680"/>
                  </a:cubicBezTo>
                  <a:lnTo>
                    <a:pt x="13015" y="15777"/>
                  </a:lnTo>
                  <a:cubicBezTo>
                    <a:pt x="13681" y="18444"/>
                    <a:pt x="12157" y="21111"/>
                    <a:pt x="9490" y="21873"/>
                  </a:cubicBezTo>
                  <a:cubicBezTo>
                    <a:pt x="9014" y="21968"/>
                    <a:pt x="8633" y="22064"/>
                    <a:pt x="8252" y="220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4" name="Google Shape;5914;p61"/>
            <p:cNvSpPr/>
            <p:nvPr/>
          </p:nvSpPr>
          <p:spPr>
            <a:xfrm>
              <a:off x="2624645" y="2106023"/>
              <a:ext cx="18040" cy="14075"/>
            </a:xfrm>
            <a:custGeom>
              <a:rect b="b" l="l" r="r" t="t"/>
              <a:pathLst>
                <a:path extrusionOk="0" h="16178" w="20736">
                  <a:moveTo>
                    <a:pt x="15797" y="16178"/>
                  </a:moveTo>
                  <a:cubicBezTo>
                    <a:pt x="14940" y="16178"/>
                    <a:pt x="14083" y="15988"/>
                    <a:pt x="13321" y="15512"/>
                  </a:cubicBezTo>
                  <a:lnTo>
                    <a:pt x="2462" y="9225"/>
                  </a:lnTo>
                  <a:cubicBezTo>
                    <a:pt x="81" y="7892"/>
                    <a:pt x="-681" y="4844"/>
                    <a:pt x="653" y="2462"/>
                  </a:cubicBezTo>
                  <a:cubicBezTo>
                    <a:pt x="1986" y="81"/>
                    <a:pt x="5034" y="-681"/>
                    <a:pt x="7416" y="653"/>
                  </a:cubicBezTo>
                  <a:lnTo>
                    <a:pt x="18274" y="6939"/>
                  </a:lnTo>
                  <a:cubicBezTo>
                    <a:pt x="20655" y="8273"/>
                    <a:pt x="21417" y="11321"/>
                    <a:pt x="20084" y="13702"/>
                  </a:cubicBezTo>
                  <a:cubicBezTo>
                    <a:pt x="19131" y="15321"/>
                    <a:pt x="17512" y="16178"/>
                    <a:pt x="15797" y="1617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5" name="Google Shape;5915;p61"/>
            <p:cNvSpPr/>
            <p:nvPr/>
          </p:nvSpPr>
          <p:spPr>
            <a:xfrm>
              <a:off x="2656311" y="2096075"/>
              <a:ext cx="14063" cy="18053"/>
            </a:xfrm>
            <a:custGeom>
              <a:rect b="b" l="l" r="r" t="t"/>
              <a:pathLst>
                <a:path extrusionOk="0" h="20750" w="16164">
                  <a:moveTo>
                    <a:pt x="4939" y="20750"/>
                  </a:moveTo>
                  <a:cubicBezTo>
                    <a:pt x="4082" y="20750"/>
                    <a:pt x="3224" y="20560"/>
                    <a:pt x="2462" y="20084"/>
                  </a:cubicBezTo>
                  <a:cubicBezTo>
                    <a:pt x="81" y="18750"/>
                    <a:pt x="-681" y="15702"/>
                    <a:pt x="653" y="13321"/>
                  </a:cubicBezTo>
                  <a:lnTo>
                    <a:pt x="6939" y="2462"/>
                  </a:lnTo>
                  <a:cubicBezTo>
                    <a:pt x="8273" y="81"/>
                    <a:pt x="11321" y="-681"/>
                    <a:pt x="13702" y="653"/>
                  </a:cubicBezTo>
                  <a:cubicBezTo>
                    <a:pt x="16083" y="1986"/>
                    <a:pt x="16845" y="5034"/>
                    <a:pt x="15512" y="7415"/>
                  </a:cubicBezTo>
                  <a:lnTo>
                    <a:pt x="9225" y="18274"/>
                  </a:lnTo>
                  <a:cubicBezTo>
                    <a:pt x="8273" y="19893"/>
                    <a:pt x="6653" y="20750"/>
                    <a:pt x="4939" y="207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6" name="Google Shape;5916;p61"/>
            <p:cNvSpPr/>
            <p:nvPr/>
          </p:nvSpPr>
          <p:spPr>
            <a:xfrm>
              <a:off x="2658205" y="2096075"/>
              <a:ext cx="12169" cy="18053"/>
            </a:xfrm>
            <a:custGeom>
              <a:rect b="b" l="l" r="r" t="t"/>
              <a:pathLst>
                <a:path extrusionOk="0" h="20750" w="13987">
                  <a:moveTo>
                    <a:pt x="11525" y="653"/>
                  </a:moveTo>
                  <a:cubicBezTo>
                    <a:pt x="9144" y="-681"/>
                    <a:pt x="6096" y="81"/>
                    <a:pt x="4763" y="2462"/>
                  </a:cubicBezTo>
                  <a:lnTo>
                    <a:pt x="286" y="10178"/>
                  </a:lnTo>
                  <a:cubicBezTo>
                    <a:pt x="286" y="10178"/>
                    <a:pt x="286" y="11035"/>
                    <a:pt x="286" y="11416"/>
                  </a:cubicBezTo>
                  <a:cubicBezTo>
                    <a:pt x="286" y="14273"/>
                    <a:pt x="190" y="17036"/>
                    <a:pt x="0" y="19893"/>
                  </a:cubicBezTo>
                  <a:cubicBezTo>
                    <a:pt x="95" y="19893"/>
                    <a:pt x="190" y="19988"/>
                    <a:pt x="286" y="20084"/>
                  </a:cubicBezTo>
                  <a:cubicBezTo>
                    <a:pt x="1048" y="20560"/>
                    <a:pt x="1905" y="20750"/>
                    <a:pt x="2762" y="20750"/>
                  </a:cubicBezTo>
                  <a:cubicBezTo>
                    <a:pt x="4477" y="20750"/>
                    <a:pt x="6096" y="19893"/>
                    <a:pt x="7048" y="18274"/>
                  </a:cubicBezTo>
                  <a:lnTo>
                    <a:pt x="13335" y="7415"/>
                  </a:lnTo>
                  <a:cubicBezTo>
                    <a:pt x="14669" y="5034"/>
                    <a:pt x="13906" y="1986"/>
                    <a:pt x="11525" y="6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17" name="Google Shape;5917;p61"/>
          <p:cNvGrpSpPr/>
          <p:nvPr/>
        </p:nvGrpSpPr>
        <p:grpSpPr>
          <a:xfrm>
            <a:off x="2459234" y="2423726"/>
            <a:ext cx="296160" cy="296045"/>
            <a:chOff x="2458575" y="2425458"/>
            <a:chExt cx="296160" cy="296045"/>
          </a:xfrm>
        </p:grpSpPr>
        <p:sp>
          <p:nvSpPr>
            <p:cNvPr id="5918" name="Google Shape;5918;p61"/>
            <p:cNvSpPr/>
            <p:nvPr/>
          </p:nvSpPr>
          <p:spPr>
            <a:xfrm>
              <a:off x="2574290" y="2438700"/>
              <a:ext cx="77647" cy="77647"/>
            </a:xfrm>
            <a:custGeom>
              <a:rect b="b" l="l" r="r" t="t"/>
              <a:pathLst>
                <a:path extrusionOk="0" h="88487" w="88487">
                  <a:moveTo>
                    <a:pt x="23813" y="88487"/>
                  </a:moveTo>
                  <a:lnTo>
                    <a:pt x="0" y="64675"/>
                  </a:lnTo>
                  <a:lnTo>
                    <a:pt x="64675" y="0"/>
                  </a:lnTo>
                  <a:lnTo>
                    <a:pt x="88487" y="23813"/>
                  </a:lnTo>
                  <a:lnTo>
                    <a:pt x="23813" y="884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9" name="Google Shape;5919;p61"/>
            <p:cNvSpPr/>
            <p:nvPr/>
          </p:nvSpPr>
          <p:spPr>
            <a:xfrm>
              <a:off x="2561048" y="2425458"/>
              <a:ext cx="75390" cy="75390"/>
            </a:xfrm>
            <a:custGeom>
              <a:rect b="b" l="l" r="r" t="t"/>
              <a:pathLst>
                <a:path extrusionOk="0" h="85915" w="85915">
                  <a:moveTo>
                    <a:pt x="7001" y="83487"/>
                  </a:moveTo>
                  <a:lnTo>
                    <a:pt x="2429" y="78915"/>
                  </a:lnTo>
                  <a:cubicBezTo>
                    <a:pt x="-810" y="75676"/>
                    <a:pt x="-810" y="70533"/>
                    <a:pt x="2429" y="67294"/>
                  </a:cubicBezTo>
                  <a:lnTo>
                    <a:pt x="67294" y="2429"/>
                  </a:lnTo>
                  <a:cubicBezTo>
                    <a:pt x="70533" y="-810"/>
                    <a:pt x="75676" y="-810"/>
                    <a:pt x="78915" y="2429"/>
                  </a:cubicBezTo>
                  <a:lnTo>
                    <a:pt x="83487" y="7001"/>
                  </a:lnTo>
                  <a:cubicBezTo>
                    <a:pt x="86725" y="10239"/>
                    <a:pt x="86725" y="15383"/>
                    <a:pt x="83487" y="18621"/>
                  </a:cubicBezTo>
                  <a:lnTo>
                    <a:pt x="18621" y="83487"/>
                  </a:lnTo>
                  <a:cubicBezTo>
                    <a:pt x="15383" y="86725"/>
                    <a:pt x="10239" y="86725"/>
                    <a:pt x="7001" y="83487"/>
                  </a:cubicBezTo>
                  <a:lnTo>
                    <a:pt x="7001" y="8348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0" name="Google Shape;5920;p61"/>
            <p:cNvSpPr/>
            <p:nvPr/>
          </p:nvSpPr>
          <p:spPr>
            <a:xfrm>
              <a:off x="2660841" y="2525251"/>
              <a:ext cx="83414" cy="83414"/>
            </a:xfrm>
            <a:custGeom>
              <a:rect b="b" l="l" r="r" t="t"/>
              <a:pathLst>
                <a:path extrusionOk="0" h="95059" w="95059">
                  <a:moveTo>
                    <a:pt x="64675" y="0"/>
                  </a:moveTo>
                  <a:lnTo>
                    <a:pt x="95059" y="30385"/>
                  </a:lnTo>
                  <a:lnTo>
                    <a:pt x="30385" y="95060"/>
                  </a:lnTo>
                  <a:lnTo>
                    <a:pt x="0" y="64675"/>
                  </a:lnTo>
                  <a:lnTo>
                    <a:pt x="6467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1" name="Google Shape;5921;p61"/>
            <p:cNvSpPr/>
            <p:nvPr/>
          </p:nvSpPr>
          <p:spPr>
            <a:xfrm>
              <a:off x="2679179" y="2543589"/>
              <a:ext cx="75390" cy="75390"/>
            </a:xfrm>
            <a:custGeom>
              <a:rect b="b" l="l" r="r" t="t"/>
              <a:pathLst>
                <a:path extrusionOk="0" h="85915" w="85915">
                  <a:moveTo>
                    <a:pt x="2429" y="78915"/>
                  </a:moveTo>
                  <a:lnTo>
                    <a:pt x="7001" y="83487"/>
                  </a:lnTo>
                  <a:cubicBezTo>
                    <a:pt x="10239" y="86725"/>
                    <a:pt x="15383" y="86725"/>
                    <a:pt x="18621" y="83487"/>
                  </a:cubicBezTo>
                  <a:lnTo>
                    <a:pt x="83487" y="18621"/>
                  </a:lnTo>
                  <a:cubicBezTo>
                    <a:pt x="86725" y="15383"/>
                    <a:pt x="86725" y="10239"/>
                    <a:pt x="83487" y="7001"/>
                  </a:cubicBezTo>
                  <a:lnTo>
                    <a:pt x="78915" y="2429"/>
                  </a:lnTo>
                  <a:cubicBezTo>
                    <a:pt x="75676" y="-810"/>
                    <a:pt x="70533" y="-810"/>
                    <a:pt x="67294" y="2429"/>
                  </a:cubicBezTo>
                  <a:lnTo>
                    <a:pt x="2429" y="67294"/>
                  </a:lnTo>
                  <a:cubicBezTo>
                    <a:pt x="-810" y="70533"/>
                    <a:pt x="-810" y="75676"/>
                    <a:pt x="2429" y="7891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2" name="Google Shape;5922;p61"/>
            <p:cNvSpPr/>
            <p:nvPr/>
          </p:nvSpPr>
          <p:spPr>
            <a:xfrm>
              <a:off x="2588743" y="2540540"/>
              <a:ext cx="50817" cy="50818"/>
            </a:xfrm>
            <a:custGeom>
              <a:rect b="b" l="l" r="r" t="t"/>
              <a:pathLst>
                <a:path extrusionOk="0" h="57912" w="57911">
                  <a:moveTo>
                    <a:pt x="0" y="38576"/>
                  </a:moveTo>
                  <a:lnTo>
                    <a:pt x="38576" y="0"/>
                  </a:lnTo>
                  <a:lnTo>
                    <a:pt x="57912" y="19336"/>
                  </a:lnTo>
                  <a:lnTo>
                    <a:pt x="19336" y="57912"/>
                  </a:lnTo>
                  <a:lnTo>
                    <a:pt x="0" y="385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3" name="Google Shape;5923;p61"/>
            <p:cNvSpPr/>
            <p:nvPr/>
          </p:nvSpPr>
          <p:spPr>
            <a:xfrm>
              <a:off x="2458575" y="2578386"/>
              <a:ext cx="143098" cy="143098"/>
            </a:xfrm>
            <a:custGeom>
              <a:rect b="b" l="l" r="r" t="t"/>
              <a:pathLst>
                <a:path extrusionOk="0" h="163075" w="163075">
                  <a:moveTo>
                    <a:pt x="139644" y="0"/>
                  </a:moveTo>
                  <a:lnTo>
                    <a:pt x="8485" y="118300"/>
                  </a:lnTo>
                  <a:cubicBezTo>
                    <a:pt x="-2469" y="128111"/>
                    <a:pt x="-2850" y="145161"/>
                    <a:pt x="7533" y="155543"/>
                  </a:cubicBezTo>
                  <a:cubicBezTo>
                    <a:pt x="17915" y="165925"/>
                    <a:pt x="34965" y="165544"/>
                    <a:pt x="44775" y="154591"/>
                  </a:cubicBezTo>
                  <a:lnTo>
                    <a:pt x="163076" y="23431"/>
                  </a:lnTo>
                  <a:lnTo>
                    <a:pt x="159742" y="6287"/>
                  </a:lnTo>
                  <a:lnTo>
                    <a:pt x="13954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4" name="Google Shape;5924;p61"/>
            <p:cNvSpPr/>
            <p:nvPr/>
          </p:nvSpPr>
          <p:spPr>
            <a:xfrm>
              <a:off x="2606621" y="2670200"/>
              <a:ext cx="131474" cy="32764"/>
            </a:xfrm>
            <a:custGeom>
              <a:rect b="b" l="l" r="r" t="t"/>
              <a:pathLst>
                <a:path extrusionOk="0" h="37338" w="149828">
                  <a:moveTo>
                    <a:pt x="119634" y="0"/>
                  </a:moveTo>
                  <a:lnTo>
                    <a:pt x="30194" y="0"/>
                  </a:lnTo>
                  <a:cubicBezTo>
                    <a:pt x="13526" y="0"/>
                    <a:pt x="0" y="13526"/>
                    <a:pt x="0" y="30194"/>
                  </a:cubicBezTo>
                  <a:lnTo>
                    <a:pt x="0" y="37338"/>
                  </a:lnTo>
                  <a:lnTo>
                    <a:pt x="149828" y="37338"/>
                  </a:lnTo>
                  <a:lnTo>
                    <a:pt x="149828" y="30194"/>
                  </a:lnTo>
                  <a:cubicBezTo>
                    <a:pt x="149828" y="13526"/>
                    <a:pt x="136303" y="0"/>
                    <a:pt x="119634" y="0"/>
                  </a:cubicBezTo>
                  <a:lnTo>
                    <a:pt x="119634"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5" name="Google Shape;5925;p61"/>
            <p:cNvSpPr/>
            <p:nvPr/>
          </p:nvSpPr>
          <p:spPr>
            <a:xfrm>
              <a:off x="2606621" y="2670200"/>
              <a:ext cx="131390" cy="42041"/>
            </a:xfrm>
            <a:custGeom>
              <a:rect b="b" l="l" r="r" t="t"/>
              <a:pathLst>
                <a:path extrusionOk="0" h="47910" w="149732">
                  <a:moveTo>
                    <a:pt x="119634" y="0"/>
                  </a:moveTo>
                  <a:lnTo>
                    <a:pt x="117634" y="0"/>
                  </a:lnTo>
                  <a:cubicBezTo>
                    <a:pt x="120777" y="4763"/>
                    <a:pt x="122587" y="10477"/>
                    <a:pt x="122587" y="16574"/>
                  </a:cubicBezTo>
                  <a:cubicBezTo>
                    <a:pt x="122587" y="20479"/>
                    <a:pt x="119444" y="23717"/>
                    <a:pt x="115443" y="23717"/>
                  </a:cubicBezTo>
                  <a:lnTo>
                    <a:pt x="667" y="23717"/>
                  </a:lnTo>
                  <a:cubicBezTo>
                    <a:pt x="191" y="25813"/>
                    <a:pt x="0" y="28004"/>
                    <a:pt x="0" y="30194"/>
                  </a:cubicBezTo>
                  <a:lnTo>
                    <a:pt x="0" y="37338"/>
                  </a:lnTo>
                  <a:lnTo>
                    <a:pt x="74867" y="47911"/>
                  </a:lnTo>
                  <a:lnTo>
                    <a:pt x="149733" y="37338"/>
                  </a:lnTo>
                  <a:lnTo>
                    <a:pt x="149733" y="30194"/>
                  </a:lnTo>
                  <a:cubicBezTo>
                    <a:pt x="149733" y="13526"/>
                    <a:pt x="136208" y="0"/>
                    <a:pt x="119539"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6" name="Google Shape;5926;p61"/>
            <p:cNvSpPr/>
            <p:nvPr/>
          </p:nvSpPr>
          <p:spPr>
            <a:xfrm>
              <a:off x="2618818" y="2653992"/>
              <a:ext cx="106984" cy="16214"/>
            </a:xfrm>
            <a:custGeom>
              <a:rect b="b" l="l" r="r" t="t"/>
              <a:pathLst>
                <a:path extrusionOk="0" h="18478" w="121919">
                  <a:moveTo>
                    <a:pt x="112681" y="18478"/>
                  </a:moveTo>
                  <a:lnTo>
                    <a:pt x="9239" y="18478"/>
                  </a:lnTo>
                  <a:cubicBezTo>
                    <a:pt x="4096" y="18478"/>
                    <a:pt x="0" y="14288"/>
                    <a:pt x="0" y="9239"/>
                  </a:cubicBezTo>
                  <a:cubicBezTo>
                    <a:pt x="0" y="4191"/>
                    <a:pt x="4191" y="0"/>
                    <a:pt x="9239" y="0"/>
                  </a:cubicBezTo>
                  <a:lnTo>
                    <a:pt x="112681" y="0"/>
                  </a:lnTo>
                  <a:cubicBezTo>
                    <a:pt x="117824" y="0"/>
                    <a:pt x="121920" y="4191"/>
                    <a:pt x="121920" y="9239"/>
                  </a:cubicBezTo>
                  <a:cubicBezTo>
                    <a:pt x="121920" y="14383"/>
                    <a:pt x="117729" y="18478"/>
                    <a:pt x="112681" y="18478"/>
                  </a:cubicBezTo>
                  <a:lnTo>
                    <a:pt x="112681" y="1847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7" name="Google Shape;5927;p61"/>
            <p:cNvSpPr/>
            <p:nvPr/>
          </p:nvSpPr>
          <p:spPr>
            <a:xfrm>
              <a:off x="2587657" y="2451983"/>
              <a:ext cx="140501" cy="140501"/>
            </a:xfrm>
            <a:custGeom>
              <a:rect b="b" l="l" r="r" t="t"/>
              <a:pathLst>
                <a:path extrusionOk="0" h="160115" w="160115">
                  <a:moveTo>
                    <a:pt x="81153" y="158972"/>
                  </a:moveTo>
                  <a:lnTo>
                    <a:pt x="1143" y="78962"/>
                  </a:lnTo>
                  <a:cubicBezTo>
                    <a:pt x="-381" y="77438"/>
                    <a:pt x="-381" y="74962"/>
                    <a:pt x="1143" y="73533"/>
                  </a:cubicBezTo>
                  <a:lnTo>
                    <a:pt x="73533" y="1143"/>
                  </a:lnTo>
                  <a:cubicBezTo>
                    <a:pt x="75057" y="-381"/>
                    <a:pt x="77534" y="-381"/>
                    <a:pt x="78962" y="1143"/>
                  </a:cubicBezTo>
                  <a:lnTo>
                    <a:pt x="158972" y="81153"/>
                  </a:lnTo>
                  <a:cubicBezTo>
                    <a:pt x="160496" y="82677"/>
                    <a:pt x="160496" y="85153"/>
                    <a:pt x="158972" y="86582"/>
                  </a:cubicBezTo>
                  <a:lnTo>
                    <a:pt x="86582" y="158972"/>
                  </a:lnTo>
                  <a:cubicBezTo>
                    <a:pt x="85058" y="160496"/>
                    <a:pt x="82582" y="160496"/>
                    <a:pt x="81153" y="158972"/>
                  </a:cubicBezTo>
                  <a:lnTo>
                    <a:pt x="81153" y="15897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8" name="Google Shape;5928;p61"/>
            <p:cNvSpPr/>
            <p:nvPr/>
          </p:nvSpPr>
          <p:spPr>
            <a:xfrm>
              <a:off x="2643381" y="2451983"/>
              <a:ext cx="84752" cy="140584"/>
            </a:xfrm>
            <a:custGeom>
              <a:rect b="b" l="l" r="r" t="t"/>
              <a:pathLst>
                <a:path extrusionOk="0" h="160210" w="96583">
                  <a:moveTo>
                    <a:pt x="95345" y="81153"/>
                  </a:moveTo>
                  <a:lnTo>
                    <a:pt x="15335" y="1143"/>
                  </a:lnTo>
                  <a:cubicBezTo>
                    <a:pt x="13811" y="-381"/>
                    <a:pt x="11335" y="-381"/>
                    <a:pt x="9906" y="1143"/>
                  </a:cubicBezTo>
                  <a:lnTo>
                    <a:pt x="5810" y="5239"/>
                  </a:lnTo>
                  <a:lnTo>
                    <a:pt x="40195" y="39624"/>
                  </a:lnTo>
                  <a:cubicBezTo>
                    <a:pt x="57245" y="56674"/>
                    <a:pt x="57245" y="84201"/>
                    <a:pt x="40195" y="101251"/>
                  </a:cubicBezTo>
                  <a:lnTo>
                    <a:pt x="0" y="141446"/>
                  </a:lnTo>
                  <a:lnTo>
                    <a:pt x="17621" y="159067"/>
                  </a:lnTo>
                  <a:cubicBezTo>
                    <a:pt x="19145" y="160592"/>
                    <a:pt x="21622" y="160592"/>
                    <a:pt x="23051" y="159067"/>
                  </a:cubicBezTo>
                  <a:lnTo>
                    <a:pt x="95440" y="86678"/>
                  </a:lnTo>
                  <a:cubicBezTo>
                    <a:pt x="96964" y="85153"/>
                    <a:pt x="96964" y="82677"/>
                    <a:pt x="95440" y="81248"/>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9" name="Google Shape;5929;p61"/>
            <p:cNvSpPr/>
            <p:nvPr/>
          </p:nvSpPr>
          <p:spPr>
            <a:xfrm>
              <a:off x="2578091" y="2562136"/>
              <a:ext cx="39785" cy="39784"/>
            </a:xfrm>
            <a:custGeom>
              <a:rect b="b" l="l" r="r" t="t"/>
              <a:pathLst>
                <a:path extrusionOk="0" h="45338" w="45339">
                  <a:moveTo>
                    <a:pt x="28908" y="44053"/>
                  </a:moveTo>
                  <a:lnTo>
                    <a:pt x="1286" y="16431"/>
                  </a:lnTo>
                  <a:cubicBezTo>
                    <a:pt x="-429" y="14716"/>
                    <a:pt x="-429" y="11954"/>
                    <a:pt x="1286" y="10144"/>
                  </a:cubicBezTo>
                  <a:lnTo>
                    <a:pt x="10144" y="1286"/>
                  </a:lnTo>
                  <a:cubicBezTo>
                    <a:pt x="11859" y="-429"/>
                    <a:pt x="14621" y="-429"/>
                    <a:pt x="16431" y="1286"/>
                  </a:cubicBezTo>
                  <a:lnTo>
                    <a:pt x="44053" y="28908"/>
                  </a:lnTo>
                  <a:cubicBezTo>
                    <a:pt x="45768" y="30623"/>
                    <a:pt x="45768" y="33385"/>
                    <a:pt x="44053" y="35195"/>
                  </a:cubicBezTo>
                  <a:lnTo>
                    <a:pt x="35195" y="44053"/>
                  </a:lnTo>
                  <a:cubicBezTo>
                    <a:pt x="33480" y="45768"/>
                    <a:pt x="30718" y="45768"/>
                    <a:pt x="28908" y="44053"/>
                  </a:cubicBezTo>
                  <a:lnTo>
                    <a:pt x="28908" y="4405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0" name="Google Shape;5930;p61"/>
            <p:cNvSpPr/>
            <p:nvPr/>
          </p:nvSpPr>
          <p:spPr>
            <a:xfrm>
              <a:off x="2590079" y="2702949"/>
              <a:ext cx="164656" cy="18555"/>
            </a:xfrm>
            <a:custGeom>
              <a:rect b="b" l="l" r="r" t="t"/>
              <a:pathLst>
                <a:path extrusionOk="0" h="21145" w="187642">
                  <a:moveTo>
                    <a:pt x="185833" y="21145"/>
                  </a:moveTo>
                  <a:lnTo>
                    <a:pt x="1715" y="21145"/>
                  </a:lnTo>
                  <a:cubicBezTo>
                    <a:pt x="762" y="21145"/>
                    <a:pt x="0" y="20383"/>
                    <a:pt x="0" y="19431"/>
                  </a:cubicBezTo>
                  <a:lnTo>
                    <a:pt x="0" y="12859"/>
                  </a:lnTo>
                  <a:cubicBezTo>
                    <a:pt x="0" y="5810"/>
                    <a:pt x="5715" y="0"/>
                    <a:pt x="12859" y="0"/>
                  </a:cubicBezTo>
                  <a:lnTo>
                    <a:pt x="174784" y="0"/>
                  </a:lnTo>
                  <a:cubicBezTo>
                    <a:pt x="181832" y="0"/>
                    <a:pt x="187642" y="5715"/>
                    <a:pt x="187642" y="12859"/>
                  </a:cubicBezTo>
                  <a:lnTo>
                    <a:pt x="187642" y="19431"/>
                  </a:lnTo>
                  <a:cubicBezTo>
                    <a:pt x="187642" y="20383"/>
                    <a:pt x="186881" y="21145"/>
                    <a:pt x="185928" y="2114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31" name="Google Shape;5931;p61"/>
          <p:cNvGrpSpPr/>
          <p:nvPr/>
        </p:nvGrpSpPr>
        <p:grpSpPr>
          <a:xfrm>
            <a:off x="3339464" y="2442985"/>
            <a:ext cx="291317" cy="257496"/>
            <a:chOff x="3334570" y="2444580"/>
            <a:chExt cx="291317" cy="257496"/>
          </a:xfrm>
        </p:grpSpPr>
        <p:sp>
          <p:nvSpPr>
            <p:cNvPr id="5932" name="Google Shape;5932;p61"/>
            <p:cNvSpPr/>
            <p:nvPr/>
          </p:nvSpPr>
          <p:spPr>
            <a:xfrm>
              <a:off x="3444796" y="2640331"/>
              <a:ext cx="70897" cy="51591"/>
            </a:xfrm>
            <a:custGeom>
              <a:rect b="b" l="l" r="r" t="t"/>
              <a:pathLst>
                <a:path extrusionOk="0" h="59816" w="82200">
                  <a:moveTo>
                    <a:pt x="82201" y="59817"/>
                  </a:moveTo>
                  <a:lnTo>
                    <a:pt x="67246" y="0"/>
                  </a:lnTo>
                  <a:lnTo>
                    <a:pt x="14954" y="0"/>
                  </a:lnTo>
                  <a:lnTo>
                    <a:pt x="0" y="59817"/>
                  </a:lnTo>
                  <a:lnTo>
                    <a:pt x="82201" y="5981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3" name="Google Shape;5933;p61"/>
            <p:cNvSpPr/>
            <p:nvPr/>
          </p:nvSpPr>
          <p:spPr>
            <a:xfrm>
              <a:off x="3470707" y="2640331"/>
              <a:ext cx="45019" cy="51591"/>
            </a:xfrm>
            <a:custGeom>
              <a:rect b="b" l="l" r="r" t="t"/>
              <a:pathLst>
                <a:path extrusionOk="0" h="59816" w="52196">
                  <a:moveTo>
                    <a:pt x="37243" y="0"/>
                  </a:moveTo>
                  <a:lnTo>
                    <a:pt x="0" y="0"/>
                  </a:lnTo>
                  <a:lnTo>
                    <a:pt x="14954" y="59817"/>
                  </a:lnTo>
                  <a:lnTo>
                    <a:pt x="52197" y="59817"/>
                  </a:lnTo>
                  <a:lnTo>
                    <a:pt x="37243" y="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4" name="Google Shape;5934;p61"/>
            <p:cNvSpPr/>
            <p:nvPr/>
          </p:nvSpPr>
          <p:spPr>
            <a:xfrm>
              <a:off x="3334570" y="2444662"/>
              <a:ext cx="290986" cy="203328"/>
            </a:xfrm>
            <a:custGeom>
              <a:rect b="b" l="l" r="r" t="t"/>
              <a:pathLst>
                <a:path extrusionOk="0" h="235743" w="337375">
                  <a:moveTo>
                    <a:pt x="322421" y="235744"/>
                  </a:moveTo>
                  <a:lnTo>
                    <a:pt x="14954" y="235744"/>
                  </a:lnTo>
                  <a:cubicBezTo>
                    <a:pt x="6668" y="235744"/>
                    <a:pt x="0" y="229076"/>
                    <a:pt x="0" y="220790"/>
                  </a:cubicBezTo>
                  <a:lnTo>
                    <a:pt x="0" y="14954"/>
                  </a:lnTo>
                  <a:cubicBezTo>
                    <a:pt x="0" y="6667"/>
                    <a:pt x="6668" y="0"/>
                    <a:pt x="14954" y="0"/>
                  </a:cubicBezTo>
                  <a:lnTo>
                    <a:pt x="322421" y="0"/>
                  </a:lnTo>
                  <a:cubicBezTo>
                    <a:pt x="330708" y="0"/>
                    <a:pt x="337375" y="6667"/>
                    <a:pt x="337375" y="14954"/>
                  </a:cubicBezTo>
                  <a:lnTo>
                    <a:pt x="337375" y="220790"/>
                  </a:lnTo>
                  <a:cubicBezTo>
                    <a:pt x="337375" y="229076"/>
                    <a:pt x="330708" y="235744"/>
                    <a:pt x="322421" y="2357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5" name="Google Shape;5935;p61"/>
            <p:cNvSpPr/>
            <p:nvPr/>
          </p:nvSpPr>
          <p:spPr>
            <a:xfrm>
              <a:off x="3593848" y="2444580"/>
              <a:ext cx="32039" cy="203411"/>
            </a:xfrm>
            <a:custGeom>
              <a:rect b="b" l="l" r="r" t="t"/>
              <a:pathLst>
                <a:path extrusionOk="0" h="235839" w="37147">
                  <a:moveTo>
                    <a:pt x="22193" y="0"/>
                  </a:moveTo>
                  <a:lnTo>
                    <a:pt x="0" y="0"/>
                  </a:lnTo>
                  <a:lnTo>
                    <a:pt x="0" y="235839"/>
                  </a:lnTo>
                  <a:lnTo>
                    <a:pt x="22193" y="235839"/>
                  </a:lnTo>
                  <a:cubicBezTo>
                    <a:pt x="30480" y="235839"/>
                    <a:pt x="37147" y="229172"/>
                    <a:pt x="37147" y="220885"/>
                  </a:cubicBezTo>
                  <a:lnTo>
                    <a:pt x="37147" y="15050"/>
                  </a:lnTo>
                  <a:cubicBezTo>
                    <a:pt x="37147" y="6763"/>
                    <a:pt x="30480" y="95"/>
                    <a:pt x="22193" y="95"/>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6" name="Google Shape;5936;p61"/>
            <p:cNvSpPr/>
            <p:nvPr/>
          </p:nvSpPr>
          <p:spPr>
            <a:xfrm>
              <a:off x="3417538" y="2681867"/>
              <a:ext cx="125323" cy="20209"/>
            </a:xfrm>
            <a:custGeom>
              <a:rect b="b" l="l" r="r" t="t"/>
              <a:pathLst>
                <a:path extrusionOk="0" h="23431" w="145302">
                  <a:moveTo>
                    <a:pt x="139863" y="23432"/>
                  </a:moveTo>
                  <a:lnTo>
                    <a:pt x="5465" y="23432"/>
                  </a:lnTo>
                  <a:cubicBezTo>
                    <a:pt x="2036" y="23432"/>
                    <a:pt x="-631" y="20288"/>
                    <a:pt x="131" y="16859"/>
                  </a:cubicBezTo>
                  <a:lnTo>
                    <a:pt x="131" y="16859"/>
                  </a:lnTo>
                  <a:cubicBezTo>
                    <a:pt x="2131" y="7049"/>
                    <a:pt x="10704" y="0"/>
                    <a:pt x="20705" y="0"/>
                  </a:cubicBezTo>
                  <a:lnTo>
                    <a:pt x="124623" y="0"/>
                  </a:lnTo>
                  <a:cubicBezTo>
                    <a:pt x="134624" y="0"/>
                    <a:pt x="143196" y="7049"/>
                    <a:pt x="145197" y="16859"/>
                  </a:cubicBezTo>
                  <a:lnTo>
                    <a:pt x="145197" y="16859"/>
                  </a:lnTo>
                  <a:cubicBezTo>
                    <a:pt x="145863" y="20288"/>
                    <a:pt x="143292" y="23432"/>
                    <a:pt x="139863" y="2343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7" name="Google Shape;5937;p61"/>
            <p:cNvSpPr/>
            <p:nvPr/>
          </p:nvSpPr>
          <p:spPr>
            <a:xfrm>
              <a:off x="3495878" y="2681867"/>
              <a:ext cx="47104" cy="20209"/>
            </a:xfrm>
            <a:custGeom>
              <a:rect b="b" l="l" r="r" t="t"/>
              <a:pathLst>
                <a:path extrusionOk="0" h="23431" w="54613">
                  <a:moveTo>
                    <a:pt x="54483" y="16859"/>
                  </a:moveTo>
                  <a:lnTo>
                    <a:pt x="54483" y="16859"/>
                  </a:lnTo>
                  <a:cubicBezTo>
                    <a:pt x="52483" y="7049"/>
                    <a:pt x="43910" y="0"/>
                    <a:pt x="33909" y="0"/>
                  </a:cubicBezTo>
                  <a:lnTo>
                    <a:pt x="0" y="0"/>
                  </a:lnTo>
                  <a:cubicBezTo>
                    <a:pt x="7429" y="0"/>
                    <a:pt x="13811" y="5239"/>
                    <a:pt x="15240" y="12478"/>
                  </a:cubicBezTo>
                  <a:lnTo>
                    <a:pt x="17431" y="23432"/>
                  </a:lnTo>
                  <a:lnTo>
                    <a:pt x="49149" y="23432"/>
                  </a:lnTo>
                  <a:cubicBezTo>
                    <a:pt x="52578" y="23432"/>
                    <a:pt x="55245" y="20288"/>
                    <a:pt x="54483" y="16859"/>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8" name="Google Shape;5938;p61"/>
            <p:cNvSpPr/>
            <p:nvPr/>
          </p:nvSpPr>
          <p:spPr>
            <a:xfrm>
              <a:off x="3353326" y="2463333"/>
              <a:ext cx="253606" cy="147629"/>
            </a:xfrm>
            <a:custGeom>
              <a:rect b="b" l="l" r="r" t="t"/>
              <a:pathLst>
                <a:path extrusionOk="0" h="171164" w="294036">
                  <a:moveTo>
                    <a:pt x="294037" y="164021"/>
                  </a:moveTo>
                  <a:lnTo>
                    <a:pt x="294037" y="6477"/>
                  </a:lnTo>
                  <a:cubicBezTo>
                    <a:pt x="294037" y="2953"/>
                    <a:pt x="291179" y="0"/>
                    <a:pt x="287560" y="0"/>
                  </a:cubicBezTo>
                  <a:lnTo>
                    <a:pt x="6477" y="0"/>
                  </a:lnTo>
                  <a:cubicBezTo>
                    <a:pt x="2953" y="0"/>
                    <a:pt x="0" y="2858"/>
                    <a:pt x="0" y="6477"/>
                  </a:cubicBezTo>
                  <a:lnTo>
                    <a:pt x="0" y="164021"/>
                  </a:lnTo>
                  <a:cubicBezTo>
                    <a:pt x="0" y="168021"/>
                    <a:pt x="3239" y="171164"/>
                    <a:pt x="7144" y="171164"/>
                  </a:cubicBezTo>
                  <a:lnTo>
                    <a:pt x="286798" y="171164"/>
                  </a:lnTo>
                  <a:cubicBezTo>
                    <a:pt x="290798" y="171164"/>
                    <a:pt x="293941" y="167926"/>
                    <a:pt x="293941" y="16402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9" name="Google Shape;5939;p61"/>
            <p:cNvSpPr/>
            <p:nvPr/>
          </p:nvSpPr>
          <p:spPr>
            <a:xfrm>
              <a:off x="3575092" y="2463333"/>
              <a:ext cx="32039" cy="147629"/>
            </a:xfrm>
            <a:custGeom>
              <a:rect b="b" l="l" r="r" t="t"/>
              <a:pathLst>
                <a:path extrusionOk="0" h="171164" w="37147">
                  <a:moveTo>
                    <a:pt x="30766" y="0"/>
                  </a:moveTo>
                  <a:lnTo>
                    <a:pt x="0" y="0"/>
                  </a:lnTo>
                  <a:lnTo>
                    <a:pt x="0" y="171164"/>
                  </a:lnTo>
                  <a:lnTo>
                    <a:pt x="30004" y="171164"/>
                  </a:lnTo>
                  <a:cubicBezTo>
                    <a:pt x="34004" y="171164"/>
                    <a:pt x="37148" y="167926"/>
                    <a:pt x="37148" y="164021"/>
                  </a:cubicBezTo>
                  <a:lnTo>
                    <a:pt x="37148" y="6477"/>
                  </a:lnTo>
                  <a:cubicBezTo>
                    <a:pt x="37148" y="2953"/>
                    <a:pt x="34290" y="0"/>
                    <a:pt x="30671"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0" name="Google Shape;5940;p61"/>
            <p:cNvSpPr/>
            <p:nvPr/>
          </p:nvSpPr>
          <p:spPr>
            <a:xfrm>
              <a:off x="3429414" y="2486362"/>
              <a:ext cx="101540" cy="101541"/>
            </a:xfrm>
            <a:custGeom>
              <a:rect b="b" l="l" r="r" t="t"/>
              <a:pathLst>
                <a:path extrusionOk="0" h="117729" w="117728">
                  <a:moveTo>
                    <a:pt x="117729" y="58865"/>
                  </a:moveTo>
                  <a:cubicBezTo>
                    <a:pt x="117729" y="91374"/>
                    <a:pt x="91374" y="117729"/>
                    <a:pt x="58864" y="117729"/>
                  </a:cubicBezTo>
                  <a:cubicBezTo>
                    <a:pt x="26355" y="117729"/>
                    <a:pt x="0" y="91374"/>
                    <a:pt x="0" y="58865"/>
                  </a:cubicBezTo>
                  <a:cubicBezTo>
                    <a:pt x="0" y="26355"/>
                    <a:pt x="26355" y="0"/>
                    <a:pt x="58864" y="0"/>
                  </a:cubicBezTo>
                  <a:cubicBezTo>
                    <a:pt x="91374" y="0"/>
                    <a:pt x="117729" y="26355"/>
                    <a:pt x="117729" y="588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1" name="Google Shape;5941;p61"/>
            <p:cNvSpPr/>
            <p:nvPr/>
          </p:nvSpPr>
          <p:spPr>
            <a:xfrm>
              <a:off x="3464209" y="2486371"/>
              <a:ext cx="66770" cy="101405"/>
            </a:xfrm>
            <a:custGeom>
              <a:rect b="b" l="l" r="r" t="t"/>
              <a:pathLst>
                <a:path extrusionOk="0" h="117571" w="77414">
                  <a:moveTo>
                    <a:pt x="60198" y="17230"/>
                  </a:moveTo>
                  <a:cubicBezTo>
                    <a:pt x="43910" y="942"/>
                    <a:pt x="20479" y="-3820"/>
                    <a:pt x="0" y="3038"/>
                  </a:cubicBezTo>
                  <a:cubicBezTo>
                    <a:pt x="8382" y="5800"/>
                    <a:pt x="16288" y="10563"/>
                    <a:pt x="22955" y="17230"/>
                  </a:cubicBezTo>
                  <a:cubicBezTo>
                    <a:pt x="45910" y="40185"/>
                    <a:pt x="45910" y="77428"/>
                    <a:pt x="22955" y="100383"/>
                  </a:cubicBezTo>
                  <a:cubicBezTo>
                    <a:pt x="16288" y="107051"/>
                    <a:pt x="8382" y="111813"/>
                    <a:pt x="0" y="114576"/>
                  </a:cubicBezTo>
                  <a:cubicBezTo>
                    <a:pt x="20479" y="121338"/>
                    <a:pt x="43910" y="116671"/>
                    <a:pt x="60198" y="100383"/>
                  </a:cubicBezTo>
                  <a:cubicBezTo>
                    <a:pt x="83153" y="77428"/>
                    <a:pt x="83153" y="40185"/>
                    <a:pt x="60198" y="17230"/>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2" name="Google Shape;5942;p61"/>
            <p:cNvSpPr/>
            <p:nvPr/>
          </p:nvSpPr>
          <p:spPr>
            <a:xfrm>
              <a:off x="3463057" y="2505280"/>
              <a:ext cx="34586" cy="60382"/>
            </a:xfrm>
            <a:custGeom>
              <a:rect b="b" l="l" r="r" t="t"/>
              <a:pathLst>
                <a:path extrusionOk="0" h="70008" w="40100">
                  <a:moveTo>
                    <a:pt x="18098" y="65532"/>
                  </a:moveTo>
                  <a:cubicBezTo>
                    <a:pt x="7715" y="65246"/>
                    <a:pt x="0" y="59722"/>
                    <a:pt x="0" y="54959"/>
                  </a:cubicBezTo>
                  <a:cubicBezTo>
                    <a:pt x="0" y="52578"/>
                    <a:pt x="2096" y="48958"/>
                    <a:pt x="4763" y="48958"/>
                  </a:cubicBezTo>
                  <a:cubicBezTo>
                    <a:pt x="8001" y="48958"/>
                    <a:pt x="10573" y="54483"/>
                    <a:pt x="18098" y="55340"/>
                  </a:cubicBezTo>
                  <a:lnTo>
                    <a:pt x="18098" y="38290"/>
                  </a:lnTo>
                  <a:cubicBezTo>
                    <a:pt x="10287" y="35338"/>
                    <a:pt x="1524" y="32004"/>
                    <a:pt x="1524" y="21145"/>
                  </a:cubicBezTo>
                  <a:cubicBezTo>
                    <a:pt x="1524" y="10287"/>
                    <a:pt x="9525" y="5620"/>
                    <a:pt x="18098" y="4477"/>
                  </a:cubicBezTo>
                  <a:lnTo>
                    <a:pt x="18098" y="2095"/>
                  </a:lnTo>
                  <a:cubicBezTo>
                    <a:pt x="18098" y="952"/>
                    <a:pt x="19336" y="0"/>
                    <a:pt x="21050" y="0"/>
                  </a:cubicBezTo>
                  <a:cubicBezTo>
                    <a:pt x="22479" y="0"/>
                    <a:pt x="24003" y="1048"/>
                    <a:pt x="24003" y="2095"/>
                  </a:cubicBezTo>
                  <a:lnTo>
                    <a:pt x="24003" y="4286"/>
                  </a:lnTo>
                  <a:cubicBezTo>
                    <a:pt x="29527" y="4477"/>
                    <a:pt x="38576" y="6096"/>
                    <a:pt x="38576" y="11049"/>
                  </a:cubicBezTo>
                  <a:cubicBezTo>
                    <a:pt x="38576" y="13049"/>
                    <a:pt x="37243" y="16954"/>
                    <a:pt x="34004" y="16954"/>
                  </a:cubicBezTo>
                  <a:cubicBezTo>
                    <a:pt x="31623" y="16954"/>
                    <a:pt x="29623" y="14192"/>
                    <a:pt x="23908" y="13811"/>
                  </a:cubicBezTo>
                  <a:lnTo>
                    <a:pt x="23908" y="28861"/>
                  </a:lnTo>
                  <a:cubicBezTo>
                    <a:pt x="31528" y="31718"/>
                    <a:pt x="40100" y="35528"/>
                    <a:pt x="40100" y="47149"/>
                  </a:cubicBezTo>
                  <a:cubicBezTo>
                    <a:pt x="40100" y="57626"/>
                    <a:pt x="33528" y="63722"/>
                    <a:pt x="23908" y="65246"/>
                  </a:cubicBezTo>
                  <a:lnTo>
                    <a:pt x="23908" y="67913"/>
                  </a:lnTo>
                  <a:cubicBezTo>
                    <a:pt x="23908" y="69056"/>
                    <a:pt x="22479" y="70009"/>
                    <a:pt x="20955" y="70009"/>
                  </a:cubicBezTo>
                  <a:cubicBezTo>
                    <a:pt x="19336" y="70009"/>
                    <a:pt x="18002" y="68961"/>
                    <a:pt x="18002" y="67913"/>
                  </a:cubicBezTo>
                  <a:lnTo>
                    <a:pt x="18002" y="65532"/>
                  </a:lnTo>
                  <a:close/>
                  <a:moveTo>
                    <a:pt x="18764" y="26956"/>
                  </a:moveTo>
                  <a:lnTo>
                    <a:pt x="18764" y="14002"/>
                  </a:lnTo>
                  <a:cubicBezTo>
                    <a:pt x="14478" y="14669"/>
                    <a:pt x="11906" y="16764"/>
                    <a:pt x="11906" y="20002"/>
                  </a:cubicBezTo>
                  <a:cubicBezTo>
                    <a:pt x="11906" y="23717"/>
                    <a:pt x="14859" y="25432"/>
                    <a:pt x="18764" y="26956"/>
                  </a:cubicBezTo>
                  <a:close/>
                  <a:moveTo>
                    <a:pt x="23241" y="40386"/>
                  </a:moveTo>
                  <a:lnTo>
                    <a:pt x="23241" y="55245"/>
                  </a:lnTo>
                  <a:cubicBezTo>
                    <a:pt x="26956" y="54483"/>
                    <a:pt x="29623" y="52292"/>
                    <a:pt x="29623" y="48196"/>
                  </a:cubicBezTo>
                  <a:cubicBezTo>
                    <a:pt x="29623" y="44101"/>
                    <a:pt x="26860" y="41910"/>
                    <a:pt x="23241" y="4029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3" name="Google Shape;5943;p61"/>
            <p:cNvSpPr/>
            <p:nvPr/>
          </p:nvSpPr>
          <p:spPr>
            <a:xfrm>
              <a:off x="3461659" y="2625527"/>
              <a:ext cx="37215" cy="8708"/>
            </a:xfrm>
            <a:custGeom>
              <a:rect b="b" l="l" r="r" t="t"/>
              <a:pathLst>
                <a:path extrusionOk="0" h="10096" w="43148">
                  <a:moveTo>
                    <a:pt x="38100" y="10097"/>
                  </a:moveTo>
                  <a:lnTo>
                    <a:pt x="5048" y="10097"/>
                  </a:lnTo>
                  <a:cubicBezTo>
                    <a:pt x="2286" y="10097"/>
                    <a:pt x="0" y="7810"/>
                    <a:pt x="0" y="5048"/>
                  </a:cubicBezTo>
                  <a:cubicBezTo>
                    <a:pt x="0" y="2286"/>
                    <a:pt x="2286" y="0"/>
                    <a:pt x="5048" y="0"/>
                  </a:cubicBezTo>
                  <a:lnTo>
                    <a:pt x="38100" y="0"/>
                  </a:lnTo>
                  <a:cubicBezTo>
                    <a:pt x="40862" y="0"/>
                    <a:pt x="43148" y="2286"/>
                    <a:pt x="43148" y="5048"/>
                  </a:cubicBezTo>
                  <a:cubicBezTo>
                    <a:pt x="43148" y="7810"/>
                    <a:pt x="40862" y="10097"/>
                    <a:pt x="38100" y="1009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44" name="Google Shape;5944;p61"/>
          <p:cNvGrpSpPr/>
          <p:nvPr/>
        </p:nvGrpSpPr>
        <p:grpSpPr>
          <a:xfrm>
            <a:off x="3766172" y="2435396"/>
            <a:ext cx="296107" cy="272707"/>
            <a:chOff x="3768559" y="2427939"/>
            <a:chExt cx="296107" cy="272707"/>
          </a:xfrm>
        </p:grpSpPr>
        <p:sp>
          <p:nvSpPr>
            <p:cNvPr id="5945" name="Google Shape;5945;p61"/>
            <p:cNvSpPr/>
            <p:nvPr/>
          </p:nvSpPr>
          <p:spPr>
            <a:xfrm>
              <a:off x="3792878" y="2482595"/>
              <a:ext cx="189313" cy="54495"/>
            </a:xfrm>
            <a:custGeom>
              <a:rect b="b" l="l" r="r" t="t"/>
              <a:pathLst>
                <a:path extrusionOk="0" h="62103" w="215741">
                  <a:moveTo>
                    <a:pt x="215741" y="15431"/>
                  </a:moveTo>
                  <a:lnTo>
                    <a:pt x="215741" y="46673"/>
                  </a:lnTo>
                  <a:cubicBezTo>
                    <a:pt x="215741" y="55245"/>
                    <a:pt x="208788" y="62103"/>
                    <a:pt x="200311" y="62103"/>
                  </a:cubicBezTo>
                  <a:lnTo>
                    <a:pt x="15431" y="62103"/>
                  </a:lnTo>
                  <a:cubicBezTo>
                    <a:pt x="6858" y="62103"/>
                    <a:pt x="0" y="55150"/>
                    <a:pt x="0" y="46673"/>
                  </a:cubicBezTo>
                  <a:lnTo>
                    <a:pt x="0" y="15431"/>
                  </a:lnTo>
                  <a:cubicBezTo>
                    <a:pt x="0" y="6953"/>
                    <a:pt x="6953" y="0"/>
                    <a:pt x="15431" y="0"/>
                  </a:cubicBezTo>
                  <a:lnTo>
                    <a:pt x="200311" y="0"/>
                  </a:lnTo>
                  <a:cubicBezTo>
                    <a:pt x="208883" y="0"/>
                    <a:pt x="215741" y="6953"/>
                    <a:pt x="215741" y="154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6" name="Google Shape;5946;p61"/>
            <p:cNvSpPr/>
            <p:nvPr/>
          </p:nvSpPr>
          <p:spPr>
            <a:xfrm>
              <a:off x="3768559" y="2537085"/>
              <a:ext cx="189313" cy="54495"/>
            </a:xfrm>
            <a:custGeom>
              <a:rect b="b" l="l" r="r" t="t"/>
              <a:pathLst>
                <a:path extrusionOk="0" h="62102" w="215741">
                  <a:moveTo>
                    <a:pt x="215741" y="15430"/>
                  </a:moveTo>
                  <a:lnTo>
                    <a:pt x="215741" y="46673"/>
                  </a:lnTo>
                  <a:cubicBezTo>
                    <a:pt x="215741" y="55245"/>
                    <a:pt x="208788" y="62103"/>
                    <a:pt x="200311" y="62103"/>
                  </a:cubicBezTo>
                  <a:lnTo>
                    <a:pt x="15431" y="62103"/>
                  </a:lnTo>
                  <a:cubicBezTo>
                    <a:pt x="6858" y="62103"/>
                    <a:pt x="0" y="55150"/>
                    <a:pt x="0" y="46673"/>
                  </a:cubicBezTo>
                  <a:lnTo>
                    <a:pt x="0" y="15430"/>
                  </a:lnTo>
                  <a:cubicBezTo>
                    <a:pt x="0" y="6953"/>
                    <a:pt x="6953" y="0"/>
                    <a:pt x="15431" y="0"/>
                  </a:cubicBezTo>
                  <a:lnTo>
                    <a:pt x="200311" y="0"/>
                  </a:lnTo>
                  <a:cubicBezTo>
                    <a:pt x="208883" y="0"/>
                    <a:pt x="215741" y="6953"/>
                    <a:pt x="215741" y="1543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7" name="Google Shape;5947;p61"/>
            <p:cNvSpPr/>
            <p:nvPr/>
          </p:nvSpPr>
          <p:spPr>
            <a:xfrm>
              <a:off x="3777668" y="2591574"/>
              <a:ext cx="189313" cy="54495"/>
            </a:xfrm>
            <a:custGeom>
              <a:rect b="b" l="l" r="r" t="t"/>
              <a:pathLst>
                <a:path extrusionOk="0" h="62103" w="215741">
                  <a:moveTo>
                    <a:pt x="215741" y="15431"/>
                  </a:moveTo>
                  <a:lnTo>
                    <a:pt x="215741" y="46673"/>
                  </a:lnTo>
                  <a:cubicBezTo>
                    <a:pt x="215741" y="55245"/>
                    <a:pt x="208788" y="62103"/>
                    <a:pt x="200311" y="62103"/>
                  </a:cubicBezTo>
                  <a:lnTo>
                    <a:pt x="15431" y="62103"/>
                  </a:lnTo>
                  <a:cubicBezTo>
                    <a:pt x="6858" y="62103"/>
                    <a:pt x="0" y="55150"/>
                    <a:pt x="0" y="46673"/>
                  </a:cubicBezTo>
                  <a:lnTo>
                    <a:pt x="0" y="15431"/>
                  </a:lnTo>
                  <a:cubicBezTo>
                    <a:pt x="0" y="6953"/>
                    <a:pt x="6953" y="0"/>
                    <a:pt x="15431" y="0"/>
                  </a:cubicBezTo>
                  <a:lnTo>
                    <a:pt x="200311" y="0"/>
                  </a:lnTo>
                  <a:cubicBezTo>
                    <a:pt x="208883" y="0"/>
                    <a:pt x="215741" y="6953"/>
                    <a:pt x="215741" y="154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8" name="Google Shape;5948;p61"/>
            <p:cNvSpPr/>
            <p:nvPr/>
          </p:nvSpPr>
          <p:spPr>
            <a:xfrm>
              <a:off x="3768559" y="2646146"/>
              <a:ext cx="189313" cy="54495"/>
            </a:xfrm>
            <a:custGeom>
              <a:rect b="b" l="l" r="r" t="t"/>
              <a:pathLst>
                <a:path extrusionOk="0" h="62103" w="215741">
                  <a:moveTo>
                    <a:pt x="215741" y="15431"/>
                  </a:moveTo>
                  <a:lnTo>
                    <a:pt x="215741" y="46673"/>
                  </a:lnTo>
                  <a:cubicBezTo>
                    <a:pt x="215741" y="55245"/>
                    <a:pt x="208788" y="62103"/>
                    <a:pt x="200311" y="62103"/>
                  </a:cubicBezTo>
                  <a:lnTo>
                    <a:pt x="15431" y="62103"/>
                  </a:lnTo>
                  <a:cubicBezTo>
                    <a:pt x="6858" y="62103"/>
                    <a:pt x="0" y="55150"/>
                    <a:pt x="0" y="46673"/>
                  </a:cubicBezTo>
                  <a:lnTo>
                    <a:pt x="0" y="15431"/>
                  </a:lnTo>
                  <a:cubicBezTo>
                    <a:pt x="0" y="6953"/>
                    <a:pt x="6953" y="0"/>
                    <a:pt x="15431" y="0"/>
                  </a:cubicBezTo>
                  <a:lnTo>
                    <a:pt x="200311" y="0"/>
                  </a:lnTo>
                  <a:cubicBezTo>
                    <a:pt x="208883" y="0"/>
                    <a:pt x="215741" y="6953"/>
                    <a:pt x="215741" y="154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9" name="Google Shape;5949;p61"/>
            <p:cNvSpPr/>
            <p:nvPr/>
          </p:nvSpPr>
          <p:spPr>
            <a:xfrm>
              <a:off x="3801904" y="2646063"/>
              <a:ext cx="155963" cy="45970"/>
            </a:xfrm>
            <a:custGeom>
              <a:rect b="b" l="l" r="r" t="t"/>
              <a:pathLst>
                <a:path extrusionOk="0" h="52387" w="177736">
                  <a:moveTo>
                    <a:pt x="177737" y="15526"/>
                  </a:moveTo>
                  <a:lnTo>
                    <a:pt x="177737" y="37052"/>
                  </a:lnTo>
                  <a:cubicBezTo>
                    <a:pt x="177737" y="45053"/>
                    <a:pt x="171736" y="51625"/>
                    <a:pt x="163925" y="52388"/>
                  </a:cubicBezTo>
                  <a:cubicBezTo>
                    <a:pt x="163354" y="52388"/>
                    <a:pt x="162878" y="52388"/>
                    <a:pt x="162306" y="52388"/>
                  </a:cubicBezTo>
                  <a:lnTo>
                    <a:pt x="15431" y="52388"/>
                  </a:lnTo>
                  <a:cubicBezTo>
                    <a:pt x="6953" y="52388"/>
                    <a:pt x="0" y="45434"/>
                    <a:pt x="0" y="36957"/>
                  </a:cubicBezTo>
                  <a:lnTo>
                    <a:pt x="0" y="15430"/>
                  </a:lnTo>
                  <a:cubicBezTo>
                    <a:pt x="0" y="6953"/>
                    <a:pt x="6953" y="0"/>
                    <a:pt x="15431" y="0"/>
                  </a:cubicBezTo>
                  <a:lnTo>
                    <a:pt x="162306" y="0"/>
                  </a:lnTo>
                  <a:cubicBezTo>
                    <a:pt x="170879" y="0"/>
                    <a:pt x="177737" y="6953"/>
                    <a:pt x="177737" y="15430"/>
                  </a:cubicBezTo>
                  <a:close/>
                </a:path>
              </a:pathLst>
            </a:custGeom>
            <a:solidFill>
              <a:srgbClr val="FAF6E7">
                <a:alpha val="425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0" name="Google Shape;5950;p61"/>
            <p:cNvSpPr/>
            <p:nvPr/>
          </p:nvSpPr>
          <p:spPr>
            <a:xfrm>
              <a:off x="3801904" y="2591490"/>
              <a:ext cx="155963" cy="45970"/>
            </a:xfrm>
            <a:custGeom>
              <a:rect b="b" l="l" r="r" t="t"/>
              <a:pathLst>
                <a:path extrusionOk="0" h="52387" w="177736">
                  <a:moveTo>
                    <a:pt x="177737" y="15526"/>
                  </a:moveTo>
                  <a:lnTo>
                    <a:pt x="177737" y="37052"/>
                  </a:lnTo>
                  <a:cubicBezTo>
                    <a:pt x="177737" y="45053"/>
                    <a:pt x="171736" y="51625"/>
                    <a:pt x="163925" y="52388"/>
                  </a:cubicBezTo>
                  <a:cubicBezTo>
                    <a:pt x="163354" y="52388"/>
                    <a:pt x="162878" y="52388"/>
                    <a:pt x="162306" y="52388"/>
                  </a:cubicBezTo>
                  <a:lnTo>
                    <a:pt x="15431" y="52388"/>
                  </a:lnTo>
                  <a:cubicBezTo>
                    <a:pt x="6953" y="52388"/>
                    <a:pt x="0" y="45434"/>
                    <a:pt x="0" y="36957"/>
                  </a:cubicBezTo>
                  <a:lnTo>
                    <a:pt x="0" y="15430"/>
                  </a:lnTo>
                  <a:cubicBezTo>
                    <a:pt x="0" y="6953"/>
                    <a:pt x="6953" y="0"/>
                    <a:pt x="15431" y="0"/>
                  </a:cubicBezTo>
                  <a:lnTo>
                    <a:pt x="162306" y="0"/>
                  </a:lnTo>
                  <a:cubicBezTo>
                    <a:pt x="170879" y="0"/>
                    <a:pt x="177737" y="6953"/>
                    <a:pt x="177737" y="15430"/>
                  </a:cubicBezTo>
                  <a:close/>
                </a:path>
              </a:pathLst>
            </a:custGeom>
            <a:solidFill>
              <a:srgbClr val="FAF6E7">
                <a:alpha val="425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1" name="Google Shape;5951;p61"/>
            <p:cNvSpPr/>
            <p:nvPr/>
          </p:nvSpPr>
          <p:spPr>
            <a:xfrm>
              <a:off x="3801904" y="2537001"/>
              <a:ext cx="155963" cy="45970"/>
            </a:xfrm>
            <a:custGeom>
              <a:rect b="b" l="l" r="r" t="t"/>
              <a:pathLst>
                <a:path extrusionOk="0" h="52387" w="177736">
                  <a:moveTo>
                    <a:pt x="177737" y="15526"/>
                  </a:moveTo>
                  <a:lnTo>
                    <a:pt x="177737" y="37052"/>
                  </a:lnTo>
                  <a:cubicBezTo>
                    <a:pt x="177737" y="45053"/>
                    <a:pt x="171736" y="51625"/>
                    <a:pt x="163925" y="52388"/>
                  </a:cubicBezTo>
                  <a:cubicBezTo>
                    <a:pt x="163354" y="52388"/>
                    <a:pt x="162878" y="52388"/>
                    <a:pt x="162306" y="52388"/>
                  </a:cubicBezTo>
                  <a:lnTo>
                    <a:pt x="15431" y="52388"/>
                  </a:lnTo>
                  <a:cubicBezTo>
                    <a:pt x="6953" y="52388"/>
                    <a:pt x="0" y="45434"/>
                    <a:pt x="0" y="36957"/>
                  </a:cubicBezTo>
                  <a:lnTo>
                    <a:pt x="0" y="15431"/>
                  </a:lnTo>
                  <a:cubicBezTo>
                    <a:pt x="0" y="6953"/>
                    <a:pt x="6953" y="0"/>
                    <a:pt x="15431" y="0"/>
                  </a:cubicBezTo>
                  <a:lnTo>
                    <a:pt x="162306" y="0"/>
                  </a:lnTo>
                  <a:cubicBezTo>
                    <a:pt x="170879" y="0"/>
                    <a:pt x="177737" y="6953"/>
                    <a:pt x="177737" y="15431"/>
                  </a:cubicBezTo>
                  <a:close/>
                </a:path>
              </a:pathLst>
            </a:custGeom>
            <a:solidFill>
              <a:srgbClr val="FAF6E7">
                <a:alpha val="425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2" name="Google Shape;5952;p61"/>
            <p:cNvSpPr/>
            <p:nvPr/>
          </p:nvSpPr>
          <p:spPr>
            <a:xfrm>
              <a:off x="3826223" y="2482512"/>
              <a:ext cx="155963" cy="45970"/>
            </a:xfrm>
            <a:custGeom>
              <a:rect b="b" l="l" r="r" t="t"/>
              <a:pathLst>
                <a:path extrusionOk="0" h="52387" w="177736">
                  <a:moveTo>
                    <a:pt x="177737" y="15526"/>
                  </a:moveTo>
                  <a:lnTo>
                    <a:pt x="177737" y="37052"/>
                  </a:lnTo>
                  <a:cubicBezTo>
                    <a:pt x="177737" y="45053"/>
                    <a:pt x="171736" y="51625"/>
                    <a:pt x="163925" y="52388"/>
                  </a:cubicBezTo>
                  <a:cubicBezTo>
                    <a:pt x="163354" y="52388"/>
                    <a:pt x="162877" y="52388"/>
                    <a:pt x="162306" y="52388"/>
                  </a:cubicBezTo>
                  <a:lnTo>
                    <a:pt x="15430" y="52388"/>
                  </a:lnTo>
                  <a:cubicBezTo>
                    <a:pt x="6953" y="52388"/>
                    <a:pt x="0" y="45434"/>
                    <a:pt x="0" y="36957"/>
                  </a:cubicBezTo>
                  <a:lnTo>
                    <a:pt x="0" y="15430"/>
                  </a:lnTo>
                  <a:cubicBezTo>
                    <a:pt x="0" y="6953"/>
                    <a:pt x="6953" y="0"/>
                    <a:pt x="15430" y="0"/>
                  </a:cubicBezTo>
                  <a:lnTo>
                    <a:pt x="162306" y="0"/>
                  </a:lnTo>
                  <a:cubicBezTo>
                    <a:pt x="170879" y="0"/>
                    <a:pt x="177737" y="6953"/>
                    <a:pt x="177737" y="15430"/>
                  </a:cubicBezTo>
                  <a:close/>
                </a:path>
              </a:pathLst>
            </a:custGeom>
            <a:solidFill>
              <a:srgbClr val="FAF6E7">
                <a:alpha val="425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3" name="Google Shape;5953;p61"/>
            <p:cNvSpPr/>
            <p:nvPr/>
          </p:nvSpPr>
          <p:spPr>
            <a:xfrm>
              <a:off x="3856309" y="2645979"/>
              <a:ext cx="101551" cy="54579"/>
            </a:xfrm>
            <a:custGeom>
              <a:rect b="b" l="l" r="r" t="t"/>
              <a:pathLst>
                <a:path extrusionOk="0" h="62198" w="115728">
                  <a:moveTo>
                    <a:pt x="115729" y="15621"/>
                  </a:moveTo>
                  <a:lnTo>
                    <a:pt x="115729" y="46863"/>
                  </a:lnTo>
                  <a:cubicBezTo>
                    <a:pt x="115729" y="54864"/>
                    <a:pt x="109728" y="61436"/>
                    <a:pt x="101918" y="62198"/>
                  </a:cubicBezTo>
                  <a:cubicBezTo>
                    <a:pt x="100489" y="62198"/>
                    <a:pt x="99060" y="62198"/>
                    <a:pt x="97727" y="62198"/>
                  </a:cubicBezTo>
                  <a:cubicBezTo>
                    <a:pt x="82772" y="62198"/>
                    <a:pt x="67913" y="59150"/>
                    <a:pt x="54007" y="52959"/>
                  </a:cubicBezTo>
                  <a:cubicBezTo>
                    <a:pt x="44672" y="48863"/>
                    <a:pt x="35814" y="43339"/>
                    <a:pt x="27718" y="36385"/>
                  </a:cubicBezTo>
                  <a:cubicBezTo>
                    <a:pt x="25527" y="34576"/>
                    <a:pt x="23431" y="32575"/>
                    <a:pt x="21431" y="30575"/>
                  </a:cubicBezTo>
                  <a:cubicBezTo>
                    <a:pt x="12287" y="21431"/>
                    <a:pt x="5144" y="11049"/>
                    <a:pt x="0" y="0"/>
                  </a:cubicBezTo>
                  <a:lnTo>
                    <a:pt x="100298" y="0"/>
                  </a:lnTo>
                  <a:cubicBezTo>
                    <a:pt x="108871" y="0"/>
                    <a:pt x="115729" y="6953"/>
                    <a:pt x="115729" y="15431"/>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4" name="Google Shape;5954;p61"/>
            <p:cNvSpPr/>
            <p:nvPr/>
          </p:nvSpPr>
          <p:spPr>
            <a:xfrm>
              <a:off x="3856532" y="2591574"/>
              <a:ext cx="101329" cy="54495"/>
            </a:xfrm>
            <a:custGeom>
              <a:rect b="b" l="l" r="r" t="t"/>
              <a:pathLst>
                <a:path extrusionOk="0" h="62103" w="115475">
                  <a:moveTo>
                    <a:pt x="115475" y="15431"/>
                  </a:moveTo>
                  <a:lnTo>
                    <a:pt x="115475" y="46673"/>
                  </a:lnTo>
                  <a:cubicBezTo>
                    <a:pt x="115475" y="55245"/>
                    <a:pt x="108522" y="62103"/>
                    <a:pt x="100045" y="62103"/>
                  </a:cubicBezTo>
                  <a:lnTo>
                    <a:pt x="10129" y="62103"/>
                  </a:lnTo>
                  <a:cubicBezTo>
                    <a:pt x="985" y="42577"/>
                    <a:pt x="-1968" y="20860"/>
                    <a:pt x="1270" y="0"/>
                  </a:cubicBezTo>
                  <a:lnTo>
                    <a:pt x="100045" y="0"/>
                  </a:lnTo>
                  <a:cubicBezTo>
                    <a:pt x="108617" y="0"/>
                    <a:pt x="115475" y="6953"/>
                    <a:pt x="115475" y="15431"/>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5" name="Google Shape;5955;p61"/>
            <p:cNvSpPr/>
            <p:nvPr/>
          </p:nvSpPr>
          <p:spPr>
            <a:xfrm>
              <a:off x="3768559" y="2428023"/>
              <a:ext cx="189313" cy="54495"/>
            </a:xfrm>
            <a:custGeom>
              <a:rect b="b" l="l" r="r" t="t"/>
              <a:pathLst>
                <a:path extrusionOk="0" h="62103" w="215741">
                  <a:moveTo>
                    <a:pt x="215741" y="15431"/>
                  </a:moveTo>
                  <a:lnTo>
                    <a:pt x="215741" y="46673"/>
                  </a:lnTo>
                  <a:cubicBezTo>
                    <a:pt x="215741" y="55245"/>
                    <a:pt x="208788" y="62103"/>
                    <a:pt x="200311" y="62103"/>
                  </a:cubicBezTo>
                  <a:lnTo>
                    <a:pt x="15431" y="62103"/>
                  </a:lnTo>
                  <a:cubicBezTo>
                    <a:pt x="6858" y="62103"/>
                    <a:pt x="0" y="55150"/>
                    <a:pt x="0" y="46673"/>
                  </a:cubicBezTo>
                  <a:lnTo>
                    <a:pt x="0" y="15431"/>
                  </a:lnTo>
                  <a:cubicBezTo>
                    <a:pt x="0" y="6953"/>
                    <a:pt x="6953" y="0"/>
                    <a:pt x="15431" y="0"/>
                  </a:cubicBezTo>
                  <a:lnTo>
                    <a:pt x="200311" y="0"/>
                  </a:lnTo>
                  <a:cubicBezTo>
                    <a:pt x="208883" y="0"/>
                    <a:pt x="215741" y="6953"/>
                    <a:pt x="215741" y="154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6" name="Google Shape;5956;p61"/>
            <p:cNvSpPr/>
            <p:nvPr/>
          </p:nvSpPr>
          <p:spPr>
            <a:xfrm>
              <a:off x="3801904" y="2427939"/>
              <a:ext cx="155963" cy="45970"/>
            </a:xfrm>
            <a:custGeom>
              <a:rect b="b" l="l" r="r" t="t"/>
              <a:pathLst>
                <a:path extrusionOk="0" h="52387" w="177736">
                  <a:moveTo>
                    <a:pt x="177737" y="15526"/>
                  </a:moveTo>
                  <a:lnTo>
                    <a:pt x="177737" y="37052"/>
                  </a:lnTo>
                  <a:cubicBezTo>
                    <a:pt x="177737" y="45053"/>
                    <a:pt x="171736" y="51626"/>
                    <a:pt x="163925" y="52388"/>
                  </a:cubicBezTo>
                  <a:cubicBezTo>
                    <a:pt x="163354" y="52388"/>
                    <a:pt x="162878" y="52388"/>
                    <a:pt x="162306" y="52388"/>
                  </a:cubicBezTo>
                  <a:lnTo>
                    <a:pt x="15431" y="52388"/>
                  </a:lnTo>
                  <a:cubicBezTo>
                    <a:pt x="6953" y="52388"/>
                    <a:pt x="0" y="45434"/>
                    <a:pt x="0" y="36957"/>
                  </a:cubicBezTo>
                  <a:lnTo>
                    <a:pt x="0" y="15431"/>
                  </a:lnTo>
                  <a:cubicBezTo>
                    <a:pt x="0" y="6953"/>
                    <a:pt x="6953" y="0"/>
                    <a:pt x="15431" y="0"/>
                  </a:cubicBezTo>
                  <a:lnTo>
                    <a:pt x="162306" y="0"/>
                  </a:lnTo>
                  <a:cubicBezTo>
                    <a:pt x="170879" y="0"/>
                    <a:pt x="177737" y="6953"/>
                    <a:pt x="177737" y="15431"/>
                  </a:cubicBezTo>
                  <a:close/>
                </a:path>
              </a:pathLst>
            </a:custGeom>
            <a:solidFill>
              <a:srgbClr val="FAF6E7">
                <a:alpha val="425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7" name="Google Shape;5957;p61"/>
            <p:cNvSpPr/>
            <p:nvPr/>
          </p:nvSpPr>
          <p:spPr>
            <a:xfrm>
              <a:off x="3915730" y="2428023"/>
              <a:ext cx="19892" cy="45970"/>
            </a:xfrm>
            <a:custGeom>
              <a:rect b="b" l="l" r="r" t="t"/>
              <a:pathLst>
                <a:path extrusionOk="0" h="52387" w="22669">
                  <a:moveTo>
                    <a:pt x="0" y="0"/>
                  </a:moveTo>
                  <a:lnTo>
                    <a:pt x="22669" y="0"/>
                  </a:lnTo>
                  <a:lnTo>
                    <a:pt x="22669" y="52387"/>
                  </a:lnTo>
                  <a:lnTo>
                    <a:pt x="0" y="52387"/>
                  </a:lnTo>
                  <a:close/>
                </a:path>
              </a:pathLst>
            </a:custGeom>
            <a:solidFill>
              <a:srgbClr val="FFFFFF">
                <a:alpha val="537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8" name="Google Shape;5958;p61"/>
            <p:cNvSpPr/>
            <p:nvPr/>
          </p:nvSpPr>
          <p:spPr>
            <a:xfrm>
              <a:off x="3891160" y="2428023"/>
              <a:ext cx="9946" cy="45970"/>
            </a:xfrm>
            <a:custGeom>
              <a:rect b="b" l="l" r="r" t="t"/>
              <a:pathLst>
                <a:path extrusionOk="0" h="52387" w="11334">
                  <a:moveTo>
                    <a:pt x="0" y="0"/>
                  </a:moveTo>
                  <a:lnTo>
                    <a:pt x="11335" y="0"/>
                  </a:lnTo>
                  <a:lnTo>
                    <a:pt x="11335" y="52387"/>
                  </a:lnTo>
                  <a:lnTo>
                    <a:pt x="0" y="52387"/>
                  </a:lnTo>
                  <a:close/>
                </a:path>
              </a:pathLst>
            </a:custGeom>
            <a:solidFill>
              <a:srgbClr val="FFFFFF">
                <a:alpha val="537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9" name="Google Shape;5959;p61"/>
            <p:cNvSpPr/>
            <p:nvPr/>
          </p:nvSpPr>
          <p:spPr>
            <a:xfrm>
              <a:off x="3939632" y="2482595"/>
              <a:ext cx="19892" cy="54495"/>
            </a:xfrm>
            <a:custGeom>
              <a:rect b="b" l="l" r="r" t="t"/>
              <a:pathLst>
                <a:path extrusionOk="0" h="62102" w="22669">
                  <a:moveTo>
                    <a:pt x="0" y="0"/>
                  </a:moveTo>
                  <a:lnTo>
                    <a:pt x="22669" y="0"/>
                  </a:lnTo>
                  <a:lnTo>
                    <a:pt x="22669" y="62103"/>
                  </a:lnTo>
                  <a:lnTo>
                    <a:pt x="0" y="62103"/>
                  </a:lnTo>
                  <a:close/>
                </a:path>
              </a:pathLst>
            </a:custGeom>
            <a:solidFill>
              <a:srgbClr val="FFFFFF">
                <a:alpha val="537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0" name="Google Shape;5960;p61"/>
            <p:cNvSpPr/>
            <p:nvPr/>
          </p:nvSpPr>
          <p:spPr>
            <a:xfrm>
              <a:off x="3915061" y="2482595"/>
              <a:ext cx="9946" cy="54495"/>
            </a:xfrm>
            <a:custGeom>
              <a:rect b="b" l="l" r="r" t="t"/>
              <a:pathLst>
                <a:path extrusionOk="0" h="62102" w="11334">
                  <a:moveTo>
                    <a:pt x="0" y="0"/>
                  </a:moveTo>
                  <a:lnTo>
                    <a:pt x="11335" y="0"/>
                  </a:lnTo>
                  <a:lnTo>
                    <a:pt x="11335" y="62103"/>
                  </a:lnTo>
                  <a:lnTo>
                    <a:pt x="0" y="62103"/>
                  </a:lnTo>
                  <a:close/>
                </a:path>
              </a:pathLst>
            </a:custGeom>
            <a:solidFill>
              <a:srgbClr val="FFFFFF">
                <a:alpha val="537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1" name="Google Shape;5961;p61"/>
            <p:cNvSpPr/>
            <p:nvPr/>
          </p:nvSpPr>
          <p:spPr>
            <a:xfrm>
              <a:off x="3892329" y="2511336"/>
              <a:ext cx="89850" cy="25750"/>
            </a:xfrm>
            <a:custGeom>
              <a:rect b="b" l="l" r="r" t="t"/>
              <a:pathLst>
                <a:path extrusionOk="0" h="29345" w="102393">
                  <a:moveTo>
                    <a:pt x="102394" y="3819"/>
                  </a:moveTo>
                  <a:lnTo>
                    <a:pt x="102394" y="13915"/>
                  </a:lnTo>
                  <a:cubicBezTo>
                    <a:pt x="102394" y="22488"/>
                    <a:pt x="95440" y="29346"/>
                    <a:pt x="86963" y="29346"/>
                  </a:cubicBezTo>
                  <a:lnTo>
                    <a:pt x="0" y="29346"/>
                  </a:lnTo>
                  <a:cubicBezTo>
                    <a:pt x="28194" y="2771"/>
                    <a:pt x="67247" y="-5801"/>
                    <a:pt x="102394" y="3819"/>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2" name="Google Shape;5962;p61"/>
            <p:cNvSpPr/>
            <p:nvPr/>
          </p:nvSpPr>
          <p:spPr>
            <a:xfrm>
              <a:off x="3848454" y="2537001"/>
              <a:ext cx="109408" cy="54579"/>
            </a:xfrm>
            <a:custGeom>
              <a:rect b="b" l="l" r="r" t="t"/>
              <a:pathLst>
                <a:path extrusionOk="0" h="62198" w="124682">
                  <a:moveTo>
                    <a:pt x="124682" y="15526"/>
                  </a:moveTo>
                  <a:lnTo>
                    <a:pt x="124682" y="46768"/>
                  </a:lnTo>
                  <a:cubicBezTo>
                    <a:pt x="124682" y="55340"/>
                    <a:pt x="117729" y="62198"/>
                    <a:pt x="109252" y="62198"/>
                  </a:cubicBezTo>
                  <a:lnTo>
                    <a:pt x="0" y="62198"/>
                  </a:lnTo>
                  <a:cubicBezTo>
                    <a:pt x="3334" y="40291"/>
                    <a:pt x="13430" y="19241"/>
                    <a:pt x="30385" y="2286"/>
                  </a:cubicBezTo>
                  <a:cubicBezTo>
                    <a:pt x="31147" y="1524"/>
                    <a:pt x="31909" y="762"/>
                    <a:pt x="32671" y="0"/>
                  </a:cubicBezTo>
                  <a:lnTo>
                    <a:pt x="109252" y="0"/>
                  </a:lnTo>
                  <a:cubicBezTo>
                    <a:pt x="117824" y="0"/>
                    <a:pt x="124682" y="6953"/>
                    <a:pt x="124682" y="15431"/>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3" name="Google Shape;5963;p61"/>
            <p:cNvSpPr/>
            <p:nvPr/>
          </p:nvSpPr>
          <p:spPr>
            <a:xfrm>
              <a:off x="3875323" y="2511303"/>
              <a:ext cx="189343" cy="189343"/>
            </a:xfrm>
            <a:custGeom>
              <a:rect b="b" l="l" r="r" t="t"/>
              <a:pathLst>
                <a:path extrusionOk="0" h="215776" w="215776">
                  <a:moveTo>
                    <a:pt x="184166" y="184166"/>
                  </a:moveTo>
                  <a:cubicBezTo>
                    <a:pt x="151686" y="216646"/>
                    <a:pt x="103775" y="224076"/>
                    <a:pt x="64151" y="206550"/>
                  </a:cubicBezTo>
                  <a:cubicBezTo>
                    <a:pt x="54816" y="202454"/>
                    <a:pt x="45958" y="196929"/>
                    <a:pt x="37862" y="189976"/>
                  </a:cubicBezTo>
                  <a:cubicBezTo>
                    <a:pt x="35671" y="188166"/>
                    <a:pt x="33576" y="186166"/>
                    <a:pt x="31575" y="184166"/>
                  </a:cubicBezTo>
                  <a:cubicBezTo>
                    <a:pt x="-10525" y="142065"/>
                    <a:pt x="-10525" y="73771"/>
                    <a:pt x="31575" y="31575"/>
                  </a:cubicBezTo>
                  <a:cubicBezTo>
                    <a:pt x="73676" y="-10525"/>
                    <a:pt x="141970" y="-10525"/>
                    <a:pt x="184166" y="31575"/>
                  </a:cubicBezTo>
                  <a:cubicBezTo>
                    <a:pt x="186166" y="33576"/>
                    <a:pt x="188166" y="35671"/>
                    <a:pt x="189976" y="37862"/>
                  </a:cubicBezTo>
                  <a:cubicBezTo>
                    <a:pt x="196834" y="45958"/>
                    <a:pt x="202359" y="54816"/>
                    <a:pt x="206550" y="64151"/>
                  </a:cubicBezTo>
                  <a:cubicBezTo>
                    <a:pt x="224076" y="103775"/>
                    <a:pt x="216646" y="151686"/>
                    <a:pt x="184166" y="18416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4" name="Google Shape;5964;p61"/>
            <p:cNvSpPr/>
            <p:nvPr/>
          </p:nvSpPr>
          <p:spPr>
            <a:xfrm>
              <a:off x="3908542" y="2544523"/>
              <a:ext cx="148023" cy="148023"/>
            </a:xfrm>
            <a:custGeom>
              <a:rect b="b" l="l" r="r" t="t"/>
              <a:pathLst>
                <a:path extrusionOk="0" h="168687" w="168687">
                  <a:moveTo>
                    <a:pt x="168688" y="26289"/>
                  </a:moveTo>
                  <a:lnTo>
                    <a:pt x="26289" y="168688"/>
                  </a:lnTo>
                  <a:cubicBezTo>
                    <a:pt x="16955" y="164592"/>
                    <a:pt x="8096" y="159067"/>
                    <a:pt x="0" y="152114"/>
                  </a:cubicBezTo>
                  <a:lnTo>
                    <a:pt x="152114" y="0"/>
                  </a:lnTo>
                  <a:cubicBezTo>
                    <a:pt x="158972" y="8096"/>
                    <a:pt x="164497" y="16954"/>
                    <a:pt x="168688" y="26289"/>
                  </a:cubicBezTo>
                  <a:close/>
                </a:path>
              </a:pathLst>
            </a:custGeom>
            <a:solidFill>
              <a:srgbClr val="FAF6E7">
                <a:alpha val="425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5" name="Google Shape;5965;p61"/>
            <p:cNvSpPr/>
            <p:nvPr/>
          </p:nvSpPr>
          <p:spPr>
            <a:xfrm>
              <a:off x="3903110" y="2539007"/>
              <a:ext cx="133898" cy="133898"/>
            </a:xfrm>
            <a:custGeom>
              <a:rect b="b" l="l" r="r" t="t"/>
              <a:pathLst>
                <a:path extrusionOk="0" h="152590" w="152590">
                  <a:moveTo>
                    <a:pt x="152495" y="76295"/>
                  </a:moveTo>
                  <a:cubicBezTo>
                    <a:pt x="152495" y="118396"/>
                    <a:pt x="118300" y="152591"/>
                    <a:pt x="76200" y="152591"/>
                  </a:cubicBezTo>
                  <a:cubicBezTo>
                    <a:pt x="52388" y="152591"/>
                    <a:pt x="31147" y="141732"/>
                    <a:pt x="17240" y="124682"/>
                  </a:cubicBezTo>
                  <a:cubicBezTo>
                    <a:pt x="6477" y="111538"/>
                    <a:pt x="0" y="94679"/>
                    <a:pt x="0" y="76295"/>
                  </a:cubicBezTo>
                  <a:cubicBezTo>
                    <a:pt x="0" y="34195"/>
                    <a:pt x="34195" y="0"/>
                    <a:pt x="76295" y="0"/>
                  </a:cubicBezTo>
                  <a:cubicBezTo>
                    <a:pt x="94679" y="0"/>
                    <a:pt x="111442" y="6477"/>
                    <a:pt x="124682" y="17240"/>
                  </a:cubicBezTo>
                  <a:cubicBezTo>
                    <a:pt x="141732" y="31242"/>
                    <a:pt x="152591" y="52483"/>
                    <a:pt x="152591" y="7620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6" name="Google Shape;5966;p61"/>
            <p:cNvSpPr/>
            <p:nvPr/>
          </p:nvSpPr>
          <p:spPr>
            <a:xfrm>
              <a:off x="3903027" y="2539007"/>
              <a:ext cx="109408" cy="109408"/>
            </a:xfrm>
            <a:custGeom>
              <a:rect b="b" l="l" r="r" t="t"/>
              <a:pathLst>
                <a:path extrusionOk="0" h="124682" w="124682">
                  <a:moveTo>
                    <a:pt x="124682" y="17335"/>
                  </a:moveTo>
                  <a:lnTo>
                    <a:pt x="17335" y="124682"/>
                  </a:lnTo>
                  <a:lnTo>
                    <a:pt x="17335" y="124682"/>
                  </a:lnTo>
                  <a:cubicBezTo>
                    <a:pt x="14192" y="120872"/>
                    <a:pt x="11430" y="116681"/>
                    <a:pt x="9049" y="112300"/>
                  </a:cubicBezTo>
                  <a:cubicBezTo>
                    <a:pt x="6382" y="107252"/>
                    <a:pt x="4191" y="101918"/>
                    <a:pt x="2667" y="96298"/>
                  </a:cubicBezTo>
                  <a:cubicBezTo>
                    <a:pt x="952" y="89916"/>
                    <a:pt x="0" y="83249"/>
                    <a:pt x="0" y="76295"/>
                  </a:cubicBezTo>
                  <a:cubicBezTo>
                    <a:pt x="0" y="34195"/>
                    <a:pt x="34195" y="0"/>
                    <a:pt x="76295" y="0"/>
                  </a:cubicBezTo>
                  <a:cubicBezTo>
                    <a:pt x="83248" y="0"/>
                    <a:pt x="89916" y="953"/>
                    <a:pt x="96298" y="2667"/>
                  </a:cubicBezTo>
                  <a:cubicBezTo>
                    <a:pt x="101917" y="4191"/>
                    <a:pt x="107251" y="6287"/>
                    <a:pt x="112300" y="9049"/>
                  </a:cubicBezTo>
                  <a:cubicBezTo>
                    <a:pt x="116681" y="11430"/>
                    <a:pt x="120872" y="14192"/>
                    <a:pt x="124682" y="17335"/>
                  </a:cubicBezTo>
                  <a:close/>
                </a:path>
              </a:pathLst>
            </a:custGeom>
            <a:solidFill>
              <a:srgbClr val="FAF6E7">
                <a:alpha val="425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7" name="Google Shape;5967;p61"/>
            <p:cNvSpPr/>
            <p:nvPr/>
          </p:nvSpPr>
          <p:spPr>
            <a:xfrm>
              <a:off x="3905283" y="2541347"/>
              <a:ext cx="96202" cy="96202"/>
            </a:xfrm>
            <a:custGeom>
              <a:rect b="b" l="l" r="r" t="t"/>
              <a:pathLst>
                <a:path extrusionOk="0" h="109632" w="109632">
                  <a:moveTo>
                    <a:pt x="109633" y="6382"/>
                  </a:moveTo>
                  <a:lnTo>
                    <a:pt x="6382" y="109633"/>
                  </a:lnTo>
                  <a:cubicBezTo>
                    <a:pt x="3715" y="104584"/>
                    <a:pt x="1524" y="99250"/>
                    <a:pt x="0" y="93631"/>
                  </a:cubicBezTo>
                  <a:lnTo>
                    <a:pt x="93631" y="0"/>
                  </a:lnTo>
                  <a:cubicBezTo>
                    <a:pt x="99251" y="1524"/>
                    <a:pt x="104585" y="3619"/>
                    <a:pt x="109633" y="638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8" name="Google Shape;5968;p61"/>
            <p:cNvSpPr/>
            <p:nvPr/>
          </p:nvSpPr>
          <p:spPr>
            <a:xfrm>
              <a:off x="3944729" y="2560067"/>
              <a:ext cx="50567" cy="91772"/>
            </a:xfrm>
            <a:custGeom>
              <a:rect b="b" l="l" r="r" t="t"/>
              <a:pathLst>
                <a:path extrusionOk="0" h="104584" w="57626">
                  <a:moveTo>
                    <a:pt x="34004" y="47530"/>
                  </a:moveTo>
                  <a:lnTo>
                    <a:pt x="34004" y="18859"/>
                  </a:lnTo>
                  <a:cubicBezTo>
                    <a:pt x="41624" y="20669"/>
                    <a:pt x="47149" y="26194"/>
                    <a:pt x="47149" y="32671"/>
                  </a:cubicBezTo>
                  <a:cubicBezTo>
                    <a:pt x="47149" y="35528"/>
                    <a:pt x="49435" y="37909"/>
                    <a:pt x="52388" y="37909"/>
                  </a:cubicBezTo>
                  <a:cubicBezTo>
                    <a:pt x="55340" y="37909"/>
                    <a:pt x="57626" y="35623"/>
                    <a:pt x="57626" y="32671"/>
                  </a:cubicBezTo>
                  <a:cubicBezTo>
                    <a:pt x="57626" y="20574"/>
                    <a:pt x="47435" y="10382"/>
                    <a:pt x="34100" y="8287"/>
                  </a:cubicBezTo>
                  <a:lnTo>
                    <a:pt x="34100" y="5239"/>
                  </a:lnTo>
                  <a:cubicBezTo>
                    <a:pt x="34100" y="2381"/>
                    <a:pt x="31814" y="0"/>
                    <a:pt x="28861" y="0"/>
                  </a:cubicBezTo>
                  <a:cubicBezTo>
                    <a:pt x="25908" y="0"/>
                    <a:pt x="23622" y="2286"/>
                    <a:pt x="23622" y="5239"/>
                  </a:cubicBezTo>
                  <a:lnTo>
                    <a:pt x="23622" y="8287"/>
                  </a:lnTo>
                  <a:cubicBezTo>
                    <a:pt x="10287" y="10382"/>
                    <a:pt x="95" y="20574"/>
                    <a:pt x="95" y="32671"/>
                  </a:cubicBezTo>
                  <a:cubicBezTo>
                    <a:pt x="95" y="44767"/>
                    <a:pt x="10287" y="54959"/>
                    <a:pt x="23622" y="57055"/>
                  </a:cubicBezTo>
                  <a:lnTo>
                    <a:pt x="23622" y="85725"/>
                  </a:lnTo>
                  <a:cubicBezTo>
                    <a:pt x="16002" y="83915"/>
                    <a:pt x="10478" y="78391"/>
                    <a:pt x="10478" y="71914"/>
                  </a:cubicBezTo>
                  <a:cubicBezTo>
                    <a:pt x="10478" y="69056"/>
                    <a:pt x="8192" y="66675"/>
                    <a:pt x="5239" y="66675"/>
                  </a:cubicBezTo>
                  <a:cubicBezTo>
                    <a:pt x="2286" y="66675"/>
                    <a:pt x="0" y="68961"/>
                    <a:pt x="0" y="71914"/>
                  </a:cubicBezTo>
                  <a:cubicBezTo>
                    <a:pt x="0" y="84011"/>
                    <a:pt x="10192" y="94202"/>
                    <a:pt x="23527" y="96298"/>
                  </a:cubicBezTo>
                  <a:lnTo>
                    <a:pt x="23527" y="99346"/>
                  </a:lnTo>
                  <a:cubicBezTo>
                    <a:pt x="23527" y="102203"/>
                    <a:pt x="25813" y="104584"/>
                    <a:pt x="28766" y="104584"/>
                  </a:cubicBezTo>
                  <a:cubicBezTo>
                    <a:pt x="31718" y="104584"/>
                    <a:pt x="34004" y="102298"/>
                    <a:pt x="34004" y="99346"/>
                  </a:cubicBezTo>
                  <a:lnTo>
                    <a:pt x="34004" y="96298"/>
                  </a:lnTo>
                  <a:cubicBezTo>
                    <a:pt x="47339" y="94202"/>
                    <a:pt x="57531" y="84011"/>
                    <a:pt x="57531" y="71914"/>
                  </a:cubicBezTo>
                  <a:cubicBezTo>
                    <a:pt x="57531" y="59817"/>
                    <a:pt x="47339" y="49625"/>
                    <a:pt x="34004" y="47530"/>
                  </a:cubicBezTo>
                  <a:close/>
                  <a:moveTo>
                    <a:pt x="10478" y="32671"/>
                  </a:moveTo>
                  <a:cubicBezTo>
                    <a:pt x="10478" y="26194"/>
                    <a:pt x="16002" y="20669"/>
                    <a:pt x="23622" y="18859"/>
                  </a:cubicBezTo>
                  <a:lnTo>
                    <a:pt x="23622" y="46482"/>
                  </a:lnTo>
                  <a:cubicBezTo>
                    <a:pt x="16002" y="44672"/>
                    <a:pt x="10478" y="39148"/>
                    <a:pt x="10478" y="32671"/>
                  </a:cubicBezTo>
                  <a:close/>
                  <a:moveTo>
                    <a:pt x="34004" y="85725"/>
                  </a:moveTo>
                  <a:lnTo>
                    <a:pt x="34004" y="58102"/>
                  </a:lnTo>
                  <a:cubicBezTo>
                    <a:pt x="41624" y="59912"/>
                    <a:pt x="47149" y="65437"/>
                    <a:pt x="47149" y="71914"/>
                  </a:cubicBezTo>
                  <a:cubicBezTo>
                    <a:pt x="47149" y="78391"/>
                    <a:pt x="41624" y="83915"/>
                    <a:pt x="34004" y="8572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9" name="Google Shape;5969;p61"/>
            <p:cNvSpPr/>
            <p:nvPr/>
          </p:nvSpPr>
          <p:spPr>
            <a:xfrm>
              <a:off x="3898430" y="2534578"/>
              <a:ext cx="142925" cy="143008"/>
            </a:xfrm>
            <a:custGeom>
              <a:rect b="b" l="l" r="r" t="t"/>
              <a:pathLst>
                <a:path extrusionOk="0" h="162972" w="162877">
                  <a:moveTo>
                    <a:pt x="81534" y="162877"/>
                  </a:moveTo>
                  <a:cubicBezTo>
                    <a:pt x="57055" y="162877"/>
                    <a:pt x="34100" y="152019"/>
                    <a:pt x="18479" y="133064"/>
                  </a:cubicBezTo>
                  <a:cubicBezTo>
                    <a:pt x="6572" y="118586"/>
                    <a:pt x="0" y="100203"/>
                    <a:pt x="0" y="81439"/>
                  </a:cubicBezTo>
                  <a:cubicBezTo>
                    <a:pt x="0" y="36481"/>
                    <a:pt x="36576" y="0"/>
                    <a:pt x="81439" y="0"/>
                  </a:cubicBezTo>
                  <a:cubicBezTo>
                    <a:pt x="100203" y="0"/>
                    <a:pt x="118586" y="6572"/>
                    <a:pt x="133064" y="18479"/>
                  </a:cubicBezTo>
                  <a:cubicBezTo>
                    <a:pt x="152019" y="34004"/>
                    <a:pt x="162878" y="56960"/>
                    <a:pt x="162878" y="81534"/>
                  </a:cubicBezTo>
                  <a:cubicBezTo>
                    <a:pt x="162878" y="126492"/>
                    <a:pt x="126301" y="162973"/>
                    <a:pt x="81439" y="162973"/>
                  </a:cubicBezTo>
                  <a:close/>
                  <a:moveTo>
                    <a:pt x="81534" y="10287"/>
                  </a:moveTo>
                  <a:cubicBezTo>
                    <a:pt x="42386" y="10287"/>
                    <a:pt x="10478" y="42196"/>
                    <a:pt x="10478" y="81344"/>
                  </a:cubicBezTo>
                  <a:cubicBezTo>
                    <a:pt x="10478" y="97727"/>
                    <a:pt x="16192" y="113729"/>
                    <a:pt x="26575" y="126397"/>
                  </a:cubicBezTo>
                  <a:cubicBezTo>
                    <a:pt x="40100" y="142970"/>
                    <a:pt x="60198" y="152400"/>
                    <a:pt x="81534" y="152400"/>
                  </a:cubicBezTo>
                  <a:cubicBezTo>
                    <a:pt x="120682" y="152400"/>
                    <a:pt x="152591" y="120491"/>
                    <a:pt x="152591" y="81344"/>
                  </a:cubicBezTo>
                  <a:cubicBezTo>
                    <a:pt x="152591" y="60008"/>
                    <a:pt x="143066" y="39910"/>
                    <a:pt x="126587" y="26384"/>
                  </a:cubicBezTo>
                  <a:cubicBezTo>
                    <a:pt x="113919" y="16002"/>
                    <a:pt x="97917" y="10287"/>
                    <a:pt x="81534" y="1028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70" name="Google Shape;5970;p61"/>
          <p:cNvGrpSpPr/>
          <p:nvPr/>
        </p:nvGrpSpPr>
        <p:grpSpPr>
          <a:xfrm>
            <a:off x="3339464" y="2862093"/>
            <a:ext cx="291696" cy="291908"/>
            <a:chOff x="3331014" y="2864812"/>
            <a:chExt cx="291696" cy="291908"/>
          </a:xfrm>
        </p:grpSpPr>
        <p:sp>
          <p:nvSpPr>
            <p:cNvPr id="5971" name="Google Shape;5971;p61"/>
            <p:cNvSpPr/>
            <p:nvPr/>
          </p:nvSpPr>
          <p:spPr>
            <a:xfrm>
              <a:off x="3331014" y="2864812"/>
              <a:ext cx="291696" cy="291826"/>
            </a:xfrm>
            <a:custGeom>
              <a:rect b="b" l="l" r="r" t="t"/>
              <a:pathLst>
                <a:path extrusionOk="0" h="337371" w="337221">
                  <a:moveTo>
                    <a:pt x="288239" y="49220"/>
                  </a:moveTo>
                  <a:cubicBezTo>
                    <a:pt x="222612" y="-16407"/>
                    <a:pt x="116789" y="-16407"/>
                    <a:pt x="51162" y="49220"/>
                  </a:cubicBezTo>
                  <a:cubicBezTo>
                    <a:pt x="-6179" y="106561"/>
                    <a:pt x="-13322" y="195143"/>
                    <a:pt x="29826" y="260294"/>
                  </a:cubicBezTo>
                  <a:cubicBezTo>
                    <a:pt x="31731" y="263247"/>
                    <a:pt x="32017" y="266962"/>
                    <a:pt x="30493" y="270105"/>
                  </a:cubicBezTo>
                  <a:lnTo>
                    <a:pt x="584" y="329732"/>
                  </a:lnTo>
                  <a:cubicBezTo>
                    <a:pt x="-1702" y="334304"/>
                    <a:pt x="3156" y="339066"/>
                    <a:pt x="7633" y="336780"/>
                  </a:cubicBezTo>
                  <a:lnTo>
                    <a:pt x="67926" y="306586"/>
                  </a:lnTo>
                  <a:cubicBezTo>
                    <a:pt x="70688" y="305252"/>
                    <a:pt x="73927" y="305443"/>
                    <a:pt x="76498" y="307157"/>
                  </a:cubicBezTo>
                  <a:cubicBezTo>
                    <a:pt x="141649" y="350782"/>
                    <a:pt x="230613" y="343829"/>
                    <a:pt x="288144" y="286202"/>
                  </a:cubicBezTo>
                  <a:cubicBezTo>
                    <a:pt x="353581" y="220766"/>
                    <a:pt x="353581" y="114562"/>
                    <a:pt x="288144" y="491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2" name="Google Shape;5972;p61"/>
            <p:cNvSpPr/>
            <p:nvPr/>
          </p:nvSpPr>
          <p:spPr>
            <a:xfrm>
              <a:off x="3331096" y="2864897"/>
              <a:ext cx="153258" cy="291823"/>
            </a:xfrm>
            <a:custGeom>
              <a:rect b="b" l="l" r="r" t="t"/>
              <a:pathLst>
                <a:path extrusionOk="0" h="337368" w="177177">
                  <a:moveTo>
                    <a:pt x="15538" y="329728"/>
                  </a:moveTo>
                  <a:lnTo>
                    <a:pt x="45447" y="270102"/>
                  </a:lnTo>
                  <a:cubicBezTo>
                    <a:pt x="47066" y="266959"/>
                    <a:pt x="46780" y="263244"/>
                    <a:pt x="44780" y="260291"/>
                  </a:cubicBezTo>
                  <a:cubicBezTo>
                    <a:pt x="-27419" y="151325"/>
                    <a:pt x="48209" y="5878"/>
                    <a:pt x="177178" y="163"/>
                  </a:cubicBezTo>
                  <a:cubicBezTo>
                    <a:pt x="131839" y="-1837"/>
                    <a:pt x="85928" y="14546"/>
                    <a:pt x="51162" y="49217"/>
                  </a:cubicBezTo>
                  <a:cubicBezTo>
                    <a:pt x="-6179" y="106557"/>
                    <a:pt x="-13322" y="195140"/>
                    <a:pt x="29826" y="260291"/>
                  </a:cubicBezTo>
                  <a:cubicBezTo>
                    <a:pt x="31731" y="263244"/>
                    <a:pt x="32017" y="266959"/>
                    <a:pt x="30493" y="270102"/>
                  </a:cubicBezTo>
                  <a:lnTo>
                    <a:pt x="584" y="329728"/>
                  </a:lnTo>
                  <a:cubicBezTo>
                    <a:pt x="-1702" y="334300"/>
                    <a:pt x="3156" y="339063"/>
                    <a:pt x="7633" y="336777"/>
                  </a:cubicBezTo>
                  <a:lnTo>
                    <a:pt x="14967" y="333062"/>
                  </a:lnTo>
                  <a:cubicBezTo>
                    <a:pt x="14776" y="332014"/>
                    <a:pt x="14872" y="330776"/>
                    <a:pt x="15443" y="329633"/>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3" name="Google Shape;5973;p61"/>
            <p:cNvSpPr/>
            <p:nvPr/>
          </p:nvSpPr>
          <p:spPr>
            <a:xfrm>
              <a:off x="3501459" y="2991676"/>
              <a:ext cx="21339" cy="91290"/>
            </a:xfrm>
            <a:custGeom>
              <a:rect b="b" l="l" r="r" t="t"/>
              <a:pathLst>
                <a:path extrusionOk="0" h="105537" w="24669">
                  <a:moveTo>
                    <a:pt x="24670" y="105537"/>
                  </a:moveTo>
                  <a:lnTo>
                    <a:pt x="24670" y="6667"/>
                  </a:lnTo>
                  <a:cubicBezTo>
                    <a:pt x="24670" y="3048"/>
                    <a:pt x="21717" y="0"/>
                    <a:pt x="18002" y="0"/>
                  </a:cubicBezTo>
                  <a:lnTo>
                    <a:pt x="6667" y="0"/>
                  </a:lnTo>
                  <a:cubicBezTo>
                    <a:pt x="3048" y="0"/>
                    <a:pt x="0" y="2953"/>
                    <a:pt x="0" y="6667"/>
                  </a:cubicBezTo>
                  <a:lnTo>
                    <a:pt x="0" y="105537"/>
                  </a:lnTo>
                  <a:lnTo>
                    <a:pt x="24670" y="1055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4" name="Google Shape;5974;p61"/>
            <p:cNvSpPr/>
            <p:nvPr/>
          </p:nvSpPr>
          <p:spPr>
            <a:xfrm>
              <a:off x="3538822" y="2935887"/>
              <a:ext cx="21339" cy="147150"/>
            </a:xfrm>
            <a:custGeom>
              <a:rect b="b" l="l" r="r" t="t"/>
              <a:pathLst>
                <a:path extrusionOk="0" h="170116" w="24669">
                  <a:moveTo>
                    <a:pt x="24670" y="170117"/>
                  </a:moveTo>
                  <a:lnTo>
                    <a:pt x="24670" y="6667"/>
                  </a:lnTo>
                  <a:cubicBezTo>
                    <a:pt x="24670" y="3048"/>
                    <a:pt x="21717" y="0"/>
                    <a:pt x="18002" y="0"/>
                  </a:cubicBezTo>
                  <a:lnTo>
                    <a:pt x="6667" y="0"/>
                  </a:lnTo>
                  <a:cubicBezTo>
                    <a:pt x="3048" y="0"/>
                    <a:pt x="0" y="2953"/>
                    <a:pt x="0" y="6667"/>
                  </a:cubicBezTo>
                  <a:lnTo>
                    <a:pt x="0" y="170117"/>
                  </a:lnTo>
                  <a:lnTo>
                    <a:pt x="24670" y="17011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5" name="Google Shape;5975;p61"/>
            <p:cNvSpPr/>
            <p:nvPr/>
          </p:nvSpPr>
          <p:spPr>
            <a:xfrm>
              <a:off x="3389455" y="3028706"/>
              <a:ext cx="21339" cy="54213"/>
            </a:xfrm>
            <a:custGeom>
              <a:rect b="b" l="l" r="r" t="t"/>
              <a:pathLst>
                <a:path extrusionOk="0" h="62674" w="24669">
                  <a:moveTo>
                    <a:pt x="24670" y="62675"/>
                  </a:moveTo>
                  <a:lnTo>
                    <a:pt x="24670" y="6667"/>
                  </a:lnTo>
                  <a:cubicBezTo>
                    <a:pt x="24670" y="3048"/>
                    <a:pt x="21717" y="0"/>
                    <a:pt x="18002" y="0"/>
                  </a:cubicBezTo>
                  <a:lnTo>
                    <a:pt x="6668" y="0"/>
                  </a:lnTo>
                  <a:cubicBezTo>
                    <a:pt x="3048" y="0"/>
                    <a:pt x="0" y="2953"/>
                    <a:pt x="0" y="6667"/>
                  </a:cubicBezTo>
                  <a:lnTo>
                    <a:pt x="0" y="62675"/>
                  </a:lnTo>
                  <a:lnTo>
                    <a:pt x="24670" y="6267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6" name="Google Shape;5976;p61"/>
            <p:cNvSpPr/>
            <p:nvPr/>
          </p:nvSpPr>
          <p:spPr>
            <a:xfrm>
              <a:off x="3426817" y="2991676"/>
              <a:ext cx="21339" cy="91290"/>
            </a:xfrm>
            <a:custGeom>
              <a:rect b="b" l="l" r="r" t="t"/>
              <a:pathLst>
                <a:path extrusionOk="0" h="105537" w="24669">
                  <a:moveTo>
                    <a:pt x="24670" y="105537"/>
                  </a:moveTo>
                  <a:lnTo>
                    <a:pt x="24670" y="6667"/>
                  </a:lnTo>
                  <a:cubicBezTo>
                    <a:pt x="24670" y="3048"/>
                    <a:pt x="21717" y="0"/>
                    <a:pt x="18002" y="0"/>
                  </a:cubicBezTo>
                  <a:lnTo>
                    <a:pt x="6667" y="0"/>
                  </a:lnTo>
                  <a:cubicBezTo>
                    <a:pt x="3048" y="0"/>
                    <a:pt x="0" y="2953"/>
                    <a:pt x="0" y="6667"/>
                  </a:cubicBezTo>
                  <a:lnTo>
                    <a:pt x="0" y="105537"/>
                  </a:lnTo>
                  <a:lnTo>
                    <a:pt x="24670" y="1055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7" name="Google Shape;5977;p61"/>
            <p:cNvSpPr/>
            <p:nvPr/>
          </p:nvSpPr>
          <p:spPr>
            <a:xfrm>
              <a:off x="3464179" y="2961889"/>
              <a:ext cx="21339" cy="121115"/>
            </a:xfrm>
            <a:custGeom>
              <a:rect b="b" l="l" r="r" t="t"/>
              <a:pathLst>
                <a:path extrusionOk="0" h="140017" w="24669">
                  <a:moveTo>
                    <a:pt x="24670" y="140018"/>
                  </a:moveTo>
                  <a:lnTo>
                    <a:pt x="24670" y="6668"/>
                  </a:lnTo>
                  <a:cubicBezTo>
                    <a:pt x="24670" y="3048"/>
                    <a:pt x="21717" y="0"/>
                    <a:pt x="18002" y="0"/>
                  </a:cubicBezTo>
                  <a:lnTo>
                    <a:pt x="6667" y="0"/>
                  </a:lnTo>
                  <a:cubicBezTo>
                    <a:pt x="3048" y="0"/>
                    <a:pt x="0" y="2953"/>
                    <a:pt x="0" y="6668"/>
                  </a:cubicBezTo>
                  <a:lnTo>
                    <a:pt x="0" y="140018"/>
                  </a:lnTo>
                  <a:lnTo>
                    <a:pt x="24670" y="14001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8" name="Google Shape;5978;p61"/>
            <p:cNvSpPr/>
            <p:nvPr/>
          </p:nvSpPr>
          <p:spPr>
            <a:xfrm>
              <a:off x="3501459" y="2991676"/>
              <a:ext cx="16560" cy="91290"/>
            </a:xfrm>
            <a:custGeom>
              <a:rect b="b" l="l" r="r" t="t"/>
              <a:pathLst>
                <a:path extrusionOk="0" h="105537" w="19145">
                  <a:moveTo>
                    <a:pt x="19145" y="95"/>
                  </a:moveTo>
                  <a:cubicBezTo>
                    <a:pt x="19145" y="95"/>
                    <a:pt x="18383" y="0"/>
                    <a:pt x="18002" y="0"/>
                  </a:cubicBezTo>
                  <a:lnTo>
                    <a:pt x="6667" y="0"/>
                  </a:lnTo>
                  <a:cubicBezTo>
                    <a:pt x="3048" y="0"/>
                    <a:pt x="0" y="2953"/>
                    <a:pt x="0" y="6667"/>
                  </a:cubicBezTo>
                  <a:lnTo>
                    <a:pt x="0" y="105537"/>
                  </a:lnTo>
                  <a:lnTo>
                    <a:pt x="13621" y="105537"/>
                  </a:lnTo>
                  <a:lnTo>
                    <a:pt x="13621" y="6667"/>
                  </a:lnTo>
                  <a:cubicBezTo>
                    <a:pt x="13621" y="3429"/>
                    <a:pt x="16002" y="667"/>
                    <a:pt x="19145" y="95"/>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9" name="Google Shape;5979;p61"/>
            <p:cNvSpPr/>
            <p:nvPr/>
          </p:nvSpPr>
          <p:spPr>
            <a:xfrm>
              <a:off x="3538739" y="2935969"/>
              <a:ext cx="16560" cy="147150"/>
            </a:xfrm>
            <a:custGeom>
              <a:rect b="b" l="l" r="r" t="t"/>
              <a:pathLst>
                <a:path extrusionOk="0" h="170116" w="19145">
                  <a:moveTo>
                    <a:pt x="19145" y="95"/>
                  </a:moveTo>
                  <a:cubicBezTo>
                    <a:pt x="19145" y="95"/>
                    <a:pt x="18383" y="0"/>
                    <a:pt x="18002" y="0"/>
                  </a:cubicBezTo>
                  <a:lnTo>
                    <a:pt x="6668" y="0"/>
                  </a:lnTo>
                  <a:cubicBezTo>
                    <a:pt x="3048" y="0"/>
                    <a:pt x="0" y="2953"/>
                    <a:pt x="0" y="6667"/>
                  </a:cubicBezTo>
                  <a:lnTo>
                    <a:pt x="0" y="170117"/>
                  </a:lnTo>
                  <a:lnTo>
                    <a:pt x="13621" y="170117"/>
                  </a:lnTo>
                  <a:lnTo>
                    <a:pt x="13621" y="6667"/>
                  </a:lnTo>
                  <a:cubicBezTo>
                    <a:pt x="13621" y="3429"/>
                    <a:pt x="16002" y="667"/>
                    <a:pt x="19145" y="95"/>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0" name="Google Shape;5980;p61"/>
            <p:cNvSpPr/>
            <p:nvPr/>
          </p:nvSpPr>
          <p:spPr>
            <a:xfrm>
              <a:off x="3389455" y="3028788"/>
              <a:ext cx="16560" cy="54213"/>
            </a:xfrm>
            <a:custGeom>
              <a:rect b="b" l="l" r="r" t="t"/>
              <a:pathLst>
                <a:path extrusionOk="0" h="62674" w="19145">
                  <a:moveTo>
                    <a:pt x="18002" y="0"/>
                  </a:moveTo>
                  <a:lnTo>
                    <a:pt x="6668" y="0"/>
                  </a:lnTo>
                  <a:cubicBezTo>
                    <a:pt x="3048" y="0"/>
                    <a:pt x="0" y="2953"/>
                    <a:pt x="0" y="6667"/>
                  </a:cubicBezTo>
                  <a:lnTo>
                    <a:pt x="0" y="62675"/>
                  </a:lnTo>
                  <a:lnTo>
                    <a:pt x="13621" y="62675"/>
                  </a:lnTo>
                  <a:lnTo>
                    <a:pt x="13621" y="6667"/>
                  </a:lnTo>
                  <a:cubicBezTo>
                    <a:pt x="13621" y="3429"/>
                    <a:pt x="16002" y="667"/>
                    <a:pt x="19145" y="95"/>
                  </a:cubicBezTo>
                  <a:cubicBezTo>
                    <a:pt x="18764" y="95"/>
                    <a:pt x="18383" y="0"/>
                    <a:pt x="18002"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1" name="Google Shape;5981;p61"/>
            <p:cNvSpPr/>
            <p:nvPr/>
          </p:nvSpPr>
          <p:spPr>
            <a:xfrm>
              <a:off x="3426817" y="2991676"/>
              <a:ext cx="16560" cy="91290"/>
            </a:xfrm>
            <a:custGeom>
              <a:rect b="b" l="l" r="r" t="t"/>
              <a:pathLst>
                <a:path extrusionOk="0" h="105537" w="19145">
                  <a:moveTo>
                    <a:pt x="19145" y="95"/>
                  </a:moveTo>
                  <a:cubicBezTo>
                    <a:pt x="19145" y="95"/>
                    <a:pt x="18383" y="0"/>
                    <a:pt x="18002" y="0"/>
                  </a:cubicBezTo>
                  <a:lnTo>
                    <a:pt x="6667" y="0"/>
                  </a:lnTo>
                  <a:cubicBezTo>
                    <a:pt x="3048" y="0"/>
                    <a:pt x="0" y="2953"/>
                    <a:pt x="0" y="6667"/>
                  </a:cubicBezTo>
                  <a:lnTo>
                    <a:pt x="0" y="105537"/>
                  </a:lnTo>
                  <a:lnTo>
                    <a:pt x="13621" y="105537"/>
                  </a:lnTo>
                  <a:lnTo>
                    <a:pt x="13621" y="6667"/>
                  </a:lnTo>
                  <a:cubicBezTo>
                    <a:pt x="13621" y="3429"/>
                    <a:pt x="16002" y="667"/>
                    <a:pt x="19145" y="95"/>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2" name="Google Shape;5982;p61"/>
            <p:cNvSpPr/>
            <p:nvPr/>
          </p:nvSpPr>
          <p:spPr>
            <a:xfrm>
              <a:off x="3464097" y="2961889"/>
              <a:ext cx="16560" cy="121115"/>
            </a:xfrm>
            <a:custGeom>
              <a:rect b="b" l="l" r="r" t="t"/>
              <a:pathLst>
                <a:path extrusionOk="0" h="140017" w="19145">
                  <a:moveTo>
                    <a:pt x="19145" y="95"/>
                  </a:moveTo>
                  <a:cubicBezTo>
                    <a:pt x="19145" y="95"/>
                    <a:pt x="18383" y="0"/>
                    <a:pt x="18002" y="0"/>
                  </a:cubicBezTo>
                  <a:lnTo>
                    <a:pt x="6667" y="0"/>
                  </a:lnTo>
                  <a:cubicBezTo>
                    <a:pt x="3048" y="0"/>
                    <a:pt x="0" y="2953"/>
                    <a:pt x="0" y="6668"/>
                  </a:cubicBezTo>
                  <a:lnTo>
                    <a:pt x="0" y="140018"/>
                  </a:lnTo>
                  <a:lnTo>
                    <a:pt x="13621" y="140018"/>
                  </a:lnTo>
                  <a:lnTo>
                    <a:pt x="13621" y="6668"/>
                  </a:lnTo>
                  <a:cubicBezTo>
                    <a:pt x="13621" y="3429"/>
                    <a:pt x="16002" y="667"/>
                    <a:pt x="19145" y="95"/>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3" name="Google Shape;5983;p61"/>
            <p:cNvSpPr/>
            <p:nvPr/>
          </p:nvSpPr>
          <p:spPr>
            <a:xfrm>
              <a:off x="3379003" y="3078242"/>
              <a:ext cx="192630" cy="8733"/>
            </a:xfrm>
            <a:custGeom>
              <a:rect b="b" l="l" r="r" t="t"/>
              <a:pathLst>
                <a:path extrusionOk="0" h="10096" w="222694">
                  <a:moveTo>
                    <a:pt x="217646" y="10096"/>
                  </a:moveTo>
                  <a:lnTo>
                    <a:pt x="5048" y="10096"/>
                  </a:lnTo>
                  <a:cubicBezTo>
                    <a:pt x="2191" y="10096"/>
                    <a:pt x="0" y="7810"/>
                    <a:pt x="0" y="5048"/>
                  </a:cubicBezTo>
                  <a:cubicBezTo>
                    <a:pt x="0" y="2286"/>
                    <a:pt x="2286" y="0"/>
                    <a:pt x="5048" y="0"/>
                  </a:cubicBezTo>
                  <a:lnTo>
                    <a:pt x="217646" y="0"/>
                  </a:lnTo>
                  <a:cubicBezTo>
                    <a:pt x="220504" y="0"/>
                    <a:pt x="222694" y="2286"/>
                    <a:pt x="222694" y="5048"/>
                  </a:cubicBezTo>
                  <a:cubicBezTo>
                    <a:pt x="222694" y="7810"/>
                    <a:pt x="220409" y="10096"/>
                    <a:pt x="217646" y="1009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84" name="Google Shape;5984;p61"/>
          <p:cNvGrpSpPr/>
          <p:nvPr/>
        </p:nvGrpSpPr>
        <p:grpSpPr>
          <a:xfrm>
            <a:off x="1589456" y="3316705"/>
            <a:ext cx="291039" cy="265767"/>
            <a:chOff x="1585609" y="3326139"/>
            <a:chExt cx="291039" cy="265767"/>
          </a:xfrm>
        </p:grpSpPr>
        <p:sp>
          <p:nvSpPr>
            <p:cNvPr id="5985" name="Google Shape;5985;p61"/>
            <p:cNvSpPr/>
            <p:nvPr/>
          </p:nvSpPr>
          <p:spPr>
            <a:xfrm>
              <a:off x="1644094" y="3564303"/>
              <a:ext cx="25467" cy="27603"/>
            </a:xfrm>
            <a:custGeom>
              <a:rect b="b" l="l" r="r" t="t"/>
              <a:pathLst>
                <a:path extrusionOk="0" h="32004" w="29527">
                  <a:moveTo>
                    <a:pt x="0" y="0"/>
                  </a:moveTo>
                  <a:lnTo>
                    <a:pt x="0" y="26384"/>
                  </a:lnTo>
                  <a:lnTo>
                    <a:pt x="4286" y="31052"/>
                  </a:lnTo>
                  <a:lnTo>
                    <a:pt x="7429" y="32004"/>
                  </a:lnTo>
                  <a:lnTo>
                    <a:pt x="19431" y="32004"/>
                  </a:lnTo>
                  <a:cubicBezTo>
                    <a:pt x="24955" y="32004"/>
                    <a:pt x="29528" y="27527"/>
                    <a:pt x="29528" y="21908"/>
                  </a:cubicBezTo>
                  <a:lnTo>
                    <a:pt x="29528" y="0"/>
                  </a:ln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6" name="Google Shape;5986;p61"/>
            <p:cNvSpPr/>
            <p:nvPr/>
          </p:nvSpPr>
          <p:spPr>
            <a:xfrm>
              <a:off x="1616374" y="3564303"/>
              <a:ext cx="36804" cy="27603"/>
            </a:xfrm>
            <a:custGeom>
              <a:rect b="b" l="l" r="r" t="t"/>
              <a:pathLst>
                <a:path extrusionOk="0" h="32004" w="42671">
                  <a:moveTo>
                    <a:pt x="32575" y="21908"/>
                  </a:moveTo>
                  <a:lnTo>
                    <a:pt x="32575" y="0"/>
                  </a:lnTo>
                  <a:lnTo>
                    <a:pt x="857" y="0"/>
                  </a:lnTo>
                  <a:cubicBezTo>
                    <a:pt x="857" y="0"/>
                    <a:pt x="286" y="0"/>
                    <a:pt x="0" y="0"/>
                  </a:cubicBezTo>
                  <a:lnTo>
                    <a:pt x="0" y="21908"/>
                  </a:lnTo>
                  <a:cubicBezTo>
                    <a:pt x="0" y="27432"/>
                    <a:pt x="4477" y="32004"/>
                    <a:pt x="10096" y="32004"/>
                  </a:cubicBezTo>
                  <a:lnTo>
                    <a:pt x="42672" y="32004"/>
                  </a:lnTo>
                  <a:cubicBezTo>
                    <a:pt x="37147" y="32004"/>
                    <a:pt x="32575" y="27527"/>
                    <a:pt x="32575" y="21908"/>
                  </a:cubicBezTo>
                  <a:lnTo>
                    <a:pt x="32575" y="2190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7" name="Google Shape;5987;p61"/>
            <p:cNvSpPr/>
            <p:nvPr/>
          </p:nvSpPr>
          <p:spPr>
            <a:xfrm>
              <a:off x="1820784" y="3564303"/>
              <a:ext cx="25467" cy="27603"/>
            </a:xfrm>
            <a:custGeom>
              <a:rect b="b" l="l" r="r" t="t"/>
              <a:pathLst>
                <a:path extrusionOk="0" h="32004" w="29527">
                  <a:moveTo>
                    <a:pt x="0" y="0"/>
                  </a:moveTo>
                  <a:lnTo>
                    <a:pt x="0" y="26384"/>
                  </a:lnTo>
                  <a:lnTo>
                    <a:pt x="4286" y="31052"/>
                  </a:lnTo>
                  <a:lnTo>
                    <a:pt x="7429" y="32004"/>
                  </a:lnTo>
                  <a:lnTo>
                    <a:pt x="19431" y="32004"/>
                  </a:lnTo>
                  <a:cubicBezTo>
                    <a:pt x="24955" y="32004"/>
                    <a:pt x="29528" y="27527"/>
                    <a:pt x="29528" y="21908"/>
                  </a:cubicBezTo>
                  <a:lnTo>
                    <a:pt x="29528" y="0"/>
                  </a:ln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8" name="Google Shape;5988;p61"/>
            <p:cNvSpPr/>
            <p:nvPr/>
          </p:nvSpPr>
          <p:spPr>
            <a:xfrm>
              <a:off x="1793146" y="3564303"/>
              <a:ext cx="36804" cy="27603"/>
            </a:xfrm>
            <a:custGeom>
              <a:rect b="b" l="l" r="r" t="t"/>
              <a:pathLst>
                <a:path extrusionOk="0" h="32004" w="42671">
                  <a:moveTo>
                    <a:pt x="32575" y="21908"/>
                  </a:moveTo>
                  <a:lnTo>
                    <a:pt x="32575" y="0"/>
                  </a:lnTo>
                  <a:lnTo>
                    <a:pt x="857" y="0"/>
                  </a:lnTo>
                  <a:cubicBezTo>
                    <a:pt x="857" y="0"/>
                    <a:pt x="286" y="0"/>
                    <a:pt x="0" y="0"/>
                  </a:cubicBezTo>
                  <a:lnTo>
                    <a:pt x="0" y="21908"/>
                  </a:lnTo>
                  <a:cubicBezTo>
                    <a:pt x="0" y="27432"/>
                    <a:pt x="4477" y="32004"/>
                    <a:pt x="10097" y="32004"/>
                  </a:cubicBezTo>
                  <a:lnTo>
                    <a:pt x="42672" y="32004"/>
                  </a:lnTo>
                  <a:cubicBezTo>
                    <a:pt x="37148" y="32004"/>
                    <a:pt x="32575" y="27527"/>
                    <a:pt x="32575" y="21908"/>
                  </a:cubicBezTo>
                  <a:lnTo>
                    <a:pt x="32575" y="2190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9" name="Google Shape;5989;p61"/>
            <p:cNvSpPr/>
            <p:nvPr/>
          </p:nvSpPr>
          <p:spPr>
            <a:xfrm>
              <a:off x="1626410" y="3326139"/>
              <a:ext cx="250238" cy="241859"/>
            </a:xfrm>
            <a:custGeom>
              <a:rect b="b" l="l" r="r" t="t"/>
              <a:pathLst>
                <a:path extrusionOk="0" h="280416" w="290131">
                  <a:moveTo>
                    <a:pt x="253746" y="0"/>
                  </a:moveTo>
                  <a:lnTo>
                    <a:pt x="29527" y="0"/>
                  </a:lnTo>
                  <a:lnTo>
                    <a:pt x="22955" y="1143"/>
                  </a:lnTo>
                  <a:lnTo>
                    <a:pt x="11716" y="7810"/>
                  </a:lnTo>
                  <a:lnTo>
                    <a:pt x="2762" y="20193"/>
                  </a:lnTo>
                  <a:lnTo>
                    <a:pt x="0" y="25432"/>
                  </a:lnTo>
                  <a:lnTo>
                    <a:pt x="0" y="257842"/>
                  </a:lnTo>
                  <a:lnTo>
                    <a:pt x="9620" y="269843"/>
                  </a:lnTo>
                  <a:lnTo>
                    <a:pt x="16573" y="275082"/>
                  </a:lnTo>
                  <a:lnTo>
                    <a:pt x="22574" y="278606"/>
                  </a:lnTo>
                  <a:lnTo>
                    <a:pt x="32290" y="280416"/>
                  </a:lnTo>
                  <a:lnTo>
                    <a:pt x="253651" y="280416"/>
                  </a:lnTo>
                  <a:cubicBezTo>
                    <a:pt x="273749" y="280416"/>
                    <a:pt x="290132" y="264128"/>
                    <a:pt x="290132" y="243935"/>
                  </a:cubicBezTo>
                  <a:lnTo>
                    <a:pt x="290132" y="36576"/>
                  </a:lnTo>
                  <a:cubicBezTo>
                    <a:pt x="290132" y="16478"/>
                    <a:pt x="273844" y="95"/>
                    <a:pt x="253651" y="95"/>
                  </a:cubicBezTo>
                  <a:lnTo>
                    <a:pt x="253651"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0" name="Google Shape;5990;p61"/>
            <p:cNvSpPr/>
            <p:nvPr/>
          </p:nvSpPr>
          <p:spPr>
            <a:xfrm>
              <a:off x="1585609" y="3326221"/>
              <a:ext cx="74102" cy="241776"/>
            </a:xfrm>
            <a:custGeom>
              <a:rect b="b" l="l" r="r" t="t"/>
              <a:pathLst>
                <a:path extrusionOk="0" h="280320" w="85915">
                  <a:moveTo>
                    <a:pt x="49435" y="243840"/>
                  </a:moveTo>
                  <a:lnTo>
                    <a:pt x="49435" y="36481"/>
                  </a:lnTo>
                  <a:cubicBezTo>
                    <a:pt x="49435" y="16383"/>
                    <a:pt x="65722" y="0"/>
                    <a:pt x="85916" y="0"/>
                  </a:cubicBezTo>
                  <a:lnTo>
                    <a:pt x="36481" y="0"/>
                  </a:lnTo>
                  <a:cubicBezTo>
                    <a:pt x="16383" y="0"/>
                    <a:pt x="0" y="16288"/>
                    <a:pt x="0" y="36481"/>
                  </a:cubicBezTo>
                  <a:lnTo>
                    <a:pt x="0" y="243840"/>
                  </a:lnTo>
                  <a:cubicBezTo>
                    <a:pt x="0" y="263938"/>
                    <a:pt x="16288" y="280321"/>
                    <a:pt x="36481" y="280321"/>
                  </a:cubicBezTo>
                  <a:lnTo>
                    <a:pt x="85916" y="280321"/>
                  </a:lnTo>
                  <a:cubicBezTo>
                    <a:pt x="65818" y="280321"/>
                    <a:pt x="49435" y="264033"/>
                    <a:pt x="49435" y="2438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1" name="Google Shape;5991;p61"/>
            <p:cNvSpPr/>
            <p:nvPr/>
          </p:nvSpPr>
          <p:spPr>
            <a:xfrm>
              <a:off x="1626574" y="3346781"/>
              <a:ext cx="229782" cy="200781"/>
            </a:xfrm>
            <a:custGeom>
              <a:rect b="b" l="l" r="r" t="t"/>
              <a:pathLst>
                <a:path extrusionOk="0" h="232790" w="266414">
                  <a:moveTo>
                    <a:pt x="266319" y="220027"/>
                  </a:moveTo>
                  <a:lnTo>
                    <a:pt x="266319" y="12668"/>
                  </a:lnTo>
                  <a:cubicBezTo>
                    <a:pt x="266319" y="5620"/>
                    <a:pt x="260604" y="0"/>
                    <a:pt x="253651" y="0"/>
                  </a:cubicBezTo>
                  <a:lnTo>
                    <a:pt x="857" y="0"/>
                  </a:lnTo>
                  <a:lnTo>
                    <a:pt x="0" y="1715"/>
                  </a:lnTo>
                  <a:lnTo>
                    <a:pt x="0" y="232791"/>
                  </a:lnTo>
                  <a:lnTo>
                    <a:pt x="253746" y="232791"/>
                  </a:lnTo>
                  <a:cubicBezTo>
                    <a:pt x="260795" y="232791"/>
                    <a:pt x="266414" y="227076"/>
                    <a:pt x="266414" y="2201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2" name="Google Shape;5992;p61"/>
            <p:cNvSpPr/>
            <p:nvPr/>
          </p:nvSpPr>
          <p:spPr>
            <a:xfrm>
              <a:off x="1730219" y="3401717"/>
              <a:ext cx="79907" cy="91847"/>
            </a:xfrm>
            <a:custGeom>
              <a:rect b="b" l="l" r="r" t="t"/>
              <a:pathLst>
                <a:path extrusionOk="0" h="106489" w="92646">
                  <a:moveTo>
                    <a:pt x="89154" y="72009"/>
                  </a:moveTo>
                  <a:lnTo>
                    <a:pt x="72962" y="62674"/>
                  </a:lnTo>
                  <a:cubicBezTo>
                    <a:pt x="70580" y="61341"/>
                    <a:pt x="69247" y="58674"/>
                    <a:pt x="69437" y="56007"/>
                  </a:cubicBezTo>
                  <a:cubicBezTo>
                    <a:pt x="69437" y="54864"/>
                    <a:pt x="69533" y="53816"/>
                    <a:pt x="69533" y="52673"/>
                  </a:cubicBezTo>
                  <a:cubicBezTo>
                    <a:pt x="69533" y="51530"/>
                    <a:pt x="69533" y="50482"/>
                    <a:pt x="69437" y="49340"/>
                  </a:cubicBezTo>
                  <a:cubicBezTo>
                    <a:pt x="69247" y="46577"/>
                    <a:pt x="70580" y="44005"/>
                    <a:pt x="72962" y="42672"/>
                  </a:cubicBezTo>
                  <a:lnTo>
                    <a:pt x="89154" y="33338"/>
                  </a:lnTo>
                  <a:cubicBezTo>
                    <a:pt x="92488" y="31432"/>
                    <a:pt x="93631" y="27051"/>
                    <a:pt x="91726" y="23717"/>
                  </a:cubicBezTo>
                  <a:lnTo>
                    <a:pt x="82296" y="7334"/>
                  </a:lnTo>
                  <a:cubicBezTo>
                    <a:pt x="80391" y="4000"/>
                    <a:pt x="76009" y="2857"/>
                    <a:pt x="72676" y="4763"/>
                  </a:cubicBezTo>
                  <a:lnTo>
                    <a:pt x="56483" y="14097"/>
                  </a:lnTo>
                  <a:cubicBezTo>
                    <a:pt x="54102" y="15430"/>
                    <a:pt x="51245" y="15335"/>
                    <a:pt x="48958" y="13811"/>
                  </a:cubicBezTo>
                  <a:cubicBezTo>
                    <a:pt x="47149" y="12573"/>
                    <a:pt x="45149" y="11430"/>
                    <a:pt x="43148" y="10477"/>
                  </a:cubicBezTo>
                  <a:cubicBezTo>
                    <a:pt x="40672" y="9334"/>
                    <a:pt x="39148" y="6858"/>
                    <a:pt x="39148" y="4096"/>
                  </a:cubicBezTo>
                  <a:lnTo>
                    <a:pt x="39148" y="0"/>
                  </a:lnTo>
                  <a:lnTo>
                    <a:pt x="31623" y="0"/>
                  </a:lnTo>
                  <a:lnTo>
                    <a:pt x="9716" y="17431"/>
                  </a:lnTo>
                  <a:lnTo>
                    <a:pt x="2381" y="33528"/>
                  </a:lnTo>
                  <a:lnTo>
                    <a:pt x="0" y="51530"/>
                  </a:lnTo>
                  <a:lnTo>
                    <a:pt x="5620" y="76962"/>
                  </a:lnTo>
                  <a:lnTo>
                    <a:pt x="16478" y="99917"/>
                  </a:lnTo>
                  <a:lnTo>
                    <a:pt x="33623" y="106490"/>
                  </a:lnTo>
                  <a:lnTo>
                    <a:pt x="39053" y="105442"/>
                  </a:lnTo>
                  <a:lnTo>
                    <a:pt x="39053" y="101346"/>
                  </a:lnTo>
                  <a:cubicBezTo>
                    <a:pt x="39053" y="98584"/>
                    <a:pt x="40672" y="96202"/>
                    <a:pt x="43053" y="94964"/>
                  </a:cubicBezTo>
                  <a:cubicBezTo>
                    <a:pt x="45053" y="94012"/>
                    <a:pt x="47054" y="92869"/>
                    <a:pt x="48863" y="91630"/>
                  </a:cubicBezTo>
                  <a:cubicBezTo>
                    <a:pt x="51149" y="90106"/>
                    <a:pt x="54007" y="89916"/>
                    <a:pt x="56388" y="91345"/>
                  </a:cubicBezTo>
                  <a:lnTo>
                    <a:pt x="72580" y="100679"/>
                  </a:lnTo>
                  <a:cubicBezTo>
                    <a:pt x="75914" y="102584"/>
                    <a:pt x="80296" y="101441"/>
                    <a:pt x="82201" y="98107"/>
                  </a:cubicBezTo>
                  <a:lnTo>
                    <a:pt x="91630" y="81724"/>
                  </a:lnTo>
                  <a:cubicBezTo>
                    <a:pt x="93535" y="78391"/>
                    <a:pt x="92392" y="74009"/>
                    <a:pt x="89059" y="72104"/>
                  </a:cubicBezTo>
                  <a:lnTo>
                    <a:pt x="89059" y="7210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3" name="Google Shape;5993;p61"/>
            <p:cNvSpPr/>
            <p:nvPr/>
          </p:nvSpPr>
          <p:spPr>
            <a:xfrm>
              <a:off x="1606174" y="3346698"/>
              <a:ext cx="24071" cy="200699"/>
            </a:xfrm>
            <a:custGeom>
              <a:rect b="b" l="l" r="r" t="t"/>
              <a:pathLst>
                <a:path extrusionOk="0" h="232695" w="27908">
                  <a:moveTo>
                    <a:pt x="27908" y="0"/>
                  </a:moveTo>
                  <a:lnTo>
                    <a:pt x="12668" y="0"/>
                  </a:lnTo>
                  <a:cubicBezTo>
                    <a:pt x="5620" y="0"/>
                    <a:pt x="0" y="5715"/>
                    <a:pt x="0" y="12668"/>
                  </a:cubicBezTo>
                  <a:lnTo>
                    <a:pt x="0" y="46958"/>
                  </a:lnTo>
                  <a:lnTo>
                    <a:pt x="4382" y="51054"/>
                  </a:lnTo>
                  <a:lnTo>
                    <a:pt x="4382" y="90297"/>
                  </a:lnTo>
                  <a:lnTo>
                    <a:pt x="0" y="95821"/>
                  </a:lnTo>
                  <a:lnTo>
                    <a:pt x="0" y="136874"/>
                  </a:lnTo>
                  <a:lnTo>
                    <a:pt x="4382" y="142685"/>
                  </a:lnTo>
                  <a:lnTo>
                    <a:pt x="4382" y="177641"/>
                  </a:lnTo>
                  <a:lnTo>
                    <a:pt x="0" y="185738"/>
                  </a:lnTo>
                  <a:lnTo>
                    <a:pt x="0" y="220027"/>
                  </a:lnTo>
                  <a:cubicBezTo>
                    <a:pt x="0" y="227076"/>
                    <a:pt x="5715" y="232696"/>
                    <a:pt x="12668" y="232696"/>
                  </a:cubicBezTo>
                  <a:lnTo>
                    <a:pt x="27908" y="232696"/>
                  </a:lnTo>
                  <a:cubicBezTo>
                    <a:pt x="26479" y="228695"/>
                    <a:pt x="25622" y="224504"/>
                    <a:pt x="25622" y="220027"/>
                  </a:cubicBezTo>
                  <a:lnTo>
                    <a:pt x="25622" y="12668"/>
                  </a:lnTo>
                  <a:cubicBezTo>
                    <a:pt x="25622" y="8192"/>
                    <a:pt x="26384" y="3905"/>
                    <a:pt x="27908" y="0"/>
                  </a:cubicBezTo>
                  <a:lnTo>
                    <a:pt x="27908"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4" name="Google Shape;5994;p61"/>
            <p:cNvSpPr/>
            <p:nvPr/>
          </p:nvSpPr>
          <p:spPr>
            <a:xfrm>
              <a:off x="1606174" y="3387243"/>
              <a:ext cx="22673" cy="42144"/>
            </a:xfrm>
            <a:custGeom>
              <a:rect b="b" l="l" r="r" t="t"/>
              <a:pathLst>
                <a:path extrusionOk="0" h="48863" w="26288">
                  <a:moveTo>
                    <a:pt x="17050" y="0"/>
                  </a:moveTo>
                  <a:lnTo>
                    <a:pt x="0" y="0"/>
                  </a:lnTo>
                  <a:lnTo>
                    <a:pt x="0" y="48863"/>
                  </a:lnTo>
                  <a:lnTo>
                    <a:pt x="17050" y="48863"/>
                  </a:lnTo>
                  <a:cubicBezTo>
                    <a:pt x="22193" y="48863"/>
                    <a:pt x="26289" y="44767"/>
                    <a:pt x="26289" y="39624"/>
                  </a:cubicBezTo>
                  <a:lnTo>
                    <a:pt x="26289" y="9239"/>
                  </a:lnTo>
                  <a:cubicBezTo>
                    <a:pt x="26289" y="4096"/>
                    <a:pt x="22193" y="0"/>
                    <a:pt x="17050"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5" name="Google Shape;5995;p61"/>
            <p:cNvSpPr/>
            <p:nvPr/>
          </p:nvSpPr>
          <p:spPr>
            <a:xfrm>
              <a:off x="1606174" y="3464958"/>
              <a:ext cx="22673" cy="42144"/>
            </a:xfrm>
            <a:custGeom>
              <a:rect b="b" l="l" r="r" t="t"/>
              <a:pathLst>
                <a:path extrusionOk="0" h="48863" w="26288">
                  <a:moveTo>
                    <a:pt x="17050" y="0"/>
                  </a:moveTo>
                  <a:lnTo>
                    <a:pt x="0" y="0"/>
                  </a:lnTo>
                  <a:lnTo>
                    <a:pt x="0" y="48863"/>
                  </a:lnTo>
                  <a:lnTo>
                    <a:pt x="17050" y="48863"/>
                  </a:lnTo>
                  <a:cubicBezTo>
                    <a:pt x="22193" y="48863"/>
                    <a:pt x="26289" y="44768"/>
                    <a:pt x="26289" y="39624"/>
                  </a:cubicBezTo>
                  <a:lnTo>
                    <a:pt x="26289" y="9239"/>
                  </a:lnTo>
                  <a:cubicBezTo>
                    <a:pt x="26289" y="4096"/>
                    <a:pt x="22193" y="0"/>
                    <a:pt x="17050"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6" name="Google Shape;5996;p61"/>
            <p:cNvSpPr/>
            <p:nvPr/>
          </p:nvSpPr>
          <p:spPr>
            <a:xfrm>
              <a:off x="1689281" y="3383048"/>
              <a:ext cx="74567" cy="128158"/>
            </a:xfrm>
            <a:custGeom>
              <a:rect b="b" l="l" r="r" t="t"/>
              <a:pathLst>
                <a:path extrusionOk="0" h="148589" w="86455">
                  <a:moveTo>
                    <a:pt x="50451" y="74295"/>
                  </a:moveTo>
                  <a:cubicBezTo>
                    <a:pt x="50451" y="50292"/>
                    <a:pt x="65405" y="29813"/>
                    <a:pt x="86456" y="21622"/>
                  </a:cubicBezTo>
                  <a:lnTo>
                    <a:pt x="86456" y="7049"/>
                  </a:lnTo>
                  <a:cubicBezTo>
                    <a:pt x="86456" y="3143"/>
                    <a:pt x="83312" y="0"/>
                    <a:pt x="79407" y="0"/>
                  </a:cubicBezTo>
                  <a:lnTo>
                    <a:pt x="60548" y="0"/>
                  </a:lnTo>
                  <a:cubicBezTo>
                    <a:pt x="56642" y="0"/>
                    <a:pt x="53499" y="3143"/>
                    <a:pt x="53499" y="7049"/>
                  </a:cubicBezTo>
                  <a:lnTo>
                    <a:pt x="53499" y="25718"/>
                  </a:lnTo>
                  <a:cubicBezTo>
                    <a:pt x="53499" y="28480"/>
                    <a:pt x="51880" y="30861"/>
                    <a:pt x="49499" y="32099"/>
                  </a:cubicBezTo>
                  <a:cubicBezTo>
                    <a:pt x="47498" y="33052"/>
                    <a:pt x="45498" y="34195"/>
                    <a:pt x="43688" y="35433"/>
                  </a:cubicBezTo>
                  <a:cubicBezTo>
                    <a:pt x="41402" y="36957"/>
                    <a:pt x="38545" y="37148"/>
                    <a:pt x="36163" y="35719"/>
                  </a:cubicBezTo>
                  <a:lnTo>
                    <a:pt x="19971" y="26384"/>
                  </a:lnTo>
                  <a:cubicBezTo>
                    <a:pt x="16637" y="24479"/>
                    <a:pt x="12256" y="25622"/>
                    <a:pt x="10351" y="28956"/>
                  </a:cubicBezTo>
                  <a:lnTo>
                    <a:pt x="921" y="45339"/>
                  </a:lnTo>
                  <a:cubicBezTo>
                    <a:pt x="-984" y="48673"/>
                    <a:pt x="159" y="53054"/>
                    <a:pt x="3493" y="54959"/>
                  </a:cubicBezTo>
                  <a:lnTo>
                    <a:pt x="19685" y="64294"/>
                  </a:lnTo>
                  <a:cubicBezTo>
                    <a:pt x="22067" y="65627"/>
                    <a:pt x="23400" y="68294"/>
                    <a:pt x="23210" y="70961"/>
                  </a:cubicBezTo>
                  <a:cubicBezTo>
                    <a:pt x="23210" y="72104"/>
                    <a:pt x="23114" y="73152"/>
                    <a:pt x="23114" y="74295"/>
                  </a:cubicBezTo>
                  <a:cubicBezTo>
                    <a:pt x="23114" y="75438"/>
                    <a:pt x="23114" y="76486"/>
                    <a:pt x="23210" y="77629"/>
                  </a:cubicBezTo>
                  <a:cubicBezTo>
                    <a:pt x="23400" y="80391"/>
                    <a:pt x="22067" y="82963"/>
                    <a:pt x="19685" y="84296"/>
                  </a:cubicBezTo>
                  <a:lnTo>
                    <a:pt x="3493" y="93631"/>
                  </a:lnTo>
                  <a:cubicBezTo>
                    <a:pt x="159" y="95536"/>
                    <a:pt x="-984" y="99917"/>
                    <a:pt x="921" y="103251"/>
                  </a:cubicBezTo>
                  <a:lnTo>
                    <a:pt x="10351" y="119634"/>
                  </a:lnTo>
                  <a:cubicBezTo>
                    <a:pt x="12256" y="122968"/>
                    <a:pt x="16637" y="124111"/>
                    <a:pt x="19971" y="122206"/>
                  </a:cubicBezTo>
                  <a:lnTo>
                    <a:pt x="36163" y="112871"/>
                  </a:lnTo>
                  <a:cubicBezTo>
                    <a:pt x="38545" y="111538"/>
                    <a:pt x="41402" y="111633"/>
                    <a:pt x="43688" y="113157"/>
                  </a:cubicBezTo>
                  <a:cubicBezTo>
                    <a:pt x="45498" y="114395"/>
                    <a:pt x="47498" y="115538"/>
                    <a:pt x="49499" y="116491"/>
                  </a:cubicBezTo>
                  <a:cubicBezTo>
                    <a:pt x="51975" y="117634"/>
                    <a:pt x="53499" y="120110"/>
                    <a:pt x="53499" y="122873"/>
                  </a:cubicBezTo>
                  <a:lnTo>
                    <a:pt x="53499" y="141542"/>
                  </a:lnTo>
                  <a:cubicBezTo>
                    <a:pt x="53499" y="145447"/>
                    <a:pt x="56642" y="148590"/>
                    <a:pt x="60548" y="148590"/>
                  </a:cubicBezTo>
                  <a:lnTo>
                    <a:pt x="79407" y="148590"/>
                  </a:lnTo>
                  <a:cubicBezTo>
                    <a:pt x="83312" y="148590"/>
                    <a:pt x="86456" y="145447"/>
                    <a:pt x="86456" y="141542"/>
                  </a:cubicBezTo>
                  <a:lnTo>
                    <a:pt x="86456" y="126968"/>
                  </a:lnTo>
                  <a:cubicBezTo>
                    <a:pt x="65405" y="118777"/>
                    <a:pt x="50451" y="98298"/>
                    <a:pt x="50451" y="7429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7" name="Google Shape;5997;p61"/>
            <p:cNvSpPr/>
            <p:nvPr/>
          </p:nvSpPr>
          <p:spPr>
            <a:xfrm>
              <a:off x="1732275" y="3429678"/>
              <a:ext cx="34997" cy="34997"/>
            </a:xfrm>
            <a:custGeom>
              <a:rect b="b" l="l" r="r" t="t"/>
              <a:pathLst>
                <a:path extrusionOk="0" h="40576" w="40576">
                  <a:moveTo>
                    <a:pt x="40576" y="20288"/>
                  </a:moveTo>
                  <a:cubicBezTo>
                    <a:pt x="40576" y="31493"/>
                    <a:pt x="31493" y="40576"/>
                    <a:pt x="20288" y="40576"/>
                  </a:cubicBezTo>
                  <a:cubicBezTo>
                    <a:pt x="9083" y="40576"/>
                    <a:pt x="0" y="31493"/>
                    <a:pt x="0" y="20288"/>
                  </a:cubicBezTo>
                  <a:cubicBezTo>
                    <a:pt x="0" y="9083"/>
                    <a:pt x="9083" y="0"/>
                    <a:pt x="20288" y="0"/>
                  </a:cubicBezTo>
                  <a:cubicBezTo>
                    <a:pt x="31493" y="0"/>
                    <a:pt x="40576" y="9083"/>
                    <a:pt x="40576" y="202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998" name="Google Shape;5998;p61"/>
          <p:cNvGrpSpPr/>
          <p:nvPr/>
        </p:nvGrpSpPr>
        <p:grpSpPr>
          <a:xfrm>
            <a:off x="2021721" y="3305351"/>
            <a:ext cx="290331" cy="288504"/>
            <a:chOff x="2030926" y="3297747"/>
            <a:chExt cx="290331" cy="288504"/>
          </a:xfrm>
        </p:grpSpPr>
        <p:sp>
          <p:nvSpPr>
            <p:cNvPr id="5999" name="Google Shape;5999;p61"/>
            <p:cNvSpPr/>
            <p:nvPr/>
          </p:nvSpPr>
          <p:spPr>
            <a:xfrm>
              <a:off x="2030926" y="3297747"/>
              <a:ext cx="223382" cy="288504"/>
            </a:xfrm>
            <a:custGeom>
              <a:rect b="b" l="l" r="r" t="t"/>
              <a:pathLst>
                <a:path extrusionOk="0" h="335470" w="259746">
                  <a:moveTo>
                    <a:pt x="259747" y="68294"/>
                  </a:moveTo>
                  <a:lnTo>
                    <a:pt x="259747" y="319754"/>
                  </a:lnTo>
                  <a:cubicBezTo>
                    <a:pt x="259747" y="328422"/>
                    <a:pt x="252698" y="335470"/>
                    <a:pt x="244030" y="335470"/>
                  </a:cubicBezTo>
                  <a:lnTo>
                    <a:pt x="15621" y="335470"/>
                  </a:lnTo>
                  <a:cubicBezTo>
                    <a:pt x="7048" y="335470"/>
                    <a:pt x="0" y="328422"/>
                    <a:pt x="0" y="319754"/>
                  </a:cubicBezTo>
                  <a:lnTo>
                    <a:pt x="0" y="15716"/>
                  </a:lnTo>
                  <a:cubicBezTo>
                    <a:pt x="0" y="7048"/>
                    <a:pt x="7048" y="0"/>
                    <a:pt x="15621" y="0"/>
                  </a:cubicBezTo>
                  <a:lnTo>
                    <a:pt x="191548" y="0"/>
                  </a:lnTo>
                  <a:lnTo>
                    <a:pt x="259652" y="6819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0" name="Google Shape;6000;p61"/>
            <p:cNvSpPr/>
            <p:nvPr/>
          </p:nvSpPr>
          <p:spPr>
            <a:xfrm>
              <a:off x="2052142" y="3297828"/>
              <a:ext cx="202248" cy="263766"/>
            </a:xfrm>
            <a:custGeom>
              <a:rect b="b" l="l" r="r" t="t"/>
              <a:pathLst>
                <a:path extrusionOk="0" h="306705" w="235172">
                  <a:moveTo>
                    <a:pt x="235077" y="68199"/>
                  </a:moveTo>
                  <a:lnTo>
                    <a:pt x="235077" y="306705"/>
                  </a:lnTo>
                  <a:lnTo>
                    <a:pt x="15621" y="306705"/>
                  </a:lnTo>
                  <a:cubicBezTo>
                    <a:pt x="7049" y="306705"/>
                    <a:pt x="0" y="299657"/>
                    <a:pt x="0" y="290989"/>
                  </a:cubicBezTo>
                  <a:lnTo>
                    <a:pt x="0" y="0"/>
                  </a:lnTo>
                  <a:lnTo>
                    <a:pt x="167069" y="0"/>
                  </a:lnTo>
                  <a:lnTo>
                    <a:pt x="235172" y="68199"/>
                  </a:lnTo>
                  <a:close/>
                </a:path>
              </a:pathLst>
            </a:custGeom>
            <a:solidFill>
              <a:srgbClr val="FAF6E7">
                <a:alpha val="425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1" name="Google Shape;6001;p61"/>
            <p:cNvSpPr/>
            <p:nvPr/>
          </p:nvSpPr>
          <p:spPr>
            <a:xfrm>
              <a:off x="2195657" y="3297747"/>
              <a:ext cx="58651" cy="58733"/>
            </a:xfrm>
            <a:custGeom>
              <a:rect b="b" l="l" r="r" t="t"/>
              <a:pathLst>
                <a:path extrusionOk="0" h="68294" w="68199">
                  <a:moveTo>
                    <a:pt x="68199" y="68294"/>
                  </a:moveTo>
                  <a:lnTo>
                    <a:pt x="68199" y="68294"/>
                  </a:lnTo>
                  <a:cubicBezTo>
                    <a:pt x="68199" y="68294"/>
                    <a:pt x="11906" y="68294"/>
                    <a:pt x="11906" y="68294"/>
                  </a:cubicBezTo>
                  <a:cubicBezTo>
                    <a:pt x="5429" y="68294"/>
                    <a:pt x="0" y="62960"/>
                    <a:pt x="0" y="56388"/>
                  </a:cubicBezTo>
                  <a:lnTo>
                    <a:pt x="0" y="0"/>
                  </a:lnTo>
                  <a:lnTo>
                    <a:pt x="68104" y="6819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2" name="Google Shape;6002;p61"/>
            <p:cNvSpPr/>
            <p:nvPr/>
          </p:nvSpPr>
          <p:spPr>
            <a:xfrm>
              <a:off x="2055991" y="3390043"/>
              <a:ext cx="169645" cy="8847"/>
            </a:xfrm>
            <a:custGeom>
              <a:rect b="b" l="l" r="r" t="t"/>
              <a:pathLst>
                <a:path extrusionOk="0" h="10287" w="197262">
                  <a:moveTo>
                    <a:pt x="192119" y="10287"/>
                  </a:moveTo>
                  <a:lnTo>
                    <a:pt x="143828" y="10287"/>
                  </a:lnTo>
                  <a:cubicBezTo>
                    <a:pt x="140970" y="10287"/>
                    <a:pt x="138684" y="8001"/>
                    <a:pt x="138684" y="5144"/>
                  </a:cubicBezTo>
                  <a:cubicBezTo>
                    <a:pt x="138684" y="2286"/>
                    <a:pt x="140970" y="0"/>
                    <a:pt x="143828" y="0"/>
                  </a:cubicBezTo>
                  <a:lnTo>
                    <a:pt x="192119" y="0"/>
                  </a:lnTo>
                  <a:cubicBezTo>
                    <a:pt x="194977" y="0"/>
                    <a:pt x="197263" y="2286"/>
                    <a:pt x="197263" y="5144"/>
                  </a:cubicBezTo>
                  <a:cubicBezTo>
                    <a:pt x="197263" y="8001"/>
                    <a:pt x="194977" y="10287"/>
                    <a:pt x="192119" y="10287"/>
                  </a:cubicBezTo>
                  <a:close/>
                  <a:moveTo>
                    <a:pt x="123349" y="10287"/>
                  </a:moveTo>
                  <a:lnTo>
                    <a:pt x="5144" y="10287"/>
                  </a:lnTo>
                  <a:cubicBezTo>
                    <a:pt x="2286" y="10287"/>
                    <a:pt x="0" y="8001"/>
                    <a:pt x="0" y="5144"/>
                  </a:cubicBezTo>
                  <a:cubicBezTo>
                    <a:pt x="0" y="2286"/>
                    <a:pt x="2286" y="0"/>
                    <a:pt x="5144" y="0"/>
                  </a:cubicBezTo>
                  <a:lnTo>
                    <a:pt x="123349" y="0"/>
                  </a:lnTo>
                  <a:cubicBezTo>
                    <a:pt x="126206" y="0"/>
                    <a:pt x="128492" y="2286"/>
                    <a:pt x="128492" y="5144"/>
                  </a:cubicBezTo>
                  <a:cubicBezTo>
                    <a:pt x="128492" y="8001"/>
                    <a:pt x="126206" y="10287"/>
                    <a:pt x="123349" y="1028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3" name="Google Shape;6003;p61"/>
            <p:cNvSpPr/>
            <p:nvPr/>
          </p:nvSpPr>
          <p:spPr>
            <a:xfrm>
              <a:off x="2055910" y="3476935"/>
              <a:ext cx="151542" cy="8847"/>
            </a:xfrm>
            <a:custGeom>
              <a:rect b="b" l="l" r="r" t="t"/>
              <a:pathLst>
                <a:path extrusionOk="0" h="10287" w="176212">
                  <a:moveTo>
                    <a:pt x="171069" y="10287"/>
                  </a:moveTo>
                  <a:lnTo>
                    <a:pt x="96583" y="10287"/>
                  </a:lnTo>
                  <a:cubicBezTo>
                    <a:pt x="93726" y="10287"/>
                    <a:pt x="91440" y="8001"/>
                    <a:pt x="91440" y="5144"/>
                  </a:cubicBezTo>
                  <a:cubicBezTo>
                    <a:pt x="91440" y="2286"/>
                    <a:pt x="93726" y="0"/>
                    <a:pt x="96583" y="0"/>
                  </a:cubicBezTo>
                  <a:lnTo>
                    <a:pt x="171069" y="0"/>
                  </a:lnTo>
                  <a:cubicBezTo>
                    <a:pt x="173926" y="0"/>
                    <a:pt x="176213" y="2286"/>
                    <a:pt x="176213" y="5144"/>
                  </a:cubicBezTo>
                  <a:cubicBezTo>
                    <a:pt x="176213" y="8001"/>
                    <a:pt x="173926" y="10287"/>
                    <a:pt x="171069" y="10287"/>
                  </a:cubicBezTo>
                  <a:close/>
                  <a:moveTo>
                    <a:pt x="76009" y="10287"/>
                  </a:moveTo>
                  <a:lnTo>
                    <a:pt x="5143" y="10287"/>
                  </a:lnTo>
                  <a:cubicBezTo>
                    <a:pt x="2286" y="10287"/>
                    <a:pt x="0" y="8001"/>
                    <a:pt x="0" y="5144"/>
                  </a:cubicBezTo>
                  <a:cubicBezTo>
                    <a:pt x="0" y="2286"/>
                    <a:pt x="2286" y="0"/>
                    <a:pt x="5143" y="0"/>
                  </a:cubicBezTo>
                  <a:lnTo>
                    <a:pt x="76009" y="0"/>
                  </a:lnTo>
                  <a:cubicBezTo>
                    <a:pt x="78867" y="0"/>
                    <a:pt x="81153" y="2286"/>
                    <a:pt x="81153" y="5144"/>
                  </a:cubicBezTo>
                  <a:cubicBezTo>
                    <a:pt x="81153" y="8001"/>
                    <a:pt x="78867" y="10287"/>
                    <a:pt x="76009" y="1028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4" name="Google Shape;6004;p61"/>
            <p:cNvSpPr/>
            <p:nvPr/>
          </p:nvSpPr>
          <p:spPr>
            <a:xfrm>
              <a:off x="2055991" y="3433530"/>
              <a:ext cx="169645" cy="8847"/>
            </a:xfrm>
            <a:custGeom>
              <a:rect b="b" l="l" r="r" t="t"/>
              <a:pathLst>
                <a:path extrusionOk="0" h="10287" w="197262">
                  <a:moveTo>
                    <a:pt x="192119" y="10287"/>
                  </a:moveTo>
                  <a:lnTo>
                    <a:pt x="58864" y="10287"/>
                  </a:lnTo>
                  <a:cubicBezTo>
                    <a:pt x="56007" y="10287"/>
                    <a:pt x="53721" y="8001"/>
                    <a:pt x="53721" y="5144"/>
                  </a:cubicBezTo>
                  <a:cubicBezTo>
                    <a:pt x="53721" y="2286"/>
                    <a:pt x="56007" y="0"/>
                    <a:pt x="58864" y="0"/>
                  </a:cubicBezTo>
                  <a:lnTo>
                    <a:pt x="192119" y="0"/>
                  </a:lnTo>
                  <a:cubicBezTo>
                    <a:pt x="194977" y="0"/>
                    <a:pt x="197263" y="2286"/>
                    <a:pt x="197263" y="5144"/>
                  </a:cubicBezTo>
                  <a:cubicBezTo>
                    <a:pt x="197263" y="8001"/>
                    <a:pt x="194977" y="10287"/>
                    <a:pt x="192119" y="10287"/>
                  </a:cubicBezTo>
                  <a:close/>
                  <a:moveTo>
                    <a:pt x="38386" y="10287"/>
                  </a:moveTo>
                  <a:lnTo>
                    <a:pt x="5144" y="10287"/>
                  </a:lnTo>
                  <a:cubicBezTo>
                    <a:pt x="2286" y="10287"/>
                    <a:pt x="0" y="8001"/>
                    <a:pt x="0" y="5144"/>
                  </a:cubicBezTo>
                  <a:cubicBezTo>
                    <a:pt x="0" y="2286"/>
                    <a:pt x="2286" y="0"/>
                    <a:pt x="5144" y="0"/>
                  </a:cubicBezTo>
                  <a:lnTo>
                    <a:pt x="38386" y="0"/>
                  </a:lnTo>
                  <a:cubicBezTo>
                    <a:pt x="41243" y="0"/>
                    <a:pt x="43529" y="2286"/>
                    <a:pt x="43529" y="5144"/>
                  </a:cubicBezTo>
                  <a:cubicBezTo>
                    <a:pt x="43529" y="8001"/>
                    <a:pt x="41243" y="10287"/>
                    <a:pt x="38386" y="1028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5" name="Google Shape;6005;p61"/>
            <p:cNvSpPr/>
            <p:nvPr/>
          </p:nvSpPr>
          <p:spPr>
            <a:xfrm>
              <a:off x="2055991" y="3520421"/>
              <a:ext cx="169645" cy="8847"/>
            </a:xfrm>
            <a:custGeom>
              <a:rect b="b" l="l" r="r" t="t"/>
              <a:pathLst>
                <a:path extrusionOk="0" h="10287" w="197262">
                  <a:moveTo>
                    <a:pt x="192119" y="10287"/>
                  </a:moveTo>
                  <a:lnTo>
                    <a:pt x="5144" y="10287"/>
                  </a:lnTo>
                  <a:cubicBezTo>
                    <a:pt x="2286" y="10287"/>
                    <a:pt x="0" y="8001"/>
                    <a:pt x="0" y="5144"/>
                  </a:cubicBezTo>
                  <a:cubicBezTo>
                    <a:pt x="0" y="2286"/>
                    <a:pt x="2286" y="0"/>
                    <a:pt x="5144" y="0"/>
                  </a:cubicBezTo>
                  <a:lnTo>
                    <a:pt x="192119" y="0"/>
                  </a:lnTo>
                  <a:cubicBezTo>
                    <a:pt x="194977" y="0"/>
                    <a:pt x="197263" y="2286"/>
                    <a:pt x="197263" y="5144"/>
                  </a:cubicBezTo>
                  <a:cubicBezTo>
                    <a:pt x="197263" y="8001"/>
                    <a:pt x="194977" y="10287"/>
                    <a:pt x="192119" y="1028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6" name="Google Shape;6006;p61"/>
            <p:cNvSpPr/>
            <p:nvPr/>
          </p:nvSpPr>
          <p:spPr>
            <a:xfrm>
              <a:off x="2198442" y="3345082"/>
              <a:ext cx="122815" cy="139337"/>
            </a:xfrm>
            <a:custGeom>
              <a:rect b="b" l="l" r="r" t="t"/>
              <a:pathLst>
                <a:path extrusionOk="0" h="162020" w="142808">
                  <a:moveTo>
                    <a:pt x="138684" y="28384"/>
                  </a:moveTo>
                  <a:lnTo>
                    <a:pt x="117157" y="53911"/>
                  </a:lnTo>
                  <a:lnTo>
                    <a:pt x="110585" y="61722"/>
                  </a:lnTo>
                  <a:lnTo>
                    <a:pt x="26384" y="162020"/>
                  </a:lnTo>
                  <a:lnTo>
                    <a:pt x="11811" y="149733"/>
                  </a:lnTo>
                  <a:lnTo>
                    <a:pt x="0" y="139827"/>
                  </a:lnTo>
                  <a:lnTo>
                    <a:pt x="84296" y="39529"/>
                  </a:lnTo>
                  <a:lnTo>
                    <a:pt x="90868" y="31718"/>
                  </a:lnTo>
                  <a:lnTo>
                    <a:pt x="112300" y="6191"/>
                  </a:lnTo>
                  <a:cubicBezTo>
                    <a:pt x="115729" y="2096"/>
                    <a:pt x="120587" y="0"/>
                    <a:pt x="125539" y="0"/>
                  </a:cubicBezTo>
                  <a:cubicBezTo>
                    <a:pt x="129445" y="0"/>
                    <a:pt x="133445" y="1333"/>
                    <a:pt x="136588" y="4000"/>
                  </a:cubicBezTo>
                  <a:cubicBezTo>
                    <a:pt x="138970" y="6001"/>
                    <a:pt x="140684" y="8477"/>
                    <a:pt x="141732" y="11240"/>
                  </a:cubicBezTo>
                  <a:cubicBezTo>
                    <a:pt x="143828" y="16859"/>
                    <a:pt x="142875" y="23431"/>
                    <a:pt x="138779" y="28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7" name="Google Shape;6007;p61"/>
            <p:cNvSpPr/>
            <p:nvPr/>
          </p:nvSpPr>
          <p:spPr>
            <a:xfrm>
              <a:off x="2208599" y="3354173"/>
              <a:ext cx="112657" cy="130244"/>
            </a:xfrm>
            <a:custGeom>
              <a:rect b="b" l="l" r="r" t="t"/>
              <a:pathLst>
                <a:path extrusionOk="0" h="151447" w="130997">
                  <a:moveTo>
                    <a:pt x="126873" y="17812"/>
                  </a:moveTo>
                  <a:lnTo>
                    <a:pt x="105346" y="43339"/>
                  </a:lnTo>
                  <a:lnTo>
                    <a:pt x="98774" y="51149"/>
                  </a:lnTo>
                  <a:lnTo>
                    <a:pt x="14573" y="151448"/>
                  </a:lnTo>
                  <a:lnTo>
                    <a:pt x="0" y="139160"/>
                  </a:lnTo>
                  <a:lnTo>
                    <a:pt x="571" y="138494"/>
                  </a:lnTo>
                  <a:lnTo>
                    <a:pt x="83725" y="39529"/>
                  </a:lnTo>
                  <a:lnTo>
                    <a:pt x="90297" y="31718"/>
                  </a:lnTo>
                  <a:lnTo>
                    <a:pt x="111728" y="6191"/>
                  </a:lnTo>
                  <a:cubicBezTo>
                    <a:pt x="115157" y="2096"/>
                    <a:pt x="120015" y="0"/>
                    <a:pt x="124968" y="0"/>
                  </a:cubicBezTo>
                  <a:cubicBezTo>
                    <a:pt x="126587" y="0"/>
                    <a:pt x="128302" y="190"/>
                    <a:pt x="129921" y="667"/>
                  </a:cubicBezTo>
                  <a:cubicBezTo>
                    <a:pt x="132017" y="6286"/>
                    <a:pt x="131064" y="12859"/>
                    <a:pt x="126968" y="177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8" name="Google Shape;6008;p61"/>
            <p:cNvSpPr/>
            <p:nvPr/>
          </p:nvSpPr>
          <p:spPr>
            <a:xfrm>
              <a:off x="2257874" y="3372271"/>
              <a:ext cx="48666" cy="88058"/>
            </a:xfrm>
            <a:custGeom>
              <a:rect b="b" l="l" r="r" t="t"/>
              <a:pathLst>
                <a:path extrusionOk="0" h="102393" w="56588">
                  <a:moveTo>
                    <a:pt x="52718" y="48577"/>
                  </a:moveTo>
                  <a:lnTo>
                    <a:pt x="9094" y="100584"/>
                  </a:lnTo>
                  <a:cubicBezTo>
                    <a:pt x="8046" y="101822"/>
                    <a:pt x="6617" y="102394"/>
                    <a:pt x="5188" y="102394"/>
                  </a:cubicBezTo>
                  <a:cubicBezTo>
                    <a:pt x="4045" y="102394"/>
                    <a:pt x="2903" y="102013"/>
                    <a:pt x="1855" y="101155"/>
                  </a:cubicBezTo>
                  <a:cubicBezTo>
                    <a:pt x="-336" y="99346"/>
                    <a:pt x="-622" y="96107"/>
                    <a:pt x="1188" y="93917"/>
                  </a:cubicBezTo>
                  <a:lnTo>
                    <a:pt x="44812" y="41910"/>
                  </a:lnTo>
                  <a:cubicBezTo>
                    <a:pt x="45955" y="40481"/>
                    <a:pt x="46527" y="38767"/>
                    <a:pt x="46336" y="36957"/>
                  </a:cubicBezTo>
                  <a:cubicBezTo>
                    <a:pt x="46146" y="35147"/>
                    <a:pt x="45289" y="33528"/>
                    <a:pt x="43955" y="32290"/>
                  </a:cubicBezTo>
                  <a:lnTo>
                    <a:pt x="41384" y="30099"/>
                  </a:lnTo>
                  <a:lnTo>
                    <a:pt x="14999" y="7810"/>
                  </a:lnTo>
                  <a:lnTo>
                    <a:pt x="21571" y="0"/>
                  </a:lnTo>
                  <a:lnTo>
                    <a:pt x="47956" y="22193"/>
                  </a:lnTo>
                  <a:lnTo>
                    <a:pt x="50528" y="24384"/>
                  </a:lnTo>
                  <a:cubicBezTo>
                    <a:pt x="54052" y="27337"/>
                    <a:pt x="56147" y="31432"/>
                    <a:pt x="56528" y="36004"/>
                  </a:cubicBezTo>
                  <a:cubicBezTo>
                    <a:pt x="56909" y="40577"/>
                    <a:pt x="55480" y="44958"/>
                    <a:pt x="52623" y="4848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9" name="Google Shape;6009;p61"/>
            <p:cNvSpPr/>
            <p:nvPr/>
          </p:nvSpPr>
          <p:spPr>
            <a:xfrm>
              <a:off x="2166740" y="3464241"/>
              <a:ext cx="55294" cy="60556"/>
            </a:xfrm>
            <a:custGeom>
              <a:rect b="b" l="l" r="r" t="t"/>
              <a:pathLst>
                <a:path extrusionOk="0" h="70414" w="64295">
                  <a:moveTo>
                    <a:pt x="64296" y="22193"/>
                  </a:moveTo>
                  <a:lnTo>
                    <a:pt x="56771" y="31242"/>
                  </a:lnTo>
                  <a:lnTo>
                    <a:pt x="13337" y="67437"/>
                  </a:lnTo>
                  <a:lnTo>
                    <a:pt x="12003" y="68580"/>
                  </a:lnTo>
                  <a:cubicBezTo>
                    <a:pt x="7717" y="72390"/>
                    <a:pt x="1050" y="69914"/>
                    <a:pt x="97" y="64389"/>
                  </a:cubicBezTo>
                  <a:cubicBezTo>
                    <a:pt x="-665" y="59436"/>
                    <a:pt x="2478" y="55721"/>
                    <a:pt x="30482" y="8858"/>
                  </a:cubicBezTo>
                  <a:lnTo>
                    <a:pt x="37911" y="0"/>
                  </a:lnTo>
                  <a:lnTo>
                    <a:pt x="49723" y="9906"/>
                  </a:lnTo>
                  <a:lnTo>
                    <a:pt x="64296" y="2219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0" name="Google Shape;6010;p61"/>
            <p:cNvSpPr/>
            <p:nvPr/>
          </p:nvSpPr>
          <p:spPr>
            <a:xfrm>
              <a:off x="2178209" y="3472758"/>
              <a:ext cx="43824" cy="49477"/>
            </a:xfrm>
            <a:custGeom>
              <a:rect b="b" l="l" r="r" t="t"/>
              <a:pathLst>
                <a:path extrusionOk="0" h="57531" w="50958">
                  <a:moveTo>
                    <a:pt x="50959" y="12287"/>
                  </a:moveTo>
                  <a:lnTo>
                    <a:pt x="43434" y="21336"/>
                  </a:lnTo>
                  <a:lnTo>
                    <a:pt x="0" y="57531"/>
                  </a:lnTo>
                  <a:cubicBezTo>
                    <a:pt x="3238" y="51054"/>
                    <a:pt x="11049" y="38576"/>
                    <a:pt x="28384" y="9525"/>
                  </a:cubicBezTo>
                  <a:lnTo>
                    <a:pt x="35814" y="667"/>
                  </a:lnTo>
                  <a:lnTo>
                    <a:pt x="36386" y="0"/>
                  </a:lnTo>
                  <a:lnTo>
                    <a:pt x="50959" y="122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11" name="Google Shape;6011;p61"/>
          <p:cNvGrpSpPr/>
          <p:nvPr/>
        </p:nvGrpSpPr>
        <p:grpSpPr>
          <a:xfrm>
            <a:off x="2461589" y="3367284"/>
            <a:ext cx="291215" cy="164476"/>
            <a:chOff x="2465179" y="3356920"/>
            <a:chExt cx="291215" cy="164476"/>
          </a:xfrm>
        </p:grpSpPr>
        <p:sp>
          <p:nvSpPr>
            <p:cNvPr id="6012" name="Google Shape;6012;p61"/>
            <p:cNvSpPr/>
            <p:nvPr/>
          </p:nvSpPr>
          <p:spPr>
            <a:xfrm>
              <a:off x="2465179" y="3380422"/>
              <a:ext cx="230111" cy="140892"/>
            </a:xfrm>
            <a:custGeom>
              <a:rect b="b" l="l" r="r" t="t"/>
              <a:pathLst>
                <a:path extrusionOk="0" h="163353" w="266795">
                  <a:moveTo>
                    <a:pt x="261366" y="163354"/>
                  </a:moveTo>
                  <a:lnTo>
                    <a:pt x="5429" y="163354"/>
                  </a:lnTo>
                  <a:cubicBezTo>
                    <a:pt x="2381" y="163354"/>
                    <a:pt x="0" y="160877"/>
                    <a:pt x="0" y="157925"/>
                  </a:cubicBezTo>
                  <a:lnTo>
                    <a:pt x="0" y="5429"/>
                  </a:lnTo>
                  <a:cubicBezTo>
                    <a:pt x="0" y="2381"/>
                    <a:pt x="2476" y="0"/>
                    <a:pt x="5429" y="0"/>
                  </a:cubicBezTo>
                  <a:lnTo>
                    <a:pt x="261366" y="0"/>
                  </a:lnTo>
                  <a:cubicBezTo>
                    <a:pt x="264414" y="0"/>
                    <a:pt x="266795" y="2476"/>
                    <a:pt x="266795" y="5429"/>
                  </a:cubicBezTo>
                  <a:lnTo>
                    <a:pt x="266795" y="157925"/>
                  </a:lnTo>
                  <a:cubicBezTo>
                    <a:pt x="266795" y="160972"/>
                    <a:pt x="264319" y="163354"/>
                    <a:pt x="261366" y="1633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3" name="Google Shape;6013;p61"/>
            <p:cNvSpPr/>
            <p:nvPr/>
          </p:nvSpPr>
          <p:spPr>
            <a:xfrm>
              <a:off x="2484018" y="3399340"/>
              <a:ext cx="192484" cy="103266"/>
            </a:xfrm>
            <a:custGeom>
              <a:rect b="b" l="l" r="r" t="t"/>
              <a:pathLst>
                <a:path extrusionOk="0" h="119729" w="223170">
                  <a:moveTo>
                    <a:pt x="217742" y="119729"/>
                  </a:moveTo>
                  <a:lnTo>
                    <a:pt x="5429" y="119729"/>
                  </a:lnTo>
                  <a:cubicBezTo>
                    <a:pt x="2381" y="119729"/>
                    <a:pt x="0" y="117253"/>
                    <a:pt x="0" y="114300"/>
                  </a:cubicBezTo>
                  <a:lnTo>
                    <a:pt x="0" y="5429"/>
                  </a:lnTo>
                  <a:cubicBezTo>
                    <a:pt x="0" y="2381"/>
                    <a:pt x="2477" y="0"/>
                    <a:pt x="5429" y="0"/>
                  </a:cubicBezTo>
                  <a:lnTo>
                    <a:pt x="217742" y="0"/>
                  </a:lnTo>
                  <a:cubicBezTo>
                    <a:pt x="220790" y="0"/>
                    <a:pt x="223171" y="2476"/>
                    <a:pt x="223171" y="5429"/>
                  </a:cubicBezTo>
                  <a:lnTo>
                    <a:pt x="223171" y="114300"/>
                  </a:lnTo>
                  <a:cubicBezTo>
                    <a:pt x="223171" y="117348"/>
                    <a:pt x="220694" y="119729"/>
                    <a:pt x="217742" y="1197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4" name="Google Shape;6014;p61"/>
            <p:cNvSpPr/>
            <p:nvPr/>
          </p:nvSpPr>
          <p:spPr>
            <a:xfrm>
              <a:off x="2641430" y="3357035"/>
              <a:ext cx="114964" cy="115009"/>
            </a:xfrm>
            <a:custGeom>
              <a:rect b="b" l="l" r="r" t="t"/>
              <a:pathLst>
                <a:path extrusionOk="0" h="133344" w="133292">
                  <a:moveTo>
                    <a:pt x="342" y="129192"/>
                  </a:moveTo>
                  <a:cubicBezTo>
                    <a:pt x="2437" y="124334"/>
                    <a:pt x="5295" y="117857"/>
                    <a:pt x="7105" y="113571"/>
                  </a:cubicBezTo>
                  <a:cubicBezTo>
                    <a:pt x="8438" y="110428"/>
                    <a:pt x="10438" y="107570"/>
                    <a:pt x="12820" y="105189"/>
                  </a:cubicBezTo>
                  <a:lnTo>
                    <a:pt x="114832" y="3176"/>
                  </a:lnTo>
                  <a:cubicBezTo>
                    <a:pt x="119500" y="-1491"/>
                    <a:pt x="127405" y="-1015"/>
                    <a:pt x="131406" y="4605"/>
                  </a:cubicBezTo>
                  <a:cubicBezTo>
                    <a:pt x="134549" y="8986"/>
                    <a:pt x="133597" y="15178"/>
                    <a:pt x="129787" y="18988"/>
                  </a:cubicBezTo>
                  <a:lnTo>
                    <a:pt x="28155" y="120619"/>
                  </a:lnTo>
                  <a:cubicBezTo>
                    <a:pt x="25774" y="123001"/>
                    <a:pt x="22916" y="125001"/>
                    <a:pt x="19773" y="126335"/>
                  </a:cubicBezTo>
                  <a:cubicBezTo>
                    <a:pt x="15487" y="128240"/>
                    <a:pt x="9010" y="131002"/>
                    <a:pt x="4152" y="133097"/>
                  </a:cubicBezTo>
                  <a:cubicBezTo>
                    <a:pt x="1675" y="134145"/>
                    <a:pt x="-801" y="131669"/>
                    <a:pt x="247" y="1291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5" name="Google Shape;6015;p61"/>
            <p:cNvSpPr/>
            <p:nvPr/>
          </p:nvSpPr>
          <p:spPr>
            <a:xfrm>
              <a:off x="2641569" y="3356920"/>
              <a:ext cx="112211" cy="114254"/>
            </a:xfrm>
            <a:custGeom>
              <a:rect b="b" l="l" r="r" t="t"/>
              <a:pathLst>
                <a:path extrusionOk="0" h="132468" w="130100">
                  <a:moveTo>
                    <a:pt x="114766" y="3215"/>
                  </a:moveTo>
                  <a:lnTo>
                    <a:pt x="12753" y="105227"/>
                  </a:lnTo>
                  <a:cubicBezTo>
                    <a:pt x="10372" y="107609"/>
                    <a:pt x="8371" y="110466"/>
                    <a:pt x="7038" y="113609"/>
                  </a:cubicBezTo>
                  <a:cubicBezTo>
                    <a:pt x="5133" y="117896"/>
                    <a:pt x="2371" y="124373"/>
                    <a:pt x="275" y="129230"/>
                  </a:cubicBezTo>
                  <a:cubicBezTo>
                    <a:pt x="-296" y="130469"/>
                    <a:pt x="85" y="131707"/>
                    <a:pt x="847" y="132469"/>
                  </a:cubicBezTo>
                  <a:lnTo>
                    <a:pt x="130101" y="3215"/>
                  </a:lnTo>
                  <a:cubicBezTo>
                    <a:pt x="125815" y="-1072"/>
                    <a:pt x="118957" y="-1072"/>
                    <a:pt x="114766" y="3215"/>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6" name="Google Shape;6016;p61"/>
            <p:cNvSpPr/>
            <p:nvPr/>
          </p:nvSpPr>
          <p:spPr>
            <a:xfrm>
              <a:off x="2507465" y="3422862"/>
              <a:ext cx="32861" cy="56275"/>
            </a:xfrm>
            <a:custGeom>
              <a:rect b="b" l="l" r="r" t="t"/>
              <a:pathLst>
                <a:path extrusionOk="0" h="65246" w="38100">
                  <a:moveTo>
                    <a:pt x="20765" y="27432"/>
                  </a:moveTo>
                  <a:cubicBezTo>
                    <a:pt x="11525" y="24384"/>
                    <a:pt x="10858" y="22669"/>
                    <a:pt x="10858" y="20383"/>
                  </a:cubicBezTo>
                  <a:cubicBezTo>
                    <a:pt x="10858" y="18764"/>
                    <a:pt x="14097" y="16288"/>
                    <a:pt x="19050" y="16288"/>
                  </a:cubicBezTo>
                  <a:cubicBezTo>
                    <a:pt x="24003" y="16288"/>
                    <a:pt x="27242" y="18764"/>
                    <a:pt x="27242" y="20383"/>
                  </a:cubicBezTo>
                  <a:cubicBezTo>
                    <a:pt x="27242" y="23431"/>
                    <a:pt x="29718" y="25813"/>
                    <a:pt x="32671" y="25813"/>
                  </a:cubicBezTo>
                  <a:cubicBezTo>
                    <a:pt x="35623" y="25813"/>
                    <a:pt x="38100" y="23336"/>
                    <a:pt x="38100" y="20383"/>
                  </a:cubicBezTo>
                  <a:cubicBezTo>
                    <a:pt x="38100" y="13525"/>
                    <a:pt x="32385" y="7906"/>
                    <a:pt x="24479" y="6096"/>
                  </a:cubicBezTo>
                  <a:lnTo>
                    <a:pt x="24479" y="5429"/>
                  </a:lnTo>
                  <a:cubicBezTo>
                    <a:pt x="24479" y="2381"/>
                    <a:pt x="22003" y="0"/>
                    <a:pt x="19050" y="0"/>
                  </a:cubicBezTo>
                  <a:cubicBezTo>
                    <a:pt x="16097" y="0"/>
                    <a:pt x="13621" y="2476"/>
                    <a:pt x="13621" y="5429"/>
                  </a:cubicBezTo>
                  <a:lnTo>
                    <a:pt x="13621" y="6096"/>
                  </a:lnTo>
                  <a:cubicBezTo>
                    <a:pt x="5715" y="7906"/>
                    <a:pt x="0" y="13525"/>
                    <a:pt x="0" y="20383"/>
                  </a:cubicBezTo>
                  <a:cubicBezTo>
                    <a:pt x="0" y="32004"/>
                    <a:pt x="10858" y="35623"/>
                    <a:pt x="17335" y="37814"/>
                  </a:cubicBezTo>
                  <a:cubicBezTo>
                    <a:pt x="26575" y="40862"/>
                    <a:pt x="27242" y="42577"/>
                    <a:pt x="27242" y="44863"/>
                  </a:cubicBezTo>
                  <a:cubicBezTo>
                    <a:pt x="27242" y="46482"/>
                    <a:pt x="24003" y="48958"/>
                    <a:pt x="19050" y="48958"/>
                  </a:cubicBezTo>
                  <a:cubicBezTo>
                    <a:pt x="14097" y="48958"/>
                    <a:pt x="10858" y="46482"/>
                    <a:pt x="10858" y="44863"/>
                  </a:cubicBezTo>
                  <a:cubicBezTo>
                    <a:pt x="10858" y="41815"/>
                    <a:pt x="8382" y="39433"/>
                    <a:pt x="5429" y="39433"/>
                  </a:cubicBezTo>
                  <a:cubicBezTo>
                    <a:pt x="2477" y="39433"/>
                    <a:pt x="0" y="41910"/>
                    <a:pt x="0" y="44863"/>
                  </a:cubicBezTo>
                  <a:cubicBezTo>
                    <a:pt x="0" y="51721"/>
                    <a:pt x="5715" y="57340"/>
                    <a:pt x="13621" y="59150"/>
                  </a:cubicBezTo>
                  <a:lnTo>
                    <a:pt x="13621" y="59817"/>
                  </a:lnTo>
                  <a:cubicBezTo>
                    <a:pt x="13621" y="62865"/>
                    <a:pt x="16097" y="65246"/>
                    <a:pt x="19050" y="65246"/>
                  </a:cubicBezTo>
                  <a:cubicBezTo>
                    <a:pt x="22003" y="65246"/>
                    <a:pt x="24479" y="62770"/>
                    <a:pt x="24479" y="59817"/>
                  </a:cubicBezTo>
                  <a:lnTo>
                    <a:pt x="24479" y="59150"/>
                  </a:lnTo>
                  <a:cubicBezTo>
                    <a:pt x="32385" y="57340"/>
                    <a:pt x="38100" y="51721"/>
                    <a:pt x="38100" y="44863"/>
                  </a:cubicBezTo>
                  <a:cubicBezTo>
                    <a:pt x="38100" y="33242"/>
                    <a:pt x="27242" y="29623"/>
                    <a:pt x="20765" y="274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7" name="Google Shape;6017;p61"/>
            <p:cNvSpPr/>
            <p:nvPr/>
          </p:nvSpPr>
          <p:spPr>
            <a:xfrm>
              <a:off x="2592117" y="3465139"/>
              <a:ext cx="32861" cy="9365"/>
            </a:xfrm>
            <a:custGeom>
              <a:rect b="b" l="l" r="r" t="t"/>
              <a:pathLst>
                <a:path extrusionOk="0" h="10858" w="38100">
                  <a:moveTo>
                    <a:pt x="32671" y="10858"/>
                  </a:moveTo>
                  <a:lnTo>
                    <a:pt x="5429" y="10858"/>
                  </a:lnTo>
                  <a:cubicBezTo>
                    <a:pt x="2381" y="10858"/>
                    <a:pt x="0" y="8382"/>
                    <a:pt x="0" y="5429"/>
                  </a:cubicBezTo>
                  <a:cubicBezTo>
                    <a:pt x="0" y="2476"/>
                    <a:pt x="2477" y="0"/>
                    <a:pt x="5429" y="0"/>
                  </a:cubicBezTo>
                  <a:lnTo>
                    <a:pt x="32671" y="0"/>
                  </a:lnTo>
                  <a:cubicBezTo>
                    <a:pt x="35719" y="0"/>
                    <a:pt x="38100" y="2476"/>
                    <a:pt x="38100" y="5429"/>
                  </a:cubicBezTo>
                  <a:cubicBezTo>
                    <a:pt x="38100" y="8477"/>
                    <a:pt x="35623" y="10858"/>
                    <a:pt x="32671" y="108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8" name="Google Shape;6018;p61"/>
            <p:cNvSpPr/>
            <p:nvPr/>
          </p:nvSpPr>
          <p:spPr>
            <a:xfrm>
              <a:off x="2554521" y="3446303"/>
              <a:ext cx="70405" cy="9365"/>
            </a:xfrm>
            <a:custGeom>
              <a:rect b="b" l="l" r="r" t="t"/>
              <a:pathLst>
                <a:path extrusionOk="0" h="10858" w="81629">
                  <a:moveTo>
                    <a:pt x="76200" y="10858"/>
                  </a:moveTo>
                  <a:lnTo>
                    <a:pt x="5429" y="10858"/>
                  </a:lnTo>
                  <a:cubicBezTo>
                    <a:pt x="2381" y="10858"/>
                    <a:pt x="0" y="8382"/>
                    <a:pt x="0" y="5429"/>
                  </a:cubicBezTo>
                  <a:cubicBezTo>
                    <a:pt x="0" y="2477"/>
                    <a:pt x="2476" y="0"/>
                    <a:pt x="5429" y="0"/>
                  </a:cubicBezTo>
                  <a:lnTo>
                    <a:pt x="76200" y="0"/>
                  </a:lnTo>
                  <a:cubicBezTo>
                    <a:pt x="79248" y="0"/>
                    <a:pt x="81629" y="2477"/>
                    <a:pt x="81629" y="5429"/>
                  </a:cubicBezTo>
                  <a:cubicBezTo>
                    <a:pt x="81629" y="8382"/>
                    <a:pt x="79153" y="10858"/>
                    <a:pt x="76200" y="1085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9" name="Google Shape;6019;p61"/>
            <p:cNvSpPr/>
            <p:nvPr/>
          </p:nvSpPr>
          <p:spPr>
            <a:xfrm>
              <a:off x="2554521" y="3427468"/>
              <a:ext cx="70405" cy="9365"/>
            </a:xfrm>
            <a:custGeom>
              <a:rect b="b" l="l" r="r" t="t"/>
              <a:pathLst>
                <a:path extrusionOk="0" h="10858" w="81629">
                  <a:moveTo>
                    <a:pt x="76200" y="10858"/>
                  </a:moveTo>
                  <a:lnTo>
                    <a:pt x="5429" y="10858"/>
                  </a:lnTo>
                  <a:cubicBezTo>
                    <a:pt x="2381" y="10858"/>
                    <a:pt x="0" y="8382"/>
                    <a:pt x="0" y="5429"/>
                  </a:cubicBezTo>
                  <a:cubicBezTo>
                    <a:pt x="0" y="2476"/>
                    <a:pt x="2476" y="0"/>
                    <a:pt x="5429" y="0"/>
                  </a:cubicBezTo>
                  <a:lnTo>
                    <a:pt x="76200" y="0"/>
                  </a:lnTo>
                  <a:cubicBezTo>
                    <a:pt x="79248" y="0"/>
                    <a:pt x="81629" y="2476"/>
                    <a:pt x="81629" y="5429"/>
                  </a:cubicBezTo>
                  <a:cubicBezTo>
                    <a:pt x="81629" y="8382"/>
                    <a:pt x="79153" y="10858"/>
                    <a:pt x="76200" y="1085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0" name="Google Shape;6020;p61"/>
            <p:cNvSpPr/>
            <p:nvPr/>
          </p:nvSpPr>
          <p:spPr>
            <a:xfrm>
              <a:off x="2465261" y="3380504"/>
              <a:ext cx="230111" cy="140892"/>
            </a:xfrm>
            <a:custGeom>
              <a:rect b="b" l="l" r="r" t="t"/>
              <a:pathLst>
                <a:path extrusionOk="0" h="163353" w="266795">
                  <a:moveTo>
                    <a:pt x="27146" y="152400"/>
                  </a:moveTo>
                  <a:cubicBezTo>
                    <a:pt x="18098" y="152400"/>
                    <a:pt x="10859" y="145066"/>
                    <a:pt x="10859" y="136112"/>
                  </a:cubicBezTo>
                  <a:lnTo>
                    <a:pt x="10859" y="0"/>
                  </a:lnTo>
                  <a:lnTo>
                    <a:pt x="5429" y="0"/>
                  </a:lnTo>
                  <a:cubicBezTo>
                    <a:pt x="2381" y="0"/>
                    <a:pt x="0" y="2477"/>
                    <a:pt x="0" y="5429"/>
                  </a:cubicBezTo>
                  <a:lnTo>
                    <a:pt x="0" y="157925"/>
                  </a:lnTo>
                  <a:cubicBezTo>
                    <a:pt x="0" y="160973"/>
                    <a:pt x="2477" y="163354"/>
                    <a:pt x="5429" y="163354"/>
                  </a:cubicBezTo>
                  <a:lnTo>
                    <a:pt x="261366" y="163354"/>
                  </a:lnTo>
                  <a:cubicBezTo>
                    <a:pt x="264414" y="163354"/>
                    <a:pt x="266795" y="160877"/>
                    <a:pt x="266795" y="157925"/>
                  </a:cubicBezTo>
                  <a:lnTo>
                    <a:pt x="266795" y="152495"/>
                  </a:lnTo>
                  <a:lnTo>
                    <a:pt x="27241" y="152495"/>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1" name="Google Shape;6021;p61"/>
            <p:cNvSpPr/>
            <p:nvPr/>
          </p:nvSpPr>
          <p:spPr>
            <a:xfrm>
              <a:off x="2484018" y="3399257"/>
              <a:ext cx="192484" cy="103266"/>
            </a:xfrm>
            <a:custGeom>
              <a:rect b="b" l="l" r="r" t="t"/>
              <a:pathLst>
                <a:path extrusionOk="0" h="119729" w="223170">
                  <a:moveTo>
                    <a:pt x="27146" y="108871"/>
                  </a:moveTo>
                  <a:cubicBezTo>
                    <a:pt x="18098" y="108871"/>
                    <a:pt x="10859" y="101537"/>
                    <a:pt x="10859" y="92583"/>
                  </a:cubicBezTo>
                  <a:lnTo>
                    <a:pt x="10859" y="0"/>
                  </a:lnTo>
                  <a:lnTo>
                    <a:pt x="5429" y="0"/>
                  </a:lnTo>
                  <a:cubicBezTo>
                    <a:pt x="2381" y="0"/>
                    <a:pt x="0" y="2477"/>
                    <a:pt x="0" y="5429"/>
                  </a:cubicBezTo>
                  <a:lnTo>
                    <a:pt x="0" y="114300"/>
                  </a:lnTo>
                  <a:cubicBezTo>
                    <a:pt x="0" y="117348"/>
                    <a:pt x="2477" y="119729"/>
                    <a:pt x="5429" y="119729"/>
                  </a:cubicBezTo>
                  <a:lnTo>
                    <a:pt x="217742" y="119729"/>
                  </a:lnTo>
                  <a:cubicBezTo>
                    <a:pt x="220790" y="119729"/>
                    <a:pt x="223171" y="117253"/>
                    <a:pt x="223171" y="114300"/>
                  </a:cubicBezTo>
                  <a:lnTo>
                    <a:pt x="223171" y="108871"/>
                  </a:lnTo>
                  <a:lnTo>
                    <a:pt x="27146" y="108871"/>
                  </a:lnTo>
                  <a:close/>
                </a:path>
              </a:pathLst>
            </a:custGeom>
            <a:solidFill>
              <a:srgbClr val="22244E">
                <a:alpha val="5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2" name="Google Shape;6022;p61"/>
            <p:cNvSpPr/>
            <p:nvPr/>
          </p:nvSpPr>
          <p:spPr>
            <a:xfrm>
              <a:off x="2641512" y="3446550"/>
              <a:ext cx="25515" cy="25515"/>
            </a:xfrm>
            <a:custGeom>
              <a:rect b="b" l="l" r="r" t="t"/>
              <a:pathLst>
                <a:path extrusionOk="0" h="29583" w="29583">
                  <a:moveTo>
                    <a:pt x="14153" y="0"/>
                  </a:moveTo>
                  <a:lnTo>
                    <a:pt x="12724" y="1429"/>
                  </a:lnTo>
                  <a:cubicBezTo>
                    <a:pt x="10343" y="3810"/>
                    <a:pt x="8343" y="6668"/>
                    <a:pt x="7009" y="9811"/>
                  </a:cubicBezTo>
                  <a:cubicBezTo>
                    <a:pt x="5104" y="14097"/>
                    <a:pt x="2342" y="20574"/>
                    <a:pt x="247" y="25432"/>
                  </a:cubicBezTo>
                  <a:cubicBezTo>
                    <a:pt x="-801" y="27908"/>
                    <a:pt x="1675" y="30385"/>
                    <a:pt x="4152" y="29337"/>
                  </a:cubicBezTo>
                  <a:cubicBezTo>
                    <a:pt x="9010" y="27242"/>
                    <a:pt x="15487" y="24384"/>
                    <a:pt x="19773" y="22574"/>
                  </a:cubicBezTo>
                  <a:cubicBezTo>
                    <a:pt x="22916" y="21241"/>
                    <a:pt x="25774" y="19241"/>
                    <a:pt x="28155" y="16859"/>
                  </a:cubicBezTo>
                  <a:lnTo>
                    <a:pt x="29584" y="15431"/>
                  </a:lnTo>
                  <a:lnTo>
                    <a:pt x="14153"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3" name="Google Shape;6023;p61"/>
            <p:cNvSpPr/>
            <p:nvPr/>
          </p:nvSpPr>
          <p:spPr>
            <a:xfrm>
              <a:off x="2641594" y="3459381"/>
              <a:ext cx="12781" cy="12782"/>
            </a:xfrm>
            <a:custGeom>
              <a:rect b="b" l="l" r="r" t="t"/>
              <a:pathLst>
                <a:path extrusionOk="0" h="14820" w="14819">
                  <a:moveTo>
                    <a:pt x="4819" y="0"/>
                  </a:moveTo>
                  <a:cubicBezTo>
                    <a:pt x="3295" y="3524"/>
                    <a:pt x="1580" y="7430"/>
                    <a:pt x="247" y="10668"/>
                  </a:cubicBezTo>
                  <a:cubicBezTo>
                    <a:pt x="-801" y="13145"/>
                    <a:pt x="1675" y="15621"/>
                    <a:pt x="4152" y="14573"/>
                  </a:cubicBezTo>
                  <a:cubicBezTo>
                    <a:pt x="7390" y="13145"/>
                    <a:pt x="11296" y="11525"/>
                    <a:pt x="14820" y="10001"/>
                  </a:cubicBezTo>
                  <a:lnTo>
                    <a:pt x="4914" y="9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24" name="Google Shape;6024;p61"/>
          <p:cNvSpPr/>
          <p:nvPr/>
        </p:nvSpPr>
        <p:spPr>
          <a:xfrm>
            <a:off x="1820687" y="6427866"/>
            <a:ext cx="24160" cy="24290"/>
          </a:xfrm>
          <a:custGeom>
            <a:rect b="b" l="l" r="r" t="t"/>
            <a:pathLst>
              <a:path extrusionOk="0" h="27369" w="27222">
                <a:moveTo>
                  <a:pt x="15430" y="27275"/>
                </a:moveTo>
                <a:lnTo>
                  <a:pt x="23717" y="18988"/>
                </a:lnTo>
                <a:cubicBezTo>
                  <a:pt x="27527" y="15178"/>
                  <a:pt x="28480" y="8987"/>
                  <a:pt x="25336" y="4605"/>
                </a:cubicBezTo>
                <a:cubicBezTo>
                  <a:pt x="21336" y="-1015"/>
                  <a:pt x="13430" y="-1491"/>
                  <a:pt x="8763" y="3176"/>
                </a:cubicBezTo>
                <a:lnTo>
                  <a:pt x="0" y="11939"/>
                </a:lnTo>
                <a:lnTo>
                  <a:pt x="15430" y="27370"/>
                </a:lnTo>
                <a:close/>
              </a:path>
            </a:pathLst>
          </a:custGeom>
          <a:solidFill>
            <a:srgbClr val="CDDF9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5" name="Google Shape;6025;p61"/>
          <p:cNvSpPr/>
          <p:nvPr/>
        </p:nvSpPr>
        <p:spPr>
          <a:xfrm rot="-2700000">
            <a:off x="1826267" y="6432492"/>
            <a:ext cx="8791" cy="19356"/>
          </a:xfrm>
          <a:custGeom>
            <a:rect b="b" l="l" r="r" t="t"/>
            <a:pathLst>
              <a:path extrusionOk="0" h="21812" w="9906">
                <a:moveTo>
                  <a:pt x="0" y="0"/>
                </a:moveTo>
                <a:lnTo>
                  <a:pt x="9906" y="0"/>
                </a:lnTo>
                <a:lnTo>
                  <a:pt x="9906" y="21812"/>
                </a:lnTo>
                <a:lnTo>
                  <a:pt x="0" y="21812"/>
                </a:lnTo>
                <a:close/>
              </a:path>
            </a:pathLst>
          </a:custGeom>
          <a:solidFill>
            <a:srgbClr val="B5D69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026" name="Google Shape;6026;p61"/>
          <p:cNvGrpSpPr/>
          <p:nvPr/>
        </p:nvGrpSpPr>
        <p:grpSpPr>
          <a:xfrm>
            <a:off x="2943971" y="3315962"/>
            <a:ext cx="189931" cy="268865"/>
            <a:chOff x="2943971" y="3326938"/>
            <a:chExt cx="189931" cy="268865"/>
          </a:xfrm>
        </p:grpSpPr>
        <p:sp>
          <p:nvSpPr>
            <p:cNvPr id="6027" name="Google Shape;6027;p61"/>
            <p:cNvSpPr/>
            <p:nvPr/>
          </p:nvSpPr>
          <p:spPr>
            <a:xfrm>
              <a:off x="3020207" y="3577437"/>
              <a:ext cx="36732" cy="18366"/>
            </a:xfrm>
            <a:custGeom>
              <a:rect b="b" l="l" r="r" t="t"/>
              <a:pathLst>
                <a:path extrusionOk="0" h="21050" w="42100">
                  <a:moveTo>
                    <a:pt x="42100" y="0"/>
                  </a:moveTo>
                  <a:cubicBezTo>
                    <a:pt x="42100" y="11621"/>
                    <a:pt x="32671" y="21050"/>
                    <a:pt x="21050" y="21050"/>
                  </a:cubicBezTo>
                  <a:cubicBezTo>
                    <a:pt x="9430" y="21050"/>
                    <a:pt x="0" y="11621"/>
                    <a:pt x="0" y="0"/>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8" name="Google Shape;6028;p61"/>
            <p:cNvSpPr/>
            <p:nvPr/>
          </p:nvSpPr>
          <p:spPr>
            <a:xfrm>
              <a:off x="3020207" y="3577437"/>
              <a:ext cx="24598" cy="18366"/>
            </a:xfrm>
            <a:custGeom>
              <a:rect b="b" l="l" r="r" t="t"/>
              <a:pathLst>
                <a:path extrusionOk="0" h="21050" w="28193">
                  <a:moveTo>
                    <a:pt x="14192" y="0"/>
                  </a:moveTo>
                  <a:lnTo>
                    <a:pt x="0" y="0"/>
                  </a:lnTo>
                  <a:cubicBezTo>
                    <a:pt x="0" y="11621"/>
                    <a:pt x="9430" y="21050"/>
                    <a:pt x="21050" y="21050"/>
                  </a:cubicBezTo>
                  <a:cubicBezTo>
                    <a:pt x="23527" y="21050"/>
                    <a:pt x="25908" y="20574"/>
                    <a:pt x="28194" y="19812"/>
                  </a:cubicBezTo>
                  <a:cubicBezTo>
                    <a:pt x="20098" y="16859"/>
                    <a:pt x="14288" y="9144"/>
                    <a:pt x="14288"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9" name="Google Shape;6029;p61"/>
            <p:cNvSpPr/>
            <p:nvPr/>
          </p:nvSpPr>
          <p:spPr>
            <a:xfrm>
              <a:off x="2943986" y="3326938"/>
              <a:ext cx="189916" cy="224210"/>
            </a:xfrm>
            <a:custGeom>
              <a:rect b="b" l="l" r="r" t="t"/>
              <a:pathLst>
                <a:path extrusionOk="0" h="262234" w="222124">
                  <a:moveTo>
                    <a:pt x="222125" y="111072"/>
                  </a:moveTo>
                  <a:cubicBezTo>
                    <a:pt x="222125" y="50303"/>
                    <a:pt x="173262" y="868"/>
                    <a:pt x="112587" y="11"/>
                  </a:cubicBezTo>
                  <a:cubicBezTo>
                    <a:pt x="50675" y="-846"/>
                    <a:pt x="288" y="48493"/>
                    <a:pt x="2" y="110501"/>
                  </a:cubicBezTo>
                  <a:cubicBezTo>
                    <a:pt x="-188" y="142791"/>
                    <a:pt x="13432" y="171842"/>
                    <a:pt x="35245" y="192225"/>
                  </a:cubicBezTo>
                  <a:cubicBezTo>
                    <a:pt x="41436" y="197941"/>
                    <a:pt x="44770" y="206037"/>
                    <a:pt x="44770" y="214419"/>
                  </a:cubicBezTo>
                  <a:lnTo>
                    <a:pt x="44770" y="241374"/>
                  </a:lnTo>
                  <a:lnTo>
                    <a:pt x="177167" y="262234"/>
                  </a:lnTo>
                  <a:lnTo>
                    <a:pt x="177167" y="214228"/>
                  </a:lnTo>
                  <a:cubicBezTo>
                    <a:pt x="177167" y="205751"/>
                    <a:pt x="180787" y="197845"/>
                    <a:pt x="186883" y="192035"/>
                  </a:cubicBezTo>
                  <a:cubicBezTo>
                    <a:pt x="208504" y="171747"/>
                    <a:pt x="222030" y="142981"/>
                    <a:pt x="222030" y="11097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0" name="Google Shape;6030;p61"/>
            <p:cNvSpPr/>
            <p:nvPr/>
          </p:nvSpPr>
          <p:spPr>
            <a:xfrm>
              <a:off x="3008389" y="3392214"/>
              <a:ext cx="60417" cy="94408"/>
            </a:xfrm>
            <a:custGeom>
              <a:rect b="b" l="l" r="r" t="t"/>
              <a:pathLst>
                <a:path extrusionOk="0" h="108204" w="69246">
                  <a:moveTo>
                    <a:pt x="34671" y="108204"/>
                  </a:moveTo>
                  <a:cubicBezTo>
                    <a:pt x="15621" y="108204"/>
                    <a:pt x="95" y="94869"/>
                    <a:pt x="95" y="78581"/>
                  </a:cubicBezTo>
                  <a:cubicBezTo>
                    <a:pt x="95" y="75724"/>
                    <a:pt x="2381" y="73438"/>
                    <a:pt x="5239" y="73438"/>
                  </a:cubicBezTo>
                  <a:cubicBezTo>
                    <a:pt x="8096" y="73438"/>
                    <a:pt x="10382" y="75724"/>
                    <a:pt x="10382" y="78581"/>
                  </a:cubicBezTo>
                  <a:cubicBezTo>
                    <a:pt x="10382" y="89249"/>
                    <a:pt x="21241" y="97917"/>
                    <a:pt x="34576" y="97917"/>
                  </a:cubicBezTo>
                  <a:cubicBezTo>
                    <a:pt x="47911" y="97917"/>
                    <a:pt x="58769" y="89249"/>
                    <a:pt x="58769" y="78581"/>
                  </a:cubicBezTo>
                  <a:cubicBezTo>
                    <a:pt x="58769" y="67913"/>
                    <a:pt x="47911" y="59246"/>
                    <a:pt x="34576" y="59246"/>
                  </a:cubicBezTo>
                  <a:cubicBezTo>
                    <a:pt x="15526" y="59246"/>
                    <a:pt x="0" y="45911"/>
                    <a:pt x="0" y="29623"/>
                  </a:cubicBezTo>
                  <a:cubicBezTo>
                    <a:pt x="0" y="13335"/>
                    <a:pt x="15526" y="0"/>
                    <a:pt x="34576" y="0"/>
                  </a:cubicBezTo>
                  <a:cubicBezTo>
                    <a:pt x="53626" y="0"/>
                    <a:pt x="69151" y="13335"/>
                    <a:pt x="69151" y="29623"/>
                  </a:cubicBezTo>
                  <a:cubicBezTo>
                    <a:pt x="69151" y="32480"/>
                    <a:pt x="66865" y="34766"/>
                    <a:pt x="64008" y="34766"/>
                  </a:cubicBezTo>
                  <a:cubicBezTo>
                    <a:pt x="61150" y="34766"/>
                    <a:pt x="58865" y="32480"/>
                    <a:pt x="58865" y="29623"/>
                  </a:cubicBezTo>
                  <a:cubicBezTo>
                    <a:pt x="58865" y="18955"/>
                    <a:pt x="48006" y="10287"/>
                    <a:pt x="34671" y="10287"/>
                  </a:cubicBezTo>
                  <a:cubicBezTo>
                    <a:pt x="21336" y="10287"/>
                    <a:pt x="10477" y="18955"/>
                    <a:pt x="10477" y="29623"/>
                  </a:cubicBezTo>
                  <a:cubicBezTo>
                    <a:pt x="10477" y="40291"/>
                    <a:pt x="21336" y="48958"/>
                    <a:pt x="34671" y="48958"/>
                  </a:cubicBezTo>
                  <a:cubicBezTo>
                    <a:pt x="53721" y="48958"/>
                    <a:pt x="69247" y="62294"/>
                    <a:pt x="69247" y="78581"/>
                  </a:cubicBezTo>
                  <a:cubicBezTo>
                    <a:pt x="69247" y="94869"/>
                    <a:pt x="53721" y="108204"/>
                    <a:pt x="34671" y="1082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1" name="Google Shape;6031;p61"/>
            <p:cNvSpPr/>
            <p:nvPr/>
          </p:nvSpPr>
          <p:spPr>
            <a:xfrm>
              <a:off x="3034110" y="3364387"/>
              <a:ext cx="8975" cy="170199"/>
            </a:xfrm>
            <a:custGeom>
              <a:rect b="b" l="l" r="r" t="t"/>
              <a:pathLst>
                <a:path extrusionOk="0" h="195071" w="10287">
                  <a:moveTo>
                    <a:pt x="5144" y="195072"/>
                  </a:moveTo>
                  <a:cubicBezTo>
                    <a:pt x="2286" y="195072"/>
                    <a:pt x="0" y="192786"/>
                    <a:pt x="0" y="189929"/>
                  </a:cubicBezTo>
                  <a:lnTo>
                    <a:pt x="0" y="5144"/>
                  </a:lnTo>
                  <a:cubicBezTo>
                    <a:pt x="0" y="2286"/>
                    <a:pt x="2286" y="0"/>
                    <a:pt x="5144" y="0"/>
                  </a:cubicBezTo>
                  <a:cubicBezTo>
                    <a:pt x="8001" y="0"/>
                    <a:pt x="10287" y="2286"/>
                    <a:pt x="10287" y="5144"/>
                  </a:cubicBezTo>
                  <a:lnTo>
                    <a:pt x="10287" y="189929"/>
                  </a:lnTo>
                  <a:cubicBezTo>
                    <a:pt x="10287" y="192786"/>
                    <a:pt x="8001" y="195072"/>
                    <a:pt x="5144" y="1950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2" name="Google Shape;6032;p61"/>
            <p:cNvSpPr/>
            <p:nvPr/>
          </p:nvSpPr>
          <p:spPr>
            <a:xfrm>
              <a:off x="2943971" y="3326951"/>
              <a:ext cx="96155" cy="210589"/>
            </a:xfrm>
            <a:custGeom>
              <a:rect b="b" l="l" r="r" t="t"/>
              <a:pathLst>
                <a:path extrusionOk="0" h="241363" w="110206">
                  <a:moveTo>
                    <a:pt x="46579" y="110490"/>
                  </a:moveTo>
                  <a:cubicBezTo>
                    <a:pt x="46484" y="142780"/>
                    <a:pt x="54390" y="171831"/>
                    <a:pt x="67058" y="192214"/>
                  </a:cubicBezTo>
                  <a:cubicBezTo>
                    <a:pt x="70677" y="197929"/>
                    <a:pt x="72583" y="206026"/>
                    <a:pt x="72583" y="214408"/>
                  </a:cubicBezTo>
                  <a:lnTo>
                    <a:pt x="72583" y="241363"/>
                  </a:lnTo>
                  <a:lnTo>
                    <a:pt x="44769" y="241363"/>
                  </a:lnTo>
                  <a:lnTo>
                    <a:pt x="44769" y="214408"/>
                  </a:lnTo>
                  <a:cubicBezTo>
                    <a:pt x="44769" y="206026"/>
                    <a:pt x="41340" y="197929"/>
                    <a:pt x="35244" y="192214"/>
                  </a:cubicBezTo>
                  <a:cubicBezTo>
                    <a:pt x="13432" y="171831"/>
                    <a:pt x="-189" y="142780"/>
                    <a:pt x="2" y="110490"/>
                  </a:cubicBezTo>
                  <a:cubicBezTo>
                    <a:pt x="288" y="49339"/>
                    <a:pt x="49341" y="476"/>
                    <a:pt x="110206" y="0"/>
                  </a:cubicBezTo>
                  <a:cubicBezTo>
                    <a:pt x="75059" y="762"/>
                    <a:pt x="46770" y="49530"/>
                    <a:pt x="46579" y="110490"/>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3" name="Google Shape;6033;p61"/>
            <p:cNvSpPr/>
            <p:nvPr/>
          </p:nvSpPr>
          <p:spPr>
            <a:xfrm>
              <a:off x="2980760" y="3511859"/>
              <a:ext cx="115516" cy="65736"/>
            </a:xfrm>
            <a:custGeom>
              <a:rect b="b" l="l" r="r" t="t"/>
              <a:pathLst>
                <a:path extrusionOk="0" h="75342" w="132397">
                  <a:moveTo>
                    <a:pt x="132398" y="0"/>
                  </a:moveTo>
                  <a:lnTo>
                    <a:pt x="132398" y="36862"/>
                  </a:lnTo>
                  <a:cubicBezTo>
                    <a:pt x="132398" y="39148"/>
                    <a:pt x="132207" y="41338"/>
                    <a:pt x="131826" y="43529"/>
                  </a:cubicBezTo>
                  <a:cubicBezTo>
                    <a:pt x="131159" y="47149"/>
                    <a:pt x="130112" y="50483"/>
                    <a:pt x="128492" y="53721"/>
                  </a:cubicBezTo>
                  <a:cubicBezTo>
                    <a:pt x="122206" y="66580"/>
                    <a:pt x="109061" y="75343"/>
                    <a:pt x="93821" y="75343"/>
                  </a:cubicBezTo>
                  <a:lnTo>
                    <a:pt x="38481" y="75343"/>
                  </a:lnTo>
                  <a:cubicBezTo>
                    <a:pt x="20288" y="75343"/>
                    <a:pt x="5048" y="62770"/>
                    <a:pt x="1048" y="45815"/>
                  </a:cubicBezTo>
                  <a:cubicBezTo>
                    <a:pt x="381" y="42958"/>
                    <a:pt x="0" y="39910"/>
                    <a:pt x="0" y="36862"/>
                  </a:cubicBezTo>
                  <a:lnTo>
                    <a:pt x="0" y="0"/>
                  </a:lnTo>
                  <a:lnTo>
                    <a:pt x="132398"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4" name="Google Shape;6034;p61"/>
            <p:cNvSpPr/>
            <p:nvPr/>
          </p:nvSpPr>
          <p:spPr>
            <a:xfrm>
              <a:off x="3056947" y="3351210"/>
              <a:ext cx="46538" cy="46539"/>
            </a:xfrm>
            <a:custGeom>
              <a:rect b="b" l="l" r="r" t="t"/>
              <a:pathLst>
                <a:path extrusionOk="0" h="53340" w="53339">
                  <a:moveTo>
                    <a:pt x="53340" y="26670"/>
                  </a:moveTo>
                  <a:cubicBezTo>
                    <a:pt x="53340" y="41400"/>
                    <a:pt x="41399" y="53340"/>
                    <a:pt x="26670" y="53340"/>
                  </a:cubicBezTo>
                  <a:cubicBezTo>
                    <a:pt x="11941" y="53340"/>
                    <a:pt x="0" y="41400"/>
                    <a:pt x="0" y="26670"/>
                  </a:cubicBezTo>
                  <a:cubicBezTo>
                    <a:pt x="0" y="11941"/>
                    <a:pt x="11940" y="0"/>
                    <a:pt x="26670" y="0"/>
                  </a:cubicBezTo>
                  <a:cubicBezTo>
                    <a:pt x="41399" y="0"/>
                    <a:pt x="53340" y="11941"/>
                    <a:pt x="53340" y="2667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5" name="Google Shape;6035;p61"/>
            <p:cNvSpPr/>
            <p:nvPr/>
          </p:nvSpPr>
          <p:spPr>
            <a:xfrm>
              <a:off x="2980995" y="3511859"/>
              <a:ext cx="55930" cy="65736"/>
            </a:xfrm>
            <a:custGeom>
              <a:rect b="b" l="l" r="r" t="t"/>
              <a:pathLst>
                <a:path extrusionOk="0" h="75342" w="64103">
                  <a:moveTo>
                    <a:pt x="25622" y="36862"/>
                  </a:moveTo>
                  <a:lnTo>
                    <a:pt x="25622" y="0"/>
                  </a:lnTo>
                  <a:lnTo>
                    <a:pt x="0" y="0"/>
                  </a:lnTo>
                  <a:lnTo>
                    <a:pt x="0" y="36862"/>
                  </a:lnTo>
                  <a:cubicBezTo>
                    <a:pt x="0" y="58103"/>
                    <a:pt x="17240" y="75343"/>
                    <a:pt x="38481" y="75343"/>
                  </a:cubicBezTo>
                  <a:lnTo>
                    <a:pt x="64103" y="75343"/>
                  </a:lnTo>
                  <a:cubicBezTo>
                    <a:pt x="42863" y="75343"/>
                    <a:pt x="25622" y="58103"/>
                    <a:pt x="25622" y="36862"/>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6" name="Google Shape;6036;p61"/>
            <p:cNvSpPr/>
            <p:nvPr/>
          </p:nvSpPr>
          <p:spPr>
            <a:xfrm>
              <a:off x="2980760" y="3522845"/>
              <a:ext cx="115516" cy="16205"/>
            </a:xfrm>
            <a:custGeom>
              <a:rect b="b" l="l" r="r" t="t"/>
              <a:pathLst>
                <a:path extrusionOk="0" h="18573" w="132397">
                  <a:moveTo>
                    <a:pt x="132398" y="8192"/>
                  </a:moveTo>
                  <a:lnTo>
                    <a:pt x="132398" y="18574"/>
                  </a:lnTo>
                  <a:lnTo>
                    <a:pt x="0" y="10382"/>
                  </a:lnTo>
                  <a:lnTo>
                    <a:pt x="0" y="0"/>
                  </a:lnTo>
                  <a:lnTo>
                    <a:pt x="132398" y="8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7" name="Google Shape;6037;p61"/>
            <p:cNvSpPr/>
            <p:nvPr/>
          </p:nvSpPr>
          <p:spPr>
            <a:xfrm>
              <a:off x="2981010" y="3542817"/>
              <a:ext cx="115018" cy="15955"/>
            </a:xfrm>
            <a:custGeom>
              <a:rect b="b" l="l" r="r" t="t"/>
              <a:pathLst>
                <a:path extrusionOk="0" h="18287" w="131826">
                  <a:moveTo>
                    <a:pt x="131826" y="8096"/>
                  </a:moveTo>
                  <a:cubicBezTo>
                    <a:pt x="131159" y="11716"/>
                    <a:pt x="130112" y="15050"/>
                    <a:pt x="128492" y="18288"/>
                  </a:cubicBezTo>
                  <a:lnTo>
                    <a:pt x="1048" y="10382"/>
                  </a:lnTo>
                  <a:cubicBezTo>
                    <a:pt x="381" y="7525"/>
                    <a:pt x="0" y="4477"/>
                    <a:pt x="0" y="1429"/>
                  </a:cubicBezTo>
                  <a:lnTo>
                    <a:pt x="0" y="0"/>
                  </a:lnTo>
                  <a:lnTo>
                    <a:pt x="131826" y="8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8" name="Google Shape;6038;p61"/>
            <p:cNvSpPr/>
            <p:nvPr/>
          </p:nvSpPr>
          <p:spPr>
            <a:xfrm>
              <a:off x="3096017" y="3416633"/>
              <a:ext cx="19613" cy="19613"/>
            </a:xfrm>
            <a:custGeom>
              <a:rect b="b" l="l" r="r" t="t"/>
              <a:pathLst>
                <a:path extrusionOk="0" h="22479" w="22479">
                  <a:moveTo>
                    <a:pt x="22479" y="11239"/>
                  </a:moveTo>
                  <a:cubicBezTo>
                    <a:pt x="22479" y="17447"/>
                    <a:pt x="17447" y="22479"/>
                    <a:pt x="11239" y="22479"/>
                  </a:cubicBezTo>
                  <a:cubicBezTo>
                    <a:pt x="5032" y="22479"/>
                    <a:pt x="0" y="17447"/>
                    <a:pt x="0" y="11239"/>
                  </a:cubicBezTo>
                  <a:cubicBezTo>
                    <a:pt x="0" y="5032"/>
                    <a:pt x="5032" y="0"/>
                    <a:pt x="11239" y="0"/>
                  </a:cubicBezTo>
                  <a:cubicBezTo>
                    <a:pt x="17447" y="0"/>
                    <a:pt x="22479" y="5032"/>
                    <a:pt x="22479" y="1123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39" name="Google Shape;6039;p61"/>
          <p:cNvGrpSpPr/>
          <p:nvPr/>
        </p:nvGrpSpPr>
        <p:grpSpPr>
          <a:xfrm>
            <a:off x="2461581" y="3788666"/>
            <a:ext cx="291106" cy="187781"/>
            <a:chOff x="2465170" y="3792934"/>
            <a:chExt cx="291106" cy="187781"/>
          </a:xfrm>
        </p:grpSpPr>
        <p:sp>
          <p:nvSpPr>
            <p:cNvPr id="6040" name="Google Shape;6040;p61"/>
            <p:cNvSpPr/>
            <p:nvPr/>
          </p:nvSpPr>
          <p:spPr>
            <a:xfrm>
              <a:off x="2469037" y="3792934"/>
              <a:ext cx="202671" cy="136209"/>
            </a:xfrm>
            <a:custGeom>
              <a:rect b="b" l="l" r="r" t="t"/>
              <a:pathLst>
                <a:path extrusionOk="0" h="157924" w="234981">
                  <a:moveTo>
                    <a:pt x="218694" y="157925"/>
                  </a:moveTo>
                  <a:lnTo>
                    <a:pt x="16288" y="157925"/>
                  </a:lnTo>
                  <a:cubicBezTo>
                    <a:pt x="7239" y="157925"/>
                    <a:pt x="0" y="150590"/>
                    <a:pt x="0" y="141637"/>
                  </a:cubicBezTo>
                  <a:lnTo>
                    <a:pt x="0" y="16383"/>
                  </a:lnTo>
                  <a:lnTo>
                    <a:pt x="6477" y="953"/>
                  </a:lnTo>
                  <a:cubicBezTo>
                    <a:pt x="8192" y="381"/>
                    <a:pt x="10001" y="0"/>
                    <a:pt x="11906" y="0"/>
                  </a:cubicBezTo>
                  <a:lnTo>
                    <a:pt x="218694" y="0"/>
                  </a:lnTo>
                  <a:cubicBezTo>
                    <a:pt x="227743" y="0"/>
                    <a:pt x="234982" y="7334"/>
                    <a:pt x="234982" y="16288"/>
                  </a:cubicBezTo>
                  <a:lnTo>
                    <a:pt x="234982" y="141542"/>
                  </a:lnTo>
                  <a:cubicBezTo>
                    <a:pt x="234982" y="150590"/>
                    <a:pt x="227647" y="157829"/>
                    <a:pt x="218694" y="157829"/>
                  </a:cubicBezTo>
                  <a:lnTo>
                    <a:pt x="218694" y="15782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1" name="Google Shape;6041;p61"/>
            <p:cNvSpPr/>
            <p:nvPr/>
          </p:nvSpPr>
          <p:spPr>
            <a:xfrm>
              <a:off x="2465170" y="3793674"/>
              <a:ext cx="205629" cy="139989"/>
            </a:xfrm>
            <a:custGeom>
              <a:rect b="b" l="l" r="r" t="t"/>
              <a:pathLst>
                <a:path extrusionOk="0" h="162306" w="238410">
                  <a:moveTo>
                    <a:pt x="32671" y="151543"/>
                  </a:moveTo>
                  <a:cubicBezTo>
                    <a:pt x="20669" y="151543"/>
                    <a:pt x="10858" y="141827"/>
                    <a:pt x="10858" y="129731"/>
                  </a:cubicBezTo>
                  <a:lnTo>
                    <a:pt x="10858" y="0"/>
                  </a:lnTo>
                  <a:cubicBezTo>
                    <a:pt x="4572" y="2286"/>
                    <a:pt x="0" y="8287"/>
                    <a:pt x="0" y="15431"/>
                  </a:cubicBezTo>
                  <a:lnTo>
                    <a:pt x="0" y="20860"/>
                  </a:lnTo>
                  <a:lnTo>
                    <a:pt x="5239" y="37624"/>
                  </a:lnTo>
                  <a:lnTo>
                    <a:pt x="0" y="53531"/>
                  </a:lnTo>
                  <a:lnTo>
                    <a:pt x="0" y="146018"/>
                  </a:lnTo>
                  <a:cubicBezTo>
                    <a:pt x="0" y="155067"/>
                    <a:pt x="7334" y="162306"/>
                    <a:pt x="16288" y="162306"/>
                  </a:cubicBezTo>
                  <a:lnTo>
                    <a:pt x="223075" y="162306"/>
                  </a:lnTo>
                  <a:cubicBezTo>
                    <a:pt x="230219" y="162306"/>
                    <a:pt x="236125" y="157734"/>
                    <a:pt x="238411" y="151448"/>
                  </a:cubicBezTo>
                  <a:lnTo>
                    <a:pt x="32575" y="151448"/>
                  </a:lnTo>
                  <a:lnTo>
                    <a:pt x="32575" y="15144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2" name="Google Shape;6042;p61"/>
            <p:cNvSpPr/>
            <p:nvPr/>
          </p:nvSpPr>
          <p:spPr>
            <a:xfrm>
              <a:off x="2470435" y="3811771"/>
              <a:ext cx="201357" cy="28178"/>
            </a:xfrm>
            <a:custGeom>
              <a:rect b="b" l="l" r="r" t="t"/>
              <a:pathLst>
                <a:path extrusionOk="0" h="32670" w="233457">
                  <a:moveTo>
                    <a:pt x="233458" y="32671"/>
                  </a:moveTo>
                  <a:lnTo>
                    <a:pt x="4858" y="32671"/>
                  </a:lnTo>
                  <a:lnTo>
                    <a:pt x="0" y="14573"/>
                  </a:lnTo>
                  <a:lnTo>
                    <a:pt x="4858" y="0"/>
                  </a:lnTo>
                  <a:lnTo>
                    <a:pt x="233458" y="0"/>
                  </a:lnTo>
                  <a:lnTo>
                    <a:pt x="233458" y="3267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3" name="Google Shape;6043;p61"/>
            <p:cNvSpPr/>
            <p:nvPr/>
          </p:nvSpPr>
          <p:spPr>
            <a:xfrm>
              <a:off x="2465170" y="3811771"/>
              <a:ext cx="9365" cy="28178"/>
            </a:xfrm>
            <a:custGeom>
              <a:rect b="b" l="l" r="r" t="t"/>
              <a:pathLst>
                <a:path extrusionOk="0" h="32670" w="10858">
                  <a:moveTo>
                    <a:pt x="0" y="0"/>
                  </a:moveTo>
                  <a:lnTo>
                    <a:pt x="10858" y="0"/>
                  </a:lnTo>
                  <a:lnTo>
                    <a:pt x="10858" y="32671"/>
                  </a:lnTo>
                  <a:lnTo>
                    <a:pt x="0" y="32671"/>
                  </a:ln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4" name="Google Shape;6044;p61"/>
            <p:cNvSpPr/>
            <p:nvPr/>
          </p:nvSpPr>
          <p:spPr>
            <a:xfrm>
              <a:off x="2551880" y="3839985"/>
              <a:ext cx="204396" cy="136128"/>
            </a:xfrm>
            <a:custGeom>
              <a:rect b="b" l="l" r="r" t="t"/>
              <a:pathLst>
                <a:path extrusionOk="0" h="157829" w="236981">
                  <a:moveTo>
                    <a:pt x="220789" y="157829"/>
                  </a:moveTo>
                  <a:lnTo>
                    <a:pt x="13906" y="157829"/>
                  </a:lnTo>
                  <a:cubicBezTo>
                    <a:pt x="4858" y="157829"/>
                    <a:pt x="0" y="150495"/>
                    <a:pt x="0" y="141542"/>
                  </a:cubicBezTo>
                  <a:lnTo>
                    <a:pt x="0" y="16288"/>
                  </a:lnTo>
                  <a:cubicBezTo>
                    <a:pt x="0" y="7239"/>
                    <a:pt x="4858" y="0"/>
                    <a:pt x="13906" y="0"/>
                  </a:cubicBezTo>
                  <a:lnTo>
                    <a:pt x="220694" y="0"/>
                  </a:lnTo>
                  <a:cubicBezTo>
                    <a:pt x="229743" y="0"/>
                    <a:pt x="236982" y="7334"/>
                    <a:pt x="236982" y="16288"/>
                  </a:cubicBezTo>
                  <a:lnTo>
                    <a:pt x="236982" y="146875"/>
                  </a:lnTo>
                  <a:cubicBezTo>
                    <a:pt x="236982" y="148780"/>
                    <a:pt x="236696" y="150590"/>
                    <a:pt x="236029" y="152305"/>
                  </a:cubicBezTo>
                  <a:lnTo>
                    <a:pt x="220599" y="15782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5" name="Google Shape;6045;p61"/>
            <p:cNvSpPr/>
            <p:nvPr/>
          </p:nvSpPr>
          <p:spPr>
            <a:xfrm>
              <a:off x="2573434" y="3882348"/>
              <a:ext cx="32861" cy="23413"/>
            </a:xfrm>
            <a:custGeom>
              <a:rect b="b" l="l" r="r" t="t"/>
              <a:pathLst>
                <a:path extrusionOk="0" h="27146" w="38100">
                  <a:moveTo>
                    <a:pt x="32575" y="27146"/>
                  </a:moveTo>
                  <a:lnTo>
                    <a:pt x="21717" y="27146"/>
                  </a:lnTo>
                  <a:lnTo>
                    <a:pt x="16478" y="23050"/>
                  </a:lnTo>
                  <a:lnTo>
                    <a:pt x="10858" y="27146"/>
                  </a:lnTo>
                  <a:lnTo>
                    <a:pt x="5429" y="27146"/>
                  </a:lnTo>
                  <a:cubicBezTo>
                    <a:pt x="2381" y="27146"/>
                    <a:pt x="0" y="24670"/>
                    <a:pt x="0" y="21717"/>
                  </a:cubicBezTo>
                  <a:lnTo>
                    <a:pt x="0" y="5429"/>
                  </a:lnTo>
                  <a:cubicBezTo>
                    <a:pt x="0" y="2381"/>
                    <a:pt x="2476" y="0"/>
                    <a:pt x="5429" y="0"/>
                  </a:cubicBezTo>
                  <a:lnTo>
                    <a:pt x="10858" y="0"/>
                  </a:lnTo>
                  <a:lnTo>
                    <a:pt x="16192" y="3143"/>
                  </a:lnTo>
                  <a:lnTo>
                    <a:pt x="21812" y="0"/>
                  </a:lnTo>
                  <a:lnTo>
                    <a:pt x="32671" y="0"/>
                  </a:lnTo>
                  <a:cubicBezTo>
                    <a:pt x="35719" y="0"/>
                    <a:pt x="38100" y="2477"/>
                    <a:pt x="38100" y="5429"/>
                  </a:cubicBezTo>
                  <a:lnTo>
                    <a:pt x="38100" y="21717"/>
                  </a:lnTo>
                  <a:cubicBezTo>
                    <a:pt x="38100" y="24765"/>
                    <a:pt x="35623" y="27146"/>
                    <a:pt x="32671" y="27146"/>
                  </a:cubicBezTo>
                  <a:lnTo>
                    <a:pt x="32671" y="2714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6" name="Google Shape;6046;p61"/>
            <p:cNvSpPr/>
            <p:nvPr/>
          </p:nvSpPr>
          <p:spPr>
            <a:xfrm>
              <a:off x="2573352" y="3924546"/>
              <a:ext cx="32861" cy="9365"/>
            </a:xfrm>
            <a:custGeom>
              <a:rect b="b" l="l" r="r" t="t"/>
              <a:pathLst>
                <a:path extrusionOk="0" h="10858" w="38100">
                  <a:moveTo>
                    <a:pt x="32671" y="10858"/>
                  </a:moveTo>
                  <a:lnTo>
                    <a:pt x="5429" y="10858"/>
                  </a:lnTo>
                  <a:cubicBezTo>
                    <a:pt x="2381" y="10858"/>
                    <a:pt x="0" y="8382"/>
                    <a:pt x="0" y="5429"/>
                  </a:cubicBezTo>
                  <a:cubicBezTo>
                    <a:pt x="0" y="2476"/>
                    <a:pt x="2477" y="0"/>
                    <a:pt x="5429" y="0"/>
                  </a:cubicBezTo>
                  <a:lnTo>
                    <a:pt x="32671" y="0"/>
                  </a:lnTo>
                  <a:cubicBezTo>
                    <a:pt x="35719" y="0"/>
                    <a:pt x="38100" y="2476"/>
                    <a:pt x="38100" y="5429"/>
                  </a:cubicBezTo>
                  <a:cubicBezTo>
                    <a:pt x="38100" y="8382"/>
                    <a:pt x="35624" y="10858"/>
                    <a:pt x="32671" y="10858"/>
                  </a:cubicBezTo>
                  <a:lnTo>
                    <a:pt x="32671" y="1085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7" name="Google Shape;6047;p61"/>
            <p:cNvSpPr/>
            <p:nvPr/>
          </p:nvSpPr>
          <p:spPr>
            <a:xfrm>
              <a:off x="2573352" y="3948073"/>
              <a:ext cx="75088" cy="9365"/>
            </a:xfrm>
            <a:custGeom>
              <a:rect b="b" l="l" r="r" t="t"/>
              <a:pathLst>
                <a:path extrusionOk="0" h="10858" w="87058">
                  <a:moveTo>
                    <a:pt x="81629" y="10858"/>
                  </a:moveTo>
                  <a:lnTo>
                    <a:pt x="5429" y="10858"/>
                  </a:lnTo>
                  <a:cubicBezTo>
                    <a:pt x="2381" y="10858"/>
                    <a:pt x="0" y="8382"/>
                    <a:pt x="0" y="5429"/>
                  </a:cubicBezTo>
                  <a:cubicBezTo>
                    <a:pt x="0" y="2476"/>
                    <a:pt x="2477" y="0"/>
                    <a:pt x="5429" y="0"/>
                  </a:cubicBezTo>
                  <a:lnTo>
                    <a:pt x="81629" y="0"/>
                  </a:lnTo>
                  <a:cubicBezTo>
                    <a:pt x="84677" y="0"/>
                    <a:pt x="87059" y="2476"/>
                    <a:pt x="87059" y="5429"/>
                  </a:cubicBezTo>
                  <a:cubicBezTo>
                    <a:pt x="87059" y="8382"/>
                    <a:pt x="84582" y="10858"/>
                    <a:pt x="81629" y="108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8" name="Google Shape;6048;p61"/>
            <p:cNvSpPr/>
            <p:nvPr/>
          </p:nvSpPr>
          <p:spPr>
            <a:xfrm>
              <a:off x="2615637" y="3924546"/>
              <a:ext cx="32861" cy="9365"/>
            </a:xfrm>
            <a:custGeom>
              <a:rect b="b" l="l" r="r" t="t"/>
              <a:pathLst>
                <a:path extrusionOk="0" h="10858" w="38100">
                  <a:moveTo>
                    <a:pt x="32671" y="10858"/>
                  </a:moveTo>
                  <a:lnTo>
                    <a:pt x="5429" y="10858"/>
                  </a:lnTo>
                  <a:cubicBezTo>
                    <a:pt x="2381" y="10858"/>
                    <a:pt x="0" y="8382"/>
                    <a:pt x="0" y="5429"/>
                  </a:cubicBezTo>
                  <a:cubicBezTo>
                    <a:pt x="0" y="2476"/>
                    <a:pt x="2476" y="0"/>
                    <a:pt x="5429" y="0"/>
                  </a:cubicBezTo>
                  <a:lnTo>
                    <a:pt x="32671" y="0"/>
                  </a:lnTo>
                  <a:cubicBezTo>
                    <a:pt x="35719" y="0"/>
                    <a:pt x="38100" y="2476"/>
                    <a:pt x="38100" y="5429"/>
                  </a:cubicBezTo>
                  <a:cubicBezTo>
                    <a:pt x="38100" y="8382"/>
                    <a:pt x="35623" y="10858"/>
                    <a:pt x="32671" y="108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9" name="Google Shape;6049;p61"/>
            <p:cNvSpPr/>
            <p:nvPr/>
          </p:nvSpPr>
          <p:spPr>
            <a:xfrm>
              <a:off x="2657923" y="3924546"/>
              <a:ext cx="32861" cy="9365"/>
            </a:xfrm>
            <a:custGeom>
              <a:rect b="b" l="l" r="r" t="t"/>
              <a:pathLst>
                <a:path extrusionOk="0" h="10858" w="38100">
                  <a:moveTo>
                    <a:pt x="32671" y="10858"/>
                  </a:moveTo>
                  <a:lnTo>
                    <a:pt x="5429" y="10858"/>
                  </a:lnTo>
                  <a:cubicBezTo>
                    <a:pt x="2381" y="10858"/>
                    <a:pt x="0" y="8382"/>
                    <a:pt x="0" y="5429"/>
                  </a:cubicBezTo>
                  <a:cubicBezTo>
                    <a:pt x="0" y="2476"/>
                    <a:pt x="2476" y="0"/>
                    <a:pt x="5429" y="0"/>
                  </a:cubicBezTo>
                  <a:lnTo>
                    <a:pt x="32671" y="0"/>
                  </a:lnTo>
                  <a:cubicBezTo>
                    <a:pt x="35719" y="0"/>
                    <a:pt x="38100" y="2476"/>
                    <a:pt x="38100" y="5429"/>
                  </a:cubicBezTo>
                  <a:cubicBezTo>
                    <a:pt x="38100" y="8382"/>
                    <a:pt x="35623" y="10858"/>
                    <a:pt x="32671" y="108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0" name="Google Shape;6050;p61"/>
            <p:cNvSpPr/>
            <p:nvPr/>
          </p:nvSpPr>
          <p:spPr>
            <a:xfrm>
              <a:off x="2700291" y="3924546"/>
              <a:ext cx="32861" cy="9365"/>
            </a:xfrm>
            <a:custGeom>
              <a:rect b="b" l="l" r="r" t="t"/>
              <a:pathLst>
                <a:path extrusionOk="0" h="10858" w="38100">
                  <a:moveTo>
                    <a:pt x="32671" y="10858"/>
                  </a:moveTo>
                  <a:lnTo>
                    <a:pt x="5429" y="10858"/>
                  </a:lnTo>
                  <a:cubicBezTo>
                    <a:pt x="2381" y="10858"/>
                    <a:pt x="0" y="8382"/>
                    <a:pt x="0" y="5429"/>
                  </a:cubicBezTo>
                  <a:cubicBezTo>
                    <a:pt x="0" y="2476"/>
                    <a:pt x="2476" y="0"/>
                    <a:pt x="5429" y="0"/>
                  </a:cubicBezTo>
                  <a:lnTo>
                    <a:pt x="32671" y="0"/>
                  </a:lnTo>
                  <a:cubicBezTo>
                    <a:pt x="35719" y="0"/>
                    <a:pt x="38100" y="2476"/>
                    <a:pt x="38100" y="5429"/>
                  </a:cubicBezTo>
                  <a:cubicBezTo>
                    <a:pt x="38100" y="8382"/>
                    <a:pt x="35624" y="10858"/>
                    <a:pt x="32671" y="108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1" name="Google Shape;6051;p61"/>
            <p:cNvSpPr/>
            <p:nvPr/>
          </p:nvSpPr>
          <p:spPr>
            <a:xfrm>
              <a:off x="2700291" y="3948073"/>
              <a:ext cx="32861" cy="9365"/>
            </a:xfrm>
            <a:custGeom>
              <a:rect b="b" l="l" r="r" t="t"/>
              <a:pathLst>
                <a:path extrusionOk="0" h="10858" w="38100">
                  <a:moveTo>
                    <a:pt x="32671" y="10858"/>
                  </a:moveTo>
                  <a:lnTo>
                    <a:pt x="5429" y="10858"/>
                  </a:lnTo>
                  <a:cubicBezTo>
                    <a:pt x="2381" y="10858"/>
                    <a:pt x="0" y="8382"/>
                    <a:pt x="0" y="5429"/>
                  </a:cubicBezTo>
                  <a:cubicBezTo>
                    <a:pt x="0" y="2476"/>
                    <a:pt x="2476" y="0"/>
                    <a:pt x="5429" y="0"/>
                  </a:cubicBezTo>
                  <a:lnTo>
                    <a:pt x="32671" y="0"/>
                  </a:lnTo>
                  <a:cubicBezTo>
                    <a:pt x="35719" y="0"/>
                    <a:pt x="38100" y="2476"/>
                    <a:pt x="38100" y="5429"/>
                  </a:cubicBezTo>
                  <a:cubicBezTo>
                    <a:pt x="38100" y="8382"/>
                    <a:pt x="35624" y="10858"/>
                    <a:pt x="32671" y="108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2" name="Google Shape;6052;p61"/>
            <p:cNvSpPr/>
            <p:nvPr/>
          </p:nvSpPr>
          <p:spPr>
            <a:xfrm>
              <a:off x="2484009" y="3858740"/>
              <a:ext cx="75088" cy="9365"/>
            </a:xfrm>
            <a:custGeom>
              <a:rect b="b" l="l" r="r" t="t"/>
              <a:pathLst>
                <a:path extrusionOk="0" h="10858" w="87058">
                  <a:moveTo>
                    <a:pt x="81629" y="10858"/>
                  </a:moveTo>
                  <a:lnTo>
                    <a:pt x="5429" y="10858"/>
                  </a:lnTo>
                  <a:cubicBezTo>
                    <a:pt x="2381" y="10858"/>
                    <a:pt x="0" y="8382"/>
                    <a:pt x="0" y="5429"/>
                  </a:cubicBezTo>
                  <a:cubicBezTo>
                    <a:pt x="0" y="2476"/>
                    <a:pt x="2477" y="0"/>
                    <a:pt x="5429" y="0"/>
                  </a:cubicBezTo>
                  <a:lnTo>
                    <a:pt x="81629" y="0"/>
                  </a:lnTo>
                  <a:cubicBezTo>
                    <a:pt x="84677" y="0"/>
                    <a:pt x="87059" y="2476"/>
                    <a:pt x="87059" y="5429"/>
                  </a:cubicBezTo>
                  <a:cubicBezTo>
                    <a:pt x="87059" y="8382"/>
                    <a:pt x="84582" y="10858"/>
                    <a:pt x="81629" y="108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3" name="Google Shape;6053;p61"/>
            <p:cNvSpPr/>
            <p:nvPr/>
          </p:nvSpPr>
          <p:spPr>
            <a:xfrm>
              <a:off x="2700291" y="3858822"/>
              <a:ext cx="32861" cy="51427"/>
            </a:xfrm>
            <a:custGeom>
              <a:rect b="b" l="l" r="r" t="t"/>
              <a:pathLst>
                <a:path extrusionOk="0" h="59626" w="38100">
                  <a:moveTo>
                    <a:pt x="20574" y="24670"/>
                  </a:moveTo>
                  <a:cubicBezTo>
                    <a:pt x="11621" y="22098"/>
                    <a:pt x="10858" y="20574"/>
                    <a:pt x="10858" y="19241"/>
                  </a:cubicBezTo>
                  <a:cubicBezTo>
                    <a:pt x="11049" y="18574"/>
                    <a:pt x="13907" y="16288"/>
                    <a:pt x="19050" y="16288"/>
                  </a:cubicBezTo>
                  <a:cubicBezTo>
                    <a:pt x="24193" y="16288"/>
                    <a:pt x="27051" y="18479"/>
                    <a:pt x="27242" y="19145"/>
                  </a:cubicBezTo>
                  <a:cubicBezTo>
                    <a:pt x="27242" y="22193"/>
                    <a:pt x="29718" y="24575"/>
                    <a:pt x="32671" y="24575"/>
                  </a:cubicBezTo>
                  <a:cubicBezTo>
                    <a:pt x="35624" y="24575"/>
                    <a:pt x="38100" y="22098"/>
                    <a:pt x="38100" y="19145"/>
                  </a:cubicBezTo>
                  <a:cubicBezTo>
                    <a:pt x="38100" y="12764"/>
                    <a:pt x="32385" y="7620"/>
                    <a:pt x="24479" y="6001"/>
                  </a:cubicBezTo>
                  <a:lnTo>
                    <a:pt x="24479" y="5429"/>
                  </a:lnTo>
                  <a:cubicBezTo>
                    <a:pt x="24479" y="2381"/>
                    <a:pt x="22003" y="0"/>
                    <a:pt x="19050" y="0"/>
                  </a:cubicBezTo>
                  <a:cubicBezTo>
                    <a:pt x="16097" y="0"/>
                    <a:pt x="13621" y="2477"/>
                    <a:pt x="13621" y="5429"/>
                  </a:cubicBezTo>
                  <a:lnTo>
                    <a:pt x="13621" y="6001"/>
                  </a:lnTo>
                  <a:cubicBezTo>
                    <a:pt x="5715" y="7620"/>
                    <a:pt x="0" y="12859"/>
                    <a:pt x="0" y="19145"/>
                  </a:cubicBezTo>
                  <a:cubicBezTo>
                    <a:pt x="0" y="30004"/>
                    <a:pt x="10954" y="33147"/>
                    <a:pt x="17526" y="35052"/>
                  </a:cubicBezTo>
                  <a:cubicBezTo>
                    <a:pt x="26479" y="37624"/>
                    <a:pt x="27242" y="39148"/>
                    <a:pt x="27242" y="40481"/>
                  </a:cubicBezTo>
                  <a:cubicBezTo>
                    <a:pt x="27051" y="41148"/>
                    <a:pt x="24193" y="43434"/>
                    <a:pt x="19050" y="43434"/>
                  </a:cubicBezTo>
                  <a:cubicBezTo>
                    <a:pt x="13907" y="43434"/>
                    <a:pt x="11144" y="41243"/>
                    <a:pt x="10858" y="40481"/>
                  </a:cubicBezTo>
                  <a:cubicBezTo>
                    <a:pt x="10858" y="37529"/>
                    <a:pt x="8382" y="35052"/>
                    <a:pt x="5429" y="35052"/>
                  </a:cubicBezTo>
                  <a:cubicBezTo>
                    <a:pt x="2476" y="35052"/>
                    <a:pt x="0" y="37529"/>
                    <a:pt x="0" y="40481"/>
                  </a:cubicBezTo>
                  <a:cubicBezTo>
                    <a:pt x="0" y="46863"/>
                    <a:pt x="5715" y="52007"/>
                    <a:pt x="13621" y="53626"/>
                  </a:cubicBezTo>
                  <a:lnTo>
                    <a:pt x="13621" y="54197"/>
                  </a:lnTo>
                  <a:cubicBezTo>
                    <a:pt x="13621" y="57245"/>
                    <a:pt x="16097" y="59627"/>
                    <a:pt x="19050" y="59627"/>
                  </a:cubicBezTo>
                  <a:cubicBezTo>
                    <a:pt x="22003" y="59627"/>
                    <a:pt x="24479" y="57150"/>
                    <a:pt x="24479" y="54197"/>
                  </a:cubicBezTo>
                  <a:lnTo>
                    <a:pt x="24479" y="53626"/>
                  </a:lnTo>
                  <a:cubicBezTo>
                    <a:pt x="32385" y="52007"/>
                    <a:pt x="38100" y="46768"/>
                    <a:pt x="38100" y="40481"/>
                  </a:cubicBezTo>
                  <a:cubicBezTo>
                    <a:pt x="38100" y="29623"/>
                    <a:pt x="27146" y="26479"/>
                    <a:pt x="20574" y="24575"/>
                  </a:cubicBezTo>
                  <a:lnTo>
                    <a:pt x="20574" y="2457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4" name="Google Shape;6054;p61"/>
            <p:cNvSpPr/>
            <p:nvPr/>
          </p:nvSpPr>
          <p:spPr>
            <a:xfrm>
              <a:off x="2549823" y="3840808"/>
              <a:ext cx="205711" cy="139906"/>
            </a:xfrm>
            <a:custGeom>
              <a:rect b="b" l="l" r="r" t="t"/>
              <a:pathLst>
                <a:path extrusionOk="0" h="162210" w="238505">
                  <a:moveTo>
                    <a:pt x="32671" y="151447"/>
                  </a:moveTo>
                  <a:cubicBezTo>
                    <a:pt x="20669" y="151447"/>
                    <a:pt x="10858" y="141732"/>
                    <a:pt x="10858" y="129635"/>
                  </a:cubicBezTo>
                  <a:lnTo>
                    <a:pt x="10858" y="0"/>
                  </a:lnTo>
                  <a:cubicBezTo>
                    <a:pt x="4572" y="2286"/>
                    <a:pt x="0" y="8191"/>
                    <a:pt x="0" y="15335"/>
                  </a:cubicBezTo>
                  <a:lnTo>
                    <a:pt x="0" y="145923"/>
                  </a:lnTo>
                  <a:cubicBezTo>
                    <a:pt x="0" y="154972"/>
                    <a:pt x="7334" y="162211"/>
                    <a:pt x="16288" y="162211"/>
                  </a:cubicBezTo>
                  <a:lnTo>
                    <a:pt x="223075" y="162211"/>
                  </a:lnTo>
                  <a:cubicBezTo>
                    <a:pt x="230219" y="162211"/>
                    <a:pt x="236220" y="157639"/>
                    <a:pt x="238506" y="151352"/>
                  </a:cubicBezTo>
                  <a:lnTo>
                    <a:pt x="32575" y="15135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5" name="Google Shape;6055;p61"/>
            <p:cNvSpPr/>
            <p:nvPr/>
          </p:nvSpPr>
          <p:spPr>
            <a:xfrm>
              <a:off x="2582730" y="3882266"/>
              <a:ext cx="9365" cy="23495"/>
            </a:xfrm>
            <a:custGeom>
              <a:rect b="b" l="l" r="r" t="t"/>
              <a:pathLst>
                <a:path extrusionOk="0" h="27241" w="10858">
                  <a:moveTo>
                    <a:pt x="0" y="0"/>
                  </a:moveTo>
                  <a:lnTo>
                    <a:pt x="10858" y="0"/>
                  </a:lnTo>
                  <a:lnTo>
                    <a:pt x="10858" y="27242"/>
                  </a:lnTo>
                  <a:lnTo>
                    <a:pt x="0" y="27242"/>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56" name="Google Shape;6056;p61"/>
          <p:cNvGrpSpPr/>
          <p:nvPr/>
        </p:nvGrpSpPr>
        <p:grpSpPr>
          <a:xfrm>
            <a:off x="3337086" y="3734893"/>
            <a:ext cx="296079" cy="295300"/>
            <a:chOff x="3336080" y="3734881"/>
            <a:chExt cx="296079" cy="295300"/>
          </a:xfrm>
        </p:grpSpPr>
        <p:sp>
          <p:nvSpPr>
            <p:cNvPr id="6057" name="Google Shape;6057;p61"/>
            <p:cNvSpPr/>
            <p:nvPr/>
          </p:nvSpPr>
          <p:spPr>
            <a:xfrm>
              <a:off x="3336080" y="3734893"/>
              <a:ext cx="137074" cy="275117"/>
            </a:xfrm>
            <a:custGeom>
              <a:rect b="b" l="l" r="r" t="t"/>
              <a:pathLst>
                <a:path extrusionOk="0" h="313524" w="156210">
                  <a:moveTo>
                    <a:pt x="150971" y="62946"/>
                  </a:moveTo>
                  <a:cubicBezTo>
                    <a:pt x="100679" y="71424"/>
                    <a:pt x="62294" y="115143"/>
                    <a:pt x="62294" y="167817"/>
                  </a:cubicBezTo>
                  <a:cubicBezTo>
                    <a:pt x="62294" y="204202"/>
                    <a:pt x="80582" y="236301"/>
                    <a:pt x="108490" y="255542"/>
                  </a:cubicBezTo>
                  <a:cubicBezTo>
                    <a:pt x="111252" y="257828"/>
                    <a:pt x="112014" y="260400"/>
                    <a:pt x="110681" y="263257"/>
                  </a:cubicBezTo>
                  <a:lnTo>
                    <a:pt x="88773" y="310501"/>
                  </a:lnTo>
                  <a:cubicBezTo>
                    <a:pt x="87344" y="313740"/>
                    <a:pt x="84868" y="314216"/>
                    <a:pt x="82010" y="312692"/>
                  </a:cubicBezTo>
                  <a:cubicBezTo>
                    <a:pt x="32861" y="283164"/>
                    <a:pt x="0" y="229443"/>
                    <a:pt x="0" y="167912"/>
                  </a:cubicBezTo>
                  <a:cubicBezTo>
                    <a:pt x="0" y="80758"/>
                    <a:pt x="66104" y="8940"/>
                    <a:pt x="150971" y="81"/>
                  </a:cubicBezTo>
                  <a:cubicBezTo>
                    <a:pt x="154115" y="-395"/>
                    <a:pt x="156210" y="1224"/>
                    <a:pt x="156210" y="4844"/>
                  </a:cubicBezTo>
                  <a:lnTo>
                    <a:pt x="156210" y="56850"/>
                  </a:lnTo>
                  <a:cubicBezTo>
                    <a:pt x="156210" y="60279"/>
                    <a:pt x="154305" y="61994"/>
                    <a:pt x="150971" y="62851"/>
                  </a:cubicBezTo>
                  <a:lnTo>
                    <a:pt x="150971" y="6285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8" name="Google Shape;6058;p61"/>
            <p:cNvSpPr/>
            <p:nvPr/>
          </p:nvSpPr>
          <p:spPr>
            <a:xfrm>
              <a:off x="3376292" y="3734893"/>
              <a:ext cx="96871" cy="275117"/>
            </a:xfrm>
            <a:custGeom>
              <a:rect b="b" l="l" r="r" t="t"/>
              <a:pathLst>
                <a:path extrusionOk="0" h="313524" w="110394">
                  <a:moveTo>
                    <a:pt x="105156" y="62946"/>
                  </a:moveTo>
                  <a:cubicBezTo>
                    <a:pt x="54864" y="71424"/>
                    <a:pt x="16478" y="115143"/>
                    <a:pt x="16478" y="167817"/>
                  </a:cubicBezTo>
                  <a:cubicBezTo>
                    <a:pt x="16478" y="204202"/>
                    <a:pt x="34766" y="236301"/>
                    <a:pt x="62675" y="255542"/>
                  </a:cubicBezTo>
                  <a:cubicBezTo>
                    <a:pt x="65437" y="257828"/>
                    <a:pt x="66199" y="260400"/>
                    <a:pt x="64865" y="263257"/>
                  </a:cubicBezTo>
                  <a:lnTo>
                    <a:pt x="42958" y="310501"/>
                  </a:lnTo>
                  <a:cubicBezTo>
                    <a:pt x="41529" y="313740"/>
                    <a:pt x="39053" y="314216"/>
                    <a:pt x="36195" y="312692"/>
                  </a:cubicBezTo>
                  <a:cubicBezTo>
                    <a:pt x="33433" y="310977"/>
                    <a:pt x="30671" y="309263"/>
                    <a:pt x="27908" y="307358"/>
                  </a:cubicBezTo>
                  <a:lnTo>
                    <a:pt x="48387" y="263257"/>
                  </a:lnTo>
                  <a:cubicBezTo>
                    <a:pt x="49721" y="260400"/>
                    <a:pt x="48863" y="257923"/>
                    <a:pt x="46196" y="255542"/>
                  </a:cubicBezTo>
                  <a:cubicBezTo>
                    <a:pt x="18288" y="236397"/>
                    <a:pt x="0" y="204202"/>
                    <a:pt x="0" y="167817"/>
                  </a:cubicBezTo>
                  <a:cubicBezTo>
                    <a:pt x="0" y="115048"/>
                    <a:pt x="38386" y="71328"/>
                    <a:pt x="88678" y="62946"/>
                  </a:cubicBezTo>
                  <a:cubicBezTo>
                    <a:pt x="92012" y="62089"/>
                    <a:pt x="93917" y="60279"/>
                    <a:pt x="93917" y="56946"/>
                  </a:cubicBezTo>
                  <a:lnTo>
                    <a:pt x="93917" y="4939"/>
                  </a:lnTo>
                  <a:cubicBezTo>
                    <a:pt x="93917" y="3606"/>
                    <a:pt x="93631" y="2558"/>
                    <a:pt x="93154" y="1796"/>
                  </a:cubicBezTo>
                  <a:cubicBezTo>
                    <a:pt x="97155" y="1129"/>
                    <a:pt x="101060" y="558"/>
                    <a:pt x="105156" y="81"/>
                  </a:cubicBezTo>
                  <a:cubicBezTo>
                    <a:pt x="108299" y="-395"/>
                    <a:pt x="110395" y="1224"/>
                    <a:pt x="110395" y="4844"/>
                  </a:cubicBezTo>
                  <a:lnTo>
                    <a:pt x="110395" y="56850"/>
                  </a:lnTo>
                  <a:cubicBezTo>
                    <a:pt x="110395" y="60279"/>
                    <a:pt x="108490" y="61994"/>
                    <a:pt x="105156" y="62851"/>
                  </a:cubicBezTo>
                  <a:lnTo>
                    <a:pt x="105156" y="62851"/>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9" name="Google Shape;6059;p61"/>
            <p:cNvSpPr/>
            <p:nvPr/>
          </p:nvSpPr>
          <p:spPr>
            <a:xfrm>
              <a:off x="3433378" y="3787083"/>
              <a:ext cx="198770" cy="243098"/>
            </a:xfrm>
            <a:custGeom>
              <a:rect b="b" l="l" r="r" t="t"/>
              <a:pathLst>
                <a:path extrusionOk="0" h="277035" w="226518">
                  <a:moveTo>
                    <a:pt x="188990" y="2239"/>
                  </a:moveTo>
                  <a:cubicBezTo>
                    <a:pt x="212422" y="31195"/>
                    <a:pt x="226519" y="68152"/>
                    <a:pt x="226519" y="108348"/>
                  </a:cubicBezTo>
                  <a:cubicBezTo>
                    <a:pt x="226519" y="201502"/>
                    <a:pt x="150986" y="277035"/>
                    <a:pt x="57831" y="277035"/>
                  </a:cubicBezTo>
                  <a:cubicBezTo>
                    <a:pt x="38781" y="277035"/>
                    <a:pt x="20493" y="273892"/>
                    <a:pt x="3348" y="267986"/>
                  </a:cubicBezTo>
                  <a:cubicBezTo>
                    <a:pt x="205" y="266462"/>
                    <a:pt x="-748" y="264272"/>
                    <a:pt x="586" y="261414"/>
                  </a:cubicBezTo>
                  <a:lnTo>
                    <a:pt x="22493" y="214170"/>
                  </a:lnTo>
                  <a:cubicBezTo>
                    <a:pt x="23922" y="211027"/>
                    <a:pt x="26303" y="209789"/>
                    <a:pt x="29732" y="210932"/>
                  </a:cubicBezTo>
                  <a:cubicBezTo>
                    <a:pt x="38686" y="213313"/>
                    <a:pt x="48020" y="214647"/>
                    <a:pt x="57736" y="214647"/>
                  </a:cubicBezTo>
                  <a:cubicBezTo>
                    <a:pt x="116505" y="214647"/>
                    <a:pt x="164130" y="167022"/>
                    <a:pt x="164130" y="108252"/>
                  </a:cubicBezTo>
                  <a:cubicBezTo>
                    <a:pt x="164130" y="85297"/>
                    <a:pt x="156891" y="63961"/>
                    <a:pt x="144413" y="46626"/>
                  </a:cubicBezTo>
                  <a:cubicBezTo>
                    <a:pt x="142508" y="43673"/>
                    <a:pt x="142604" y="41101"/>
                    <a:pt x="144985" y="38720"/>
                  </a:cubicBezTo>
                  <a:lnTo>
                    <a:pt x="181847" y="1858"/>
                  </a:lnTo>
                  <a:cubicBezTo>
                    <a:pt x="184323" y="-618"/>
                    <a:pt x="186514" y="-714"/>
                    <a:pt x="188990" y="21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0" name="Google Shape;6060;p61"/>
            <p:cNvSpPr/>
            <p:nvPr/>
          </p:nvSpPr>
          <p:spPr>
            <a:xfrm>
              <a:off x="3476864" y="3787167"/>
              <a:ext cx="155295" cy="243014"/>
            </a:xfrm>
            <a:custGeom>
              <a:rect b="b" l="l" r="r" t="t"/>
              <a:pathLst>
                <a:path extrusionOk="0" h="276939" w="176974">
                  <a:moveTo>
                    <a:pt x="139446" y="2144"/>
                  </a:moveTo>
                  <a:cubicBezTo>
                    <a:pt x="162878" y="31100"/>
                    <a:pt x="176975" y="68057"/>
                    <a:pt x="176975" y="108252"/>
                  </a:cubicBezTo>
                  <a:cubicBezTo>
                    <a:pt x="176975" y="201407"/>
                    <a:pt x="101441" y="276940"/>
                    <a:pt x="8287" y="276940"/>
                  </a:cubicBezTo>
                  <a:cubicBezTo>
                    <a:pt x="5525" y="276940"/>
                    <a:pt x="2762" y="276940"/>
                    <a:pt x="0" y="276750"/>
                  </a:cubicBezTo>
                  <a:cubicBezTo>
                    <a:pt x="89345" y="272463"/>
                    <a:pt x="160496" y="198644"/>
                    <a:pt x="160496" y="108252"/>
                  </a:cubicBezTo>
                  <a:cubicBezTo>
                    <a:pt x="160496" y="70343"/>
                    <a:pt x="148018" y="35386"/>
                    <a:pt x="126968" y="7287"/>
                  </a:cubicBezTo>
                  <a:lnTo>
                    <a:pt x="132398" y="1858"/>
                  </a:lnTo>
                  <a:cubicBezTo>
                    <a:pt x="134874" y="-619"/>
                    <a:pt x="137065" y="-714"/>
                    <a:pt x="139541" y="2144"/>
                  </a:cubicBezTo>
                  <a:lnTo>
                    <a:pt x="139541" y="2144"/>
                  </a:lnTo>
                  <a:close/>
                </a:path>
              </a:pathLst>
            </a:custGeom>
            <a:solidFill>
              <a:srgbClr val="22244E">
                <a:alpha val="556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1" name="Google Shape;6061;p61"/>
            <p:cNvSpPr/>
            <p:nvPr/>
          </p:nvSpPr>
          <p:spPr>
            <a:xfrm>
              <a:off x="3495088" y="3734881"/>
              <a:ext cx="83793" cy="72475"/>
            </a:xfrm>
            <a:custGeom>
              <a:rect b="b" l="l" r="r" t="t"/>
              <a:pathLst>
                <a:path extrusionOk="0" h="82593" w="95491">
                  <a:moveTo>
                    <a:pt x="5334" y="0"/>
                  </a:moveTo>
                  <a:cubicBezTo>
                    <a:pt x="38576" y="3524"/>
                    <a:pt x="68961" y="16669"/>
                    <a:pt x="93631" y="36576"/>
                  </a:cubicBezTo>
                  <a:cubicBezTo>
                    <a:pt x="96012" y="39052"/>
                    <a:pt x="96107" y="41529"/>
                    <a:pt x="93917" y="43720"/>
                  </a:cubicBezTo>
                  <a:lnTo>
                    <a:pt x="57055" y="80581"/>
                  </a:lnTo>
                  <a:cubicBezTo>
                    <a:pt x="54578" y="83058"/>
                    <a:pt x="51911" y="83248"/>
                    <a:pt x="49149" y="81153"/>
                  </a:cubicBezTo>
                  <a:cubicBezTo>
                    <a:pt x="36290" y="72009"/>
                    <a:pt x="21431" y="65722"/>
                    <a:pt x="5239" y="62960"/>
                  </a:cubicBezTo>
                  <a:cubicBezTo>
                    <a:pt x="1810" y="62198"/>
                    <a:pt x="0" y="60198"/>
                    <a:pt x="0" y="56959"/>
                  </a:cubicBezTo>
                  <a:lnTo>
                    <a:pt x="0" y="4953"/>
                  </a:lnTo>
                  <a:cubicBezTo>
                    <a:pt x="0" y="1524"/>
                    <a:pt x="1905" y="0"/>
                    <a:pt x="5239" y="9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2" name="Google Shape;6062;p61"/>
            <p:cNvSpPr/>
            <p:nvPr/>
          </p:nvSpPr>
          <p:spPr>
            <a:xfrm>
              <a:off x="3495840" y="3734881"/>
              <a:ext cx="83040" cy="72475"/>
            </a:xfrm>
            <a:custGeom>
              <a:rect b="b" l="l" r="r" t="t"/>
              <a:pathLst>
                <a:path extrusionOk="0" h="82593" w="94633">
                  <a:moveTo>
                    <a:pt x="4477" y="0"/>
                  </a:moveTo>
                  <a:cubicBezTo>
                    <a:pt x="37719" y="3524"/>
                    <a:pt x="68104" y="16669"/>
                    <a:pt x="92774" y="36576"/>
                  </a:cubicBezTo>
                  <a:cubicBezTo>
                    <a:pt x="95155" y="39052"/>
                    <a:pt x="95250" y="41529"/>
                    <a:pt x="93059" y="43720"/>
                  </a:cubicBezTo>
                  <a:lnTo>
                    <a:pt x="56198" y="80581"/>
                  </a:lnTo>
                  <a:cubicBezTo>
                    <a:pt x="53721" y="83058"/>
                    <a:pt x="51054" y="83248"/>
                    <a:pt x="48292" y="81153"/>
                  </a:cubicBezTo>
                  <a:cubicBezTo>
                    <a:pt x="46482" y="79915"/>
                    <a:pt x="44672" y="78676"/>
                    <a:pt x="42863" y="77533"/>
                  </a:cubicBezTo>
                  <a:lnTo>
                    <a:pt x="76581" y="43815"/>
                  </a:lnTo>
                  <a:cubicBezTo>
                    <a:pt x="78772" y="41624"/>
                    <a:pt x="78677" y="39243"/>
                    <a:pt x="76295" y="36671"/>
                  </a:cubicBezTo>
                  <a:cubicBezTo>
                    <a:pt x="54674" y="19145"/>
                    <a:pt x="28575" y="6858"/>
                    <a:pt x="0" y="1810"/>
                  </a:cubicBezTo>
                  <a:cubicBezTo>
                    <a:pt x="857" y="571"/>
                    <a:pt x="2381" y="0"/>
                    <a:pt x="4477" y="95"/>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3" name="Google Shape;6063;p61"/>
            <p:cNvSpPr/>
            <p:nvPr/>
          </p:nvSpPr>
          <p:spPr>
            <a:xfrm>
              <a:off x="3412742" y="3810782"/>
              <a:ext cx="142758" cy="142758"/>
            </a:xfrm>
            <a:custGeom>
              <a:rect b="b" l="l" r="r" t="t"/>
              <a:pathLst>
                <a:path extrusionOk="0" h="162687" w="162687">
                  <a:moveTo>
                    <a:pt x="81344" y="162687"/>
                  </a:moveTo>
                  <a:cubicBezTo>
                    <a:pt x="126111" y="162687"/>
                    <a:pt x="162687" y="126111"/>
                    <a:pt x="162687" y="81344"/>
                  </a:cubicBezTo>
                  <a:cubicBezTo>
                    <a:pt x="162687" y="36576"/>
                    <a:pt x="126111" y="0"/>
                    <a:pt x="81344" y="0"/>
                  </a:cubicBezTo>
                  <a:cubicBezTo>
                    <a:pt x="36576" y="0"/>
                    <a:pt x="0" y="36576"/>
                    <a:pt x="0" y="81344"/>
                  </a:cubicBezTo>
                  <a:cubicBezTo>
                    <a:pt x="0" y="126111"/>
                    <a:pt x="36576" y="162687"/>
                    <a:pt x="81344" y="16268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4" name="Google Shape;6064;p61"/>
            <p:cNvSpPr/>
            <p:nvPr/>
          </p:nvSpPr>
          <p:spPr>
            <a:xfrm>
              <a:off x="3476864" y="3810699"/>
              <a:ext cx="78650" cy="142841"/>
            </a:xfrm>
            <a:custGeom>
              <a:rect b="b" l="l" r="r" t="t"/>
              <a:pathLst>
                <a:path extrusionOk="0" h="162782" w="89630">
                  <a:moveTo>
                    <a:pt x="8287" y="95"/>
                  </a:moveTo>
                  <a:cubicBezTo>
                    <a:pt x="53245" y="95"/>
                    <a:pt x="89630" y="36481"/>
                    <a:pt x="89630" y="81439"/>
                  </a:cubicBezTo>
                  <a:cubicBezTo>
                    <a:pt x="89630" y="126397"/>
                    <a:pt x="53245" y="162782"/>
                    <a:pt x="8287" y="162782"/>
                  </a:cubicBezTo>
                  <a:cubicBezTo>
                    <a:pt x="5525" y="162782"/>
                    <a:pt x="2762" y="162592"/>
                    <a:pt x="0" y="162306"/>
                  </a:cubicBezTo>
                  <a:cubicBezTo>
                    <a:pt x="41053" y="158210"/>
                    <a:pt x="73152" y="123539"/>
                    <a:pt x="73152" y="81343"/>
                  </a:cubicBezTo>
                  <a:cubicBezTo>
                    <a:pt x="73152" y="39148"/>
                    <a:pt x="41148" y="4572"/>
                    <a:pt x="0" y="381"/>
                  </a:cubicBezTo>
                  <a:cubicBezTo>
                    <a:pt x="2667" y="95"/>
                    <a:pt x="5429" y="0"/>
                    <a:pt x="8287" y="0"/>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5" name="Google Shape;6065;p61"/>
            <p:cNvSpPr/>
            <p:nvPr/>
          </p:nvSpPr>
          <p:spPr>
            <a:xfrm>
              <a:off x="3459255" y="3828253"/>
              <a:ext cx="50562" cy="107987"/>
            </a:xfrm>
            <a:custGeom>
              <a:rect b="b" l="l" r="r" t="t"/>
              <a:pathLst>
                <a:path extrusionOk="0" h="123062" w="57621">
                  <a:moveTo>
                    <a:pt x="49589" y="18955"/>
                  </a:moveTo>
                  <a:cubicBezTo>
                    <a:pt x="51589" y="20764"/>
                    <a:pt x="51780" y="23908"/>
                    <a:pt x="49970" y="25908"/>
                  </a:cubicBezTo>
                  <a:cubicBezTo>
                    <a:pt x="48160" y="27908"/>
                    <a:pt x="45017" y="28099"/>
                    <a:pt x="43017" y="26289"/>
                  </a:cubicBezTo>
                  <a:cubicBezTo>
                    <a:pt x="43017" y="26289"/>
                    <a:pt x="39397" y="22955"/>
                    <a:pt x="33206" y="21907"/>
                  </a:cubicBezTo>
                  <a:lnTo>
                    <a:pt x="33206" y="53911"/>
                  </a:lnTo>
                  <a:cubicBezTo>
                    <a:pt x="35206" y="54673"/>
                    <a:pt x="37302" y="55435"/>
                    <a:pt x="39588" y="56293"/>
                  </a:cubicBezTo>
                  <a:cubicBezTo>
                    <a:pt x="48446" y="59436"/>
                    <a:pt x="53875" y="65437"/>
                    <a:pt x="56256" y="72390"/>
                  </a:cubicBezTo>
                  <a:cubicBezTo>
                    <a:pt x="57780" y="76771"/>
                    <a:pt x="57971" y="81534"/>
                    <a:pt x="57114" y="86201"/>
                  </a:cubicBezTo>
                  <a:cubicBezTo>
                    <a:pt x="56256" y="90773"/>
                    <a:pt x="54256" y="95155"/>
                    <a:pt x="51399" y="98869"/>
                  </a:cubicBezTo>
                  <a:cubicBezTo>
                    <a:pt x="47208" y="104299"/>
                    <a:pt x="41017" y="108490"/>
                    <a:pt x="33206" y="109728"/>
                  </a:cubicBezTo>
                  <a:lnTo>
                    <a:pt x="33206" y="118110"/>
                  </a:lnTo>
                  <a:cubicBezTo>
                    <a:pt x="33206" y="120872"/>
                    <a:pt x="31015" y="123063"/>
                    <a:pt x="28253" y="123063"/>
                  </a:cubicBezTo>
                  <a:cubicBezTo>
                    <a:pt x="25491" y="123063"/>
                    <a:pt x="23300" y="120872"/>
                    <a:pt x="23300" y="118110"/>
                  </a:cubicBezTo>
                  <a:lnTo>
                    <a:pt x="23300" y="110109"/>
                  </a:lnTo>
                  <a:cubicBezTo>
                    <a:pt x="20252" y="110014"/>
                    <a:pt x="17585" y="109728"/>
                    <a:pt x="15013" y="109061"/>
                  </a:cubicBezTo>
                  <a:cubicBezTo>
                    <a:pt x="10918" y="108013"/>
                    <a:pt x="7107" y="106299"/>
                    <a:pt x="2250" y="103060"/>
                  </a:cubicBezTo>
                  <a:cubicBezTo>
                    <a:pt x="-36" y="101632"/>
                    <a:pt x="-703" y="98488"/>
                    <a:pt x="821" y="96202"/>
                  </a:cubicBezTo>
                  <a:cubicBezTo>
                    <a:pt x="2345" y="93917"/>
                    <a:pt x="5393" y="93250"/>
                    <a:pt x="7679" y="94774"/>
                  </a:cubicBezTo>
                  <a:cubicBezTo>
                    <a:pt x="11584" y="97346"/>
                    <a:pt x="14442" y="98679"/>
                    <a:pt x="17299" y="99441"/>
                  </a:cubicBezTo>
                  <a:cubicBezTo>
                    <a:pt x="19109" y="99917"/>
                    <a:pt x="21014" y="100108"/>
                    <a:pt x="23300" y="100203"/>
                  </a:cubicBezTo>
                  <a:lnTo>
                    <a:pt x="23300" y="60579"/>
                  </a:lnTo>
                  <a:cubicBezTo>
                    <a:pt x="18633" y="58579"/>
                    <a:pt x="13965" y="56197"/>
                    <a:pt x="9870" y="52959"/>
                  </a:cubicBezTo>
                  <a:cubicBezTo>
                    <a:pt x="6726" y="50482"/>
                    <a:pt x="4631" y="47149"/>
                    <a:pt x="3488" y="43529"/>
                  </a:cubicBezTo>
                  <a:cubicBezTo>
                    <a:pt x="2440" y="39910"/>
                    <a:pt x="2250" y="35909"/>
                    <a:pt x="3012" y="32004"/>
                  </a:cubicBezTo>
                  <a:cubicBezTo>
                    <a:pt x="3774" y="28194"/>
                    <a:pt x="5393" y="24384"/>
                    <a:pt x="7965" y="21241"/>
                  </a:cubicBezTo>
                  <a:cubicBezTo>
                    <a:pt x="10822" y="17621"/>
                    <a:pt x="14632" y="14764"/>
                    <a:pt x="19490" y="13335"/>
                  </a:cubicBezTo>
                  <a:cubicBezTo>
                    <a:pt x="20728" y="12954"/>
                    <a:pt x="21967" y="12668"/>
                    <a:pt x="23205" y="12478"/>
                  </a:cubicBezTo>
                  <a:lnTo>
                    <a:pt x="23205" y="4953"/>
                  </a:lnTo>
                  <a:cubicBezTo>
                    <a:pt x="23205" y="2191"/>
                    <a:pt x="25396" y="0"/>
                    <a:pt x="28158" y="0"/>
                  </a:cubicBezTo>
                  <a:cubicBezTo>
                    <a:pt x="30920" y="0"/>
                    <a:pt x="33111" y="2191"/>
                    <a:pt x="33111" y="4953"/>
                  </a:cubicBezTo>
                  <a:lnTo>
                    <a:pt x="33111" y="12097"/>
                  </a:lnTo>
                  <a:cubicBezTo>
                    <a:pt x="43302" y="13335"/>
                    <a:pt x="49494" y="18955"/>
                    <a:pt x="49494" y="19050"/>
                  </a:cubicBezTo>
                  <a:lnTo>
                    <a:pt x="49494" y="19050"/>
                  </a:lnTo>
                  <a:close/>
                  <a:moveTo>
                    <a:pt x="23300" y="22479"/>
                  </a:moveTo>
                  <a:cubicBezTo>
                    <a:pt x="20157" y="23336"/>
                    <a:pt x="17776" y="24670"/>
                    <a:pt x="15775" y="27242"/>
                  </a:cubicBezTo>
                  <a:cubicBezTo>
                    <a:pt x="14251" y="29146"/>
                    <a:pt x="13299" y="31528"/>
                    <a:pt x="12822" y="33909"/>
                  </a:cubicBezTo>
                  <a:cubicBezTo>
                    <a:pt x="12346" y="36290"/>
                    <a:pt x="12442" y="38576"/>
                    <a:pt x="13013" y="40672"/>
                  </a:cubicBezTo>
                  <a:cubicBezTo>
                    <a:pt x="13584" y="42481"/>
                    <a:pt x="14537" y="44101"/>
                    <a:pt x="15966" y="45244"/>
                  </a:cubicBezTo>
                  <a:cubicBezTo>
                    <a:pt x="17966" y="46768"/>
                    <a:pt x="20347" y="48292"/>
                    <a:pt x="23300" y="49721"/>
                  </a:cubicBezTo>
                  <a:lnTo>
                    <a:pt x="23300" y="22479"/>
                  </a:lnTo>
                  <a:close/>
                  <a:moveTo>
                    <a:pt x="36254" y="65627"/>
                  </a:moveTo>
                  <a:cubicBezTo>
                    <a:pt x="35206" y="65246"/>
                    <a:pt x="34159" y="64865"/>
                    <a:pt x="33206" y="64484"/>
                  </a:cubicBezTo>
                  <a:lnTo>
                    <a:pt x="33206" y="99631"/>
                  </a:lnTo>
                  <a:cubicBezTo>
                    <a:pt x="37588" y="98488"/>
                    <a:pt x="41112" y="96012"/>
                    <a:pt x="43588" y="92773"/>
                  </a:cubicBezTo>
                  <a:cubicBezTo>
                    <a:pt x="45493" y="90297"/>
                    <a:pt x="46827" y="87344"/>
                    <a:pt x="47398" y="84296"/>
                  </a:cubicBezTo>
                  <a:cubicBezTo>
                    <a:pt x="47970" y="81343"/>
                    <a:pt x="47875" y="78296"/>
                    <a:pt x="46922" y="75533"/>
                  </a:cubicBezTo>
                  <a:cubicBezTo>
                    <a:pt x="45493" y="71342"/>
                    <a:pt x="42064" y="67627"/>
                    <a:pt x="36349" y="6562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66" name="Google Shape;6066;p61"/>
          <p:cNvGrpSpPr/>
          <p:nvPr/>
        </p:nvGrpSpPr>
        <p:grpSpPr>
          <a:xfrm>
            <a:off x="724039" y="4173158"/>
            <a:ext cx="273596" cy="290126"/>
            <a:chOff x="718424" y="4173158"/>
            <a:chExt cx="273596" cy="290126"/>
          </a:xfrm>
        </p:grpSpPr>
        <p:sp>
          <p:nvSpPr>
            <p:cNvPr id="6067" name="Google Shape;6067;p61"/>
            <p:cNvSpPr/>
            <p:nvPr/>
          </p:nvSpPr>
          <p:spPr>
            <a:xfrm>
              <a:off x="752251" y="4191009"/>
              <a:ext cx="205934" cy="36206"/>
            </a:xfrm>
            <a:custGeom>
              <a:rect b="b" l="l" r="r" t="t"/>
              <a:pathLst>
                <a:path extrusionOk="0" h="42100" w="239458">
                  <a:moveTo>
                    <a:pt x="0" y="0"/>
                  </a:moveTo>
                  <a:lnTo>
                    <a:pt x="239459" y="0"/>
                  </a:lnTo>
                  <a:lnTo>
                    <a:pt x="239459" y="42100"/>
                  </a:lnTo>
                  <a:lnTo>
                    <a:pt x="0" y="4210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8" name="Google Shape;6068;p61"/>
            <p:cNvSpPr/>
            <p:nvPr/>
          </p:nvSpPr>
          <p:spPr>
            <a:xfrm>
              <a:off x="752251" y="4191009"/>
              <a:ext cx="31209" cy="36206"/>
            </a:xfrm>
            <a:custGeom>
              <a:rect b="b" l="l" r="r" t="t"/>
              <a:pathLst>
                <a:path extrusionOk="0" h="42100" w="36290">
                  <a:moveTo>
                    <a:pt x="0" y="0"/>
                  </a:moveTo>
                  <a:lnTo>
                    <a:pt x="36290" y="0"/>
                  </a:lnTo>
                  <a:lnTo>
                    <a:pt x="36290" y="42100"/>
                  </a:lnTo>
                  <a:lnTo>
                    <a:pt x="0" y="42100"/>
                  </a:lnTo>
                  <a:lnTo>
                    <a:pt x="0"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9" name="Google Shape;6069;p61"/>
            <p:cNvSpPr/>
            <p:nvPr/>
          </p:nvSpPr>
          <p:spPr>
            <a:xfrm>
              <a:off x="728171" y="4225320"/>
              <a:ext cx="254182" cy="233703"/>
            </a:xfrm>
            <a:custGeom>
              <a:rect b="b" l="l" r="r" t="t"/>
              <a:pathLst>
                <a:path extrusionOk="0" h="271748" w="295560">
                  <a:moveTo>
                    <a:pt x="289465" y="0"/>
                  </a:moveTo>
                  <a:lnTo>
                    <a:pt x="6001" y="0"/>
                  </a:lnTo>
                  <a:cubicBezTo>
                    <a:pt x="2667" y="0"/>
                    <a:pt x="0" y="2667"/>
                    <a:pt x="0" y="6001"/>
                  </a:cubicBezTo>
                  <a:lnTo>
                    <a:pt x="0" y="271748"/>
                  </a:lnTo>
                  <a:lnTo>
                    <a:pt x="295561" y="271748"/>
                  </a:lnTo>
                  <a:lnTo>
                    <a:pt x="295561" y="6001"/>
                  </a:lnTo>
                  <a:cubicBezTo>
                    <a:pt x="295561" y="2667"/>
                    <a:pt x="292894" y="0"/>
                    <a:pt x="289560"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0" name="Google Shape;6070;p61"/>
            <p:cNvSpPr/>
            <p:nvPr/>
          </p:nvSpPr>
          <p:spPr>
            <a:xfrm>
              <a:off x="728171" y="4225320"/>
              <a:ext cx="36370" cy="233703"/>
            </a:xfrm>
            <a:custGeom>
              <a:rect b="b" l="l" r="r" t="t"/>
              <a:pathLst>
                <a:path extrusionOk="0" h="271748" w="42291">
                  <a:moveTo>
                    <a:pt x="42291" y="0"/>
                  </a:moveTo>
                  <a:lnTo>
                    <a:pt x="6001" y="0"/>
                  </a:lnTo>
                  <a:cubicBezTo>
                    <a:pt x="2667" y="0"/>
                    <a:pt x="0" y="2667"/>
                    <a:pt x="0" y="6001"/>
                  </a:cubicBezTo>
                  <a:lnTo>
                    <a:pt x="0" y="271748"/>
                  </a:lnTo>
                  <a:lnTo>
                    <a:pt x="36290" y="271748"/>
                  </a:lnTo>
                  <a:lnTo>
                    <a:pt x="36290" y="6001"/>
                  </a:lnTo>
                  <a:cubicBezTo>
                    <a:pt x="36290" y="2667"/>
                    <a:pt x="38957" y="0"/>
                    <a:pt x="42291" y="0"/>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1" name="Google Shape;6071;p61"/>
            <p:cNvSpPr/>
            <p:nvPr/>
          </p:nvSpPr>
          <p:spPr>
            <a:xfrm>
              <a:off x="747500" y="4173158"/>
              <a:ext cx="215354" cy="19086"/>
            </a:xfrm>
            <a:custGeom>
              <a:rect b="b" l="l" r="r" t="t"/>
              <a:pathLst>
                <a:path extrusionOk="0" h="22193" w="250412">
                  <a:moveTo>
                    <a:pt x="245745" y="0"/>
                  </a:moveTo>
                  <a:lnTo>
                    <a:pt x="4667" y="0"/>
                  </a:lnTo>
                  <a:cubicBezTo>
                    <a:pt x="2096" y="0"/>
                    <a:pt x="0" y="2095"/>
                    <a:pt x="0" y="4667"/>
                  </a:cubicBezTo>
                  <a:lnTo>
                    <a:pt x="0" y="17526"/>
                  </a:lnTo>
                  <a:cubicBezTo>
                    <a:pt x="0" y="20098"/>
                    <a:pt x="2096" y="22193"/>
                    <a:pt x="4667" y="22193"/>
                  </a:cubicBezTo>
                  <a:lnTo>
                    <a:pt x="245745" y="22193"/>
                  </a:lnTo>
                  <a:cubicBezTo>
                    <a:pt x="248317" y="22193"/>
                    <a:pt x="250412" y="20098"/>
                    <a:pt x="250412" y="17526"/>
                  </a:cubicBezTo>
                  <a:lnTo>
                    <a:pt x="250412" y="4667"/>
                  </a:lnTo>
                  <a:cubicBezTo>
                    <a:pt x="250412" y="2095"/>
                    <a:pt x="248317" y="0"/>
                    <a:pt x="24574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2" name="Google Shape;6072;p61"/>
            <p:cNvSpPr/>
            <p:nvPr/>
          </p:nvSpPr>
          <p:spPr>
            <a:xfrm>
              <a:off x="747500" y="4173158"/>
              <a:ext cx="35223" cy="19086"/>
            </a:xfrm>
            <a:custGeom>
              <a:rect b="b" l="l" r="r" t="t"/>
              <a:pathLst>
                <a:path extrusionOk="0" h="22193" w="40957">
                  <a:moveTo>
                    <a:pt x="36290" y="17526"/>
                  </a:moveTo>
                  <a:lnTo>
                    <a:pt x="36290" y="4667"/>
                  </a:lnTo>
                  <a:cubicBezTo>
                    <a:pt x="36290" y="2095"/>
                    <a:pt x="38386" y="0"/>
                    <a:pt x="40957" y="0"/>
                  </a:cubicBezTo>
                  <a:lnTo>
                    <a:pt x="4667" y="0"/>
                  </a:lnTo>
                  <a:cubicBezTo>
                    <a:pt x="2096" y="0"/>
                    <a:pt x="0" y="2095"/>
                    <a:pt x="0" y="4667"/>
                  </a:cubicBezTo>
                  <a:lnTo>
                    <a:pt x="0" y="17526"/>
                  </a:lnTo>
                  <a:cubicBezTo>
                    <a:pt x="0" y="20098"/>
                    <a:pt x="2096" y="22193"/>
                    <a:pt x="4667" y="22193"/>
                  </a:cubicBezTo>
                  <a:lnTo>
                    <a:pt x="40957" y="22193"/>
                  </a:lnTo>
                  <a:cubicBezTo>
                    <a:pt x="38386" y="22193"/>
                    <a:pt x="36290" y="20098"/>
                    <a:pt x="36290" y="17526"/>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3" name="Google Shape;6073;p61"/>
            <p:cNvSpPr/>
            <p:nvPr/>
          </p:nvSpPr>
          <p:spPr>
            <a:xfrm>
              <a:off x="854633" y="4415214"/>
              <a:ext cx="38909" cy="43742"/>
            </a:xfrm>
            <a:custGeom>
              <a:rect b="b" l="l" r="r" t="t"/>
              <a:pathLst>
                <a:path extrusionOk="0" h="50863" w="45243">
                  <a:moveTo>
                    <a:pt x="42577" y="0"/>
                  </a:moveTo>
                  <a:lnTo>
                    <a:pt x="0" y="0"/>
                  </a:lnTo>
                  <a:lnTo>
                    <a:pt x="0" y="50863"/>
                  </a:lnTo>
                  <a:lnTo>
                    <a:pt x="45244" y="50863"/>
                  </a:lnTo>
                  <a:lnTo>
                    <a:pt x="45244" y="2667"/>
                  </a:lnTo>
                  <a:cubicBezTo>
                    <a:pt x="45244" y="1238"/>
                    <a:pt x="44101" y="0"/>
                    <a:pt x="42577" y="0"/>
                  </a:cubicBezTo>
                  <a:lnTo>
                    <a:pt x="42577"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4" name="Google Shape;6074;p61"/>
            <p:cNvSpPr/>
            <p:nvPr/>
          </p:nvSpPr>
          <p:spPr>
            <a:xfrm>
              <a:off x="755446" y="4252014"/>
              <a:ext cx="24901" cy="19249"/>
            </a:xfrm>
            <a:custGeom>
              <a:rect b="b" l="l" r="r" t="t"/>
              <a:pathLst>
                <a:path extrusionOk="0" h="22383" w="28955">
                  <a:moveTo>
                    <a:pt x="26098" y="0"/>
                  </a:moveTo>
                  <a:lnTo>
                    <a:pt x="2857" y="0"/>
                  </a:lnTo>
                  <a:cubicBezTo>
                    <a:pt x="1333" y="0"/>
                    <a:pt x="0" y="1238"/>
                    <a:pt x="0" y="2858"/>
                  </a:cubicBezTo>
                  <a:lnTo>
                    <a:pt x="0" y="19526"/>
                  </a:lnTo>
                  <a:cubicBezTo>
                    <a:pt x="0" y="21050"/>
                    <a:pt x="1238" y="22384"/>
                    <a:pt x="2857" y="22384"/>
                  </a:cubicBezTo>
                  <a:lnTo>
                    <a:pt x="26098" y="22384"/>
                  </a:lnTo>
                  <a:cubicBezTo>
                    <a:pt x="27622" y="22384"/>
                    <a:pt x="28956" y="21146"/>
                    <a:pt x="28956" y="19526"/>
                  </a:cubicBezTo>
                  <a:lnTo>
                    <a:pt x="28956" y="2858"/>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5" name="Google Shape;6075;p61"/>
            <p:cNvSpPr/>
            <p:nvPr/>
          </p:nvSpPr>
          <p:spPr>
            <a:xfrm>
              <a:off x="755528" y="4252014"/>
              <a:ext cx="14826" cy="19249"/>
            </a:xfrm>
            <a:custGeom>
              <a:rect b="b" l="l" r="r" t="t"/>
              <a:pathLst>
                <a:path extrusionOk="0" h="22383" w="17240">
                  <a:moveTo>
                    <a:pt x="14383" y="19526"/>
                  </a:moveTo>
                  <a:lnTo>
                    <a:pt x="14383" y="2858"/>
                  </a:lnTo>
                  <a:cubicBezTo>
                    <a:pt x="14383" y="1333"/>
                    <a:pt x="15621" y="0"/>
                    <a:pt x="17241" y="0"/>
                  </a:cubicBezTo>
                  <a:lnTo>
                    <a:pt x="2858" y="0"/>
                  </a:lnTo>
                  <a:cubicBezTo>
                    <a:pt x="1334" y="0"/>
                    <a:pt x="0" y="1238"/>
                    <a:pt x="0" y="2858"/>
                  </a:cubicBezTo>
                  <a:lnTo>
                    <a:pt x="0" y="19526"/>
                  </a:lnTo>
                  <a:cubicBezTo>
                    <a:pt x="0" y="21050"/>
                    <a:pt x="1238" y="22384"/>
                    <a:pt x="2858" y="22384"/>
                  </a:cubicBezTo>
                  <a:lnTo>
                    <a:pt x="17241"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6" name="Google Shape;6076;p61"/>
            <p:cNvSpPr/>
            <p:nvPr/>
          </p:nvSpPr>
          <p:spPr>
            <a:xfrm>
              <a:off x="755446" y="4370176"/>
              <a:ext cx="24901" cy="19249"/>
            </a:xfrm>
            <a:custGeom>
              <a:rect b="b" l="l" r="r" t="t"/>
              <a:pathLst>
                <a:path extrusionOk="0" h="22383" w="28955">
                  <a:moveTo>
                    <a:pt x="26098" y="0"/>
                  </a:moveTo>
                  <a:lnTo>
                    <a:pt x="2857" y="0"/>
                  </a:lnTo>
                  <a:cubicBezTo>
                    <a:pt x="1333" y="0"/>
                    <a:pt x="0" y="1238"/>
                    <a:pt x="0" y="2857"/>
                  </a:cubicBezTo>
                  <a:lnTo>
                    <a:pt x="0" y="19526"/>
                  </a:lnTo>
                  <a:cubicBezTo>
                    <a:pt x="0" y="21050"/>
                    <a:pt x="1238" y="22384"/>
                    <a:pt x="2857" y="22384"/>
                  </a:cubicBezTo>
                  <a:lnTo>
                    <a:pt x="26098" y="22384"/>
                  </a:lnTo>
                  <a:cubicBezTo>
                    <a:pt x="27622" y="22384"/>
                    <a:pt x="28956" y="21146"/>
                    <a:pt x="28956" y="19526"/>
                  </a:cubicBezTo>
                  <a:lnTo>
                    <a:pt x="28956" y="2857"/>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7" name="Google Shape;6077;p61"/>
            <p:cNvSpPr/>
            <p:nvPr/>
          </p:nvSpPr>
          <p:spPr>
            <a:xfrm>
              <a:off x="755528" y="4370095"/>
              <a:ext cx="14826" cy="19249"/>
            </a:xfrm>
            <a:custGeom>
              <a:rect b="b" l="l" r="r" t="t"/>
              <a:pathLst>
                <a:path extrusionOk="0" h="22383" w="17240">
                  <a:moveTo>
                    <a:pt x="14383" y="19526"/>
                  </a:moveTo>
                  <a:lnTo>
                    <a:pt x="14383" y="2858"/>
                  </a:lnTo>
                  <a:cubicBezTo>
                    <a:pt x="14383" y="1333"/>
                    <a:pt x="15621" y="0"/>
                    <a:pt x="17241" y="0"/>
                  </a:cubicBezTo>
                  <a:lnTo>
                    <a:pt x="2858" y="0"/>
                  </a:lnTo>
                  <a:cubicBezTo>
                    <a:pt x="1334" y="0"/>
                    <a:pt x="0" y="1238"/>
                    <a:pt x="0" y="2858"/>
                  </a:cubicBezTo>
                  <a:lnTo>
                    <a:pt x="0" y="19526"/>
                  </a:lnTo>
                  <a:cubicBezTo>
                    <a:pt x="0" y="21050"/>
                    <a:pt x="1238" y="22384"/>
                    <a:pt x="2858" y="22384"/>
                  </a:cubicBezTo>
                  <a:lnTo>
                    <a:pt x="17241"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8" name="Google Shape;6078;p61"/>
            <p:cNvSpPr/>
            <p:nvPr/>
          </p:nvSpPr>
          <p:spPr>
            <a:xfrm>
              <a:off x="755446" y="4330789"/>
              <a:ext cx="24901" cy="19249"/>
            </a:xfrm>
            <a:custGeom>
              <a:rect b="b" l="l" r="r" t="t"/>
              <a:pathLst>
                <a:path extrusionOk="0" h="22383" w="28955">
                  <a:moveTo>
                    <a:pt x="26098" y="0"/>
                  </a:moveTo>
                  <a:lnTo>
                    <a:pt x="2857" y="0"/>
                  </a:lnTo>
                  <a:cubicBezTo>
                    <a:pt x="1333" y="0"/>
                    <a:pt x="0" y="1238"/>
                    <a:pt x="0" y="2857"/>
                  </a:cubicBezTo>
                  <a:lnTo>
                    <a:pt x="0" y="19526"/>
                  </a:lnTo>
                  <a:cubicBezTo>
                    <a:pt x="0" y="21050"/>
                    <a:pt x="1238" y="22384"/>
                    <a:pt x="2857" y="22384"/>
                  </a:cubicBezTo>
                  <a:lnTo>
                    <a:pt x="26098" y="22384"/>
                  </a:lnTo>
                  <a:cubicBezTo>
                    <a:pt x="27622" y="22384"/>
                    <a:pt x="28956" y="21145"/>
                    <a:pt x="28956" y="19526"/>
                  </a:cubicBezTo>
                  <a:lnTo>
                    <a:pt x="28956" y="2857"/>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9" name="Google Shape;6079;p61"/>
            <p:cNvSpPr/>
            <p:nvPr/>
          </p:nvSpPr>
          <p:spPr>
            <a:xfrm>
              <a:off x="755528" y="4330707"/>
              <a:ext cx="14826" cy="19249"/>
            </a:xfrm>
            <a:custGeom>
              <a:rect b="b" l="l" r="r" t="t"/>
              <a:pathLst>
                <a:path extrusionOk="0" h="22383" w="17240">
                  <a:moveTo>
                    <a:pt x="14383" y="19526"/>
                  </a:moveTo>
                  <a:lnTo>
                    <a:pt x="14383" y="2858"/>
                  </a:lnTo>
                  <a:cubicBezTo>
                    <a:pt x="14383" y="1333"/>
                    <a:pt x="15621" y="0"/>
                    <a:pt x="17241" y="0"/>
                  </a:cubicBezTo>
                  <a:lnTo>
                    <a:pt x="2858" y="0"/>
                  </a:lnTo>
                  <a:cubicBezTo>
                    <a:pt x="1334" y="0"/>
                    <a:pt x="0" y="1238"/>
                    <a:pt x="0" y="2858"/>
                  </a:cubicBezTo>
                  <a:lnTo>
                    <a:pt x="0" y="19526"/>
                  </a:lnTo>
                  <a:cubicBezTo>
                    <a:pt x="0" y="21050"/>
                    <a:pt x="1238" y="22384"/>
                    <a:pt x="2858" y="22384"/>
                  </a:cubicBezTo>
                  <a:lnTo>
                    <a:pt x="17241"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0" name="Google Shape;6080;p61"/>
            <p:cNvSpPr/>
            <p:nvPr/>
          </p:nvSpPr>
          <p:spPr>
            <a:xfrm>
              <a:off x="755446" y="4291401"/>
              <a:ext cx="24901" cy="19249"/>
            </a:xfrm>
            <a:custGeom>
              <a:rect b="b" l="l" r="r" t="t"/>
              <a:pathLst>
                <a:path extrusionOk="0" h="22383" w="28955">
                  <a:moveTo>
                    <a:pt x="26098" y="0"/>
                  </a:moveTo>
                  <a:lnTo>
                    <a:pt x="2857" y="0"/>
                  </a:lnTo>
                  <a:cubicBezTo>
                    <a:pt x="1333" y="0"/>
                    <a:pt x="0" y="1238"/>
                    <a:pt x="0" y="2858"/>
                  </a:cubicBezTo>
                  <a:lnTo>
                    <a:pt x="0" y="19526"/>
                  </a:lnTo>
                  <a:cubicBezTo>
                    <a:pt x="0" y="21050"/>
                    <a:pt x="1238" y="22384"/>
                    <a:pt x="2857" y="22384"/>
                  </a:cubicBezTo>
                  <a:lnTo>
                    <a:pt x="26098" y="22384"/>
                  </a:lnTo>
                  <a:cubicBezTo>
                    <a:pt x="27622" y="22384"/>
                    <a:pt x="28956" y="21146"/>
                    <a:pt x="28956" y="19526"/>
                  </a:cubicBezTo>
                  <a:lnTo>
                    <a:pt x="28956" y="2858"/>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1" name="Google Shape;6081;p61"/>
            <p:cNvSpPr/>
            <p:nvPr/>
          </p:nvSpPr>
          <p:spPr>
            <a:xfrm>
              <a:off x="755528" y="4291320"/>
              <a:ext cx="14826" cy="19249"/>
            </a:xfrm>
            <a:custGeom>
              <a:rect b="b" l="l" r="r" t="t"/>
              <a:pathLst>
                <a:path extrusionOk="0" h="22383" w="17240">
                  <a:moveTo>
                    <a:pt x="14383" y="19526"/>
                  </a:moveTo>
                  <a:lnTo>
                    <a:pt x="14383" y="2858"/>
                  </a:lnTo>
                  <a:cubicBezTo>
                    <a:pt x="14383" y="1333"/>
                    <a:pt x="15621" y="0"/>
                    <a:pt x="17241" y="0"/>
                  </a:cubicBezTo>
                  <a:lnTo>
                    <a:pt x="2858" y="0"/>
                  </a:lnTo>
                  <a:cubicBezTo>
                    <a:pt x="1334" y="0"/>
                    <a:pt x="0" y="1238"/>
                    <a:pt x="0" y="2858"/>
                  </a:cubicBezTo>
                  <a:lnTo>
                    <a:pt x="0" y="19526"/>
                  </a:lnTo>
                  <a:cubicBezTo>
                    <a:pt x="0" y="21050"/>
                    <a:pt x="1238" y="22384"/>
                    <a:pt x="2858" y="22384"/>
                  </a:cubicBezTo>
                  <a:lnTo>
                    <a:pt x="17241"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2" name="Google Shape;6082;p61"/>
            <p:cNvSpPr/>
            <p:nvPr/>
          </p:nvSpPr>
          <p:spPr>
            <a:xfrm>
              <a:off x="816875" y="4415214"/>
              <a:ext cx="38335" cy="43742"/>
            </a:xfrm>
            <a:custGeom>
              <a:rect b="b" l="l" r="r" t="t"/>
              <a:pathLst>
                <a:path extrusionOk="0" h="50863" w="44576">
                  <a:moveTo>
                    <a:pt x="44577" y="0"/>
                  </a:moveTo>
                  <a:lnTo>
                    <a:pt x="2667" y="0"/>
                  </a:lnTo>
                  <a:cubicBezTo>
                    <a:pt x="1238" y="0"/>
                    <a:pt x="0" y="1143"/>
                    <a:pt x="0" y="2667"/>
                  </a:cubicBezTo>
                  <a:lnTo>
                    <a:pt x="0" y="50863"/>
                  </a:lnTo>
                  <a:lnTo>
                    <a:pt x="44577" y="50863"/>
                  </a:lnTo>
                  <a:lnTo>
                    <a:pt x="445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3" name="Google Shape;6083;p61"/>
            <p:cNvSpPr/>
            <p:nvPr/>
          </p:nvSpPr>
          <p:spPr>
            <a:xfrm>
              <a:off x="816875" y="4415214"/>
              <a:ext cx="21461" cy="43742"/>
            </a:xfrm>
            <a:custGeom>
              <a:rect b="b" l="l" r="r" t="t"/>
              <a:pathLst>
                <a:path extrusionOk="0" h="50863" w="24955">
                  <a:moveTo>
                    <a:pt x="24955" y="0"/>
                  </a:moveTo>
                  <a:lnTo>
                    <a:pt x="2667" y="0"/>
                  </a:lnTo>
                  <a:cubicBezTo>
                    <a:pt x="1238" y="0"/>
                    <a:pt x="0" y="1143"/>
                    <a:pt x="0" y="2667"/>
                  </a:cubicBezTo>
                  <a:lnTo>
                    <a:pt x="0" y="50863"/>
                  </a:lnTo>
                  <a:lnTo>
                    <a:pt x="22288" y="50863"/>
                  </a:lnTo>
                  <a:lnTo>
                    <a:pt x="22288" y="2667"/>
                  </a:lnTo>
                  <a:cubicBezTo>
                    <a:pt x="22288" y="1238"/>
                    <a:pt x="23431" y="0"/>
                    <a:pt x="24955"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4" name="Google Shape;6084;p61"/>
            <p:cNvSpPr/>
            <p:nvPr/>
          </p:nvSpPr>
          <p:spPr>
            <a:xfrm>
              <a:off x="718424" y="4454602"/>
              <a:ext cx="273596" cy="8683"/>
            </a:xfrm>
            <a:custGeom>
              <a:rect b="b" l="l" r="r" t="t"/>
              <a:pathLst>
                <a:path extrusionOk="0" h="10096" w="318135">
                  <a:moveTo>
                    <a:pt x="313087" y="10096"/>
                  </a:moveTo>
                  <a:lnTo>
                    <a:pt x="5048" y="10096"/>
                  </a:lnTo>
                  <a:cubicBezTo>
                    <a:pt x="2286" y="10096"/>
                    <a:pt x="0" y="7810"/>
                    <a:pt x="0" y="5048"/>
                  </a:cubicBezTo>
                  <a:cubicBezTo>
                    <a:pt x="0" y="2286"/>
                    <a:pt x="2286" y="0"/>
                    <a:pt x="5048" y="0"/>
                  </a:cubicBezTo>
                  <a:lnTo>
                    <a:pt x="313087" y="0"/>
                  </a:lnTo>
                  <a:cubicBezTo>
                    <a:pt x="315849" y="0"/>
                    <a:pt x="318135" y="2286"/>
                    <a:pt x="318135" y="5048"/>
                  </a:cubicBezTo>
                  <a:cubicBezTo>
                    <a:pt x="318135" y="7810"/>
                    <a:pt x="315849" y="10096"/>
                    <a:pt x="313087" y="10096"/>
                  </a:cubicBezTo>
                  <a:lnTo>
                    <a:pt x="313087" y="1009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5" name="Google Shape;6085;p61"/>
            <p:cNvSpPr/>
            <p:nvPr/>
          </p:nvSpPr>
          <p:spPr>
            <a:xfrm>
              <a:off x="799101" y="4252014"/>
              <a:ext cx="24902" cy="19249"/>
            </a:xfrm>
            <a:custGeom>
              <a:rect b="b" l="l" r="r" t="t"/>
              <a:pathLst>
                <a:path extrusionOk="0" h="22383" w="28956">
                  <a:moveTo>
                    <a:pt x="26099" y="0"/>
                  </a:moveTo>
                  <a:lnTo>
                    <a:pt x="2858" y="0"/>
                  </a:lnTo>
                  <a:cubicBezTo>
                    <a:pt x="1334" y="0"/>
                    <a:pt x="0" y="1238"/>
                    <a:pt x="0" y="2858"/>
                  </a:cubicBezTo>
                  <a:lnTo>
                    <a:pt x="0" y="19526"/>
                  </a:lnTo>
                  <a:cubicBezTo>
                    <a:pt x="0" y="21050"/>
                    <a:pt x="1238" y="22384"/>
                    <a:pt x="2858" y="22384"/>
                  </a:cubicBezTo>
                  <a:lnTo>
                    <a:pt x="26099" y="22384"/>
                  </a:lnTo>
                  <a:cubicBezTo>
                    <a:pt x="27622" y="22384"/>
                    <a:pt x="28956" y="21146"/>
                    <a:pt x="28956" y="19526"/>
                  </a:cubicBezTo>
                  <a:lnTo>
                    <a:pt x="28956" y="2858"/>
                  </a:lnTo>
                  <a:cubicBezTo>
                    <a:pt x="28956" y="1333"/>
                    <a:pt x="27718" y="0"/>
                    <a:pt x="26099" y="0"/>
                  </a:cubicBezTo>
                  <a:lnTo>
                    <a:pt x="2609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6" name="Google Shape;6086;p61"/>
            <p:cNvSpPr/>
            <p:nvPr/>
          </p:nvSpPr>
          <p:spPr>
            <a:xfrm>
              <a:off x="799183" y="4252014"/>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lnTo>
                    <a:pt x="14383" y="19526"/>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7" name="Google Shape;6087;p61"/>
            <p:cNvSpPr/>
            <p:nvPr/>
          </p:nvSpPr>
          <p:spPr>
            <a:xfrm>
              <a:off x="799101" y="4370176"/>
              <a:ext cx="24902" cy="19249"/>
            </a:xfrm>
            <a:custGeom>
              <a:rect b="b" l="l" r="r" t="t"/>
              <a:pathLst>
                <a:path extrusionOk="0" h="22383" w="28956">
                  <a:moveTo>
                    <a:pt x="26099" y="0"/>
                  </a:moveTo>
                  <a:lnTo>
                    <a:pt x="2858" y="0"/>
                  </a:lnTo>
                  <a:cubicBezTo>
                    <a:pt x="1334" y="0"/>
                    <a:pt x="0" y="1238"/>
                    <a:pt x="0" y="2857"/>
                  </a:cubicBezTo>
                  <a:lnTo>
                    <a:pt x="0" y="19526"/>
                  </a:lnTo>
                  <a:cubicBezTo>
                    <a:pt x="0" y="21050"/>
                    <a:pt x="1238" y="22384"/>
                    <a:pt x="2858" y="22384"/>
                  </a:cubicBezTo>
                  <a:lnTo>
                    <a:pt x="26099" y="22384"/>
                  </a:lnTo>
                  <a:cubicBezTo>
                    <a:pt x="27622" y="22384"/>
                    <a:pt x="28956" y="21146"/>
                    <a:pt x="28956" y="19526"/>
                  </a:cubicBezTo>
                  <a:lnTo>
                    <a:pt x="28956" y="2857"/>
                  </a:lnTo>
                  <a:cubicBezTo>
                    <a:pt x="28956" y="1333"/>
                    <a:pt x="27718" y="0"/>
                    <a:pt x="26099" y="0"/>
                  </a:cubicBezTo>
                  <a:lnTo>
                    <a:pt x="2609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8" name="Google Shape;6088;p61"/>
            <p:cNvSpPr/>
            <p:nvPr/>
          </p:nvSpPr>
          <p:spPr>
            <a:xfrm>
              <a:off x="799183" y="4370095"/>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lnTo>
                    <a:pt x="14383" y="19526"/>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9" name="Google Shape;6089;p61"/>
            <p:cNvSpPr/>
            <p:nvPr/>
          </p:nvSpPr>
          <p:spPr>
            <a:xfrm>
              <a:off x="799101" y="4330789"/>
              <a:ext cx="24902" cy="19249"/>
            </a:xfrm>
            <a:custGeom>
              <a:rect b="b" l="l" r="r" t="t"/>
              <a:pathLst>
                <a:path extrusionOk="0" h="22383" w="28956">
                  <a:moveTo>
                    <a:pt x="26099" y="0"/>
                  </a:moveTo>
                  <a:lnTo>
                    <a:pt x="2858" y="0"/>
                  </a:lnTo>
                  <a:cubicBezTo>
                    <a:pt x="1334" y="0"/>
                    <a:pt x="0" y="1238"/>
                    <a:pt x="0" y="2857"/>
                  </a:cubicBezTo>
                  <a:lnTo>
                    <a:pt x="0" y="19526"/>
                  </a:lnTo>
                  <a:cubicBezTo>
                    <a:pt x="0" y="21050"/>
                    <a:pt x="1238" y="22384"/>
                    <a:pt x="2858" y="22384"/>
                  </a:cubicBezTo>
                  <a:lnTo>
                    <a:pt x="26099" y="22384"/>
                  </a:lnTo>
                  <a:cubicBezTo>
                    <a:pt x="27622" y="22384"/>
                    <a:pt x="28956" y="21145"/>
                    <a:pt x="28956" y="19526"/>
                  </a:cubicBezTo>
                  <a:lnTo>
                    <a:pt x="28956" y="2857"/>
                  </a:lnTo>
                  <a:cubicBezTo>
                    <a:pt x="28956" y="1333"/>
                    <a:pt x="27718" y="0"/>
                    <a:pt x="26099" y="0"/>
                  </a:cubicBezTo>
                  <a:lnTo>
                    <a:pt x="2609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0" name="Google Shape;6090;p61"/>
            <p:cNvSpPr/>
            <p:nvPr/>
          </p:nvSpPr>
          <p:spPr>
            <a:xfrm>
              <a:off x="799183" y="4330707"/>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lnTo>
                    <a:pt x="14383" y="19526"/>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1" name="Google Shape;6091;p61"/>
            <p:cNvSpPr/>
            <p:nvPr/>
          </p:nvSpPr>
          <p:spPr>
            <a:xfrm>
              <a:off x="799101" y="4291401"/>
              <a:ext cx="24902" cy="19249"/>
            </a:xfrm>
            <a:custGeom>
              <a:rect b="b" l="l" r="r" t="t"/>
              <a:pathLst>
                <a:path extrusionOk="0" h="22383" w="28956">
                  <a:moveTo>
                    <a:pt x="26099" y="0"/>
                  </a:moveTo>
                  <a:lnTo>
                    <a:pt x="2858" y="0"/>
                  </a:lnTo>
                  <a:cubicBezTo>
                    <a:pt x="1334" y="0"/>
                    <a:pt x="0" y="1238"/>
                    <a:pt x="0" y="2858"/>
                  </a:cubicBezTo>
                  <a:lnTo>
                    <a:pt x="0" y="19526"/>
                  </a:lnTo>
                  <a:cubicBezTo>
                    <a:pt x="0" y="21050"/>
                    <a:pt x="1238" y="22384"/>
                    <a:pt x="2858" y="22384"/>
                  </a:cubicBezTo>
                  <a:lnTo>
                    <a:pt x="26099" y="22384"/>
                  </a:lnTo>
                  <a:cubicBezTo>
                    <a:pt x="27622" y="22384"/>
                    <a:pt x="28956" y="21146"/>
                    <a:pt x="28956" y="19526"/>
                  </a:cubicBezTo>
                  <a:lnTo>
                    <a:pt x="28956" y="2858"/>
                  </a:lnTo>
                  <a:cubicBezTo>
                    <a:pt x="28956" y="1333"/>
                    <a:pt x="27718" y="0"/>
                    <a:pt x="26099" y="0"/>
                  </a:cubicBezTo>
                  <a:lnTo>
                    <a:pt x="2609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2" name="Google Shape;6092;p61"/>
            <p:cNvSpPr/>
            <p:nvPr/>
          </p:nvSpPr>
          <p:spPr>
            <a:xfrm>
              <a:off x="799183" y="4291320"/>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lnTo>
                    <a:pt x="14383" y="19526"/>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3" name="Google Shape;6093;p61"/>
            <p:cNvSpPr/>
            <p:nvPr/>
          </p:nvSpPr>
          <p:spPr>
            <a:xfrm>
              <a:off x="842675" y="4252014"/>
              <a:ext cx="24902" cy="19249"/>
            </a:xfrm>
            <a:custGeom>
              <a:rect b="b" l="l" r="r" t="t"/>
              <a:pathLst>
                <a:path extrusionOk="0" h="22383" w="28956">
                  <a:moveTo>
                    <a:pt x="26098" y="0"/>
                  </a:moveTo>
                  <a:lnTo>
                    <a:pt x="2857" y="0"/>
                  </a:lnTo>
                  <a:cubicBezTo>
                    <a:pt x="1333" y="0"/>
                    <a:pt x="0" y="1238"/>
                    <a:pt x="0" y="2858"/>
                  </a:cubicBezTo>
                  <a:lnTo>
                    <a:pt x="0" y="19526"/>
                  </a:lnTo>
                  <a:cubicBezTo>
                    <a:pt x="0" y="21050"/>
                    <a:pt x="1238" y="22384"/>
                    <a:pt x="2857" y="22384"/>
                  </a:cubicBezTo>
                  <a:lnTo>
                    <a:pt x="26098" y="22384"/>
                  </a:lnTo>
                  <a:cubicBezTo>
                    <a:pt x="27622" y="22384"/>
                    <a:pt x="28956" y="21146"/>
                    <a:pt x="28956" y="19526"/>
                  </a:cubicBezTo>
                  <a:lnTo>
                    <a:pt x="28956" y="2858"/>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4" name="Google Shape;6094;p61"/>
            <p:cNvSpPr/>
            <p:nvPr/>
          </p:nvSpPr>
          <p:spPr>
            <a:xfrm>
              <a:off x="842838" y="4252014"/>
              <a:ext cx="14826" cy="19249"/>
            </a:xfrm>
            <a:custGeom>
              <a:rect b="b" l="l" r="r" t="t"/>
              <a:pathLst>
                <a:path extrusionOk="0" h="22383" w="17240">
                  <a:moveTo>
                    <a:pt x="14383" y="19526"/>
                  </a:moveTo>
                  <a:lnTo>
                    <a:pt x="14383" y="2858"/>
                  </a:lnTo>
                  <a:cubicBezTo>
                    <a:pt x="14383" y="1333"/>
                    <a:pt x="15621" y="0"/>
                    <a:pt x="17240" y="0"/>
                  </a:cubicBezTo>
                  <a:lnTo>
                    <a:pt x="2858" y="0"/>
                  </a:lnTo>
                  <a:cubicBezTo>
                    <a:pt x="1334" y="0"/>
                    <a:pt x="0" y="1238"/>
                    <a:pt x="0" y="2858"/>
                  </a:cubicBezTo>
                  <a:lnTo>
                    <a:pt x="0" y="19526"/>
                  </a:lnTo>
                  <a:cubicBezTo>
                    <a:pt x="0" y="21050"/>
                    <a:pt x="1238" y="22384"/>
                    <a:pt x="2858"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5" name="Google Shape;6095;p61"/>
            <p:cNvSpPr/>
            <p:nvPr/>
          </p:nvSpPr>
          <p:spPr>
            <a:xfrm>
              <a:off x="842675" y="4370176"/>
              <a:ext cx="24902" cy="19249"/>
            </a:xfrm>
            <a:custGeom>
              <a:rect b="b" l="l" r="r" t="t"/>
              <a:pathLst>
                <a:path extrusionOk="0" h="22383" w="28956">
                  <a:moveTo>
                    <a:pt x="26098" y="0"/>
                  </a:moveTo>
                  <a:lnTo>
                    <a:pt x="2857" y="0"/>
                  </a:lnTo>
                  <a:cubicBezTo>
                    <a:pt x="1333" y="0"/>
                    <a:pt x="0" y="1238"/>
                    <a:pt x="0" y="2857"/>
                  </a:cubicBezTo>
                  <a:lnTo>
                    <a:pt x="0" y="19526"/>
                  </a:lnTo>
                  <a:cubicBezTo>
                    <a:pt x="0" y="21050"/>
                    <a:pt x="1238" y="22384"/>
                    <a:pt x="2857" y="22384"/>
                  </a:cubicBezTo>
                  <a:lnTo>
                    <a:pt x="26098" y="22384"/>
                  </a:lnTo>
                  <a:cubicBezTo>
                    <a:pt x="27622" y="22384"/>
                    <a:pt x="28956" y="21146"/>
                    <a:pt x="28956" y="19526"/>
                  </a:cubicBezTo>
                  <a:lnTo>
                    <a:pt x="28956" y="2857"/>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6" name="Google Shape;6096;p61"/>
            <p:cNvSpPr/>
            <p:nvPr/>
          </p:nvSpPr>
          <p:spPr>
            <a:xfrm>
              <a:off x="842838" y="4370095"/>
              <a:ext cx="14826" cy="19249"/>
            </a:xfrm>
            <a:custGeom>
              <a:rect b="b" l="l" r="r" t="t"/>
              <a:pathLst>
                <a:path extrusionOk="0" h="22383" w="17240">
                  <a:moveTo>
                    <a:pt x="14383" y="19526"/>
                  </a:moveTo>
                  <a:lnTo>
                    <a:pt x="14383" y="2858"/>
                  </a:lnTo>
                  <a:cubicBezTo>
                    <a:pt x="14383" y="1333"/>
                    <a:pt x="15621" y="0"/>
                    <a:pt x="17240" y="0"/>
                  </a:cubicBezTo>
                  <a:lnTo>
                    <a:pt x="2858" y="0"/>
                  </a:lnTo>
                  <a:cubicBezTo>
                    <a:pt x="1334" y="0"/>
                    <a:pt x="0" y="1238"/>
                    <a:pt x="0" y="2858"/>
                  </a:cubicBezTo>
                  <a:lnTo>
                    <a:pt x="0" y="19526"/>
                  </a:lnTo>
                  <a:cubicBezTo>
                    <a:pt x="0" y="21050"/>
                    <a:pt x="1238" y="22384"/>
                    <a:pt x="2858"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7" name="Google Shape;6097;p61"/>
            <p:cNvSpPr/>
            <p:nvPr/>
          </p:nvSpPr>
          <p:spPr>
            <a:xfrm>
              <a:off x="842675" y="4330789"/>
              <a:ext cx="24902" cy="19249"/>
            </a:xfrm>
            <a:custGeom>
              <a:rect b="b" l="l" r="r" t="t"/>
              <a:pathLst>
                <a:path extrusionOk="0" h="22383" w="28956">
                  <a:moveTo>
                    <a:pt x="26098" y="0"/>
                  </a:moveTo>
                  <a:lnTo>
                    <a:pt x="2857" y="0"/>
                  </a:lnTo>
                  <a:cubicBezTo>
                    <a:pt x="1333" y="0"/>
                    <a:pt x="0" y="1238"/>
                    <a:pt x="0" y="2857"/>
                  </a:cubicBezTo>
                  <a:lnTo>
                    <a:pt x="0" y="19526"/>
                  </a:lnTo>
                  <a:cubicBezTo>
                    <a:pt x="0" y="21050"/>
                    <a:pt x="1238" y="22384"/>
                    <a:pt x="2857" y="22384"/>
                  </a:cubicBezTo>
                  <a:lnTo>
                    <a:pt x="26098" y="22384"/>
                  </a:lnTo>
                  <a:cubicBezTo>
                    <a:pt x="27622" y="22384"/>
                    <a:pt x="28956" y="21145"/>
                    <a:pt x="28956" y="19526"/>
                  </a:cubicBezTo>
                  <a:lnTo>
                    <a:pt x="28956" y="2857"/>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8" name="Google Shape;6098;p61"/>
            <p:cNvSpPr/>
            <p:nvPr/>
          </p:nvSpPr>
          <p:spPr>
            <a:xfrm>
              <a:off x="842838" y="4330707"/>
              <a:ext cx="14826" cy="19249"/>
            </a:xfrm>
            <a:custGeom>
              <a:rect b="b" l="l" r="r" t="t"/>
              <a:pathLst>
                <a:path extrusionOk="0" h="22383" w="17240">
                  <a:moveTo>
                    <a:pt x="14383" y="19526"/>
                  </a:moveTo>
                  <a:lnTo>
                    <a:pt x="14383" y="2858"/>
                  </a:lnTo>
                  <a:cubicBezTo>
                    <a:pt x="14383" y="1333"/>
                    <a:pt x="15621" y="0"/>
                    <a:pt x="17240" y="0"/>
                  </a:cubicBezTo>
                  <a:lnTo>
                    <a:pt x="2858" y="0"/>
                  </a:lnTo>
                  <a:cubicBezTo>
                    <a:pt x="1334" y="0"/>
                    <a:pt x="0" y="1238"/>
                    <a:pt x="0" y="2858"/>
                  </a:cubicBezTo>
                  <a:lnTo>
                    <a:pt x="0" y="19526"/>
                  </a:lnTo>
                  <a:cubicBezTo>
                    <a:pt x="0" y="21050"/>
                    <a:pt x="1238" y="22384"/>
                    <a:pt x="2858"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9" name="Google Shape;6099;p61"/>
            <p:cNvSpPr/>
            <p:nvPr/>
          </p:nvSpPr>
          <p:spPr>
            <a:xfrm>
              <a:off x="842675" y="4291401"/>
              <a:ext cx="24902" cy="19249"/>
            </a:xfrm>
            <a:custGeom>
              <a:rect b="b" l="l" r="r" t="t"/>
              <a:pathLst>
                <a:path extrusionOk="0" h="22383" w="28956">
                  <a:moveTo>
                    <a:pt x="26098" y="0"/>
                  </a:moveTo>
                  <a:lnTo>
                    <a:pt x="2857" y="0"/>
                  </a:lnTo>
                  <a:cubicBezTo>
                    <a:pt x="1333" y="0"/>
                    <a:pt x="0" y="1238"/>
                    <a:pt x="0" y="2858"/>
                  </a:cubicBezTo>
                  <a:lnTo>
                    <a:pt x="0" y="19526"/>
                  </a:lnTo>
                  <a:cubicBezTo>
                    <a:pt x="0" y="21050"/>
                    <a:pt x="1238" y="22384"/>
                    <a:pt x="2857" y="22384"/>
                  </a:cubicBezTo>
                  <a:lnTo>
                    <a:pt x="26098" y="22384"/>
                  </a:lnTo>
                  <a:cubicBezTo>
                    <a:pt x="27622" y="22384"/>
                    <a:pt x="28956" y="21146"/>
                    <a:pt x="28956" y="19526"/>
                  </a:cubicBezTo>
                  <a:lnTo>
                    <a:pt x="28956" y="2858"/>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0" name="Google Shape;6100;p61"/>
            <p:cNvSpPr/>
            <p:nvPr/>
          </p:nvSpPr>
          <p:spPr>
            <a:xfrm>
              <a:off x="842838" y="4291320"/>
              <a:ext cx="14826" cy="19249"/>
            </a:xfrm>
            <a:custGeom>
              <a:rect b="b" l="l" r="r" t="t"/>
              <a:pathLst>
                <a:path extrusionOk="0" h="22383" w="17240">
                  <a:moveTo>
                    <a:pt x="14383" y="19526"/>
                  </a:moveTo>
                  <a:lnTo>
                    <a:pt x="14383" y="2858"/>
                  </a:lnTo>
                  <a:cubicBezTo>
                    <a:pt x="14383" y="1333"/>
                    <a:pt x="15621" y="0"/>
                    <a:pt x="17240" y="0"/>
                  </a:cubicBezTo>
                  <a:lnTo>
                    <a:pt x="2858" y="0"/>
                  </a:lnTo>
                  <a:cubicBezTo>
                    <a:pt x="1334" y="0"/>
                    <a:pt x="0" y="1238"/>
                    <a:pt x="0" y="2858"/>
                  </a:cubicBezTo>
                  <a:lnTo>
                    <a:pt x="0" y="19526"/>
                  </a:lnTo>
                  <a:cubicBezTo>
                    <a:pt x="0" y="21050"/>
                    <a:pt x="1238" y="22384"/>
                    <a:pt x="2858"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1" name="Google Shape;6101;p61"/>
            <p:cNvSpPr/>
            <p:nvPr/>
          </p:nvSpPr>
          <p:spPr>
            <a:xfrm>
              <a:off x="886330" y="4252014"/>
              <a:ext cx="24902" cy="19249"/>
            </a:xfrm>
            <a:custGeom>
              <a:rect b="b" l="l" r="r" t="t"/>
              <a:pathLst>
                <a:path extrusionOk="0" h="22383" w="28956">
                  <a:moveTo>
                    <a:pt x="26099" y="0"/>
                  </a:moveTo>
                  <a:lnTo>
                    <a:pt x="2858" y="0"/>
                  </a:lnTo>
                  <a:cubicBezTo>
                    <a:pt x="1334" y="0"/>
                    <a:pt x="0" y="1238"/>
                    <a:pt x="0" y="2858"/>
                  </a:cubicBezTo>
                  <a:lnTo>
                    <a:pt x="0" y="19526"/>
                  </a:lnTo>
                  <a:cubicBezTo>
                    <a:pt x="0" y="21050"/>
                    <a:pt x="1238" y="22384"/>
                    <a:pt x="2858" y="22384"/>
                  </a:cubicBezTo>
                  <a:lnTo>
                    <a:pt x="26099" y="22384"/>
                  </a:lnTo>
                  <a:cubicBezTo>
                    <a:pt x="27623" y="22384"/>
                    <a:pt x="28956" y="21146"/>
                    <a:pt x="28956" y="19526"/>
                  </a:cubicBezTo>
                  <a:lnTo>
                    <a:pt x="28956" y="2858"/>
                  </a:lnTo>
                  <a:cubicBezTo>
                    <a:pt x="28956" y="1333"/>
                    <a:pt x="27718" y="0"/>
                    <a:pt x="260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2" name="Google Shape;6102;p61"/>
            <p:cNvSpPr/>
            <p:nvPr/>
          </p:nvSpPr>
          <p:spPr>
            <a:xfrm>
              <a:off x="886495" y="4252014"/>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3" name="Google Shape;6103;p61"/>
            <p:cNvSpPr/>
            <p:nvPr/>
          </p:nvSpPr>
          <p:spPr>
            <a:xfrm>
              <a:off x="886330" y="4370176"/>
              <a:ext cx="24902" cy="19249"/>
            </a:xfrm>
            <a:custGeom>
              <a:rect b="b" l="l" r="r" t="t"/>
              <a:pathLst>
                <a:path extrusionOk="0" h="22383" w="28956">
                  <a:moveTo>
                    <a:pt x="26099" y="0"/>
                  </a:moveTo>
                  <a:lnTo>
                    <a:pt x="2858" y="0"/>
                  </a:lnTo>
                  <a:cubicBezTo>
                    <a:pt x="1334" y="0"/>
                    <a:pt x="0" y="1238"/>
                    <a:pt x="0" y="2857"/>
                  </a:cubicBezTo>
                  <a:lnTo>
                    <a:pt x="0" y="19526"/>
                  </a:lnTo>
                  <a:cubicBezTo>
                    <a:pt x="0" y="21050"/>
                    <a:pt x="1238" y="22384"/>
                    <a:pt x="2858" y="22384"/>
                  </a:cubicBezTo>
                  <a:lnTo>
                    <a:pt x="26099" y="22384"/>
                  </a:lnTo>
                  <a:cubicBezTo>
                    <a:pt x="27623" y="22384"/>
                    <a:pt x="28956" y="21146"/>
                    <a:pt x="28956" y="19526"/>
                  </a:cubicBezTo>
                  <a:lnTo>
                    <a:pt x="28956" y="2857"/>
                  </a:lnTo>
                  <a:cubicBezTo>
                    <a:pt x="28956" y="1333"/>
                    <a:pt x="27718" y="0"/>
                    <a:pt x="260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4" name="Google Shape;6104;p61"/>
            <p:cNvSpPr/>
            <p:nvPr/>
          </p:nvSpPr>
          <p:spPr>
            <a:xfrm>
              <a:off x="886495" y="4370095"/>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5" name="Google Shape;6105;p61"/>
            <p:cNvSpPr/>
            <p:nvPr/>
          </p:nvSpPr>
          <p:spPr>
            <a:xfrm>
              <a:off x="886330" y="4330789"/>
              <a:ext cx="24902" cy="19249"/>
            </a:xfrm>
            <a:custGeom>
              <a:rect b="b" l="l" r="r" t="t"/>
              <a:pathLst>
                <a:path extrusionOk="0" h="22383" w="28956">
                  <a:moveTo>
                    <a:pt x="26099" y="0"/>
                  </a:moveTo>
                  <a:lnTo>
                    <a:pt x="2858" y="0"/>
                  </a:lnTo>
                  <a:cubicBezTo>
                    <a:pt x="1334" y="0"/>
                    <a:pt x="0" y="1238"/>
                    <a:pt x="0" y="2857"/>
                  </a:cubicBezTo>
                  <a:lnTo>
                    <a:pt x="0" y="19526"/>
                  </a:lnTo>
                  <a:cubicBezTo>
                    <a:pt x="0" y="21050"/>
                    <a:pt x="1238" y="22384"/>
                    <a:pt x="2858" y="22384"/>
                  </a:cubicBezTo>
                  <a:lnTo>
                    <a:pt x="26099" y="22384"/>
                  </a:lnTo>
                  <a:cubicBezTo>
                    <a:pt x="27623" y="22384"/>
                    <a:pt x="28956" y="21145"/>
                    <a:pt x="28956" y="19526"/>
                  </a:cubicBezTo>
                  <a:lnTo>
                    <a:pt x="28956" y="2857"/>
                  </a:lnTo>
                  <a:cubicBezTo>
                    <a:pt x="28956" y="1333"/>
                    <a:pt x="27718" y="0"/>
                    <a:pt x="260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6" name="Google Shape;6106;p61"/>
            <p:cNvSpPr/>
            <p:nvPr/>
          </p:nvSpPr>
          <p:spPr>
            <a:xfrm>
              <a:off x="886495" y="4330707"/>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7" name="Google Shape;6107;p61"/>
            <p:cNvSpPr/>
            <p:nvPr/>
          </p:nvSpPr>
          <p:spPr>
            <a:xfrm>
              <a:off x="886330" y="4291401"/>
              <a:ext cx="24902" cy="19249"/>
            </a:xfrm>
            <a:custGeom>
              <a:rect b="b" l="l" r="r" t="t"/>
              <a:pathLst>
                <a:path extrusionOk="0" h="22383" w="28956">
                  <a:moveTo>
                    <a:pt x="26099" y="0"/>
                  </a:moveTo>
                  <a:lnTo>
                    <a:pt x="2858" y="0"/>
                  </a:lnTo>
                  <a:cubicBezTo>
                    <a:pt x="1334" y="0"/>
                    <a:pt x="0" y="1238"/>
                    <a:pt x="0" y="2858"/>
                  </a:cubicBezTo>
                  <a:lnTo>
                    <a:pt x="0" y="19526"/>
                  </a:lnTo>
                  <a:cubicBezTo>
                    <a:pt x="0" y="21050"/>
                    <a:pt x="1238" y="22384"/>
                    <a:pt x="2858" y="22384"/>
                  </a:cubicBezTo>
                  <a:lnTo>
                    <a:pt x="26099" y="22384"/>
                  </a:lnTo>
                  <a:cubicBezTo>
                    <a:pt x="27623" y="22384"/>
                    <a:pt x="28956" y="21146"/>
                    <a:pt x="28956" y="19526"/>
                  </a:cubicBezTo>
                  <a:lnTo>
                    <a:pt x="28956" y="2858"/>
                  </a:lnTo>
                  <a:cubicBezTo>
                    <a:pt x="28956" y="1333"/>
                    <a:pt x="27718" y="0"/>
                    <a:pt x="260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8" name="Google Shape;6108;p61"/>
            <p:cNvSpPr/>
            <p:nvPr/>
          </p:nvSpPr>
          <p:spPr>
            <a:xfrm>
              <a:off x="886495" y="4291320"/>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9" name="Google Shape;6109;p61"/>
            <p:cNvSpPr/>
            <p:nvPr/>
          </p:nvSpPr>
          <p:spPr>
            <a:xfrm>
              <a:off x="929986" y="4252014"/>
              <a:ext cx="24902" cy="19249"/>
            </a:xfrm>
            <a:custGeom>
              <a:rect b="b" l="l" r="r" t="t"/>
              <a:pathLst>
                <a:path extrusionOk="0" h="22383" w="28956">
                  <a:moveTo>
                    <a:pt x="26098" y="0"/>
                  </a:moveTo>
                  <a:lnTo>
                    <a:pt x="2857" y="0"/>
                  </a:lnTo>
                  <a:cubicBezTo>
                    <a:pt x="1333" y="0"/>
                    <a:pt x="0" y="1238"/>
                    <a:pt x="0" y="2858"/>
                  </a:cubicBezTo>
                  <a:lnTo>
                    <a:pt x="0" y="19526"/>
                  </a:lnTo>
                  <a:cubicBezTo>
                    <a:pt x="0" y="21050"/>
                    <a:pt x="1238" y="22384"/>
                    <a:pt x="2857" y="22384"/>
                  </a:cubicBezTo>
                  <a:lnTo>
                    <a:pt x="26098" y="22384"/>
                  </a:lnTo>
                  <a:cubicBezTo>
                    <a:pt x="27622" y="22384"/>
                    <a:pt x="28956" y="21146"/>
                    <a:pt x="28956" y="19526"/>
                  </a:cubicBezTo>
                  <a:lnTo>
                    <a:pt x="28956" y="2858"/>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0" name="Google Shape;6110;p61"/>
            <p:cNvSpPr/>
            <p:nvPr/>
          </p:nvSpPr>
          <p:spPr>
            <a:xfrm>
              <a:off x="930068" y="4252014"/>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1" name="Google Shape;6111;p61"/>
            <p:cNvSpPr/>
            <p:nvPr/>
          </p:nvSpPr>
          <p:spPr>
            <a:xfrm>
              <a:off x="929986" y="4370176"/>
              <a:ext cx="24902" cy="19249"/>
            </a:xfrm>
            <a:custGeom>
              <a:rect b="b" l="l" r="r" t="t"/>
              <a:pathLst>
                <a:path extrusionOk="0" h="22383" w="28956">
                  <a:moveTo>
                    <a:pt x="26098" y="0"/>
                  </a:moveTo>
                  <a:lnTo>
                    <a:pt x="2857" y="0"/>
                  </a:lnTo>
                  <a:cubicBezTo>
                    <a:pt x="1333" y="0"/>
                    <a:pt x="0" y="1238"/>
                    <a:pt x="0" y="2857"/>
                  </a:cubicBezTo>
                  <a:lnTo>
                    <a:pt x="0" y="19526"/>
                  </a:lnTo>
                  <a:cubicBezTo>
                    <a:pt x="0" y="21050"/>
                    <a:pt x="1238" y="22384"/>
                    <a:pt x="2857" y="22384"/>
                  </a:cubicBezTo>
                  <a:lnTo>
                    <a:pt x="26098" y="22384"/>
                  </a:lnTo>
                  <a:cubicBezTo>
                    <a:pt x="27622" y="22384"/>
                    <a:pt x="28956" y="21146"/>
                    <a:pt x="28956" y="19526"/>
                  </a:cubicBezTo>
                  <a:lnTo>
                    <a:pt x="28956" y="2857"/>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2" name="Google Shape;6112;p61"/>
            <p:cNvSpPr/>
            <p:nvPr/>
          </p:nvSpPr>
          <p:spPr>
            <a:xfrm>
              <a:off x="930068" y="4370095"/>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3" name="Google Shape;6113;p61"/>
            <p:cNvSpPr/>
            <p:nvPr/>
          </p:nvSpPr>
          <p:spPr>
            <a:xfrm>
              <a:off x="929986" y="4330789"/>
              <a:ext cx="24902" cy="19249"/>
            </a:xfrm>
            <a:custGeom>
              <a:rect b="b" l="l" r="r" t="t"/>
              <a:pathLst>
                <a:path extrusionOk="0" h="22383" w="28956">
                  <a:moveTo>
                    <a:pt x="26098" y="0"/>
                  </a:moveTo>
                  <a:lnTo>
                    <a:pt x="2857" y="0"/>
                  </a:lnTo>
                  <a:cubicBezTo>
                    <a:pt x="1333" y="0"/>
                    <a:pt x="0" y="1238"/>
                    <a:pt x="0" y="2857"/>
                  </a:cubicBezTo>
                  <a:lnTo>
                    <a:pt x="0" y="19526"/>
                  </a:lnTo>
                  <a:cubicBezTo>
                    <a:pt x="0" y="21050"/>
                    <a:pt x="1238" y="22384"/>
                    <a:pt x="2857" y="22384"/>
                  </a:cubicBezTo>
                  <a:lnTo>
                    <a:pt x="26098" y="22384"/>
                  </a:lnTo>
                  <a:cubicBezTo>
                    <a:pt x="27622" y="22384"/>
                    <a:pt x="28956" y="21145"/>
                    <a:pt x="28956" y="19526"/>
                  </a:cubicBezTo>
                  <a:lnTo>
                    <a:pt x="28956" y="2857"/>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4" name="Google Shape;6114;p61"/>
            <p:cNvSpPr/>
            <p:nvPr/>
          </p:nvSpPr>
          <p:spPr>
            <a:xfrm>
              <a:off x="930068" y="4330707"/>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5" name="Google Shape;6115;p61"/>
            <p:cNvSpPr/>
            <p:nvPr/>
          </p:nvSpPr>
          <p:spPr>
            <a:xfrm>
              <a:off x="929986" y="4291401"/>
              <a:ext cx="24902" cy="19249"/>
            </a:xfrm>
            <a:custGeom>
              <a:rect b="b" l="l" r="r" t="t"/>
              <a:pathLst>
                <a:path extrusionOk="0" h="22383" w="28956">
                  <a:moveTo>
                    <a:pt x="26098" y="0"/>
                  </a:moveTo>
                  <a:lnTo>
                    <a:pt x="2857" y="0"/>
                  </a:lnTo>
                  <a:cubicBezTo>
                    <a:pt x="1333" y="0"/>
                    <a:pt x="0" y="1238"/>
                    <a:pt x="0" y="2858"/>
                  </a:cubicBezTo>
                  <a:lnTo>
                    <a:pt x="0" y="19526"/>
                  </a:lnTo>
                  <a:cubicBezTo>
                    <a:pt x="0" y="21050"/>
                    <a:pt x="1238" y="22384"/>
                    <a:pt x="2857" y="22384"/>
                  </a:cubicBezTo>
                  <a:lnTo>
                    <a:pt x="26098" y="22384"/>
                  </a:lnTo>
                  <a:cubicBezTo>
                    <a:pt x="27622" y="22384"/>
                    <a:pt x="28956" y="21146"/>
                    <a:pt x="28956" y="19526"/>
                  </a:cubicBezTo>
                  <a:lnTo>
                    <a:pt x="28956" y="2858"/>
                  </a:lnTo>
                  <a:cubicBezTo>
                    <a:pt x="28956" y="1333"/>
                    <a:pt x="27718" y="0"/>
                    <a:pt x="2609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6" name="Google Shape;6116;p61"/>
            <p:cNvSpPr/>
            <p:nvPr/>
          </p:nvSpPr>
          <p:spPr>
            <a:xfrm>
              <a:off x="930068" y="4291320"/>
              <a:ext cx="14826" cy="19249"/>
            </a:xfrm>
            <a:custGeom>
              <a:rect b="b" l="l" r="r" t="t"/>
              <a:pathLst>
                <a:path extrusionOk="0" h="22383" w="17240">
                  <a:moveTo>
                    <a:pt x="14383" y="19526"/>
                  </a:moveTo>
                  <a:lnTo>
                    <a:pt x="14383" y="2858"/>
                  </a:lnTo>
                  <a:cubicBezTo>
                    <a:pt x="14383" y="1333"/>
                    <a:pt x="15621" y="0"/>
                    <a:pt x="17240" y="0"/>
                  </a:cubicBezTo>
                  <a:lnTo>
                    <a:pt x="2857" y="0"/>
                  </a:lnTo>
                  <a:cubicBezTo>
                    <a:pt x="1333" y="0"/>
                    <a:pt x="0" y="1238"/>
                    <a:pt x="0" y="2858"/>
                  </a:cubicBezTo>
                  <a:lnTo>
                    <a:pt x="0" y="19526"/>
                  </a:lnTo>
                  <a:cubicBezTo>
                    <a:pt x="0" y="21050"/>
                    <a:pt x="1238" y="22384"/>
                    <a:pt x="2857" y="22384"/>
                  </a:cubicBezTo>
                  <a:lnTo>
                    <a:pt x="17240" y="22384"/>
                  </a:lnTo>
                  <a:cubicBezTo>
                    <a:pt x="15716" y="22384"/>
                    <a:pt x="14383" y="21146"/>
                    <a:pt x="14383" y="19526"/>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17" name="Google Shape;6117;p61"/>
          <p:cNvGrpSpPr/>
          <p:nvPr/>
        </p:nvGrpSpPr>
        <p:grpSpPr>
          <a:xfrm>
            <a:off x="2893429" y="3737230"/>
            <a:ext cx="290387" cy="290694"/>
            <a:chOff x="2904846" y="3734839"/>
            <a:chExt cx="290387" cy="290694"/>
          </a:xfrm>
        </p:grpSpPr>
        <p:grpSp>
          <p:nvGrpSpPr>
            <p:cNvPr id="6118" name="Google Shape;6118;p61"/>
            <p:cNvGrpSpPr/>
            <p:nvPr/>
          </p:nvGrpSpPr>
          <p:grpSpPr>
            <a:xfrm>
              <a:off x="2904846" y="3734839"/>
              <a:ext cx="290387" cy="290694"/>
              <a:chOff x="2904846" y="3734839"/>
              <a:chExt cx="290387" cy="290694"/>
            </a:xfrm>
          </p:grpSpPr>
          <p:sp>
            <p:nvSpPr>
              <p:cNvPr id="6119" name="Google Shape;6119;p61"/>
              <p:cNvSpPr/>
              <p:nvPr/>
            </p:nvSpPr>
            <p:spPr>
              <a:xfrm>
                <a:off x="3041202" y="3734839"/>
                <a:ext cx="17580" cy="240216"/>
              </a:xfrm>
              <a:custGeom>
                <a:rect b="b" l="l" r="r" t="t"/>
                <a:pathLst>
                  <a:path extrusionOk="0" h="278511" w="20383">
                    <a:moveTo>
                      <a:pt x="10192" y="0"/>
                    </a:moveTo>
                    <a:cubicBezTo>
                      <a:pt x="4572" y="0"/>
                      <a:pt x="0" y="4572"/>
                      <a:pt x="0" y="10192"/>
                    </a:cubicBezTo>
                    <a:lnTo>
                      <a:pt x="0" y="268319"/>
                    </a:lnTo>
                    <a:cubicBezTo>
                      <a:pt x="0" y="273939"/>
                      <a:pt x="4572" y="278511"/>
                      <a:pt x="10192" y="278511"/>
                    </a:cubicBezTo>
                    <a:cubicBezTo>
                      <a:pt x="15812" y="278511"/>
                      <a:pt x="20383" y="273939"/>
                      <a:pt x="20383" y="268319"/>
                    </a:cubicBezTo>
                    <a:lnTo>
                      <a:pt x="20383" y="10192"/>
                    </a:lnTo>
                    <a:cubicBezTo>
                      <a:pt x="20383" y="4572"/>
                      <a:pt x="15812" y="0"/>
                      <a:pt x="1019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0" name="Google Shape;6120;p61"/>
              <p:cNvSpPr/>
              <p:nvPr/>
            </p:nvSpPr>
            <p:spPr>
              <a:xfrm>
                <a:off x="3041202" y="3734839"/>
                <a:ext cx="13144" cy="240216"/>
              </a:xfrm>
              <a:custGeom>
                <a:rect b="b" l="l" r="r" t="t"/>
                <a:pathLst>
                  <a:path extrusionOk="0" h="278511" w="15240">
                    <a:moveTo>
                      <a:pt x="10192" y="10096"/>
                    </a:moveTo>
                    <a:cubicBezTo>
                      <a:pt x="10192" y="6382"/>
                      <a:pt x="12192" y="3048"/>
                      <a:pt x="15240" y="1333"/>
                    </a:cubicBezTo>
                    <a:cubicBezTo>
                      <a:pt x="13716" y="476"/>
                      <a:pt x="12002" y="0"/>
                      <a:pt x="10192" y="0"/>
                    </a:cubicBezTo>
                    <a:cubicBezTo>
                      <a:pt x="4572" y="0"/>
                      <a:pt x="0" y="4572"/>
                      <a:pt x="0" y="10192"/>
                    </a:cubicBezTo>
                    <a:lnTo>
                      <a:pt x="0" y="268319"/>
                    </a:lnTo>
                    <a:cubicBezTo>
                      <a:pt x="0" y="273939"/>
                      <a:pt x="4572" y="278511"/>
                      <a:pt x="10192" y="278511"/>
                    </a:cubicBezTo>
                    <a:cubicBezTo>
                      <a:pt x="12002" y="278511"/>
                      <a:pt x="13811" y="278035"/>
                      <a:pt x="15240" y="277178"/>
                    </a:cubicBezTo>
                    <a:cubicBezTo>
                      <a:pt x="12192" y="275463"/>
                      <a:pt x="10192" y="272129"/>
                      <a:pt x="10192" y="268414"/>
                    </a:cubicBezTo>
                    <a:lnTo>
                      <a:pt x="10192" y="10287"/>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1" name="Google Shape;6121;p61"/>
              <p:cNvSpPr/>
              <p:nvPr/>
            </p:nvSpPr>
            <p:spPr>
              <a:xfrm>
                <a:off x="2904846" y="3751258"/>
                <a:ext cx="145329" cy="145329"/>
              </a:xfrm>
              <a:custGeom>
                <a:rect b="b" l="l" r="r" t="t"/>
                <a:pathLst>
                  <a:path extrusionOk="0" h="168497" w="168497">
                    <a:moveTo>
                      <a:pt x="168402" y="0"/>
                    </a:moveTo>
                    <a:cubicBezTo>
                      <a:pt x="146114" y="0"/>
                      <a:pt x="155353" y="38957"/>
                      <a:pt x="143351" y="95441"/>
                    </a:cubicBezTo>
                    <a:cubicBezTo>
                      <a:pt x="138684" y="117538"/>
                      <a:pt x="102108" y="142304"/>
                      <a:pt x="102108" y="168497"/>
                    </a:cubicBezTo>
                    <a:cubicBezTo>
                      <a:pt x="71057" y="137446"/>
                      <a:pt x="30956" y="137446"/>
                      <a:pt x="0" y="168497"/>
                    </a:cubicBezTo>
                    <a:cubicBezTo>
                      <a:pt x="0" y="75438"/>
                      <a:pt x="75438" y="0"/>
                      <a:pt x="168497" y="0"/>
                    </a:cubicBezTo>
                    <a:lnTo>
                      <a:pt x="16849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2" name="Google Shape;6122;p61"/>
              <p:cNvSpPr/>
              <p:nvPr/>
            </p:nvSpPr>
            <p:spPr>
              <a:xfrm>
                <a:off x="3049822" y="3751176"/>
                <a:ext cx="145411" cy="145329"/>
              </a:xfrm>
              <a:custGeom>
                <a:rect b="b" l="l" r="r" t="t"/>
                <a:pathLst>
                  <a:path extrusionOk="0" h="168497" w="168592">
                    <a:moveTo>
                      <a:pt x="168592" y="168497"/>
                    </a:moveTo>
                    <a:cubicBezTo>
                      <a:pt x="146495" y="146399"/>
                      <a:pt x="119920" y="140113"/>
                      <a:pt x="95155" y="149352"/>
                    </a:cubicBezTo>
                    <a:cubicBezTo>
                      <a:pt x="85154" y="153162"/>
                      <a:pt x="75343" y="159544"/>
                      <a:pt x="66389" y="168497"/>
                    </a:cubicBezTo>
                    <a:cubicBezTo>
                      <a:pt x="66389" y="142303"/>
                      <a:pt x="46863" y="117538"/>
                      <a:pt x="42100" y="95440"/>
                    </a:cubicBezTo>
                    <a:cubicBezTo>
                      <a:pt x="30099" y="38957"/>
                      <a:pt x="22288" y="0"/>
                      <a:pt x="0" y="0"/>
                    </a:cubicBezTo>
                    <a:cubicBezTo>
                      <a:pt x="476" y="0"/>
                      <a:pt x="857" y="0"/>
                      <a:pt x="1333" y="0"/>
                    </a:cubicBezTo>
                    <a:lnTo>
                      <a:pt x="1333" y="0"/>
                    </a:lnTo>
                    <a:cubicBezTo>
                      <a:pt x="93726" y="762"/>
                      <a:pt x="168402" y="75914"/>
                      <a:pt x="168402" y="168497"/>
                    </a:cubicBezTo>
                    <a:lnTo>
                      <a:pt x="168402" y="168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3" name="Google Shape;6123;p61"/>
              <p:cNvSpPr/>
              <p:nvPr/>
            </p:nvSpPr>
            <p:spPr>
              <a:xfrm>
                <a:off x="3049904" y="3751176"/>
                <a:ext cx="82070" cy="145329"/>
              </a:xfrm>
              <a:custGeom>
                <a:rect b="b" l="l" r="r" t="t"/>
                <a:pathLst>
                  <a:path extrusionOk="0" h="168497" w="95154">
                    <a:moveTo>
                      <a:pt x="95155" y="149352"/>
                    </a:moveTo>
                    <a:cubicBezTo>
                      <a:pt x="85153" y="153162"/>
                      <a:pt x="75343" y="159544"/>
                      <a:pt x="66389" y="168497"/>
                    </a:cubicBezTo>
                    <a:cubicBezTo>
                      <a:pt x="66389" y="142303"/>
                      <a:pt x="46863" y="117538"/>
                      <a:pt x="42100" y="95440"/>
                    </a:cubicBezTo>
                    <a:cubicBezTo>
                      <a:pt x="30099" y="38957"/>
                      <a:pt x="22288" y="0"/>
                      <a:pt x="0" y="0"/>
                    </a:cubicBezTo>
                    <a:cubicBezTo>
                      <a:pt x="0" y="0"/>
                      <a:pt x="476" y="0"/>
                      <a:pt x="1333" y="0"/>
                    </a:cubicBezTo>
                    <a:lnTo>
                      <a:pt x="1333" y="0"/>
                    </a:lnTo>
                    <a:cubicBezTo>
                      <a:pt x="10954" y="381"/>
                      <a:pt x="68008" y="8953"/>
                      <a:pt x="94964" y="149352"/>
                    </a:cubicBezTo>
                    <a:lnTo>
                      <a:pt x="94964" y="14935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4" name="Google Shape;6124;p61"/>
              <p:cNvSpPr/>
              <p:nvPr/>
            </p:nvSpPr>
            <p:spPr>
              <a:xfrm>
                <a:off x="2992768" y="3751176"/>
                <a:ext cx="114439" cy="145329"/>
              </a:xfrm>
              <a:custGeom>
                <a:rect b="b" l="l" r="r" t="t"/>
                <a:pathLst>
                  <a:path extrusionOk="0" h="168497" w="132683">
                    <a:moveTo>
                      <a:pt x="132683" y="168497"/>
                    </a:moveTo>
                    <a:cubicBezTo>
                      <a:pt x="101632" y="137446"/>
                      <a:pt x="31051" y="137446"/>
                      <a:pt x="0" y="168497"/>
                    </a:cubicBezTo>
                    <a:cubicBezTo>
                      <a:pt x="0" y="75438"/>
                      <a:pt x="35338" y="0"/>
                      <a:pt x="66294" y="0"/>
                    </a:cubicBezTo>
                    <a:cubicBezTo>
                      <a:pt x="97250" y="0"/>
                      <a:pt x="132588" y="75438"/>
                      <a:pt x="132588" y="168497"/>
                    </a:cubicBezTo>
                    <a:lnTo>
                      <a:pt x="132588" y="168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5" name="Google Shape;6125;p61"/>
              <p:cNvSpPr/>
              <p:nvPr/>
            </p:nvSpPr>
            <p:spPr>
              <a:xfrm>
                <a:off x="2992849" y="3751176"/>
                <a:ext cx="57179" cy="145329"/>
              </a:xfrm>
              <a:custGeom>
                <a:rect b="b" l="l" r="r" t="t"/>
                <a:pathLst>
                  <a:path extrusionOk="0" h="168497" w="66294">
                    <a:moveTo>
                      <a:pt x="66294" y="95"/>
                    </a:moveTo>
                    <a:cubicBezTo>
                      <a:pt x="51245" y="95"/>
                      <a:pt x="34290" y="65818"/>
                      <a:pt x="32099" y="150209"/>
                    </a:cubicBezTo>
                    <a:cubicBezTo>
                      <a:pt x="19526" y="154019"/>
                      <a:pt x="8382" y="160115"/>
                      <a:pt x="0" y="168497"/>
                    </a:cubicBezTo>
                    <a:cubicBezTo>
                      <a:pt x="0" y="75438"/>
                      <a:pt x="35338" y="0"/>
                      <a:pt x="66294" y="0"/>
                    </a:cubicBezTo>
                    <a:lnTo>
                      <a:pt x="66294" y="0"/>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6" name="Google Shape;6126;p61"/>
              <p:cNvSpPr/>
              <p:nvPr/>
            </p:nvSpPr>
            <p:spPr>
              <a:xfrm>
                <a:off x="2904846" y="3751176"/>
                <a:ext cx="145329" cy="145329"/>
              </a:xfrm>
              <a:custGeom>
                <a:rect b="b" l="l" r="r" t="t"/>
                <a:pathLst>
                  <a:path extrusionOk="0" h="168497" w="168497">
                    <a:moveTo>
                      <a:pt x="168402" y="95"/>
                    </a:moveTo>
                    <a:cubicBezTo>
                      <a:pt x="120491" y="95"/>
                      <a:pt x="81058" y="66008"/>
                      <a:pt x="76105" y="150495"/>
                    </a:cubicBezTo>
                    <a:cubicBezTo>
                      <a:pt x="50673" y="139636"/>
                      <a:pt x="22860" y="145637"/>
                      <a:pt x="0" y="168497"/>
                    </a:cubicBezTo>
                    <a:cubicBezTo>
                      <a:pt x="0" y="75438"/>
                      <a:pt x="75438" y="0"/>
                      <a:pt x="168497" y="0"/>
                    </a:cubicBezTo>
                    <a:lnTo>
                      <a:pt x="168497"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7" name="Google Shape;6127;p61"/>
              <p:cNvSpPr/>
              <p:nvPr/>
            </p:nvSpPr>
            <p:spPr>
              <a:xfrm>
                <a:off x="2992193" y="3944750"/>
                <a:ext cx="72459" cy="80099"/>
              </a:xfrm>
              <a:custGeom>
                <a:rect b="b" l="l" r="r" t="t"/>
                <a:pathLst>
                  <a:path extrusionOk="0" h="92868" w="84010">
                    <a:moveTo>
                      <a:pt x="42005" y="92869"/>
                    </a:moveTo>
                    <a:cubicBezTo>
                      <a:pt x="18860" y="92869"/>
                      <a:pt x="0" y="74009"/>
                      <a:pt x="0" y="50864"/>
                    </a:cubicBezTo>
                    <a:cubicBezTo>
                      <a:pt x="0" y="41529"/>
                      <a:pt x="7620" y="33909"/>
                      <a:pt x="16955" y="33909"/>
                    </a:cubicBezTo>
                    <a:cubicBezTo>
                      <a:pt x="26289" y="33909"/>
                      <a:pt x="33909" y="41529"/>
                      <a:pt x="33909" y="50864"/>
                    </a:cubicBezTo>
                    <a:cubicBezTo>
                      <a:pt x="33909" y="55340"/>
                      <a:pt x="37529" y="58960"/>
                      <a:pt x="42005" y="58960"/>
                    </a:cubicBezTo>
                    <a:cubicBezTo>
                      <a:pt x="46482" y="58960"/>
                      <a:pt x="50102" y="55340"/>
                      <a:pt x="50102" y="50864"/>
                    </a:cubicBezTo>
                    <a:lnTo>
                      <a:pt x="50102" y="16955"/>
                    </a:lnTo>
                    <a:cubicBezTo>
                      <a:pt x="50102" y="7620"/>
                      <a:pt x="57722" y="0"/>
                      <a:pt x="67056" y="0"/>
                    </a:cubicBezTo>
                    <a:cubicBezTo>
                      <a:pt x="76391" y="0"/>
                      <a:pt x="84011" y="7620"/>
                      <a:pt x="84011" y="16955"/>
                    </a:cubicBezTo>
                    <a:lnTo>
                      <a:pt x="84011" y="50864"/>
                    </a:lnTo>
                    <a:cubicBezTo>
                      <a:pt x="84011" y="74009"/>
                      <a:pt x="65151" y="92869"/>
                      <a:pt x="42005" y="92869"/>
                    </a:cubicBezTo>
                    <a:lnTo>
                      <a:pt x="42005" y="928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8" name="Google Shape;6128;p61"/>
              <p:cNvSpPr/>
              <p:nvPr/>
            </p:nvSpPr>
            <p:spPr>
              <a:xfrm>
                <a:off x="3032336" y="3944750"/>
                <a:ext cx="21606" cy="50935"/>
              </a:xfrm>
              <a:custGeom>
                <a:rect b="b" l="l" r="r" t="t"/>
                <a:pathLst>
                  <a:path extrusionOk="0" h="59055" w="25050">
                    <a:moveTo>
                      <a:pt x="4667" y="58960"/>
                    </a:moveTo>
                    <a:cubicBezTo>
                      <a:pt x="9144" y="58960"/>
                      <a:pt x="12764" y="55340"/>
                      <a:pt x="12764" y="50864"/>
                    </a:cubicBezTo>
                    <a:lnTo>
                      <a:pt x="12764" y="16955"/>
                    </a:lnTo>
                    <a:cubicBezTo>
                      <a:pt x="12764" y="9239"/>
                      <a:pt x="18002" y="2667"/>
                      <a:pt x="25051" y="667"/>
                    </a:cubicBezTo>
                    <a:cubicBezTo>
                      <a:pt x="23527" y="286"/>
                      <a:pt x="22003" y="0"/>
                      <a:pt x="20384" y="0"/>
                    </a:cubicBezTo>
                    <a:cubicBezTo>
                      <a:pt x="11049" y="0"/>
                      <a:pt x="3429" y="7620"/>
                      <a:pt x="3429" y="16955"/>
                    </a:cubicBezTo>
                    <a:lnTo>
                      <a:pt x="3429" y="50864"/>
                    </a:lnTo>
                    <a:cubicBezTo>
                      <a:pt x="3429" y="53626"/>
                      <a:pt x="2096" y="56007"/>
                      <a:pt x="0" y="57531"/>
                    </a:cubicBezTo>
                    <a:cubicBezTo>
                      <a:pt x="1334" y="58483"/>
                      <a:pt x="2953" y="59055"/>
                      <a:pt x="4667" y="59055"/>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9" name="Google Shape;6129;p61"/>
              <p:cNvSpPr/>
              <p:nvPr/>
            </p:nvSpPr>
            <p:spPr>
              <a:xfrm>
                <a:off x="2992111" y="3973974"/>
                <a:ext cx="40255" cy="50852"/>
              </a:xfrm>
              <a:custGeom>
                <a:rect b="b" l="l" r="r" t="t"/>
                <a:pathLst>
                  <a:path extrusionOk="0" h="58959" w="46672">
                    <a:moveTo>
                      <a:pt x="9334" y="16954"/>
                    </a:moveTo>
                    <a:cubicBezTo>
                      <a:pt x="9334" y="9239"/>
                      <a:pt x="14573" y="2667"/>
                      <a:pt x="21622" y="667"/>
                    </a:cubicBezTo>
                    <a:cubicBezTo>
                      <a:pt x="20098" y="286"/>
                      <a:pt x="18574" y="0"/>
                      <a:pt x="16954" y="0"/>
                    </a:cubicBezTo>
                    <a:cubicBezTo>
                      <a:pt x="7620" y="0"/>
                      <a:pt x="0" y="7620"/>
                      <a:pt x="0" y="16954"/>
                    </a:cubicBezTo>
                    <a:cubicBezTo>
                      <a:pt x="0" y="40100"/>
                      <a:pt x="18859" y="58960"/>
                      <a:pt x="42005" y="58960"/>
                    </a:cubicBezTo>
                    <a:cubicBezTo>
                      <a:pt x="43625" y="58960"/>
                      <a:pt x="45149" y="58960"/>
                      <a:pt x="46672" y="58674"/>
                    </a:cubicBezTo>
                    <a:cubicBezTo>
                      <a:pt x="25717" y="56388"/>
                      <a:pt x="9334" y="38481"/>
                      <a:pt x="9334" y="16954"/>
                    </a:cubicBezTo>
                    <a:lnTo>
                      <a:pt x="9334" y="16954"/>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0" name="Google Shape;6130;p61"/>
              <p:cNvSpPr/>
              <p:nvPr/>
            </p:nvSpPr>
            <p:spPr>
              <a:xfrm>
                <a:off x="3091853" y="3908793"/>
                <a:ext cx="61389" cy="116739"/>
              </a:xfrm>
              <a:custGeom>
                <a:rect b="b" l="l" r="r" t="t"/>
                <a:pathLst>
                  <a:path extrusionOk="0" h="135350" w="71176">
                    <a:moveTo>
                      <a:pt x="48673" y="55817"/>
                    </a:moveTo>
                    <a:cubicBezTo>
                      <a:pt x="40863" y="53054"/>
                      <a:pt x="30576" y="50768"/>
                      <a:pt x="27623" y="46101"/>
                    </a:cubicBezTo>
                    <a:cubicBezTo>
                      <a:pt x="27432" y="45815"/>
                      <a:pt x="26766" y="44482"/>
                      <a:pt x="27147" y="42291"/>
                    </a:cubicBezTo>
                    <a:cubicBezTo>
                      <a:pt x="27337" y="41243"/>
                      <a:pt x="28194" y="37909"/>
                      <a:pt x="31433" y="36957"/>
                    </a:cubicBezTo>
                    <a:cubicBezTo>
                      <a:pt x="39243" y="34576"/>
                      <a:pt x="44101" y="38481"/>
                      <a:pt x="44673" y="38862"/>
                    </a:cubicBezTo>
                    <a:cubicBezTo>
                      <a:pt x="49911" y="43148"/>
                      <a:pt x="57627" y="42481"/>
                      <a:pt x="61913" y="37243"/>
                    </a:cubicBezTo>
                    <a:cubicBezTo>
                      <a:pt x="66199" y="32004"/>
                      <a:pt x="65532" y="24384"/>
                      <a:pt x="60294" y="20002"/>
                    </a:cubicBezTo>
                    <a:cubicBezTo>
                      <a:pt x="56960" y="17240"/>
                      <a:pt x="52483" y="14764"/>
                      <a:pt x="47244" y="13240"/>
                    </a:cubicBezTo>
                    <a:lnTo>
                      <a:pt x="47244" y="12192"/>
                    </a:lnTo>
                    <a:cubicBezTo>
                      <a:pt x="47244" y="5429"/>
                      <a:pt x="41720" y="0"/>
                      <a:pt x="35052" y="0"/>
                    </a:cubicBezTo>
                    <a:cubicBezTo>
                      <a:pt x="28385" y="0"/>
                      <a:pt x="22860" y="5525"/>
                      <a:pt x="22860" y="12192"/>
                    </a:cubicBezTo>
                    <a:lnTo>
                      <a:pt x="22860" y="14002"/>
                    </a:lnTo>
                    <a:cubicBezTo>
                      <a:pt x="12669" y="17717"/>
                      <a:pt x="5239" y="26670"/>
                      <a:pt x="3144" y="37719"/>
                    </a:cubicBezTo>
                    <a:cubicBezTo>
                      <a:pt x="1143" y="48577"/>
                      <a:pt x="4668" y="59150"/>
                      <a:pt x="12573" y="65246"/>
                    </a:cubicBezTo>
                    <a:cubicBezTo>
                      <a:pt x="19908" y="71056"/>
                      <a:pt x="30385" y="75152"/>
                      <a:pt x="40577" y="78772"/>
                    </a:cubicBezTo>
                    <a:cubicBezTo>
                      <a:pt x="46673" y="80963"/>
                      <a:pt x="47244" y="85249"/>
                      <a:pt x="46673" y="88487"/>
                    </a:cubicBezTo>
                    <a:cubicBezTo>
                      <a:pt x="46101" y="92107"/>
                      <a:pt x="42958" y="98298"/>
                      <a:pt x="35052" y="98393"/>
                    </a:cubicBezTo>
                    <a:cubicBezTo>
                      <a:pt x="26861" y="98393"/>
                      <a:pt x="24956" y="98108"/>
                      <a:pt x="18955" y="94202"/>
                    </a:cubicBezTo>
                    <a:cubicBezTo>
                      <a:pt x="13335" y="90488"/>
                      <a:pt x="5715" y="92107"/>
                      <a:pt x="2001" y="97726"/>
                    </a:cubicBezTo>
                    <a:cubicBezTo>
                      <a:pt x="-1714" y="103346"/>
                      <a:pt x="-95" y="110966"/>
                      <a:pt x="5525" y="114681"/>
                    </a:cubicBezTo>
                    <a:cubicBezTo>
                      <a:pt x="12002" y="118967"/>
                      <a:pt x="17145" y="121063"/>
                      <a:pt x="22860" y="122015"/>
                    </a:cubicBezTo>
                    <a:lnTo>
                      <a:pt x="22860" y="123158"/>
                    </a:lnTo>
                    <a:cubicBezTo>
                      <a:pt x="22860" y="129921"/>
                      <a:pt x="28385" y="135350"/>
                      <a:pt x="35052" y="135350"/>
                    </a:cubicBezTo>
                    <a:cubicBezTo>
                      <a:pt x="41720" y="135350"/>
                      <a:pt x="47244" y="129826"/>
                      <a:pt x="47244" y="123158"/>
                    </a:cubicBezTo>
                    <a:lnTo>
                      <a:pt x="47244" y="120587"/>
                    </a:lnTo>
                    <a:cubicBezTo>
                      <a:pt x="59246" y="116205"/>
                      <a:pt x="68485" y="105727"/>
                      <a:pt x="70676" y="92488"/>
                    </a:cubicBezTo>
                    <a:cubicBezTo>
                      <a:pt x="73438" y="76105"/>
                      <a:pt x="64580" y="61246"/>
                      <a:pt x="48578" y="55626"/>
                    </a:cubicBezTo>
                    <a:lnTo>
                      <a:pt x="48578" y="5562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131" name="Google Shape;6131;p61"/>
            <p:cNvSpPr/>
            <p:nvPr/>
          </p:nvSpPr>
          <p:spPr>
            <a:xfrm flipH="1">
              <a:off x="3049729" y="3750876"/>
              <a:ext cx="57179" cy="145329"/>
            </a:xfrm>
            <a:custGeom>
              <a:rect b="b" l="l" r="r" t="t"/>
              <a:pathLst>
                <a:path extrusionOk="0" h="168497" w="66294">
                  <a:moveTo>
                    <a:pt x="66294" y="95"/>
                  </a:moveTo>
                  <a:cubicBezTo>
                    <a:pt x="51245" y="95"/>
                    <a:pt x="34290" y="65818"/>
                    <a:pt x="32099" y="150209"/>
                  </a:cubicBezTo>
                  <a:cubicBezTo>
                    <a:pt x="19526" y="154019"/>
                    <a:pt x="8382" y="160115"/>
                    <a:pt x="0" y="168497"/>
                  </a:cubicBezTo>
                  <a:cubicBezTo>
                    <a:pt x="0" y="75438"/>
                    <a:pt x="35338" y="0"/>
                    <a:pt x="66294" y="0"/>
                  </a:cubicBezTo>
                  <a:lnTo>
                    <a:pt x="66294" y="0"/>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32" name="Google Shape;6132;p61"/>
          <p:cNvGrpSpPr/>
          <p:nvPr/>
        </p:nvGrpSpPr>
        <p:grpSpPr>
          <a:xfrm>
            <a:off x="1598811" y="3736497"/>
            <a:ext cx="273103" cy="292218"/>
            <a:chOff x="1583659" y="3736951"/>
            <a:chExt cx="273103" cy="292218"/>
          </a:xfrm>
        </p:grpSpPr>
        <p:sp>
          <p:nvSpPr>
            <p:cNvPr id="6133" name="Google Shape;6133;p61"/>
            <p:cNvSpPr/>
            <p:nvPr/>
          </p:nvSpPr>
          <p:spPr>
            <a:xfrm>
              <a:off x="1583659" y="3970648"/>
              <a:ext cx="273097" cy="58522"/>
            </a:xfrm>
            <a:custGeom>
              <a:rect b="b" l="l" r="r" t="t"/>
              <a:pathLst>
                <a:path extrusionOk="0" h="975359" w="4551616">
                  <a:moveTo>
                    <a:pt x="0" y="0"/>
                  </a:moveTo>
                  <a:lnTo>
                    <a:pt x="0" y="650272"/>
                  </a:lnTo>
                  <a:cubicBezTo>
                    <a:pt x="0" y="829818"/>
                    <a:pt x="145542" y="975360"/>
                    <a:pt x="325088" y="975360"/>
                  </a:cubicBezTo>
                  <a:lnTo>
                    <a:pt x="4226529" y="975360"/>
                  </a:lnTo>
                  <a:cubicBezTo>
                    <a:pt x="4406075" y="975360"/>
                    <a:pt x="4551617" y="829818"/>
                    <a:pt x="4551617" y="650272"/>
                  </a:cubicBezTo>
                  <a:lnTo>
                    <a:pt x="4551617"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4" name="Google Shape;6134;p61"/>
            <p:cNvSpPr/>
            <p:nvPr/>
          </p:nvSpPr>
          <p:spPr>
            <a:xfrm>
              <a:off x="1823312" y="3970648"/>
              <a:ext cx="33044" cy="58522"/>
            </a:xfrm>
            <a:custGeom>
              <a:rect b="b" l="l" r="r" t="t"/>
              <a:pathLst>
                <a:path extrusionOk="0" h="975359" w="550735">
                  <a:moveTo>
                    <a:pt x="325088" y="0"/>
                  </a:moveTo>
                  <a:lnTo>
                    <a:pt x="325088" y="650272"/>
                  </a:lnTo>
                  <a:cubicBezTo>
                    <a:pt x="325088" y="829818"/>
                    <a:pt x="179546" y="975360"/>
                    <a:pt x="0" y="975360"/>
                  </a:cubicBezTo>
                  <a:lnTo>
                    <a:pt x="225647" y="975360"/>
                  </a:lnTo>
                  <a:cubicBezTo>
                    <a:pt x="405193" y="975360"/>
                    <a:pt x="550735" y="829818"/>
                    <a:pt x="550735" y="650272"/>
                  </a:cubicBezTo>
                  <a:lnTo>
                    <a:pt x="550735" y="0"/>
                  </a:lnTo>
                  <a:lnTo>
                    <a:pt x="325088" y="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5" name="Google Shape;6135;p61"/>
            <p:cNvSpPr/>
            <p:nvPr/>
          </p:nvSpPr>
          <p:spPr>
            <a:xfrm>
              <a:off x="1583659" y="3814848"/>
              <a:ext cx="273097" cy="195070"/>
            </a:xfrm>
            <a:custGeom>
              <a:rect b="b" l="l" r="r" t="t"/>
              <a:pathLst>
                <a:path extrusionOk="0" h="3251168" w="4551616">
                  <a:moveTo>
                    <a:pt x="0" y="0"/>
                  </a:moveTo>
                  <a:lnTo>
                    <a:pt x="0" y="2926080"/>
                  </a:lnTo>
                  <a:cubicBezTo>
                    <a:pt x="0" y="3105626"/>
                    <a:pt x="145542" y="3251168"/>
                    <a:pt x="325088" y="3251168"/>
                  </a:cubicBezTo>
                  <a:lnTo>
                    <a:pt x="4226529" y="3251168"/>
                  </a:lnTo>
                  <a:cubicBezTo>
                    <a:pt x="4406075" y="3251168"/>
                    <a:pt x="4551617" y="3105626"/>
                    <a:pt x="4551617" y="2926080"/>
                  </a:cubicBezTo>
                  <a:lnTo>
                    <a:pt x="4551617" y="0"/>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6" name="Google Shape;6136;p61"/>
            <p:cNvSpPr/>
            <p:nvPr/>
          </p:nvSpPr>
          <p:spPr>
            <a:xfrm>
              <a:off x="1823312" y="3814848"/>
              <a:ext cx="33044" cy="195070"/>
            </a:xfrm>
            <a:custGeom>
              <a:rect b="b" l="l" r="r" t="t"/>
              <a:pathLst>
                <a:path extrusionOk="0" h="3251168" w="550735">
                  <a:moveTo>
                    <a:pt x="325088" y="0"/>
                  </a:moveTo>
                  <a:lnTo>
                    <a:pt x="325088" y="2926080"/>
                  </a:lnTo>
                  <a:cubicBezTo>
                    <a:pt x="325088" y="3105626"/>
                    <a:pt x="179546" y="3251168"/>
                    <a:pt x="0" y="3251168"/>
                  </a:cubicBezTo>
                  <a:lnTo>
                    <a:pt x="225647" y="3251168"/>
                  </a:lnTo>
                  <a:cubicBezTo>
                    <a:pt x="405193" y="3251168"/>
                    <a:pt x="550735" y="3105626"/>
                    <a:pt x="550735" y="2926080"/>
                  </a:cubicBezTo>
                  <a:lnTo>
                    <a:pt x="550735" y="0"/>
                  </a:lnTo>
                  <a:lnTo>
                    <a:pt x="325088" y="0"/>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7" name="Google Shape;6137;p61"/>
            <p:cNvSpPr/>
            <p:nvPr/>
          </p:nvSpPr>
          <p:spPr>
            <a:xfrm>
              <a:off x="1583659" y="3756430"/>
              <a:ext cx="273103" cy="68271"/>
            </a:xfrm>
            <a:custGeom>
              <a:rect b="b" l="l" r="r" t="t"/>
              <a:pathLst>
                <a:path extrusionOk="0" h="1137856" w="4551711">
                  <a:moveTo>
                    <a:pt x="4551712" y="1137857"/>
                  </a:moveTo>
                  <a:lnTo>
                    <a:pt x="4551712" y="325088"/>
                  </a:lnTo>
                  <a:cubicBezTo>
                    <a:pt x="4551712" y="145542"/>
                    <a:pt x="4406170" y="0"/>
                    <a:pt x="4226624" y="0"/>
                  </a:cubicBezTo>
                  <a:lnTo>
                    <a:pt x="325088" y="0"/>
                  </a:lnTo>
                  <a:cubicBezTo>
                    <a:pt x="145542" y="-95"/>
                    <a:pt x="0" y="145542"/>
                    <a:pt x="0" y="325088"/>
                  </a:cubicBezTo>
                  <a:lnTo>
                    <a:pt x="0" y="1137857"/>
                  </a:lnTo>
                  <a:lnTo>
                    <a:pt x="4551617" y="113785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8" name="Google Shape;6138;p61"/>
            <p:cNvSpPr/>
            <p:nvPr/>
          </p:nvSpPr>
          <p:spPr>
            <a:xfrm>
              <a:off x="1627934" y="3771487"/>
              <a:ext cx="18591" cy="8835"/>
            </a:xfrm>
            <a:custGeom>
              <a:rect b="b" l="l" r="r" t="t"/>
              <a:pathLst>
                <a:path extrusionOk="0" h="147256" w="309848">
                  <a:moveTo>
                    <a:pt x="236220" y="147256"/>
                  </a:moveTo>
                  <a:lnTo>
                    <a:pt x="73628" y="147256"/>
                  </a:lnTo>
                  <a:cubicBezTo>
                    <a:pt x="32956" y="147256"/>
                    <a:pt x="0" y="114300"/>
                    <a:pt x="0" y="73628"/>
                  </a:cubicBezTo>
                  <a:cubicBezTo>
                    <a:pt x="0" y="32957"/>
                    <a:pt x="32956" y="0"/>
                    <a:pt x="73628" y="0"/>
                  </a:cubicBezTo>
                  <a:lnTo>
                    <a:pt x="236220" y="0"/>
                  </a:lnTo>
                  <a:cubicBezTo>
                    <a:pt x="276892" y="0"/>
                    <a:pt x="309848" y="32957"/>
                    <a:pt x="309848" y="73628"/>
                  </a:cubicBezTo>
                  <a:cubicBezTo>
                    <a:pt x="309848" y="114300"/>
                    <a:pt x="276892" y="147256"/>
                    <a:pt x="236220" y="14725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9" name="Google Shape;6139;p61"/>
            <p:cNvSpPr/>
            <p:nvPr/>
          </p:nvSpPr>
          <p:spPr>
            <a:xfrm>
              <a:off x="1657146" y="3771487"/>
              <a:ext cx="18591" cy="8835"/>
            </a:xfrm>
            <a:custGeom>
              <a:rect b="b" l="l" r="r" t="t"/>
              <a:pathLst>
                <a:path extrusionOk="0" h="147256" w="309848">
                  <a:moveTo>
                    <a:pt x="236220" y="147256"/>
                  </a:moveTo>
                  <a:lnTo>
                    <a:pt x="73628" y="147256"/>
                  </a:lnTo>
                  <a:cubicBezTo>
                    <a:pt x="32956" y="147256"/>
                    <a:pt x="0" y="114300"/>
                    <a:pt x="0" y="73628"/>
                  </a:cubicBezTo>
                  <a:cubicBezTo>
                    <a:pt x="0" y="32957"/>
                    <a:pt x="32956" y="0"/>
                    <a:pt x="73628" y="0"/>
                  </a:cubicBezTo>
                  <a:lnTo>
                    <a:pt x="236220" y="0"/>
                  </a:lnTo>
                  <a:cubicBezTo>
                    <a:pt x="276892" y="0"/>
                    <a:pt x="309848" y="32957"/>
                    <a:pt x="309848" y="73628"/>
                  </a:cubicBezTo>
                  <a:cubicBezTo>
                    <a:pt x="309848" y="114300"/>
                    <a:pt x="276892" y="147256"/>
                    <a:pt x="236220" y="14725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0" name="Google Shape;6140;p61"/>
            <p:cNvSpPr/>
            <p:nvPr/>
          </p:nvSpPr>
          <p:spPr>
            <a:xfrm>
              <a:off x="1764254" y="3771487"/>
              <a:ext cx="18591" cy="8835"/>
            </a:xfrm>
            <a:custGeom>
              <a:rect b="b" l="l" r="r" t="t"/>
              <a:pathLst>
                <a:path extrusionOk="0" h="147256" w="309848">
                  <a:moveTo>
                    <a:pt x="236220" y="147256"/>
                  </a:moveTo>
                  <a:lnTo>
                    <a:pt x="73628" y="147256"/>
                  </a:lnTo>
                  <a:cubicBezTo>
                    <a:pt x="32956" y="147256"/>
                    <a:pt x="0" y="114300"/>
                    <a:pt x="0" y="73628"/>
                  </a:cubicBezTo>
                  <a:cubicBezTo>
                    <a:pt x="0" y="32957"/>
                    <a:pt x="32956" y="0"/>
                    <a:pt x="73628" y="0"/>
                  </a:cubicBezTo>
                  <a:lnTo>
                    <a:pt x="236220" y="0"/>
                  </a:lnTo>
                  <a:cubicBezTo>
                    <a:pt x="276892" y="0"/>
                    <a:pt x="309848" y="32957"/>
                    <a:pt x="309848" y="73628"/>
                  </a:cubicBezTo>
                  <a:cubicBezTo>
                    <a:pt x="309848" y="114300"/>
                    <a:pt x="276892" y="147256"/>
                    <a:pt x="236220" y="14725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1" name="Google Shape;6141;p61"/>
            <p:cNvSpPr/>
            <p:nvPr/>
          </p:nvSpPr>
          <p:spPr>
            <a:xfrm>
              <a:off x="1793467" y="3771487"/>
              <a:ext cx="18591" cy="8835"/>
            </a:xfrm>
            <a:custGeom>
              <a:rect b="b" l="l" r="r" t="t"/>
              <a:pathLst>
                <a:path extrusionOk="0" h="147256" w="309848">
                  <a:moveTo>
                    <a:pt x="236220" y="147256"/>
                  </a:moveTo>
                  <a:lnTo>
                    <a:pt x="73628" y="147256"/>
                  </a:lnTo>
                  <a:cubicBezTo>
                    <a:pt x="32956" y="147256"/>
                    <a:pt x="0" y="114300"/>
                    <a:pt x="0" y="73628"/>
                  </a:cubicBezTo>
                  <a:cubicBezTo>
                    <a:pt x="0" y="32957"/>
                    <a:pt x="32956" y="0"/>
                    <a:pt x="73628" y="0"/>
                  </a:cubicBezTo>
                  <a:lnTo>
                    <a:pt x="236220" y="0"/>
                  </a:lnTo>
                  <a:cubicBezTo>
                    <a:pt x="276892" y="0"/>
                    <a:pt x="309848" y="32957"/>
                    <a:pt x="309848" y="73628"/>
                  </a:cubicBezTo>
                  <a:cubicBezTo>
                    <a:pt x="309848" y="114300"/>
                    <a:pt x="276892" y="147256"/>
                    <a:pt x="236220" y="14725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2" name="Google Shape;6142;p61"/>
            <p:cNvSpPr/>
            <p:nvPr/>
          </p:nvSpPr>
          <p:spPr>
            <a:xfrm>
              <a:off x="1642083" y="3736951"/>
              <a:ext cx="19511" cy="48772"/>
            </a:xfrm>
            <a:custGeom>
              <a:rect b="b" l="l" r="r" t="t"/>
              <a:pathLst>
                <a:path extrusionOk="0" h="812863" w="325183">
                  <a:moveTo>
                    <a:pt x="0" y="650272"/>
                  </a:moveTo>
                  <a:cubicBezTo>
                    <a:pt x="0" y="740093"/>
                    <a:pt x="72771" y="812863"/>
                    <a:pt x="162592" y="812863"/>
                  </a:cubicBezTo>
                  <a:cubicBezTo>
                    <a:pt x="252412" y="812863"/>
                    <a:pt x="325183" y="740093"/>
                    <a:pt x="325183" y="650272"/>
                  </a:cubicBezTo>
                  <a:lnTo>
                    <a:pt x="325183" y="162592"/>
                  </a:lnTo>
                  <a:cubicBezTo>
                    <a:pt x="325183" y="72771"/>
                    <a:pt x="252412" y="0"/>
                    <a:pt x="162592" y="0"/>
                  </a:cubicBezTo>
                  <a:cubicBezTo>
                    <a:pt x="72771" y="0"/>
                    <a:pt x="0" y="72771"/>
                    <a:pt x="0" y="162592"/>
                  </a:cubicBezTo>
                  <a:lnTo>
                    <a:pt x="0" y="650272"/>
                  </a:lnTo>
                  <a:lnTo>
                    <a:pt x="0" y="65027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3" name="Google Shape;6143;p61"/>
            <p:cNvSpPr/>
            <p:nvPr/>
          </p:nvSpPr>
          <p:spPr>
            <a:xfrm>
              <a:off x="1778404" y="3736951"/>
              <a:ext cx="19511" cy="48772"/>
            </a:xfrm>
            <a:custGeom>
              <a:rect b="b" l="l" r="r" t="t"/>
              <a:pathLst>
                <a:path extrusionOk="0" h="812863" w="325183">
                  <a:moveTo>
                    <a:pt x="0" y="650272"/>
                  </a:moveTo>
                  <a:cubicBezTo>
                    <a:pt x="0" y="740093"/>
                    <a:pt x="72771" y="812863"/>
                    <a:pt x="162592" y="812863"/>
                  </a:cubicBezTo>
                  <a:cubicBezTo>
                    <a:pt x="252413" y="812863"/>
                    <a:pt x="325184" y="740093"/>
                    <a:pt x="325184" y="650272"/>
                  </a:cubicBezTo>
                  <a:lnTo>
                    <a:pt x="325184" y="162592"/>
                  </a:lnTo>
                  <a:cubicBezTo>
                    <a:pt x="325184" y="72771"/>
                    <a:pt x="252413" y="0"/>
                    <a:pt x="162592" y="0"/>
                  </a:cubicBezTo>
                  <a:cubicBezTo>
                    <a:pt x="72771" y="0"/>
                    <a:pt x="0" y="72771"/>
                    <a:pt x="0" y="162592"/>
                  </a:cubicBezTo>
                  <a:lnTo>
                    <a:pt x="0" y="65027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4" name="Google Shape;6144;p61"/>
            <p:cNvSpPr/>
            <p:nvPr/>
          </p:nvSpPr>
          <p:spPr>
            <a:xfrm>
              <a:off x="1823312" y="3756424"/>
              <a:ext cx="33044" cy="68277"/>
            </a:xfrm>
            <a:custGeom>
              <a:rect b="b" l="l" r="r" t="t"/>
              <a:pathLst>
                <a:path extrusionOk="0" h="1137951" w="550735">
                  <a:moveTo>
                    <a:pt x="225647" y="0"/>
                  </a:moveTo>
                  <a:lnTo>
                    <a:pt x="0" y="0"/>
                  </a:lnTo>
                  <a:cubicBezTo>
                    <a:pt x="179546" y="0"/>
                    <a:pt x="325088" y="145542"/>
                    <a:pt x="325088" y="325088"/>
                  </a:cubicBezTo>
                  <a:lnTo>
                    <a:pt x="325088" y="1137952"/>
                  </a:lnTo>
                  <a:lnTo>
                    <a:pt x="550735" y="1137952"/>
                  </a:lnTo>
                  <a:lnTo>
                    <a:pt x="550735" y="325183"/>
                  </a:lnTo>
                  <a:cubicBezTo>
                    <a:pt x="550735" y="145637"/>
                    <a:pt x="405193" y="95"/>
                    <a:pt x="225647" y="95"/>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5" name="Google Shape;6145;p61"/>
            <p:cNvSpPr/>
            <p:nvPr/>
          </p:nvSpPr>
          <p:spPr>
            <a:xfrm>
              <a:off x="1583659" y="3800704"/>
              <a:ext cx="273103" cy="8830"/>
            </a:xfrm>
            <a:custGeom>
              <a:rect b="b" l="l" r="r" t="t"/>
              <a:pathLst>
                <a:path extrusionOk="0" h="147161" w="4551711">
                  <a:moveTo>
                    <a:pt x="0" y="0"/>
                  </a:moveTo>
                  <a:lnTo>
                    <a:pt x="4551712" y="0"/>
                  </a:lnTo>
                  <a:lnTo>
                    <a:pt x="4551712" y="147161"/>
                  </a:lnTo>
                  <a:lnTo>
                    <a:pt x="0" y="147161"/>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6" name="Google Shape;6146;p61"/>
            <p:cNvSpPr/>
            <p:nvPr/>
          </p:nvSpPr>
          <p:spPr>
            <a:xfrm>
              <a:off x="1646950" y="3844060"/>
              <a:ext cx="146304" cy="146304"/>
            </a:xfrm>
            <a:custGeom>
              <a:rect b="b" l="l" r="r" t="t"/>
              <a:pathLst>
                <a:path extrusionOk="0" h="2438400" w="2438400">
                  <a:moveTo>
                    <a:pt x="2438400" y="1219200"/>
                  </a:moveTo>
                  <a:cubicBezTo>
                    <a:pt x="2438400" y="1892546"/>
                    <a:pt x="1892546" y="2438400"/>
                    <a:pt x="1219200" y="2438400"/>
                  </a:cubicBezTo>
                  <a:cubicBezTo>
                    <a:pt x="545854" y="2438400"/>
                    <a:pt x="0" y="1892546"/>
                    <a:pt x="0" y="1219200"/>
                  </a:cubicBezTo>
                  <a:cubicBezTo>
                    <a:pt x="0" y="545855"/>
                    <a:pt x="545854" y="0"/>
                    <a:pt x="1219200" y="0"/>
                  </a:cubicBezTo>
                  <a:cubicBezTo>
                    <a:pt x="1892546" y="0"/>
                    <a:pt x="2438400" y="545855"/>
                    <a:pt x="2438400" y="12192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7" name="Google Shape;6147;p61"/>
            <p:cNvSpPr/>
            <p:nvPr/>
          </p:nvSpPr>
          <p:spPr>
            <a:xfrm>
              <a:off x="1666400" y="3863545"/>
              <a:ext cx="107271" cy="107271"/>
            </a:xfrm>
            <a:custGeom>
              <a:rect b="b" l="l" r="r" t="t"/>
              <a:pathLst>
                <a:path extrusionOk="0" h="1787842" w="1787842">
                  <a:moveTo>
                    <a:pt x="1787843" y="893921"/>
                  </a:moveTo>
                  <a:cubicBezTo>
                    <a:pt x="1787843" y="1387620"/>
                    <a:pt x="1387620" y="1787843"/>
                    <a:pt x="893921" y="1787843"/>
                  </a:cubicBezTo>
                  <a:cubicBezTo>
                    <a:pt x="400222" y="1787843"/>
                    <a:pt x="0" y="1387621"/>
                    <a:pt x="0" y="893921"/>
                  </a:cubicBezTo>
                  <a:cubicBezTo>
                    <a:pt x="0" y="400222"/>
                    <a:pt x="400222" y="0"/>
                    <a:pt x="893921" y="0"/>
                  </a:cubicBezTo>
                  <a:cubicBezTo>
                    <a:pt x="1387620" y="0"/>
                    <a:pt x="1787843" y="400222"/>
                    <a:pt x="1787843" y="8939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8" name="Google Shape;6148;p61"/>
            <p:cNvSpPr/>
            <p:nvPr/>
          </p:nvSpPr>
          <p:spPr>
            <a:xfrm>
              <a:off x="1700964" y="3883468"/>
              <a:ext cx="38096" cy="38096"/>
            </a:xfrm>
            <a:custGeom>
              <a:rect b="b" l="l" r="r" t="t"/>
              <a:pathLst>
                <a:path extrusionOk="0" h="634936" w="634936">
                  <a:moveTo>
                    <a:pt x="317468" y="634937"/>
                  </a:moveTo>
                  <a:cubicBezTo>
                    <a:pt x="142399" y="634937"/>
                    <a:pt x="0" y="492538"/>
                    <a:pt x="0" y="317468"/>
                  </a:cubicBezTo>
                  <a:cubicBezTo>
                    <a:pt x="0" y="142399"/>
                    <a:pt x="142399" y="0"/>
                    <a:pt x="317468" y="0"/>
                  </a:cubicBezTo>
                  <a:cubicBezTo>
                    <a:pt x="492538" y="0"/>
                    <a:pt x="634937" y="142399"/>
                    <a:pt x="634937" y="317468"/>
                  </a:cubicBezTo>
                  <a:cubicBezTo>
                    <a:pt x="634937" y="358140"/>
                    <a:pt x="601980" y="391096"/>
                    <a:pt x="561308" y="391096"/>
                  </a:cubicBezTo>
                  <a:cubicBezTo>
                    <a:pt x="520637" y="391096"/>
                    <a:pt x="487680" y="358140"/>
                    <a:pt x="487680" y="317468"/>
                  </a:cubicBezTo>
                  <a:cubicBezTo>
                    <a:pt x="487680" y="223552"/>
                    <a:pt x="411289" y="147257"/>
                    <a:pt x="317468" y="147257"/>
                  </a:cubicBezTo>
                  <a:cubicBezTo>
                    <a:pt x="223647" y="147257"/>
                    <a:pt x="147256" y="223647"/>
                    <a:pt x="147256" y="317468"/>
                  </a:cubicBezTo>
                  <a:cubicBezTo>
                    <a:pt x="147256" y="411290"/>
                    <a:pt x="223647" y="487680"/>
                    <a:pt x="317468" y="487680"/>
                  </a:cubicBezTo>
                  <a:cubicBezTo>
                    <a:pt x="358140" y="487680"/>
                    <a:pt x="391096" y="520637"/>
                    <a:pt x="391096" y="561309"/>
                  </a:cubicBezTo>
                  <a:cubicBezTo>
                    <a:pt x="391096" y="601980"/>
                    <a:pt x="358140" y="634937"/>
                    <a:pt x="317468" y="63493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9" name="Google Shape;6149;p61"/>
            <p:cNvSpPr/>
            <p:nvPr/>
          </p:nvSpPr>
          <p:spPr>
            <a:xfrm>
              <a:off x="1700964" y="3912680"/>
              <a:ext cx="38096" cy="38096"/>
            </a:xfrm>
            <a:custGeom>
              <a:rect b="b" l="l" r="r" t="t"/>
              <a:pathLst>
                <a:path extrusionOk="0" h="634936" w="634936">
                  <a:moveTo>
                    <a:pt x="317468" y="634937"/>
                  </a:moveTo>
                  <a:cubicBezTo>
                    <a:pt x="142399" y="634937"/>
                    <a:pt x="0" y="492538"/>
                    <a:pt x="0" y="317468"/>
                  </a:cubicBezTo>
                  <a:cubicBezTo>
                    <a:pt x="0" y="276796"/>
                    <a:pt x="32956" y="243840"/>
                    <a:pt x="73628" y="243840"/>
                  </a:cubicBezTo>
                  <a:cubicBezTo>
                    <a:pt x="114300" y="243840"/>
                    <a:pt x="147256" y="276796"/>
                    <a:pt x="147256" y="317468"/>
                  </a:cubicBezTo>
                  <a:cubicBezTo>
                    <a:pt x="147256" y="411289"/>
                    <a:pt x="223647" y="487680"/>
                    <a:pt x="317468" y="487680"/>
                  </a:cubicBezTo>
                  <a:cubicBezTo>
                    <a:pt x="411289" y="487680"/>
                    <a:pt x="487680" y="411289"/>
                    <a:pt x="487680" y="317468"/>
                  </a:cubicBezTo>
                  <a:cubicBezTo>
                    <a:pt x="487680" y="223647"/>
                    <a:pt x="411289" y="147256"/>
                    <a:pt x="317468" y="147256"/>
                  </a:cubicBezTo>
                  <a:cubicBezTo>
                    <a:pt x="276796" y="147256"/>
                    <a:pt x="243840" y="114300"/>
                    <a:pt x="243840" y="73628"/>
                  </a:cubicBezTo>
                  <a:cubicBezTo>
                    <a:pt x="243840" y="32956"/>
                    <a:pt x="276796" y="0"/>
                    <a:pt x="317468" y="0"/>
                  </a:cubicBezTo>
                  <a:cubicBezTo>
                    <a:pt x="492538" y="0"/>
                    <a:pt x="634937" y="142399"/>
                    <a:pt x="634937" y="317468"/>
                  </a:cubicBezTo>
                  <a:cubicBezTo>
                    <a:pt x="634937" y="492538"/>
                    <a:pt x="492538" y="634937"/>
                    <a:pt x="317468" y="63493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0" name="Google Shape;6150;p61"/>
            <p:cNvSpPr/>
            <p:nvPr/>
          </p:nvSpPr>
          <p:spPr>
            <a:xfrm>
              <a:off x="1715570" y="3878601"/>
              <a:ext cx="8835" cy="13710"/>
            </a:xfrm>
            <a:custGeom>
              <a:rect b="b" l="l" r="r" t="t"/>
              <a:pathLst>
                <a:path extrusionOk="0" h="228504" w="147256">
                  <a:moveTo>
                    <a:pt x="73628" y="228505"/>
                  </a:moveTo>
                  <a:cubicBezTo>
                    <a:pt x="32957" y="228505"/>
                    <a:pt x="0" y="195548"/>
                    <a:pt x="0" y="154876"/>
                  </a:cubicBezTo>
                  <a:lnTo>
                    <a:pt x="0" y="73628"/>
                  </a:lnTo>
                  <a:cubicBezTo>
                    <a:pt x="0" y="32956"/>
                    <a:pt x="32957" y="0"/>
                    <a:pt x="73628" y="0"/>
                  </a:cubicBezTo>
                  <a:cubicBezTo>
                    <a:pt x="114300" y="0"/>
                    <a:pt x="147257" y="32956"/>
                    <a:pt x="147257" y="73628"/>
                  </a:cubicBezTo>
                  <a:lnTo>
                    <a:pt x="147257" y="154876"/>
                  </a:lnTo>
                  <a:cubicBezTo>
                    <a:pt x="147257" y="195548"/>
                    <a:pt x="114300" y="228505"/>
                    <a:pt x="73628" y="22850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1" name="Google Shape;6151;p61"/>
            <p:cNvSpPr/>
            <p:nvPr/>
          </p:nvSpPr>
          <p:spPr>
            <a:xfrm>
              <a:off x="1715570" y="3941892"/>
              <a:ext cx="8835" cy="14219"/>
            </a:xfrm>
            <a:custGeom>
              <a:rect b="b" l="l" r="r" t="t"/>
              <a:pathLst>
                <a:path extrusionOk="0" h="236981" w="147256">
                  <a:moveTo>
                    <a:pt x="73628" y="236982"/>
                  </a:moveTo>
                  <a:cubicBezTo>
                    <a:pt x="32957" y="236982"/>
                    <a:pt x="0" y="204025"/>
                    <a:pt x="0" y="163354"/>
                  </a:cubicBezTo>
                  <a:lnTo>
                    <a:pt x="0" y="73628"/>
                  </a:lnTo>
                  <a:cubicBezTo>
                    <a:pt x="0" y="32956"/>
                    <a:pt x="32957" y="0"/>
                    <a:pt x="73628" y="0"/>
                  </a:cubicBezTo>
                  <a:cubicBezTo>
                    <a:pt x="114300" y="0"/>
                    <a:pt x="147257" y="32956"/>
                    <a:pt x="147257" y="73628"/>
                  </a:cubicBezTo>
                  <a:lnTo>
                    <a:pt x="147257" y="163354"/>
                  </a:lnTo>
                  <a:cubicBezTo>
                    <a:pt x="147257" y="204025"/>
                    <a:pt x="114300" y="236982"/>
                    <a:pt x="73628" y="2369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2" name="Google Shape;6152;p61"/>
            <p:cNvSpPr/>
            <p:nvPr/>
          </p:nvSpPr>
          <p:spPr>
            <a:xfrm>
              <a:off x="1713219" y="3844060"/>
              <a:ext cx="79924" cy="146304"/>
            </a:xfrm>
            <a:custGeom>
              <a:rect b="b" l="l" r="r" t="t"/>
              <a:pathLst>
                <a:path extrusionOk="0" h="2438400" w="1332071">
                  <a:moveTo>
                    <a:pt x="112871" y="0"/>
                  </a:moveTo>
                  <a:cubicBezTo>
                    <a:pt x="74771" y="0"/>
                    <a:pt x="37243" y="1810"/>
                    <a:pt x="0" y="5239"/>
                  </a:cubicBezTo>
                  <a:cubicBezTo>
                    <a:pt x="620459" y="62198"/>
                    <a:pt x="1106329" y="583883"/>
                    <a:pt x="1106329" y="1219200"/>
                  </a:cubicBezTo>
                  <a:cubicBezTo>
                    <a:pt x="1106329" y="1854518"/>
                    <a:pt x="620363" y="2376202"/>
                    <a:pt x="0" y="2433161"/>
                  </a:cubicBezTo>
                  <a:cubicBezTo>
                    <a:pt x="37147" y="2436590"/>
                    <a:pt x="74771" y="2438400"/>
                    <a:pt x="112871" y="2438400"/>
                  </a:cubicBezTo>
                  <a:cubicBezTo>
                    <a:pt x="786193" y="2438400"/>
                    <a:pt x="1332071" y="1892522"/>
                    <a:pt x="1332071" y="1219200"/>
                  </a:cubicBezTo>
                  <a:cubicBezTo>
                    <a:pt x="1332071" y="545878"/>
                    <a:pt x="786193" y="0"/>
                    <a:pt x="112871"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53" name="Google Shape;6153;p61"/>
          <p:cNvGrpSpPr/>
          <p:nvPr/>
        </p:nvGrpSpPr>
        <p:grpSpPr>
          <a:xfrm>
            <a:off x="5081364" y="1554825"/>
            <a:ext cx="291482" cy="291370"/>
            <a:chOff x="5080887" y="1557698"/>
            <a:chExt cx="291482" cy="291370"/>
          </a:xfrm>
        </p:grpSpPr>
        <p:sp>
          <p:nvSpPr>
            <p:cNvPr id="6154" name="Google Shape;6154;p61"/>
            <p:cNvSpPr/>
            <p:nvPr/>
          </p:nvSpPr>
          <p:spPr>
            <a:xfrm>
              <a:off x="5261430" y="1557698"/>
              <a:ext cx="110940" cy="110436"/>
            </a:xfrm>
            <a:custGeom>
              <a:rect b="b" l="l" r="r" t="t"/>
              <a:pathLst>
                <a:path extrusionOk="0" h="104679" w="105156">
                  <a:moveTo>
                    <a:pt x="105156" y="53435"/>
                  </a:moveTo>
                  <a:cubicBezTo>
                    <a:pt x="105156" y="65913"/>
                    <a:pt x="100870" y="77438"/>
                    <a:pt x="93726" y="86487"/>
                  </a:cubicBezTo>
                  <a:cubicBezTo>
                    <a:pt x="83915" y="98870"/>
                    <a:pt x="68771" y="104680"/>
                    <a:pt x="51721" y="104680"/>
                  </a:cubicBezTo>
                  <a:cubicBezTo>
                    <a:pt x="22193" y="104680"/>
                    <a:pt x="0" y="82963"/>
                    <a:pt x="0" y="53435"/>
                  </a:cubicBezTo>
                  <a:cubicBezTo>
                    <a:pt x="0" y="36386"/>
                    <a:pt x="6191" y="21241"/>
                    <a:pt x="18669" y="11430"/>
                  </a:cubicBezTo>
                  <a:cubicBezTo>
                    <a:pt x="27813" y="4286"/>
                    <a:pt x="39243" y="0"/>
                    <a:pt x="51721" y="0"/>
                  </a:cubicBezTo>
                  <a:cubicBezTo>
                    <a:pt x="81248" y="0"/>
                    <a:pt x="105156" y="23908"/>
                    <a:pt x="105156" y="53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5" name="Google Shape;6155;p61"/>
            <p:cNvSpPr/>
            <p:nvPr/>
          </p:nvSpPr>
          <p:spPr>
            <a:xfrm>
              <a:off x="5259622" y="1569748"/>
              <a:ext cx="100689" cy="100689"/>
            </a:xfrm>
            <a:custGeom>
              <a:rect b="b" l="l" r="r" t="t"/>
              <a:pathLst>
                <a:path extrusionOk="0" h="95440" w="95440">
                  <a:moveTo>
                    <a:pt x="62293" y="86582"/>
                  </a:moveTo>
                  <a:cubicBezTo>
                    <a:pt x="32766" y="86582"/>
                    <a:pt x="8858" y="62675"/>
                    <a:pt x="8858" y="33147"/>
                  </a:cubicBezTo>
                  <a:cubicBezTo>
                    <a:pt x="8858" y="20669"/>
                    <a:pt x="13144" y="9144"/>
                    <a:pt x="20383" y="0"/>
                  </a:cubicBezTo>
                  <a:cubicBezTo>
                    <a:pt x="8001" y="9811"/>
                    <a:pt x="0" y="24955"/>
                    <a:pt x="0" y="42005"/>
                  </a:cubicBezTo>
                  <a:cubicBezTo>
                    <a:pt x="0" y="71533"/>
                    <a:pt x="23908" y="95441"/>
                    <a:pt x="53435" y="95441"/>
                  </a:cubicBezTo>
                  <a:cubicBezTo>
                    <a:pt x="70485" y="95441"/>
                    <a:pt x="85630" y="87440"/>
                    <a:pt x="95440" y="75057"/>
                  </a:cubicBezTo>
                  <a:cubicBezTo>
                    <a:pt x="86296" y="82201"/>
                    <a:pt x="74866" y="86582"/>
                    <a:pt x="62293" y="86582"/>
                  </a:cubicBezTo>
                  <a:lnTo>
                    <a:pt x="62293" y="865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6" name="Google Shape;6156;p61"/>
            <p:cNvSpPr/>
            <p:nvPr/>
          </p:nvSpPr>
          <p:spPr>
            <a:xfrm>
              <a:off x="5135813" y="1758742"/>
              <a:ext cx="53560" cy="52153"/>
            </a:xfrm>
            <a:custGeom>
              <a:rect b="b" l="l" r="r" t="t"/>
              <a:pathLst>
                <a:path extrusionOk="0" h="49434" w="50768">
                  <a:moveTo>
                    <a:pt x="25717" y="49435"/>
                  </a:moveTo>
                  <a:lnTo>
                    <a:pt x="50768" y="14764"/>
                  </a:lnTo>
                  <a:cubicBezTo>
                    <a:pt x="47911" y="12287"/>
                    <a:pt x="46101" y="8572"/>
                    <a:pt x="46101" y="4667"/>
                  </a:cubicBezTo>
                  <a:lnTo>
                    <a:pt x="46101" y="0"/>
                  </a:lnTo>
                  <a:lnTo>
                    <a:pt x="6096" y="381"/>
                  </a:lnTo>
                  <a:lnTo>
                    <a:pt x="0" y="28480"/>
                  </a:lnTo>
                  <a:lnTo>
                    <a:pt x="25813" y="49435"/>
                  </a:lnTo>
                  <a:close/>
                </a:path>
              </a:pathLst>
            </a:custGeom>
            <a:solidFill>
              <a:srgbClr val="D79C7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7" name="Google Shape;6157;p61"/>
            <p:cNvSpPr/>
            <p:nvPr/>
          </p:nvSpPr>
          <p:spPr>
            <a:xfrm>
              <a:off x="5080887" y="1740968"/>
              <a:ext cx="103503" cy="107322"/>
            </a:xfrm>
            <a:custGeom>
              <a:rect b="b" l="l" r="r" t="t"/>
              <a:pathLst>
                <a:path extrusionOk="0" h="101727" w="98107">
                  <a:moveTo>
                    <a:pt x="53531" y="0"/>
                  </a:moveTo>
                  <a:lnTo>
                    <a:pt x="53531" y="21527"/>
                  </a:lnTo>
                  <a:cubicBezTo>
                    <a:pt x="53531" y="27242"/>
                    <a:pt x="49816" y="32385"/>
                    <a:pt x="44387" y="34195"/>
                  </a:cubicBezTo>
                  <a:lnTo>
                    <a:pt x="12192" y="44958"/>
                  </a:lnTo>
                  <a:cubicBezTo>
                    <a:pt x="4953" y="47339"/>
                    <a:pt x="0" y="54197"/>
                    <a:pt x="0" y="61913"/>
                  </a:cubicBezTo>
                  <a:lnTo>
                    <a:pt x="0" y="89154"/>
                  </a:lnTo>
                  <a:cubicBezTo>
                    <a:pt x="0" y="94964"/>
                    <a:pt x="3715" y="99822"/>
                    <a:pt x="8954" y="101727"/>
                  </a:cubicBezTo>
                  <a:lnTo>
                    <a:pt x="8954" y="61913"/>
                  </a:lnTo>
                  <a:cubicBezTo>
                    <a:pt x="8954" y="58103"/>
                    <a:pt x="11430" y="54673"/>
                    <a:pt x="15050" y="53435"/>
                  </a:cubicBezTo>
                  <a:lnTo>
                    <a:pt x="47149" y="42672"/>
                  </a:lnTo>
                  <a:cubicBezTo>
                    <a:pt x="54674" y="40195"/>
                    <a:pt x="60103" y="34004"/>
                    <a:pt x="61817" y="26575"/>
                  </a:cubicBezTo>
                  <a:cubicBezTo>
                    <a:pt x="62198" y="25051"/>
                    <a:pt x="63056" y="23622"/>
                    <a:pt x="64389" y="22765"/>
                  </a:cubicBezTo>
                  <a:cubicBezTo>
                    <a:pt x="65627" y="21907"/>
                    <a:pt x="67151" y="21527"/>
                    <a:pt x="68675" y="21812"/>
                  </a:cubicBezTo>
                  <a:cubicBezTo>
                    <a:pt x="70961" y="22193"/>
                    <a:pt x="73343" y="22384"/>
                    <a:pt x="75819" y="22384"/>
                  </a:cubicBezTo>
                  <a:cubicBezTo>
                    <a:pt x="83820" y="22384"/>
                    <a:pt x="91440" y="20383"/>
                    <a:pt x="98108" y="16955"/>
                  </a:cubicBezTo>
                  <a:lnTo>
                    <a:pt x="98108" y="95"/>
                  </a:lnTo>
                  <a:lnTo>
                    <a:pt x="53531" y="95"/>
                  </a:lnTo>
                  <a:lnTo>
                    <a:pt x="53531" y="95"/>
                  </a:lnTo>
                  <a:close/>
                </a:path>
              </a:pathLst>
            </a:custGeom>
            <a:solidFill>
              <a:srgbClr val="C28E7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8" name="Google Shape;6158;p61"/>
            <p:cNvSpPr/>
            <p:nvPr/>
          </p:nvSpPr>
          <p:spPr>
            <a:xfrm>
              <a:off x="5085807" y="1778023"/>
              <a:ext cx="155155" cy="71045"/>
            </a:xfrm>
            <a:custGeom>
              <a:rect b="b" l="l" r="r" t="t"/>
              <a:pathLst>
                <a:path extrusionOk="0" h="67341" w="147066">
                  <a:moveTo>
                    <a:pt x="134779" y="9811"/>
                  </a:moveTo>
                  <a:lnTo>
                    <a:pt x="105347" y="0"/>
                  </a:lnTo>
                  <a:lnTo>
                    <a:pt x="80201" y="4953"/>
                  </a:lnTo>
                  <a:lnTo>
                    <a:pt x="75724" y="18288"/>
                  </a:lnTo>
                  <a:lnTo>
                    <a:pt x="74200" y="33528"/>
                  </a:lnTo>
                  <a:cubicBezTo>
                    <a:pt x="73247" y="36290"/>
                    <a:pt x="69342" y="36290"/>
                    <a:pt x="68390" y="33528"/>
                  </a:cubicBezTo>
                  <a:lnTo>
                    <a:pt x="66866" y="18288"/>
                  </a:lnTo>
                  <a:lnTo>
                    <a:pt x="62389" y="4953"/>
                  </a:lnTo>
                  <a:lnTo>
                    <a:pt x="41624" y="2477"/>
                  </a:lnTo>
                  <a:lnTo>
                    <a:pt x="12192" y="12287"/>
                  </a:lnTo>
                  <a:cubicBezTo>
                    <a:pt x="4953" y="14668"/>
                    <a:pt x="0" y="21527"/>
                    <a:pt x="0" y="29242"/>
                  </a:cubicBezTo>
                  <a:lnTo>
                    <a:pt x="0" y="56483"/>
                  </a:lnTo>
                  <a:lnTo>
                    <a:pt x="4477" y="66580"/>
                  </a:lnTo>
                  <a:cubicBezTo>
                    <a:pt x="5906" y="67056"/>
                    <a:pt x="7334" y="67342"/>
                    <a:pt x="8954" y="67342"/>
                  </a:cubicBezTo>
                  <a:lnTo>
                    <a:pt x="66866" y="67342"/>
                  </a:lnTo>
                  <a:lnTo>
                    <a:pt x="71533" y="59817"/>
                  </a:lnTo>
                  <a:lnTo>
                    <a:pt x="75819" y="67342"/>
                  </a:lnTo>
                  <a:lnTo>
                    <a:pt x="133731" y="67342"/>
                  </a:lnTo>
                  <a:cubicBezTo>
                    <a:pt x="141161" y="67342"/>
                    <a:pt x="147066" y="61341"/>
                    <a:pt x="147066" y="54007"/>
                  </a:cubicBezTo>
                  <a:lnTo>
                    <a:pt x="147066" y="26765"/>
                  </a:lnTo>
                  <a:cubicBezTo>
                    <a:pt x="147066" y="19050"/>
                    <a:pt x="142113" y="12287"/>
                    <a:pt x="134874" y="98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9" name="Google Shape;6159;p61"/>
            <p:cNvSpPr/>
            <p:nvPr/>
          </p:nvSpPr>
          <p:spPr>
            <a:xfrm>
              <a:off x="5080988" y="1778023"/>
              <a:ext cx="55068" cy="70241"/>
            </a:xfrm>
            <a:custGeom>
              <a:rect b="b" l="l" r="r" t="t"/>
              <a:pathLst>
                <a:path extrusionOk="0" h="66579" w="52197">
                  <a:moveTo>
                    <a:pt x="47149" y="7525"/>
                  </a:moveTo>
                  <a:cubicBezTo>
                    <a:pt x="48959" y="6953"/>
                    <a:pt x="50673" y="6001"/>
                    <a:pt x="52197" y="5048"/>
                  </a:cubicBezTo>
                  <a:cubicBezTo>
                    <a:pt x="48482" y="3619"/>
                    <a:pt x="44958" y="2000"/>
                    <a:pt x="41624" y="0"/>
                  </a:cubicBezTo>
                  <a:lnTo>
                    <a:pt x="12192" y="9811"/>
                  </a:lnTo>
                  <a:cubicBezTo>
                    <a:pt x="4953" y="12192"/>
                    <a:pt x="0" y="19050"/>
                    <a:pt x="0" y="26670"/>
                  </a:cubicBezTo>
                  <a:lnTo>
                    <a:pt x="0" y="53912"/>
                  </a:lnTo>
                  <a:cubicBezTo>
                    <a:pt x="0" y="59722"/>
                    <a:pt x="3715" y="64675"/>
                    <a:pt x="8954" y="66580"/>
                  </a:cubicBezTo>
                  <a:lnTo>
                    <a:pt x="8954" y="26670"/>
                  </a:lnTo>
                  <a:cubicBezTo>
                    <a:pt x="8954" y="22860"/>
                    <a:pt x="11430" y="19431"/>
                    <a:pt x="15050" y="18193"/>
                  </a:cubicBezTo>
                  <a:lnTo>
                    <a:pt x="47149" y="742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0" name="Google Shape;6160;p61"/>
            <p:cNvSpPr/>
            <p:nvPr/>
          </p:nvSpPr>
          <p:spPr>
            <a:xfrm>
              <a:off x="5122960" y="1656412"/>
              <a:ext cx="80189" cy="98286"/>
            </a:xfrm>
            <a:custGeom>
              <a:rect b="b" l="l" r="r" t="t"/>
              <a:pathLst>
                <a:path extrusionOk="0" h="93162" w="76009">
                  <a:moveTo>
                    <a:pt x="35909" y="93059"/>
                  </a:moveTo>
                  <a:cubicBezTo>
                    <a:pt x="13716" y="93059"/>
                    <a:pt x="0" y="75533"/>
                    <a:pt x="0" y="53435"/>
                  </a:cubicBezTo>
                  <a:lnTo>
                    <a:pt x="0" y="35623"/>
                  </a:lnTo>
                  <a:cubicBezTo>
                    <a:pt x="0" y="15907"/>
                    <a:pt x="11716" y="0"/>
                    <a:pt x="31433" y="0"/>
                  </a:cubicBezTo>
                  <a:lnTo>
                    <a:pt x="40386" y="0"/>
                  </a:lnTo>
                  <a:cubicBezTo>
                    <a:pt x="60103" y="0"/>
                    <a:pt x="76010" y="16002"/>
                    <a:pt x="76010" y="35623"/>
                  </a:cubicBezTo>
                  <a:lnTo>
                    <a:pt x="76010" y="53435"/>
                  </a:lnTo>
                  <a:cubicBezTo>
                    <a:pt x="76010" y="73343"/>
                    <a:pt x="61532" y="89821"/>
                    <a:pt x="42577" y="92964"/>
                  </a:cubicBezTo>
                  <a:cubicBezTo>
                    <a:pt x="40386" y="93345"/>
                    <a:pt x="38195" y="93059"/>
                    <a:pt x="35909" y="93059"/>
                  </a:cubicBezTo>
                  <a:lnTo>
                    <a:pt x="35909" y="93059"/>
                  </a:lnTo>
                  <a:close/>
                </a:path>
              </a:pathLst>
            </a:custGeom>
            <a:solidFill>
              <a:srgbClr val="D79C7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1" name="Google Shape;6161;p61"/>
            <p:cNvSpPr/>
            <p:nvPr/>
          </p:nvSpPr>
          <p:spPr>
            <a:xfrm>
              <a:off x="5122347" y="1674348"/>
              <a:ext cx="49339" cy="83103"/>
            </a:xfrm>
            <a:custGeom>
              <a:rect b="b" l="l" r="r" t="t"/>
              <a:pathLst>
                <a:path extrusionOk="0" h="78771" w="46767">
                  <a:moveTo>
                    <a:pt x="40100" y="78772"/>
                  </a:moveTo>
                  <a:cubicBezTo>
                    <a:pt x="42386" y="78772"/>
                    <a:pt x="44672" y="78581"/>
                    <a:pt x="46768" y="78200"/>
                  </a:cubicBezTo>
                  <a:cubicBezTo>
                    <a:pt x="27813" y="75057"/>
                    <a:pt x="13335" y="58484"/>
                    <a:pt x="13335" y="38671"/>
                  </a:cubicBezTo>
                  <a:lnTo>
                    <a:pt x="13335" y="30671"/>
                  </a:lnTo>
                  <a:cubicBezTo>
                    <a:pt x="13335" y="28003"/>
                    <a:pt x="14478" y="25527"/>
                    <a:pt x="16574" y="23813"/>
                  </a:cubicBezTo>
                  <a:lnTo>
                    <a:pt x="37243" y="6572"/>
                  </a:lnTo>
                  <a:lnTo>
                    <a:pt x="6763" y="0"/>
                  </a:lnTo>
                  <a:cubicBezTo>
                    <a:pt x="2572" y="5905"/>
                    <a:pt x="0" y="13049"/>
                    <a:pt x="0" y="20860"/>
                  </a:cubicBezTo>
                  <a:lnTo>
                    <a:pt x="0" y="38671"/>
                  </a:lnTo>
                  <a:cubicBezTo>
                    <a:pt x="0" y="60865"/>
                    <a:pt x="18002" y="78772"/>
                    <a:pt x="40100" y="78772"/>
                  </a:cubicBezTo>
                  <a:lnTo>
                    <a:pt x="40100" y="78772"/>
                  </a:lnTo>
                  <a:close/>
                </a:path>
              </a:pathLst>
            </a:custGeom>
            <a:solidFill>
              <a:srgbClr val="C28E7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2" name="Google Shape;6162;p61"/>
            <p:cNvSpPr/>
            <p:nvPr/>
          </p:nvSpPr>
          <p:spPr>
            <a:xfrm>
              <a:off x="5121856" y="1651692"/>
              <a:ext cx="86119" cy="51097"/>
            </a:xfrm>
            <a:custGeom>
              <a:rect b="b" l="l" r="r" t="t"/>
              <a:pathLst>
                <a:path extrusionOk="0" h="48433" w="81629">
                  <a:moveTo>
                    <a:pt x="54864" y="0"/>
                  </a:moveTo>
                  <a:lnTo>
                    <a:pt x="14764" y="0"/>
                  </a:lnTo>
                  <a:cubicBezTo>
                    <a:pt x="10192" y="0"/>
                    <a:pt x="6001" y="1334"/>
                    <a:pt x="2476" y="3715"/>
                  </a:cubicBezTo>
                  <a:lnTo>
                    <a:pt x="0" y="17621"/>
                  </a:lnTo>
                  <a:lnTo>
                    <a:pt x="19241" y="26765"/>
                  </a:lnTo>
                  <a:cubicBezTo>
                    <a:pt x="19241" y="26765"/>
                    <a:pt x="45625" y="43625"/>
                    <a:pt x="76391" y="48387"/>
                  </a:cubicBezTo>
                  <a:cubicBezTo>
                    <a:pt x="79153" y="48768"/>
                    <a:pt x="81629" y="46768"/>
                    <a:pt x="81629" y="44006"/>
                  </a:cubicBezTo>
                  <a:lnTo>
                    <a:pt x="81629" y="26765"/>
                  </a:lnTo>
                  <a:cubicBezTo>
                    <a:pt x="81629" y="12002"/>
                    <a:pt x="69628" y="0"/>
                    <a:pt x="54864" y="0"/>
                  </a:cubicBezTo>
                  <a:lnTo>
                    <a:pt x="54864" y="0"/>
                  </a:lnTo>
                  <a:close/>
                </a:path>
              </a:pathLst>
            </a:custGeom>
            <a:solidFill>
              <a:srgbClr val="624F4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3" name="Google Shape;6163;p61"/>
            <p:cNvSpPr/>
            <p:nvPr/>
          </p:nvSpPr>
          <p:spPr>
            <a:xfrm>
              <a:off x="5113923" y="1655508"/>
              <a:ext cx="28237" cy="42487"/>
            </a:xfrm>
            <a:custGeom>
              <a:rect b="b" l="l" r="r" t="t"/>
              <a:pathLst>
                <a:path extrusionOk="0" h="40272" w="26765">
                  <a:moveTo>
                    <a:pt x="10001" y="0"/>
                  </a:moveTo>
                  <a:cubicBezTo>
                    <a:pt x="4001" y="4001"/>
                    <a:pt x="0" y="10859"/>
                    <a:pt x="0" y="18574"/>
                  </a:cubicBezTo>
                  <a:lnTo>
                    <a:pt x="0" y="35814"/>
                  </a:lnTo>
                  <a:cubicBezTo>
                    <a:pt x="0" y="39624"/>
                    <a:pt x="4382" y="41624"/>
                    <a:pt x="7334" y="39243"/>
                  </a:cubicBezTo>
                  <a:lnTo>
                    <a:pt x="26765" y="23051"/>
                  </a:lnTo>
                  <a:cubicBezTo>
                    <a:pt x="18383" y="17526"/>
                    <a:pt x="13240" y="8287"/>
                    <a:pt x="10001" y="0"/>
                  </a:cubicBezTo>
                  <a:lnTo>
                    <a:pt x="10001" y="0"/>
                  </a:lnTo>
                  <a:close/>
                </a:path>
              </a:pathLst>
            </a:custGeom>
            <a:solidFill>
              <a:srgbClr val="52424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4" name="Google Shape;6164;p61"/>
            <p:cNvSpPr/>
            <p:nvPr/>
          </p:nvSpPr>
          <p:spPr>
            <a:xfrm>
              <a:off x="5120043" y="1769728"/>
              <a:ext cx="31458" cy="30171"/>
            </a:xfrm>
            <a:custGeom>
              <a:rect b="b" l="l" r="r" t="t"/>
              <a:pathLst>
                <a:path extrusionOk="0" h="28598" w="29818">
                  <a:moveTo>
                    <a:pt x="1053" y="18536"/>
                  </a:moveTo>
                  <a:lnTo>
                    <a:pt x="8863" y="27108"/>
                  </a:lnTo>
                  <a:cubicBezTo>
                    <a:pt x="10578" y="29013"/>
                    <a:pt x="13531" y="29109"/>
                    <a:pt x="15340" y="27299"/>
                  </a:cubicBezTo>
                  <a:lnTo>
                    <a:pt x="29818" y="12821"/>
                  </a:lnTo>
                  <a:lnTo>
                    <a:pt x="15626" y="1010"/>
                  </a:lnTo>
                  <a:cubicBezTo>
                    <a:pt x="13626" y="-609"/>
                    <a:pt x="10768" y="-228"/>
                    <a:pt x="9244" y="1772"/>
                  </a:cubicBezTo>
                  <a:lnTo>
                    <a:pt x="862" y="12916"/>
                  </a:lnTo>
                  <a:cubicBezTo>
                    <a:pt x="-376" y="14631"/>
                    <a:pt x="-281" y="17012"/>
                    <a:pt x="1148" y="1853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5" name="Google Shape;6165;p61"/>
            <p:cNvSpPr/>
            <p:nvPr/>
          </p:nvSpPr>
          <p:spPr>
            <a:xfrm>
              <a:off x="5170255" y="1769728"/>
              <a:ext cx="31458" cy="30171"/>
            </a:xfrm>
            <a:custGeom>
              <a:rect b="b" l="l" r="r" t="t"/>
              <a:pathLst>
                <a:path extrusionOk="0" h="28598" w="29818">
                  <a:moveTo>
                    <a:pt x="28765" y="18536"/>
                  </a:moveTo>
                  <a:lnTo>
                    <a:pt x="20955" y="27108"/>
                  </a:lnTo>
                  <a:cubicBezTo>
                    <a:pt x="19240" y="29013"/>
                    <a:pt x="16288" y="29109"/>
                    <a:pt x="14478" y="27299"/>
                  </a:cubicBezTo>
                  <a:lnTo>
                    <a:pt x="0" y="12821"/>
                  </a:lnTo>
                  <a:lnTo>
                    <a:pt x="14192" y="1010"/>
                  </a:lnTo>
                  <a:cubicBezTo>
                    <a:pt x="16192" y="-609"/>
                    <a:pt x="19050" y="-228"/>
                    <a:pt x="20574" y="1772"/>
                  </a:cubicBezTo>
                  <a:lnTo>
                    <a:pt x="28956" y="12916"/>
                  </a:lnTo>
                  <a:cubicBezTo>
                    <a:pt x="30194" y="14631"/>
                    <a:pt x="30099" y="17012"/>
                    <a:pt x="28670" y="1853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6" name="Google Shape;6166;p61"/>
            <p:cNvSpPr/>
            <p:nvPr/>
          </p:nvSpPr>
          <p:spPr>
            <a:xfrm>
              <a:off x="5212528" y="1618854"/>
              <a:ext cx="28137" cy="28137"/>
            </a:xfrm>
            <a:custGeom>
              <a:rect b="b" l="l" r="r" t="t"/>
              <a:pathLst>
                <a:path extrusionOk="0" h="26670" w="26670">
                  <a:moveTo>
                    <a:pt x="26670" y="13335"/>
                  </a:moveTo>
                  <a:cubicBezTo>
                    <a:pt x="26670" y="20700"/>
                    <a:pt x="20700" y="26670"/>
                    <a:pt x="13335" y="26670"/>
                  </a:cubicBezTo>
                  <a:cubicBezTo>
                    <a:pt x="5970" y="26670"/>
                    <a:pt x="0" y="20700"/>
                    <a:pt x="0" y="13335"/>
                  </a:cubicBezTo>
                  <a:cubicBezTo>
                    <a:pt x="0" y="5970"/>
                    <a:pt x="5970" y="0"/>
                    <a:pt x="13335" y="0"/>
                  </a:cubicBezTo>
                  <a:cubicBezTo>
                    <a:pt x="20700" y="0"/>
                    <a:pt x="26670" y="5970"/>
                    <a:pt x="26670" y="133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7" name="Google Shape;6167;p61"/>
            <p:cNvSpPr/>
            <p:nvPr/>
          </p:nvSpPr>
          <p:spPr>
            <a:xfrm>
              <a:off x="5295470" y="1578384"/>
              <a:ext cx="40928" cy="57480"/>
            </a:xfrm>
            <a:custGeom>
              <a:rect b="b" l="l" r="r" t="t"/>
              <a:pathLst>
                <a:path extrusionOk="0" h="54483" w="38794">
                  <a:moveTo>
                    <a:pt x="19336" y="54483"/>
                  </a:moveTo>
                  <a:cubicBezTo>
                    <a:pt x="21812" y="54483"/>
                    <a:pt x="23813" y="52483"/>
                    <a:pt x="23813" y="50006"/>
                  </a:cubicBezTo>
                  <a:lnTo>
                    <a:pt x="23813" y="38291"/>
                  </a:lnTo>
                  <a:cubicBezTo>
                    <a:pt x="27432" y="37433"/>
                    <a:pt x="30766" y="35528"/>
                    <a:pt x="33433" y="32766"/>
                  </a:cubicBezTo>
                  <a:cubicBezTo>
                    <a:pt x="37147" y="28861"/>
                    <a:pt x="39052" y="23717"/>
                    <a:pt x="38767" y="18383"/>
                  </a:cubicBezTo>
                  <a:cubicBezTo>
                    <a:pt x="38195" y="8287"/>
                    <a:pt x="29908" y="190"/>
                    <a:pt x="19812" y="0"/>
                  </a:cubicBezTo>
                  <a:cubicBezTo>
                    <a:pt x="19717" y="0"/>
                    <a:pt x="19526" y="0"/>
                    <a:pt x="19431" y="0"/>
                  </a:cubicBezTo>
                  <a:cubicBezTo>
                    <a:pt x="9811" y="0"/>
                    <a:pt x="1524" y="7144"/>
                    <a:pt x="190" y="16669"/>
                  </a:cubicBezTo>
                  <a:cubicBezTo>
                    <a:pt x="95" y="17526"/>
                    <a:pt x="0" y="18479"/>
                    <a:pt x="0" y="19336"/>
                  </a:cubicBezTo>
                  <a:cubicBezTo>
                    <a:pt x="0" y="21812"/>
                    <a:pt x="2000" y="23813"/>
                    <a:pt x="4477" y="23813"/>
                  </a:cubicBezTo>
                  <a:cubicBezTo>
                    <a:pt x="6953" y="23813"/>
                    <a:pt x="8953" y="21812"/>
                    <a:pt x="8953" y="19336"/>
                  </a:cubicBezTo>
                  <a:cubicBezTo>
                    <a:pt x="8953" y="18860"/>
                    <a:pt x="8953" y="18383"/>
                    <a:pt x="9049" y="17907"/>
                  </a:cubicBezTo>
                  <a:cubicBezTo>
                    <a:pt x="9811" y="12668"/>
                    <a:pt x="14288" y="8573"/>
                    <a:pt x="19621" y="8858"/>
                  </a:cubicBezTo>
                  <a:cubicBezTo>
                    <a:pt x="25051" y="8954"/>
                    <a:pt x="29623" y="13335"/>
                    <a:pt x="29908" y="18764"/>
                  </a:cubicBezTo>
                  <a:cubicBezTo>
                    <a:pt x="30099" y="21717"/>
                    <a:pt x="29051" y="24479"/>
                    <a:pt x="27051" y="26575"/>
                  </a:cubicBezTo>
                  <a:cubicBezTo>
                    <a:pt x="25051" y="28670"/>
                    <a:pt x="22384" y="29813"/>
                    <a:pt x="19431" y="29813"/>
                  </a:cubicBezTo>
                  <a:cubicBezTo>
                    <a:pt x="16954" y="29813"/>
                    <a:pt x="14954" y="31814"/>
                    <a:pt x="14954" y="34290"/>
                  </a:cubicBezTo>
                  <a:lnTo>
                    <a:pt x="14954" y="49911"/>
                  </a:lnTo>
                  <a:cubicBezTo>
                    <a:pt x="14954" y="52388"/>
                    <a:pt x="16954" y="54388"/>
                    <a:pt x="19431" y="5438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8" name="Google Shape;6168;p61"/>
            <p:cNvSpPr/>
            <p:nvPr/>
          </p:nvSpPr>
          <p:spPr>
            <a:xfrm>
              <a:off x="5311234" y="1642152"/>
              <a:ext cx="9445" cy="9445"/>
            </a:xfrm>
            <a:custGeom>
              <a:rect b="b" l="l" r="r" t="t"/>
              <a:pathLst>
                <a:path extrusionOk="0" h="8953" w="8953">
                  <a:moveTo>
                    <a:pt x="4477" y="8954"/>
                  </a:moveTo>
                  <a:cubicBezTo>
                    <a:pt x="2000" y="8954"/>
                    <a:pt x="0" y="6953"/>
                    <a:pt x="0" y="4477"/>
                  </a:cubicBezTo>
                  <a:cubicBezTo>
                    <a:pt x="0" y="2000"/>
                    <a:pt x="2000" y="0"/>
                    <a:pt x="4477" y="0"/>
                  </a:cubicBezTo>
                  <a:lnTo>
                    <a:pt x="4477" y="0"/>
                  </a:lnTo>
                  <a:cubicBezTo>
                    <a:pt x="6953" y="0"/>
                    <a:pt x="8954" y="2000"/>
                    <a:pt x="8954" y="4477"/>
                  </a:cubicBezTo>
                  <a:cubicBezTo>
                    <a:pt x="8954" y="6953"/>
                    <a:pt x="6953" y="8954"/>
                    <a:pt x="4477" y="8954"/>
                  </a:cubicBezTo>
                  <a:lnTo>
                    <a:pt x="4477" y="895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9" name="Google Shape;6169;p61"/>
            <p:cNvSpPr/>
            <p:nvPr/>
          </p:nvSpPr>
          <p:spPr>
            <a:xfrm>
              <a:off x="5156197" y="1797304"/>
              <a:ext cx="9445" cy="51751"/>
            </a:xfrm>
            <a:custGeom>
              <a:rect b="b" l="l" r="r" t="t"/>
              <a:pathLst>
                <a:path extrusionOk="0" h="49053" w="8953">
                  <a:moveTo>
                    <a:pt x="0" y="49054"/>
                  </a:moveTo>
                  <a:lnTo>
                    <a:pt x="8954" y="49054"/>
                  </a:lnTo>
                  <a:lnTo>
                    <a:pt x="8954" y="0"/>
                  </a:lnTo>
                  <a:lnTo>
                    <a:pt x="7430" y="4667"/>
                  </a:lnTo>
                  <a:cubicBezTo>
                    <a:pt x="6477" y="7429"/>
                    <a:pt x="2572" y="7429"/>
                    <a:pt x="1619" y="4667"/>
                  </a:cubicBezTo>
                  <a:lnTo>
                    <a:pt x="95" y="0"/>
                  </a:lnTo>
                  <a:lnTo>
                    <a:pt x="95" y="4905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70" name="Google Shape;6170;p61"/>
          <p:cNvGrpSpPr/>
          <p:nvPr/>
        </p:nvGrpSpPr>
        <p:grpSpPr>
          <a:xfrm>
            <a:off x="7288561" y="2430936"/>
            <a:ext cx="242341" cy="291245"/>
            <a:chOff x="7312428" y="2429650"/>
            <a:chExt cx="242341" cy="291245"/>
          </a:xfrm>
        </p:grpSpPr>
        <p:sp>
          <p:nvSpPr>
            <p:cNvPr id="6171" name="Google Shape;6171;p61"/>
            <p:cNvSpPr/>
            <p:nvPr/>
          </p:nvSpPr>
          <p:spPr>
            <a:xfrm>
              <a:off x="7365933" y="2690135"/>
              <a:ext cx="118375" cy="8843"/>
            </a:xfrm>
            <a:custGeom>
              <a:rect b="b" l="l" r="r" t="t"/>
              <a:pathLst>
                <a:path extrusionOk="0" h="8382" w="112204">
                  <a:moveTo>
                    <a:pt x="108014" y="8382"/>
                  </a:moveTo>
                  <a:lnTo>
                    <a:pt x="4191" y="8382"/>
                  </a:lnTo>
                  <a:cubicBezTo>
                    <a:pt x="1810" y="8382"/>
                    <a:pt x="0" y="6477"/>
                    <a:pt x="0" y="4191"/>
                  </a:cubicBezTo>
                  <a:cubicBezTo>
                    <a:pt x="0" y="1905"/>
                    <a:pt x="1905" y="0"/>
                    <a:pt x="4191" y="0"/>
                  </a:cubicBezTo>
                  <a:lnTo>
                    <a:pt x="108014" y="0"/>
                  </a:lnTo>
                  <a:cubicBezTo>
                    <a:pt x="110395" y="0"/>
                    <a:pt x="112205" y="1905"/>
                    <a:pt x="112205" y="4191"/>
                  </a:cubicBezTo>
                  <a:cubicBezTo>
                    <a:pt x="112205" y="6477"/>
                    <a:pt x="110299" y="8382"/>
                    <a:pt x="108014" y="83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2" name="Google Shape;6172;p61"/>
            <p:cNvSpPr/>
            <p:nvPr/>
          </p:nvSpPr>
          <p:spPr>
            <a:xfrm>
              <a:off x="7351089" y="2663329"/>
              <a:ext cx="30434" cy="57566"/>
            </a:xfrm>
            <a:custGeom>
              <a:rect b="b" l="l" r="r" t="t"/>
              <a:pathLst>
                <a:path extrusionOk="0" h="54565" w="28847">
                  <a:moveTo>
                    <a:pt x="11893" y="2381"/>
                  </a:moveTo>
                  <a:lnTo>
                    <a:pt x="368" y="42767"/>
                  </a:lnTo>
                  <a:cubicBezTo>
                    <a:pt x="-1061" y="47720"/>
                    <a:pt x="1797" y="52769"/>
                    <a:pt x="6750" y="54197"/>
                  </a:cubicBezTo>
                  <a:cubicBezTo>
                    <a:pt x="11703" y="55626"/>
                    <a:pt x="16751" y="52769"/>
                    <a:pt x="18180" y="47816"/>
                  </a:cubicBezTo>
                  <a:lnTo>
                    <a:pt x="28848" y="10382"/>
                  </a:lnTo>
                  <a:lnTo>
                    <a:pt x="22657" y="0"/>
                  </a:lnTo>
                  <a:lnTo>
                    <a:pt x="11893" y="238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3" name="Google Shape;6173;p61"/>
            <p:cNvSpPr/>
            <p:nvPr/>
          </p:nvSpPr>
          <p:spPr>
            <a:xfrm>
              <a:off x="7468726" y="2663329"/>
              <a:ext cx="30434" cy="57566"/>
            </a:xfrm>
            <a:custGeom>
              <a:rect b="b" l="l" r="r" t="t"/>
              <a:pathLst>
                <a:path extrusionOk="0" h="54565" w="28847">
                  <a:moveTo>
                    <a:pt x="16954" y="2381"/>
                  </a:moveTo>
                  <a:lnTo>
                    <a:pt x="28480" y="42767"/>
                  </a:lnTo>
                  <a:cubicBezTo>
                    <a:pt x="29908" y="47720"/>
                    <a:pt x="27051" y="52769"/>
                    <a:pt x="22098" y="54197"/>
                  </a:cubicBezTo>
                  <a:cubicBezTo>
                    <a:pt x="17145" y="55626"/>
                    <a:pt x="12097" y="52769"/>
                    <a:pt x="10668" y="47816"/>
                  </a:cubicBezTo>
                  <a:lnTo>
                    <a:pt x="0" y="10382"/>
                  </a:lnTo>
                  <a:lnTo>
                    <a:pt x="6191" y="0"/>
                  </a:lnTo>
                  <a:lnTo>
                    <a:pt x="16954" y="238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4" name="Google Shape;6174;p61"/>
            <p:cNvSpPr/>
            <p:nvPr/>
          </p:nvSpPr>
          <p:spPr>
            <a:xfrm>
              <a:off x="7465815" y="2654293"/>
              <a:ext cx="20800" cy="19996"/>
            </a:xfrm>
            <a:custGeom>
              <a:rect b="b" l="l" r="r" t="t"/>
              <a:pathLst>
                <a:path extrusionOk="0" h="18954" w="19716">
                  <a:moveTo>
                    <a:pt x="19717" y="10954"/>
                  </a:moveTo>
                  <a:cubicBezTo>
                    <a:pt x="14288" y="14097"/>
                    <a:pt x="8668" y="16764"/>
                    <a:pt x="2762" y="18955"/>
                  </a:cubicBezTo>
                  <a:lnTo>
                    <a:pt x="0" y="9239"/>
                  </a:lnTo>
                  <a:lnTo>
                    <a:pt x="6096" y="0"/>
                  </a:lnTo>
                  <a:lnTo>
                    <a:pt x="16859" y="857"/>
                  </a:lnTo>
                  <a:lnTo>
                    <a:pt x="19717" y="1085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5" name="Google Shape;6175;p61"/>
            <p:cNvSpPr/>
            <p:nvPr/>
          </p:nvSpPr>
          <p:spPr>
            <a:xfrm>
              <a:off x="7312523" y="2446278"/>
              <a:ext cx="225301" cy="219970"/>
            </a:xfrm>
            <a:custGeom>
              <a:rect b="b" l="l" r="r" t="t"/>
              <a:pathLst>
                <a:path extrusionOk="0" h="208502" w="213555">
                  <a:moveTo>
                    <a:pt x="106781" y="208502"/>
                  </a:moveTo>
                  <a:cubicBezTo>
                    <a:pt x="-90" y="208502"/>
                    <a:pt x="-90" y="103537"/>
                    <a:pt x="5" y="101822"/>
                  </a:cubicBezTo>
                  <a:cubicBezTo>
                    <a:pt x="2672" y="45149"/>
                    <a:pt x="49440" y="0"/>
                    <a:pt x="106781" y="0"/>
                  </a:cubicBezTo>
                  <a:cubicBezTo>
                    <a:pt x="164121" y="0"/>
                    <a:pt x="210889" y="45149"/>
                    <a:pt x="213556" y="101822"/>
                  </a:cubicBezTo>
                  <a:cubicBezTo>
                    <a:pt x="213556" y="103537"/>
                    <a:pt x="213651" y="208502"/>
                    <a:pt x="106781" y="208502"/>
                  </a:cubicBezTo>
                  <a:lnTo>
                    <a:pt x="106781" y="20850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6" name="Google Shape;6176;p61"/>
            <p:cNvSpPr/>
            <p:nvPr/>
          </p:nvSpPr>
          <p:spPr>
            <a:xfrm>
              <a:off x="7363624" y="2654293"/>
              <a:ext cx="20800" cy="19996"/>
            </a:xfrm>
            <a:custGeom>
              <a:rect b="b" l="l" r="r" t="t"/>
              <a:pathLst>
                <a:path extrusionOk="0" h="18954" w="19716">
                  <a:moveTo>
                    <a:pt x="0" y="10954"/>
                  </a:moveTo>
                  <a:cubicBezTo>
                    <a:pt x="5429" y="14097"/>
                    <a:pt x="11049" y="16764"/>
                    <a:pt x="16954" y="18955"/>
                  </a:cubicBezTo>
                  <a:lnTo>
                    <a:pt x="19717" y="9239"/>
                  </a:lnTo>
                  <a:lnTo>
                    <a:pt x="13621" y="0"/>
                  </a:lnTo>
                  <a:lnTo>
                    <a:pt x="2857" y="857"/>
                  </a:lnTo>
                  <a:lnTo>
                    <a:pt x="0" y="1085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7" name="Google Shape;6177;p61"/>
            <p:cNvSpPr/>
            <p:nvPr/>
          </p:nvSpPr>
          <p:spPr>
            <a:xfrm>
              <a:off x="7312428" y="2553600"/>
              <a:ext cx="225497" cy="118073"/>
            </a:xfrm>
            <a:custGeom>
              <a:rect b="b" l="l" r="r" t="t"/>
              <a:pathLst>
                <a:path extrusionOk="0" h="111918" w="213741">
                  <a:moveTo>
                    <a:pt x="106871" y="101822"/>
                  </a:moveTo>
                  <a:cubicBezTo>
                    <a:pt x="49530" y="101822"/>
                    <a:pt x="2762" y="56674"/>
                    <a:pt x="95" y="0"/>
                  </a:cubicBezTo>
                  <a:cubicBezTo>
                    <a:pt x="95" y="1715"/>
                    <a:pt x="0" y="3334"/>
                    <a:pt x="0" y="5048"/>
                  </a:cubicBezTo>
                  <a:cubicBezTo>
                    <a:pt x="0" y="64103"/>
                    <a:pt x="47816" y="111919"/>
                    <a:pt x="106871" y="111919"/>
                  </a:cubicBezTo>
                  <a:cubicBezTo>
                    <a:pt x="165926" y="111919"/>
                    <a:pt x="213741" y="64103"/>
                    <a:pt x="213741" y="5048"/>
                  </a:cubicBezTo>
                  <a:cubicBezTo>
                    <a:pt x="213741" y="3334"/>
                    <a:pt x="213741" y="1619"/>
                    <a:pt x="213646" y="0"/>
                  </a:cubicBezTo>
                  <a:cubicBezTo>
                    <a:pt x="210979" y="56674"/>
                    <a:pt x="164211" y="101822"/>
                    <a:pt x="106871" y="101822"/>
                  </a:cubicBezTo>
                  <a:lnTo>
                    <a:pt x="106871" y="10182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8" name="Google Shape;6178;p61"/>
            <p:cNvSpPr/>
            <p:nvPr/>
          </p:nvSpPr>
          <p:spPr>
            <a:xfrm>
              <a:off x="7340736" y="2474690"/>
              <a:ext cx="168821" cy="168820"/>
            </a:xfrm>
            <a:custGeom>
              <a:rect b="b" l="l" r="r" t="t"/>
              <a:pathLst>
                <a:path extrusionOk="0" h="160019" w="160020">
                  <a:moveTo>
                    <a:pt x="160020" y="80010"/>
                  </a:moveTo>
                  <a:cubicBezTo>
                    <a:pt x="160020" y="124198"/>
                    <a:pt x="124198" y="160020"/>
                    <a:pt x="80010" y="160020"/>
                  </a:cubicBezTo>
                  <a:cubicBezTo>
                    <a:pt x="35822" y="160020"/>
                    <a:pt x="0" y="124198"/>
                    <a:pt x="0" y="80010"/>
                  </a:cubicBezTo>
                  <a:cubicBezTo>
                    <a:pt x="0" y="35822"/>
                    <a:pt x="35822" y="0"/>
                    <a:pt x="80010" y="0"/>
                  </a:cubicBezTo>
                  <a:cubicBezTo>
                    <a:pt x="124198" y="0"/>
                    <a:pt x="160020" y="35822"/>
                    <a:pt x="160020" y="800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9" name="Google Shape;6179;p61"/>
            <p:cNvSpPr/>
            <p:nvPr/>
          </p:nvSpPr>
          <p:spPr>
            <a:xfrm>
              <a:off x="7368945" y="2502901"/>
              <a:ext cx="112346" cy="112346"/>
            </a:xfrm>
            <a:custGeom>
              <a:rect b="b" l="l" r="r" t="t"/>
              <a:pathLst>
                <a:path extrusionOk="0" h="106489" w="106489">
                  <a:moveTo>
                    <a:pt x="106490" y="53245"/>
                  </a:moveTo>
                  <a:cubicBezTo>
                    <a:pt x="106490" y="82651"/>
                    <a:pt x="82651" y="106490"/>
                    <a:pt x="53245" y="106490"/>
                  </a:cubicBezTo>
                  <a:cubicBezTo>
                    <a:pt x="23839" y="106490"/>
                    <a:pt x="0" y="82651"/>
                    <a:pt x="0" y="53245"/>
                  </a:cubicBezTo>
                  <a:cubicBezTo>
                    <a:pt x="0" y="23838"/>
                    <a:pt x="23839" y="0"/>
                    <a:pt x="53245" y="0"/>
                  </a:cubicBezTo>
                  <a:cubicBezTo>
                    <a:pt x="82651" y="0"/>
                    <a:pt x="106490" y="23838"/>
                    <a:pt x="106490" y="53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0" name="Google Shape;6180;p61"/>
            <p:cNvSpPr/>
            <p:nvPr/>
          </p:nvSpPr>
          <p:spPr>
            <a:xfrm>
              <a:off x="7397252" y="2531212"/>
              <a:ext cx="55670" cy="55670"/>
            </a:xfrm>
            <a:custGeom>
              <a:rect b="b" l="l" r="r" t="t"/>
              <a:pathLst>
                <a:path extrusionOk="0" h="52768" w="52768">
                  <a:moveTo>
                    <a:pt x="52768" y="26384"/>
                  </a:moveTo>
                  <a:cubicBezTo>
                    <a:pt x="52768" y="40956"/>
                    <a:pt x="40956" y="52769"/>
                    <a:pt x="26384" y="52769"/>
                  </a:cubicBezTo>
                  <a:cubicBezTo>
                    <a:pt x="11813" y="52769"/>
                    <a:pt x="0" y="40956"/>
                    <a:pt x="0" y="26384"/>
                  </a:cubicBezTo>
                  <a:cubicBezTo>
                    <a:pt x="0" y="11813"/>
                    <a:pt x="11813" y="0"/>
                    <a:pt x="26384" y="0"/>
                  </a:cubicBezTo>
                  <a:cubicBezTo>
                    <a:pt x="40956" y="0"/>
                    <a:pt x="52768" y="11813"/>
                    <a:pt x="52768" y="263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1" name="Google Shape;6181;p61"/>
            <p:cNvSpPr/>
            <p:nvPr/>
          </p:nvSpPr>
          <p:spPr>
            <a:xfrm>
              <a:off x="7480972" y="2429650"/>
              <a:ext cx="35673" cy="49202"/>
            </a:xfrm>
            <a:custGeom>
              <a:rect b="b" l="l" r="r" t="t"/>
              <a:pathLst>
                <a:path extrusionOk="0" h="46637" w="33813">
                  <a:moveTo>
                    <a:pt x="5429" y="46637"/>
                  </a:moveTo>
                  <a:lnTo>
                    <a:pt x="762" y="44732"/>
                  </a:lnTo>
                  <a:lnTo>
                    <a:pt x="0" y="30635"/>
                  </a:lnTo>
                  <a:cubicBezTo>
                    <a:pt x="0" y="29873"/>
                    <a:pt x="286" y="29016"/>
                    <a:pt x="857" y="28445"/>
                  </a:cubicBezTo>
                  <a:lnTo>
                    <a:pt x="28480" y="822"/>
                  </a:lnTo>
                  <a:cubicBezTo>
                    <a:pt x="30194" y="-892"/>
                    <a:pt x="33147" y="251"/>
                    <a:pt x="33338" y="2632"/>
                  </a:cubicBezTo>
                  <a:lnTo>
                    <a:pt x="33814" y="11681"/>
                  </a:lnTo>
                  <a:lnTo>
                    <a:pt x="27527" y="25301"/>
                  </a:lnTo>
                  <a:lnTo>
                    <a:pt x="5429" y="4663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2" name="Google Shape;6182;p61"/>
            <p:cNvSpPr/>
            <p:nvPr/>
          </p:nvSpPr>
          <p:spPr>
            <a:xfrm>
              <a:off x="7481675" y="2441962"/>
              <a:ext cx="35572" cy="49239"/>
            </a:xfrm>
            <a:custGeom>
              <a:rect b="b" l="l" r="r" t="t"/>
              <a:pathLst>
                <a:path extrusionOk="0" h="46672" w="33718">
                  <a:moveTo>
                    <a:pt x="33052" y="0"/>
                  </a:moveTo>
                  <a:lnTo>
                    <a:pt x="0" y="33052"/>
                  </a:lnTo>
                  <a:lnTo>
                    <a:pt x="762" y="46673"/>
                  </a:lnTo>
                  <a:lnTo>
                    <a:pt x="20479" y="36862"/>
                  </a:lnTo>
                  <a:lnTo>
                    <a:pt x="33718" y="13621"/>
                  </a:lnTo>
                  <a:lnTo>
                    <a:pt x="32956"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3" name="Google Shape;6183;p61"/>
            <p:cNvSpPr/>
            <p:nvPr/>
          </p:nvSpPr>
          <p:spPr>
            <a:xfrm>
              <a:off x="7505467" y="2467763"/>
              <a:ext cx="49302" cy="35673"/>
            </a:xfrm>
            <a:custGeom>
              <a:rect b="b" l="l" r="r" t="t"/>
              <a:pathLst>
                <a:path extrusionOk="0" h="33813" w="46732">
                  <a:moveTo>
                    <a:pt x="0" y="28861"/>
                  </a:moveTo>
                  <a:lnTo>
                    <a:pt x="2000" y="33052"/>
                  </a:lnTo>
                  <a:lnTo>
                    <a:pt x="16097" y="33814"/>
                  </a:lnTo>
                  <a:cubicBezTo>
                    <a:pt x="16859" y="33814"/>
                    <a:pt x="17717" y="33528"/>
                    <a:pt x="18288" y="32956"/>
                  </a:cubicBezTo>
                  <a:lnTo>
                    <a:pt x="45910" y="5334"/>
                  </a:lnTo>
                  <a:cubicBezTo>
                    <a:pt x="47625" y="3620"/>
                    <a:pt x="46482" y="667"/>
                    <a:pt x="44101" y="476"/>
                  </a:cubicBezTo>
                  <a:lnTo>
                    <a:pt x="35052" y="0"/>
                  </a:lnTo>
                  <a:lnTo>
                    <a:pt x="26575" y="2095"/>
                  </a:lnTo>
                  <a:lnTo>
                    <a:pt x="0" y="2876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4" name="Google Shape;6184;p61"/>
            <p:cNvSpPr/>
            <p:nvPr/>
          </p:nvSpPr>
          <p:spPr>
            <a:xfrm>
              <a:off x="7493219" y="2466960"/>
              <a:ext cx="49239" cy="35673"/>
            </a:xfrm>
            <a:custGeom>
              <a:rect b="b" l="l" r="r" t="t"/>
              <a:pathLst>
                <a:path extrusionOk="0" h="33813" w="46672">
                  <a:moveTo>
                    <a:pt x="46672" y="762"/>
                  </a:moveTo>
                  <a:lnTo>
                    <a:pt x="33052" y="0"/>
                  </a:lnTo>
                  <a:lnTo>
                    <a:pt x="9620" y="13049"/>
                  </a:lnTo>
                  <a:lnTo>
                    <a:pt x="0" y="33052"/>
                  </a:lnTo>
                  <a:lnTo>
                    <a:pt x="13621" y="33814"/>
                  </a:lnTo>
                  <a:lnTo>
                    <a:pt x="46672" y="76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5" name="Google Shape;6185;p61"/>
            <p:cNvSpPr/>
            <p:nvPr/>
          </p:nvSpPr>
          <p:spPr>
            <a:xfrm>
              <a:off x="7420968" y="2456317"/>
              <a:ext cx="107095" cy="107095"/>
            </a:xfrm>
            <a:custGeom>
              <a:rect b="b" l="l" r="r" t="t"/>
              <a:pathLst>
                <a:path extrusionOk="0" h="101512" w="101512">
                  <a:moveTo>
                    <a:pt x="2072" y="99441"/>
                  </a:moveTo>
                  <a:cubicBezTo>
                    <a:pt x="-691" y="96679"/>
                    <a:pt x="-691" y="92107"/>
                    <a:pt x="2072" y="89345"/>
                  </a:cubicBezTo>
                  <a:lnTo>
                    <a:pt x="91416" y="0"/>
                  </a:lnTo>
                  <a:lnTo>
                    <a:pt x="101513" y="10097"/>
                  </a:lnTo>
                  <a:lnTo>
                    <a:pt x="12168" y="99441"/>
                  </a:lnTo>
                  <a:cubicBezTo>
                    <a:pt x="9406" y="102203"/>
                    <a:pt x="4834" y="102203"/>
                    <a:pt x="2072" y="99441"/>
                  </a:cubicBezTo>
                  <a:lnTo>
                    <a:pt x="2072" y="9944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86" name="Google Shape;6186;p61"/>
          <p:cNvGrpSpPr/>
          <p:nvPr/>
        </p:nvGrpSpPr>
        <p:grpSpPr>
          <a:xfrm>
            <a:off x="5953707" y="2865342"/>
            <a:ext cx="291518" cy="291465"/>
            <a:chOff x="5958320" y="2865446"/>
            <a:chExt cx="291518" cy="291465"/>
          </a:xfrm>
        </p:grpSpPr>
        <p:sp>
          <p:nvSpPr>
            <p:cNvPr id="6187" name="Google Shape;6187;p61"/>
            <p:cNvSpPr/>
            <p:nvPr/>
          </p:nvSpPr>
          <p:spPr>
            <a:xfrm>
              <a:off x="5992376" y="2904625"/>
              <a:ext cx="223487" cy="85615"/>
            </a:xfrm>
            <a:custGeom>
              <a:rect b="b" l="l" r="r" t="t"/>
              <a:pathLst>
                <a:path extrusionOk="0" h="81152" w="211836">
                  <a:moveTo>
                    <a:pt x="211741" y="81153"/>
                  </a:moveTo>
                  <a:lnTo>
                    <a:pt x="0" y="81153"/>
                  </a:lnTo>
                  <a:lnTo>
                    <a:pt x="0" y="8382"/>
                  </a:lnTo>
                  <a:cubicBezTo>
                    <a:pt x="0" y="3810"/>
                    <a:pt x="3715" y="0"/>
                    <a:pt x="8382" y="0"/>
                  </a:cubicBezTo>
                  <a:lnTo>
                    <a:pt x="203454" y="0"/>
                  </a:lnTo>
                  <a:cubicBezTo>
                    <a:pt x="208026" y="0"/>
                    <a:pt x="211836" y="3715"/>
                    <a:pt x="211836" y="8382"/>
                  </a:cubicBezTo>
                  <a:lnTo>
                    <a:pt x="211836" y="81153"/>
                  </a:lnTo>
                  <a:lnTo>
                    <a:pt x="211836" y="8115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8" name="Google Shape;6188;p61"/>
            <p:cNvSpPr/>
            <p:nvPr/>
          </p:nvSpPr>
          <p:spPr>
            <a:xfrm>
              <a:off x="6017591" y="2865446"/>
              <a:ext cx="172941" cy="117370"/>
            </a:xfrm>
            <a:custGeom>
              <a:rect b="b" l="l" r="r" t="t"/>
              <a:pathLst>
                <a:path extrusionOk="0" h="111251" w="163925">
                  <a:moveTo>
                    <a:pt x="163925" y="111252"/>
                  </a:moveTo>
                  <a:lnTo>
                    <a:pt x="0" y="111252"/>
                  </a:lnTo>
                  <a:lnTo>
                    <a:pt x="0" y="5524"/>
                  </a:lnTo>
                  <a:cubicBezTo>
                    <a:pt x="0" y="2477"/>
                    <a:pt x="2477" y="0"/>
                    <a:pt x="5525" y="0"/>
                  </a:cubicBezTo>
                  <a:lnTo>
                    <a:pt x="158401" y="0"/>
                  </a:lnTo>
                  <a:cubicBezTo>
                    <a:pt x="161449" y="0"/>
                    <a:pt x="163925" y="2477"/>
                    <a:pt x="163925" y="5524"/>
                  </a:cubicBezTo>
                  <a:lnTo>
                    <a:pt x="163925" y="11125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9" name="Google Shape;6189;p61"/>
            <p:cNvSpPr/>
            <p:nvPr/>
          </p:nvSpPr>
          <p:spPr>
            <a:xfrm>
              <a:off x="5958420" y="2982883"/>
              <a:ext cx="291417" cy="115662"/>
            </a:xfrm>
            <a:custGeom>
              <a:rect b="b" l="l" r="r" t="t"/>
              <a:pathLst>
                <a:path extrusionOk="0" h="109632" w="276225">
                  <a:moveTo>
                    <a:pt x="260604" y="109633"/>
                  </a:moveTo>
                  <a:lnTo>
                    <a:pt x="15526" y="109633"/>
                  </a:lnTo>
                  <a:cubicBezTo>
                    <a:pt x="6953" y="109633"/>
                    <a:pt x="0" y="102680"/>
                    <a:pt x="0" y="94107"/>
                  </a:cubicBezTo>
                  <a:lnTo>
                    <a:pt x="0" y="0"/>
                  </a:lnTo>
                  <a:lnTo>
                    <a:pt x="276225" y="0"/>
                  </a:lnTo>
                  <a:lnTo>
                    <a:pt x="276225" y="94107"/>
                  </a:lnTo>
                  <a:cubicBezTo>
                    <a:pt x="276225" y="102680"/>
                    <a:pt x="269272" y="109633"/>
                    <a:pt x="260699" y="1096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0" name="Google Shape;6190;p61"/>
            <p:cNvSpPr/>
            <p:nvPr/>
          </p:nvSpPr>
          <p:spPr>
            <a:xfrm>
              <a:off x="5995590" y="3025780"/>
              <a:ext cx="216954" cy="72753"/>
            </a:xfrm>
            <a:custGeom>
              <a:rect b="b" l="l" r="r" t="t"/>
              <a:pathLst>
                <a:path extrusionOk="0" h="68960" w="205644">
                  <a:moveTo>
                    <a:pt x="0" y="68961"/>
                  </a:moveTo>
                  <a:lnTo>
                    <a:pt x="0" y="6668"/>
                  </a:lnTo>
                  <a:cubicBezTo>
                    <a:pt x="0" y="2953"/>
                    <a:pt x="2953" y="0"/>
                    <a:pt x="6668" y="0"/>
                  </a:cubicBezTo>
                  <a:lnTo>
                    <a:pt x="198977" y="0"/>
                  </a:lnTo>
                  <a:cubicBezTo>
                    <a:pt x="202692" y="0"/>
                    <a:pt x="205645" y="2953"/>
                    <a:pt x="205645" y="6668"/>
                  </a:cubicBezTo>
                  <a:lnTo>
                    <a:pt x="205645" y="68961"/>
                  </a:lnTo>
                  <a:lnTo>
                    <a:pt x="0" y="689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1" name="Google Shape;6191;p61"/>
            <p:cNvSpPr/>
            <p:nvPr/>
          </p:nvSpPr>
          <p:spPr>
            <a:xfrm>
              <a:off x="6017591" y="3045369"/>
              <a:ext cx="172941" cy="111542"/>
            </a:xfrm>
            <a:custGeom>
              <a:rect b="b" l="l" r="r" t="t"/>
              <a:pathLst>
                <a:path extrusionOk="0" h="105727" w="163925">
                  <a:moveTo>
                    <a:pt x="158401" y="105728"/>
                  </a:moveTo>
                  <a:lnTo>
                    <a:pt x="5525" y="105728"/>
                  </a:lnTo>
                  <a:cubicBezTo>
                    <a:pt x="2477" y="105728"/>
                    <a:pt x="0" y="103251"/>
                    <a:pt x="0" y="100203"/>
                  </a:cubicBezTo>
                  <a:lnTo>
                    <a:pt x="0" y="0"/>
                  </a:lnTo>
                  <a:lnTo>
                    <a:pt x="163925" y="0"/>
                  </a:lnTo>
                  <a:lnTo>
                    <a:pt x="163925" y="100203"/>
                  </a:lnTo>
                  <a:cubicBezTo>
                    <a:pt x="163925" y="103251"/>
                    <a:pt x="161449" y="105728"/>
                    <a:pt x="158401" y="105728"/>
                  </a:cubicBezTo>
                  <a:lnTo>
                    <a:pt x="158401" y="10572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2" name="Google Shape;6192;p61"/>
            <p:cNvSpPr/>
            <p:nvPr/>
          </p:nvSpPr>
          <p:spPr>
            <a:xfrm>
              <a:off x="6042305" y="3065059"/>
              <a:ext cx="123500" cy="8842"/>
            </a:xfrm>
            <a:custGeom>
              <a:rect b="b" l="l" r="r" t="t"/>
              <a:pathLst>
                <a:path extrusionOk="0" h="8381" w="117062">
                  <a:moveTo>
                    <a:pt x="112871" y="8382"/>
                  </a:moveTo>
                  <a:lnTo>
                    <a:pt x="4191" y="8382"/>
                  </a:lnTo>
                  <a:cubicBezTo>
                    <a:pt x="1905" y="8382"/>
                    <a:pt x="0" y="6477"/>
                    <a:pt x="0" y="4191"/>
                  </a:cubicBezTo>
                  <a:cubicBezTo>
                    <a:pt x="0" y="1905"/>
                    <a:pt x="1905" y="0"/>
                    <a:pt x="4191" y="0"/>
                  </a:cubicBezTo>
                  <a:lnTo>
                    <a:pt x="112871" y="0"/>
                  </a:lnTo>
                  <a:cubicBezTo>
                    <a:pt x="115157" y="0"/>
                    <a:pt x="117062" y="1905"/>
                    <a:pt x="117062" y="4191"/>
                  </a:cubicBezTo>
                  <a:cubicBezTo>
                    <a:pt x="117062" y="6477"/>
                    <a:pt x="115157" y="8382"/>
                    <a:pt x="112871" y="83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3" name="Google Shape;6193;p61"/>
            <p:cNvSpPr/>
            <p:nvPr/>
          </p:nvSpPr>
          <p:spPr>
            <a:xfrm>
              <a:off x="6103183" y="3086157"/>
              <a:ext cx="62604" cy="8843"/>
            </a:xfrm>
            <a:custGeom>
              <a:rect b="b" l="l" r="r" t="t"/>
              <a:pathLst>
                <a:path extrusionOk="0" h="8382" w="59340">
                  <a:moveTo>
                    <a:pt x="55150" y="8382"/>
                  </a:moveTo>
                  <a:lnTo>
                    <a:pt x="4191" y="8382"/>
                  </a:lnTo>
                  <a:cubicBezTo>
                    <a:pt x="1905" y="8382"/>
                    <a:pt x="0" y="6477"/>
                    <a:pt x="0" y="4191"/>
                  </a:cubicBezTo>
                  <a:cubicBezTo>
                    <a:pt x="0" y="1905"/>
                    <a:pt x="1905" y="0"/>
                    <a:pt x="4191" y="0"/>
                  </a:cubicBezTo>
                  <a:lnTo>
                    <a:pt x="55150" y="0"/>
                  </a:lnTo>
                  <a:cubicBezTo>
                    <a:pt x="57436" y="0"/>
                    <a:pt x="59341" y="1905"/>
                    <a:pt x="59341" y="4191"/>
                  </a:cubicBezTo>
                  <a:cubicBezTo>
                    <a:pt x="59341" y="6477"/>
                    <a:pt x="57436" y="8382"/>
                    <a:pt x="55150" y="83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4" name="Google Shape;6194;p61"/>
            <p:cNvSpPr/>
            <p:nvPr/>
          </p:nvSpPr>
          <p:spPr>
            <a:xfrm>
              <a:off x="6103183" y="3107253"/>
              <a:ext cx="62604" cy="8843"/>
            </a:xfrm>
            <a:custGeom>
              <a:rect b="b" l="l" r="r" t="t"/>
              <a:pathLst>
                <a:path extrusionOk="0" h="8382" w="59340">
                  <a:moveTo>
                    <a:pt x="55150" y="8382"/>
                  </a:moveTo>
                  <a:lnTo>
                    <a:pt x="4191" y="8382"/>
                  </a:lnTo>
                  <a:cubicBezTo>
                    <a:pt x="1905" y="8382"/>
                    <a:pt x="0" y="6477"/>
                    <a:pt x="0" y="4191"/>
                  </a:cubicBezTo>
                  <a:cubicBezTo>
                    <a:pt x="0" y="1905"/>
                    <a:pt x="1905" y="0"/>
                    <a:pt x="4191" y="0"/>
                  </a:cubicBezTo>
                  <a:lnTo>
                    <a:pt x="55150" y="0"/>
                  </a:lnTo>
                  <a:cubicBezTo>
                    <a:pt x="57436" y="0"/>
                    <a:pt x="59341" y="1905"/>
                    <a:pt x="59341" y="4191"/>
                  </a:cubicBezTo>
                  <a:cubicBezTo>
                    <a:pt x="59341" y="6477"/>
                    <a:pt x="57436" y="8382"/>
                    <a:pt x="55150" y="83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5" name="Google Shape;6195;p61"/>
            <p:cNvSpPr/>
            <p:nvPr/>
          </p:nvSpPr>
          <p:spPr>
            <a:xfrm>
              <a:off x="6103183" y="3128350"/>
              <a:ext cx="62604" cy="8842"/>
            </a:xfrm>
            <a:custGeom>
              <a:rect b="b" l="l" r="r" t="t"/>
              <a:pathLst>
                <a:path extrusionOk="0" h="8381" w="59340">
                  <a:moveTo>
                    <a:pt x="55150" y="8382"/>
                  </a:moveTo>
                  <a:lnTo>
                    <a:pt x="4191" y="8382"/>
                  </a:lnTo>
                  <a:cubicBezTo>
                    <a:pt x="1905" y="8382"/>
                    <a:pt x="0" y="6477"/>
                    <a:pt x="0" y="4191"/>
                  </a:cubicBezTo>
                  <a:cubicBezTo>
                    <a:pt x="0" y="1905"/>
                    <a:pt x="1905" y="0"/>
                    <a:pt x="4191" y="0"/>
                  </a:cubicBezTo>
                  <a:lnTo>
                    <a:pt x="55150" y="0"/>
                  </a:lnTo>
                  <a:cubicBezTo>
                    <a:pt x="57436" y="0"/>
                    <a:pt x="59341" y="1905"/>
                    <a:pt x="59341" y="4191"/>
                  </a:cubicBezTo>
                  <a:cubicBezTo>
                    <a:pt x="59341" y="6477"/>
                    <a:pt x="57436" y="8382"/>
                    <a:pt x="55150" y="83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6" name="Google Shape;6196;p61"/>
            <p:cNvSpPr/>
            <p:nvPr/>
          </p:nvSpPr>
          <p:spPr>
            <a:xfrm>
              <a:off x="6046725" y="3090577"/>
              <a:ext cx="42204" cy="42205"/>
            </a:xfrm>
            <a:custGeom>
              <a:rect b="b" l="l" r="r" t="t"/>
              <a:pathLst>
                <a:path extrusionOk="0" h="40005" w="40004">
                  <a:moveTo>
                    <a:pt x="37243" y="40005"/>
                  </a:moveTo>
                  <a:lnTo>
                    <a:pt x="2762" y="40005"/>
                  </a:lnTo>
                  <a:cubicBezTo>
                    <a:pt x="1238" y="40005"/>
                    <a:pt x="0" y="38767"/>
                    <a:pt x="0" y="37243"/>
                  </a:cubicBezTo>
                  <a:lnTo>
                    <a:pt x="0" y="2762"/>
                  </a:lnTo>
                  <a:cubicBezTo>
                    <a:pt x="0" y="1238"/>
                    <a:pt x="1238" y="0"/>
                    <a:pt x="2762" y="0"/>
                  </a:cubicBezTo>
                  <a:lnTo>
                    <a:pt x="37243" y="0"/>
                  </a:lnTo>
                  <a:cubicBezTo>
                    <a:pt x="38767" y="0"/>
                    <a:pt x="40005" y="1238"/>
                    <a:pt x="40005" y="2762"/>
                  </a:cubicBezTo>
                  <a:lnTo>
                    <a:pt x="40005" y="37243"/>
                  </a:lnTo>
                  <a:cubicBezTo>
                    <a:pt x="40005" y="38767"/>
                    <a:pt x="38767" y="40005"/>
                    <a:pt x="37243" y="400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7" name="Google Shape;6197;p61"/>
            <p:cNvSpPr/>
            <p:nvPr/>
          </p:nvSpPr>
          <p:spPr>
            <a:xfrm>
              <a:off x="6210073" y="2982782"/>
              <a:ext cx="39692" cy="115662"/>
            </a:xfrm>
            <a:custGeom>
              <a:rect b="b" l="l" r="r" t="t"/>
              <a:pathLst>
                <a:path extrusionOk="0" h="109632" w="37623">
                  <a:moveTo>
                    <a:pt x="15526" y="0"/>
                  </a:moveTo>
                  <a:lnTo>
                    <a:pt x="15526" y="94107"/>
                  </a:lnTo>
                  <a:cubicBezTo>
                    <a:pt x="15526" y="102679"/>
                    <a:pt x="8572" y="109633"/>
                    <a:pt x="0" y="109633"/>
                  </a:cubicBezTo>
                  <a:lnTo>
                    <a:pt x="22098" y="109633"/>
                  </a:lnTo>
                  <a:cubicBezTo>
                    <a:pt x="30671" y="109633"/>
                    <a:pt x="37624" y="102679"/>
                    <a:pt x="37624" y="94107"/>
                  </a:cubicBezTo>
                  <a:lnTo>
                    <a:pt x="37624" y="0"/>
                  </a:lnTo>
                  <a:lnTo>
                    <a:pt x="15526"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8" name="Google Shape;6198;p61"/>
            <p:cNvSpPr/>
            <p:nvPr/>
          </p:nvSpPr>
          <p:spPr>
            <a:xfrm>
              <a:off x="5958320" y="2952745"/>
              <a:ext cx="291417" cy="47229"/>
            </a:xfrm>
            <a:custGeom>
              <a:rect b="b" l="l" r="r" t="t"/>
              <a:pathLst>
                <a:path extrusionOk="0" h="44767" w="276225">
                  <a:moveTo>
                    <a:pt x="276225" y="44768"/>
                  </a:moveTo>
                  <a:lnTo>
                    <a:pt x="0" y="44768"/>
                  </a:lnTo>
                  <a:lnTo>
                    <a:pt x="0" y="15526"/>
                  </a:lnTo>
                  <a:cubicBezTo>
                    <a:pt x="0" y="6953"/>
                    <a:pt x="6953" y="0"/>
                    <a:pt x="15526" y="0"/>
                  </a:cubicBezTo>
                  <a:lnTo>
                    <a:pt x="260604" y="0"/>
                  </a:lnTo>
                  <a:cubicBezTo>
                    <a:pt x="269176" y="0"/>
                    <a:pt x="276130" y="6953"/>
                    <a:pt x="276130" y="15526"/>
                  </a:cubicBezTo>
                  <a:lnTo>
                    <a:pt x="276130" y="44768"/>
                  </a:lnTo>
                  <a:lnTo>
                    <a:pt x="276130" y="447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9" name="Google Shape;6199;p61"/>
            <p:cNvSpPr/>
            <p:nvPr/>
          </p:nvSpPr>
          <p:spPr>
            <a:xfrm>
              <a:off x="6209972" y="2952745"/>
              <a:ext cx="39692" cy="47229"/>
            </a:xfrm>
            <a:custGeom>
              <a:rect b="b" l="l" r="r" t="t"/>
              <a:pathLst>
                <a:path extrusionOk="0" h="44767" w="37623">
                  <a:moveTo>
                    <a:pt x="22098" y="0"/>
                  </a:moveTo>
                  <a:lnTo>
                    <a:pt x="0" y="0"/>
                  </a:lnTo>
                  <a:cubicBezTo>
                    <a:pt x="8572" y="0"/>
                    <a:pt x="15526" y="6953"/>
                    <a:pt x="15526" y="15526"/>
                  </a:cubicBezTo>
                  <a:lnTo>
                    <a:pt x="15526" y="44768"/>
                  </a:lnTo>
                  <a:lnTo>
                    <a:pt x="37624" y="44768"/>
                  </a:lnTo>
                  <a:lnTo>
                    <a:pt x="37624" y="15526"/>
                  </a:lnTo>
                  <a:cubicBezTo>
                    <a:pt x="37624" y="6953"/>
                    <a:pt x="30671" y="0"/>
                    <a:pt x="22098" y="0"/>
                  </a:cubicBezTo>
                  <a:lnTo>
                    <a:pt x="22098" y="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0" name="Google Shape;6200;p61"/>
            <p:cNvSpPr/>
            <p:nvPr/>
          </p:nvSpPr>
          <p:spPr>
            <a:xfrm>
              <a:off x="6188575" y="2968116"/>
              <a:ext cx="37884" cy="16479"/>
            </a:xfrm>
            <a:custGeom>
              <a:rect b="b" l="l" r="r" t="t"/>
              <a:pathLst>
                <a:path extrusionOk="0" h="15620" w="35909">
                  <a:moveTo>
                    <a:pt x="28099" y="15621"/>
                  </a:moveTo>
                  <a:lnTo>
                    <a:pt x="7811" y="15621"/>
                  </a:lnTo>
                  <a:cubicBezTo>
                    <a:pt x="3524" y="15621"/>
                    <a:pt x="0" y="12097"/>
                    <a:pt x="0" y="7810"/>
                  </a:cubicBezTo>
                  <a:cubicBezTo>
                    <a:pt x="0" y="3524"/>
                    <a:pt x="3524" y="0"/>
                    <a:pt x="7811" y="0"/>
                  </a:cubicBezTo>
                  <a:lnTo>
                    <a:pt x="28099" y="0"/>
                  </a:lnTo>
                  <a:cubicBezTo>
                    <a:pt x="32385" y="0"/>
                    <a:pt x="35909" y="3524"/>
                    <a:pt x="35909" y="7810"/>
                  </a:cubicBezTo>
                  <a:cubicBezTo>
                    <a:pt x="35909" y="12097"/>
                    <a:pt x="32385" y="15621"/>
                    <a:pt x="28099" y="156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01" name="Google Shape;6201;p61"/>
          <p:cNvGrpSpPr/>
          <p:nvPr/>
        </p:nvGrpSpPr>
        <p:grpSpPr>
          <a:xfrm>
            <a:off x="8194608" y="2866250"/>
            <a:ext cx="181788" cy="289620"/>
            <a:chOff x="8195440" y="2863056"/>
            <a:chExt cx="181788" cy="289620"/>
          </a:xfrm>
        </p:grpSpPr>
        <p:sp>
          <p:nvSpPr>
            <p:cNvPr id="6202" name="Google Shape;6202;p61"/>
            <p:cNvSpPr/>
            <p:nvPr/>
          </p:nvSpPr>
          <p:spPr>
            <a:xfrm>
              <a:off x="8205644" y="2884107"/>
              <a:ext cx="161379" cy="247439"/>
            </a:xfrm>
            <a:custGeom>
              <a:rect b="b" l="l" r="r" t="t"/>
              <a:pathLst>
                <a:path extrusionOk="0" h="236219" w="154061">
                  <a:moveTo>
                    <a:pt x="105225" y="108109"/>
                  </a:moveTo>
                  <a:lnTo>
                    <a:pt x="108844" y="105823"/>
                  </a:lnTo>
                  <a:cubicBezTo>
                    <a:pt x="144182" y="83249"/>
                    <a:pt x="161232" y="40672"/>
                    <a:pt x="151231" y="0"/>
                  </a:cubicBezTo>
                  <a:lnTo>
                    <a:pt x="2831" y="0"/>
                  </a:lnTo>
                  <a:cubicBezTo>
                    <a:pt x="-7170" y="40767"/>
                    <a:pt x="9880" y="83249"/>
                    <a:pt x="45218" y="105823"/>
                  </a:cubicBezTo>
                  <a:lnTo>
                    <a:pt x="48837" y="108109"/>
                  </a:lnTo>
                  <a:cubicBezTo>
                    <a:pt x="52266" y="110300"/>
                    <a:pt x="54361" y="114014"/>
                    <a:pt x="54361" y="118110"/>
                  </a:cubicBezTo>
                  <a:cubicBezTo>
                    <a:pt x="54361" y="122206"/>
                    <a:pt x="52266" y="125921"/>
                    <a:pt x="48837" y="128111"/>
                  </a:cubicBezTo>
                  <a:lnTo>
                    <a:pt x="45218" y="130397"/>
                  </a:lnTo>
                  <a:cubicBezTo>
                    <a:pt x="9880" y="152972"/>
                    <a:pt x="-7170" y="195548"/>
                    <a:pt x="2831" y="236220"/>
                  </a:cubicBezTo>
                  <a:lnTo>
                    <a:pt x="151231" y="236220"/>
                  </a:lnTo>
                  <a:cubicBezTo>
                    <a:pt x="161232" y="195453"/>
                    <a:pt x="144182" y="152972"/>
                    <a:pt x="108844" y="130397"/>
                  </a:cubicBezTo>
                  <a:lnTo>
                    <a:pt x="105225" y="128111"/>
                  </a:lnTo>
                  <a:cubicBezTo>
                    <a:pt x="101796" y="125921"/>
                    <a:pt x="99700" y="122206"/>
                    <a:pt x="99700" y="118110"/>
                  </a:cubicBezTo>
                  <a:cubicBezTo>
                    <a:pt x="99700" y="114014"/>
                    <a:pt x="101796" y="110300"/>
                    <a:pt x="105225" y="108109"/>
                  </a:cubicBezTo>
                  <a:lnTo>
                    <a:pt x="105225" y="10810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3" name="Google Shape;6203;p61"/>
            <p:cNvSpPr/>
            <p:nvPr/>
          </p:nvSpPr>
          <p:spPr>
            <a:xfrm>
              <a:off x="8292612" y="2884206"/>
              <a:ext cx="74404" cy="247440"/>
            </a:xfrm>
            <a:custGeom>
              <a:rect b="b" l="l" r="r" t="t"/>
              <a:pathLst>
                <a:path extrusionOk="0" h="236220" w="71030">
                  <a:moveTo>
                    <a:pt x="25813" y="130397"/>
                  </a:moveTo>
                  <a:lnTo>
                    <a:pt x="22193" y="128111"/>
                  </a:lnTo>
                  <a:cubicBezTo>
                    <a:pt x="18764" y="125920"/>
                    <a:pt x="16669" y="122206"/>
                    <a:pt x="16669" y="118110"/>
                  </a:cubicBezTo>
                  <a:cubicBezTo>
                    <a:pt x="16669" y="114014"/>
                    <a:pt x="18764" y="110300"/>
                    <a:pt x="22193" y="108109"/>
                  </a:cubicBezTo>
                  <a:lnTo>
                    <a:pt x="25813" y="105823"/>
                  </a:lnTo>
                  <a:cubicBezTo>
                    <a:pt x="61151" y="83249"/>
                    <a:pt x="78200" y="40672"/>
                    <a:pt x="68199" y="0"/>
                  </a:cubicBezTo>
                  <a:lnTo>
                    <a:pt x="51530" y="0"/>
                  </a:lnTo>
                  <a:cubicBezTo>
                    <a:pt x="61532" y="40767"/>
                    <a:pt x="44482" y="83249"/>
                    <a:pt x="9144" y="105823"/>
                  </a:cubicBezTo>
                  <a:lnTo>
                    <a:pt x="5525" y="108109"/>
                  </a:lnTo>
                  <a:cubicBezTo>
                    <a:pt x="2096" y="110300"/>
                    <a:pt x="0" y="114014"/>
                    <a:pt x="0" y="118110"/>
                  </a:cubicBezTo>
                  <a:cubicBezTo>
                    <a:pt x="0" y="122206"/>
                    <a:pt x="2096" y="125920"/>
                    <a:pt x="5525" y="128111"/>
                  </a:cubicBezTo>
                  <a:lnTo>
                    <a:pt x="9144" y="130397"/>
                  </a:lnTo>
                  <a:cubicBezTo>
                    <a:pt x="44482" y="152972"/>
                    <a:pt x="61532" y="195548"/>
                    <a:pt x="51530" y="236220"/>
                  </a:cubicBezTo>
                  <a:lnTo>
                    <a:pt x="68199" y="236220"/>
                  </a:lnTo>
                  <a:cubicBezTo>
                    <a:pt x="78200" y="195453"/>
                    <a:pt x="61151" y="152972"/>
                    <a:pt x="25813" y="130397"/>
                  </a:cubicBezTo>
                  <a:lnTo>
                    <a:pt x="25813" y="130397"/>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4" name="Google Shape;6204;p61"/>
            <p:cNvSpPr/>
            <p:nvPr/>
          </p:nvSpPr>
          <p:spPr>
            <a:xfrm>
              <a:off x="8195440" y="2863056"/>
              <a:ext cx="181788" cy="21052"/>
            </a:xfrm>
            <a:custGeom>
              <a:rect b="b" l="l" r="r" t="t"/>
              <a:pathLst>
                <a:path extrusionOk="0" h="20097" w="173545">
                  <a:moveTo>
                    <a:pt x="168116" y="20098"/>
                  </a:moveTo>
                  <a:lnTo>
                    <a:pt x="5429" y="20098"/>
                  </a:lnTo>
                  <a:cubicBezTo>
                    <a:pt x="2476" y="20098"/>
                    <a:pt x="0" y="17716"/>
                    <a:pt x="0" y="14669"/>
                  </a:cubicBezTo>
                  <a:lnTo>
                    <a:pt x="0" y="5429"/>
                  </a:lnTo>
                  <a:cubicBezTo>
                    <a:pt x="0" y="2477"/>
                    <a:pt x="2381" y="0"/>
                    <a:pt x="5429" y="0"/>
                  </a:cubicBezTo>
                  <a:lnTo>
                    <a:pt x="168116" y="0"/>
                  </a:lnTo>
                  <a:cubicBezTo>
                    <a:pt x="171069" y="0"/>
                    <a:pt x="173546" y="2381"/>
                    <a:pt x="173546" y="5429"/>
                  </a:cubicBezTo>
                  <a:lnTo>
                    <a:pt x="173546" y="14669"/>
                  </a:lnTo>
                  <a:cubicBezTo>
                    <a:pt x="173546" y="17621"/>
                    <a:pt x="171164" y="20098"/>
                    <a:pt x="168116" y="2009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5" name="Google Shape;6205;p61"/>
            <p:cNvSpPr/>
            <p:nvPr/>
          </p:nvSpPr>
          <p:spPr>
            <a:xfrm>
              <a:off x="8353967" y="2863157"/>
              <a:ext cx="23247" cy="20853"/>
            </a:xfrm>
            <a:custGeom>
              <a:rect b="b" l="l" r="r" t="t"/>
              <a:pathLst>
                <a:path extrusionOk="0" h="19907" w="22193">
                  <a:moveTo>
                    <a:pt x="16669" y="0"/>
                  </a:moveTo>
                  <a:lnTo>
                    <a:pt x="0" y="0"/>
                  </a:lnTo>
                  <a:cubicBezTo>
                    <a:pt x="3048" y="0"/>
                    <a:pt x="5525" y="2477"/>
                    <a:pt x="5525" y="5524"/>
                  </a:cubicBezTo>
                  <a:lnTo>
                    <a:pt x="5525" y="14383"/>
                  </a:lnTo>
                  <a:cubicBezTo>
                    <a:pt x="5525" y="17431"/>
                    <a:pt x="3048" y="19907"/>
                    <a:pt x="0" y="19907"/>
                  </a:cubicBezTo>
                  <a:lnTo>
                    <a:pt x="16669" y="19907"/>
                  </a:lnTo>
                  <a:cubicBezTo>
                    <a:pt x="19717" y="19907"/>
                    <a:pt x="22193" y="17431"/>
                    <a:pt x="22193" y="14383"/>
                  </a:cubicBezTo>
                  <a:lnTo>
                    <a:pt x="22193" y="5524"/>
                  </a:lnTo>
                  <a:cubicBezTo>
                    <a:pt x="22193" y="2477"/>
                    <a:pt x="19717" y="0"/>
                    <a:pt x="16669"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6" name="Google Shape;6206;p61"/>
            <p:cNvSpPr/>
            <p:nvPr/>
          </p:nvSpPr>
          <p:spPr>
            <a:xfrm>
              <a:off x="8195440" y="3131624"/>
              <a:ext cx="181788" cy="21052"/>
            </a:xfrm>
            <a:custGeom>
              <a:rect b="b" l="l" r="r" t="t"/>
              <a:pathLst>
                <a:path extrusionOk="0" h="20097" w="173545">
                  <a:moveTo>
                    <a:pt x="168116" y="0"/>
                  </a:moveTo>
                  <a:lnTo>
                    <a:pt x="5429" y="0"/>
                  </a:lnTo>
                  <a:cubicBezTo>
                    <a:pt x="2476" y="0"/>
                    <a:pt x="0" y="2381"/>
                    <a:pt x="0" y="5429"/>
                  </a:cubicBezTo>
                  <a:lnTo>
                    <a:pt x="0" y="14669"/>
                  </a:lnTo>
                  <a:cubicBezTo>
                    <a:pt x="0" y="17621"/>
                    <a:pt x="2381" y="20098"/>
                    <a:pt x="5429" y="20098"/>
                  </a:cubicBezTo>
                  <a:lnTo>
                    <a:pt x="168116" y="20098"/>
                  </a:lnTo>
                  <a:cubicBezTo>
                    <a:pt x="171069" y="20098"/>
                    <a:pt x="173546" y="17717"/>
                    <a:pt x="173546" y="14669"/>
                  </a:cubicBezTo>
                  <a:lnTo>
                    <a:pt x="173546" y="5429"/>
                  </a:lnTo>
                  <a:cubicBezTo>
                    <a:pt x="173546" y="2476"/>
                    <a:pt x="171164" y="0"/>
                    <a:pt x="16811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7" name="Google Shape;6207;p61"/>
            <p:cNvSpPr/>
            <p:nvPr/>
          </p:nvSpPr>
          <p:spPr>
            <a:xfrm>
              <a:off x="8353967" y="3131624"/>
              <a:ext cx="23247" cy="20853"/>
            </a:xfrm>
            <a:custGeom>
              <a:rect b="b" l="l" r="r" t="t"/>
              <a:pathLst>
                <a:path extrusionOk="0" h="19907" w="22193">
                  <a:moveTo>
                    <a:pt x="16669" y="0"/>
                  </a:moveTo>
                  <a:lnTo>
                    <a:pt x="0" y="0"/>
                  </a:lnTo>
                  <a:cubicBezTo>
                    <a:pt x="3048" y="0"/>
                    <a:pt x="5525" y="2476"/>
                    <a:pt x="5525" y="5524"/>
                  </a:cubicBezTo>
                  <a:lnTo>
                    <a:pt x="5525" y="14383"/>
                  </a:lnTo>
                  <a:cubicBezTo>
                    <a:pt x="5525" y="17431"/>
                    <a:pt x="3048" y="19907"/>
                    <a:pt x="0" y="19907"/>
                  </a:cubicBezTo>
                  <a:lnTo>
                    <a:pt x="16669" y="19907"/>
                  </a:lnTo>
                  <a:cubicBezTo>
                    <a:pt x="19717" y="19907"/>
                    <a:pt x="22193" y="17431"/>
                    <a:pt x="22193" y="14383"/>
                  </a:cubicBezTo>
                  <a:lnTo>
                    <a:pt x="22193" y="5524"/>
                  </a:lnTo>
                  <a:cubicBezTo>
                    <a:pt x="22193" y="2476"/>
                    <a:pt x="19717" y="0"/>
                    <a:pt x="16669" y="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8" name="Google Shape;6208;p61"/>
            <p:cNvSpPr/>
            <p:nvPr/>
          </p:nvSpPr>
          <p:spPr>
            <a:xfrm>
              <a:off x="8226068" y="3065455"/>
              <a:ext cx="120627" cy="66175"/>
            </a:xfrm>
            <a:custGeom>
              <a:rect b="b" l="l" r="r" t="t"/>
              <a:pathLst>
                <a:path extrusionOk="0" h="63174" w="115157">
                  <a:moveTo>
                    <a:pt x="115157" y="63175"/>
                  </a:moveTo>
                  <a:lnTo>
                    <a:pt x="71438" y="6787"/>
                  </a:lnTo>
                  <a:cubicBezTo>
                    <a:pt x="64389" y="-2262"/>
                    <a:pt x="50673" y="-2262"/>
                    <a:pt x="43720" y="6787"/>
                  </a:cubicBezTo>
                  <a:lnTo>
                    <a:pt x="0" y="63175"/>
                  </a:lnTo>
                  <a:lnTo>
                    <a:pt x="115157" y="6317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9" name="Google Shape;6209;p61"/>
            <p:cNvSpPr/>
            <p:nvPr/>
          </p:nvSpPr>
          <p:spPr>
            <a:xfrm>
              <a:off x="8277647" y="3065473"/>
              <a:ext cx="69044" cy="66157"/>
            </a:xfrm>
            <a:custGeom>
              <a:rect b="b" l="l" r="r" t="t"/>
              <a:pathLst>
                <a:path extrusionOk="0" h="63157" w="65913">
                  <a:moveTo>
                    <a:pt x="22193" y="6770"/>
                  </a:moveTo>
                  <a:cubicBezTo>
                    <a:pt x="16764" y="-279"/>
                    <a:pt x="7239" y="-1803"/>
                    <a:pt x="0" y="2102"/>
                  </a:cubicBezTo>
                  <a:cubicBezTo>
                    <a:pt x="2096" y="3245"/>
                    <a:pt x="4001" y="4769"/>
                    <a:pt x="5525" y="6770"/>
                  </a:cubicBezTo>
                  <a:lnTo>
                    <a:pt x="49244" y="63158"/>
                  </a:lnTo>
                  <a:lnTo>
                    <a:pt x="65913" y="63158"/>
                  </a:lnTo>
                  <a:lnTo>
                    <a:pt x="22193" y="67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0" name="Google Shape;6210;p61"/>
            <p:cNvSpPr/>
            <p:nvPr/>
          </p:nvSpPr>
          <p:spPr>
            <a:xfrm>
              <a:off x="8281937" y="2977288"/>
              <a:ext cx="8780" cy="31428"/>
            </a:xfrm>
            <a:custGeom>
              <a:rect b="b" l="l" r="r" t="t"/>
              <a:pathLst>
                <a:path extrusionOk="0" h="30003" w="8382">
                  <a:moveTo>
                    <a:pt x="4191" y="30004"/>
                  </a:moveTo>
                  <a:cubicBezTo>
                    <a:pt x="1905" y="30004"/>
                    <a:pt x="0" y="28099"/>
                    <a:pt x="0" y="25813"/>
                  </a:cubicBezTo>
                  <a:lnTo>
                    <a:pt x="0" y="4191"/>
                  </a:lnTo>
                  <a:cubicBezTo>
                    <a:pt x="0" y="1905"/>
                    <a:pt x="1905" y="0"/>
                    <a:pt x="4191" y="0"/>
                  </a:cubicBezTo>
                  <a:cubicBezTo>
                    <a:pt x="6477" y="0"/>
                    <a:pt x="8382" y="1905"/>
                    <a:pt x="8382" y="4191"/>
                  </a:cubicBezTo>
                  <a:lnTo>
                    <a:pt x="8382" y="25813"/>
                  </a:lnTo>
                  <a:cubicBezTo>
                    <a:pt x="8382" y="28099"/>
                    <a:pt x="6477" y="30004"/>
                    <a:pt x="4191" y="30004"/>
                  </a:cubicBezTo>
                  <a:lnTo>
                    <a:pt x="4191" y="300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1" name="Google Shape;6211;p61"/>
            <p:cNvSpPr/>
            <p:nvPr/>
          </p:nvSpPr>
          <p:spPr>
            <a:xfrm>
              <a:off x="8226540" y="2908542"/>
              <a:ext cx="119784" cy="76484"/>
            </a:xfrm>
            <a:custGeom>
              <a:rect b="b" l="l" r="r" t="t"/>
              <a:pathLst>
                <a:path extrusionOk="0" h="73016" w="114352">
                  <a:moveTo>
                    <a:pt x="110231" y="102"/>
                  </a:moveTo>
                  <a:cubicBezTo>
                    <a:pt x="112516" y="-374"/>
                    <a:pt x="114612" y="1436"/>
                    <a:pt x="114326" y="3722"/>
                  </a:cubicBezTo>
                  <a:cubicBezTo>
                    <a:pt x="113088" y="14009"/>
                    <a:pt x="108897" y="34107"/>
                    <a:pt x="92419" y="51442"/>
                  </a:cubicBezTo>
                  <a:cubicBezTo>
                    <a:pt x="79941" y="64587"/>
                    <a:pt x="66035" y="70397"/>
                    <a:pt x="58224" y="72873"/>
                  </a:cubicBezTo>
                  <a:cubicBezTo>
                    <a:pt x="57557" y="73064"/>
                    <a:pt x="56795" y="73064"/>
                    <a:pt x="56128" y="72873"/>
                  </a:cubicBezTo>
                  <a:cubicBezTo>
                    <a:pt x="48413" y="70302"/>
                    <a:pt x="31459" y="63158"/>
                    <a:pt x="17552" y="45727"/>
                  </a:cubicBezTo>
                  <a:cubicBezTo>
                    <a:pt x="4884" y="29725"/>
                    <a:pt x="1169" y="13056"/>
                    <a:pt x="26" y="3722"/>
                  </a:cubicBezTo>
                  <a:cubicBezTo>
                    <a:pt x="-260" y="1436"/>
                    <a:pt x="1836" y="-469"/>
                    <a:pt x="4122" y="102"/>
                  </a:cubicBezTo>
                  <a:cubicBezTo>
                    <a:pt x="18790" y="3531"/>
                    <a:pt x="37840" y="6389"/>
                    <a:pt x="60034" y="6103"/>
                  </a:cubicBezTo>
                  <a:cubicBezTo>
                    <a:pt x="79750" y="5913"/>
                    <a:pt x="96705" y="3246"/>
                    <a:pt x="110326" y="102"/>
                  </a:cubicBezTo>
                  <a:lnTo>
                    <a:pt x="110326" y="10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2" name="Google Shape;6212;p61"/>
            <p:cNvSpPr/>
            <p:nvPr/>
          </p:nvSpPr>
          <p:spPr>
            <a:xfrm>
              <a:off x="8277747" y="2908542"/>
              <a:ext cx="68472" cy="76523"/>
            </a:xfrm>
            <a:custGeom>
              <a:rect b="b" l="l" r="r" t="t"/>
              <a:pathLst>
                <a:path extrusionOk="0" h="73053" w="65367">
                  <a:moveTo>
                    <a:pt x="61341" y="102"/>
                  </a:moveTo>
                  <a:cubicBezTo>
                    <a:pt x="57436" y="1055"/>
                    <a:pt x="53150" y="1912"/>
                    <a:pt x="48673" y="2674"/>
                  </a:cubicBezTo>
                  <a:cubicBezTo>
                    <a:pt x="48673" y="3055"/>
                    <a:pt x="48768" y="3341"/>
                    <a:pt x="48673" y="3722"/>
                  </a:cubicBezTo>
                  <a:cubicBezTo>
                    <a:pt x="47434" y="14009"/>
                    <a:pt x="43243" y="34107"/>
                    <a:pt x="26765" y="51442"/>
                  </a:cubicBezTo>
                  <a:cubicBezTo>
                    <a:pt x="17621" y="61062"/>
                    <a:pt x="7715" y="66777"/>
                    <a:pt x="0" y="70111"/>
                  </a:cubicBezTo>
                  <a:cubicBezTo>
                    <a:pt x="2858" y="71349"/>
                    <a:pt x="5239" y="72302"/>
                    <a:pt x="7144" y="72873"/>
                  </a:cubicBezTo>
                  <a:cubicBezTo>
                    <a:pt x="7810" y="73064"/>
                    <a:pt x="8572" y="73159"/>
                    <a:pt x="9239" y="72873"/>
                  </a:cubicBezTo>
                  <a:cubicBezTo>
                    <a:pt x="17050" y="70302"/>
                    <a:pt x="31051" y="64491"/>
                    <a:pt x="43434" y="51442"/>
                  </a:cubicBezTo>
                  <a:cubicBezTo>
                    <a:pt x="59817" y="34107"/>
                    <a:pt x="64103" y="14009"/>
                    <a:pt x="65342" y="3722"/>
                  </a:cubicBezTo>
                  <a:cubicBezTo>
                    <a:pt x="65627" y="1436"/>
                    <a:pt x="63532" y="-469"/>
                    <a:pt x="61246" y="102"/>
                  </a:cubicBezTo>
                  <a:lnTo>
                    <a:pt x="61246" y="1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3" name="Google Shape;6213;p61"/>
            <p:cNvSpPr/>
            <p:nvPr/>
          </p:nvSpPr>
          <p:spPr>
            <a:xfrm>
              <a:off x="8281937" y="3016096"/>
              <a:ext cx="8779" cy="8780"/>
            </a:xfrm>
            <a:custGeom>
              <a:rect b="b" l="l" r="r" t="t"/>
              <a:pathLst>
                <a:path extrusionOk="0" h="8382" w="8381">
                  <a:moveTo>
                    <a:pt x="8382" y="4191"/>
                  </a:moveTo>
                  <a:cubicBezTo>
                    <a:pt x="8382" y="6506"/>
                    <a:pt x="6506" y="8382"/>
                    <a:pt x="4191" y="8382"/>
                  </a:cubicBezTo>
                  <a:cubicBezTo>
                    <a:pt x="1876" y="8382"/>
                    <a:pt x="0" y="6506"/>
                    <a:pt x="0" y="4191"/>
                  </a:cubicBezTo>
                  <a:cubicBezTo>
                    <a:pt x="0" y="1876"/>
                    <a:pt x="1876" y="0"/>
                    <a:pt x="4191" y="0"/>
                  </a:cubicBezTo>
                  <a:cubicBezTo>
                    <a:pt x="6506" y="0"/>
                    <a:pt x="8382" y="1876"/>
                    <a:pt x="8382" y="41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4" name="Google Shape;6214;p61"/>
            <p:cNvSpPr/>
            <p:nvPr/>
          </p:nvSpPr>
          <p:spPr>
            <a:xfrm>
              <a:off x="8281937" y="3033655"/>
              <a:ext cx="8779" cy="8780"/>
            </a:xfrm>
            <a:custGeom>
              <a:rect b="b" l="l" r="r" t="t"/>
              <a:pathLst>
                <a:path extrusionOk="0" h="8382" w="8381">
                  <a:moveTo>
                    <a:pt x="8382" y="4191"/>
                  </a:moveTo>
                  <a:cubicBezTo>
                    <a:pt x="8382" y="6506"/>
                    <a:pt x="6506" y="8382"/>
                    <a:pt x="4191" y="8382"/>
                  </a:cubicBezTo>
                  <a:cubicBezTo>
                    <a:pt x="1876" y="8382"/>
                    <a:pt x="0" y="6506"/>
                    <a:pt x="0" y="4191"/>
                  </a:cubicBezTo>
                  <a:cubicBezTo>
                    <a:pt x="0" y="1876"/>
                    <a:pt x="1876" y="0"/>
                    <a:pt x="4191" y="0"/>
                  </a:cubicBezTo>
                  <a:cubicBezTo>
                    <a:pt x="6506" y="0"/>
                    <a:pt x="8382" y="1876"/>
                    <a:pt x="8382" y="41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15" name="Google Shape;6215;p61"/>
          <p:cNvGrpSpPr/>
          <p:nvPr/>
        </p:nvGrpSpPr>
        <p:grpSpPr>
          <a:xfrm>
            <a:off x="5081857" y="3301261"/>
            <a:ext cx="290361" cy="290217"/>
            <a:chOff x="5082511" y="3302061"/>
            <a:chExt cx="290361" cy="290217"/>
          </a:xfrm>
        </p:grpSpPr>
        <p:sp>
          <p:nvSpPr>
            <p:cNvPr id="6216" name="Google Shape;6216;p61"/>
            <p:cNvSpPr/>
            <p:nvPr/>
          </p:nvSpPr>
          <p:spPr>
            <a:xfrm>
              <a:off x="5223856" y="3472412"/>
              <a:ext cx="53808" cy="65802"/>
            </a:xfrm>
            <a:custGeom>
              <a:rect b="b" l="l" r="r" t="t"/>
              <a:pathLst>
                <a:path extrusionOk="0" h="62520" w="51124">
                  <a:moveTo>
                    <a:pt x="15526" y="61341"/>
                  </a:moveTo>
                  <a:lnTo>
                    <a:pt x="0" y="10954"/>
                  </a:lnTo>
                  <a:lnTo>
                    <a:pt x="35528" y="0"/>
                  </a:lnTo>
                  <a:lnTo>
                    <a:pt x="51054" y="50292"/>
                  </a:lnTo>
                  <a:cubicBezTo>
                    <a:pt x="51435" y="51626"/>
                    <a:pt x="50197" y="52769"/>
                    <a:pt x="48959" y="52388"/>
                  </a:cubicBezTo>
                  <a:lnTo>
                    <a:pt x="32480" y="47434"/>
                  </a:lnTo>
                  <a:cubicBezTo>
                    <a:pt x="31813" y="47244"/>
                    <a:pt x="31147" y="47434"/>
                    <a:pt x="30671" y="47911"/>
                  </a:cubicBezTo>
                  <a:lnTo>
                    <a:pt x="18479" y="61913"/>
                  </a:lnTo>
                  <a:cubicBezTo>
                    <a:pt x="17621" y="62960"/>
                    <a:pt x="16002" y="62579"/>
                    <a:pt x="15526" y="613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7" name="Google Shape;6217;p61"/>
            <p:cNvSpPr/>
            <p:nvPr/>
          </p:nvSpPr>
          <p:spPr>
            <a:xfrm>
              <a:off x="5238704" y="3476827"/>
              <a:ext cx="23258" cy="49122"/>
            </a:xfrm>
            <a:custGeom>
              <a:rect b="b" l="l" r="r" t="t"/>
              <a:pathLst>
                <a:path extrusionOk="0" h="46672" w="22098">
                  <a:moveTo>
                    <a:pt x="8001" y="0"/>
                  </a:moveTo>
                  <a:lnTo>
                    <a:pt x="0" y="2476"/>
                  </a:lnTo>
                  <a:lnTo>
                    <a:pt x="14002" y="46672"/>
                  </a:lnTo>
                  <a:lnTo>
                    <a:pt x="16478" y="43815"/>
                  </a:lnTo>
                  <a:cubicBezTo>
                    <a:pt x="16954" y="43339"/>
                    <a:pt x="17621" y="43148"/>
                    <a:pt x="18288" y="43339"/>
                  </a:cubicBezTo>
                  <a:lnTo>
                    <a:pt x="22098" y="44482"/>
                  </a:lnTo>
                  <a:lnTo>
                    <a:pt x="7906" y="95"/>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8" name="Google Shape;6218;p61"/>
            <p:cNvSpPr/>
            <p:nvPr/>
          </p:nvSpPr>
          <p:spPr>
            <a:xfrm>
              <a:off x="5252950" y="3443417"/>
              <a:ext cx="65802" cy="53808"/>
            </a:xfrm>
            <a:custGeom>
              <a:rect b="b" l="l" r="r" t="t"/>
              <a:pathLst>
                <a:path extrusionOk="0" h="51124" w="62520">
                  <a:moveTo>
                    <a:pt x="61341" y="15526"/>
                  </a:moveTo>
                  <a:lnTo>
                    <a:pt x="10954" y="0"/>
                  </a:lnTo>
                  <a:lnTo>
                    <a:pt x="0" y="35528"/>
                  </a:lnTo>
                  <a:lnTo>
                    <a:pt x="50292" y="51054"/>
                  </a:lnTo>
                  <a:cubicBezTo>
                    <a:pt x="51626" y="51435"/>
                    <a:pt x="52769" y="50197"/>
                    <a:pt x="52388" y="48958"/>
                  </a:cubicBezTo>
                  <a:lnTo>
                    <a:pt x="47435" y="32480"/>
                  </a:lnTo>
                  <a:cubicBezTo>
                    <a:pt x="47244" y="31814"/>
                    <a:pt x="47435" y="31147"/>
                    <a:pt x="47911" y="30671"/>
                  </a:cubicBezTo>
                  <a:lnTo>
                    <a:pt x="61913" y="18478"/>
                  </a:lnTo>
                  <a:cubicBezTo>
                    <a:pt x="62960" y="17621"/>
                    <a:pt x="62579" y="16002"/>
                    <a:pt x="61341" y="155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9" name="Google Shape;6219;p61"/>
            <p:cNvSpPr/>
            <p:nvPr/>
          </p:nvSpPr>
          <p:spPr>
            <a:xfrm>
              <a:off x="5257264" y="3458165"/>
              <a:ext cx="49222" cy="23257"/>
            </a:xfrm>
            <a:custGeom>
              <a:rect b="b" l="l" r="r" t="t"/>
              <a:pathLst>
                <a:path extrusionOk="0" h="22097" w="46767">
                  <a:moveTo>
                    <a:pt x="46768" y="14097"/>
                  </a:moveTo>
                  <a:lnTo>
                    <a:pt x="2476" y="0"/>
                  </a:lnTo>
                  <a:lnTo>
                    <a:pt x="0" y="8001"/>
                  </a:lnTo>
                  <a:lnTo>
                    <a:pt x="44387" y="22098"/>
                  </a:lnTo>
                  <a:lnTo>
                    <a:pt x="43243" y="18478"/>
                  </a:lnTo>
                  <a:cubicBezTo>
                    <a:pt x="43053" y="17812"/>
                    <a:pt x="43243" y="17145"/>
                    <a:pt x="43720" y="16669"/>
                  </a:cubicBezTo>
                  <a:lnTo>
                    <a:pt x="46672" y="14097"/>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0" name="Google Shape;6220;p61"/>
            <p:cNvSpPr/>
            <p:nvPr/>
          </p:nvSpPr>
          <p:spPr>
            <a:xfrm>
              <a:off x="5082511" y="3304365"/>
              <a:ext cx="287802" cy="287816"/>
            </a:xfrm>
            <a:custGeom>
              <a:rect b="b" l="l" r="r" t="t"/>
              <a:pathLst>
                <a:path extrusionOk="0" h="273459" w="273446">
                  <a:moveTo>
                    <a:pt x="273447" y="60293"/>
                  </a:moveTo>
                  <a:lnTo>
                    <a:pt x="213154" y="0"/>
                  </a:lnTo>
                  <a:lnTo>
                    <a:pt x="114094" y="111824"/>
                  </a:lnTo>
                  <a:lnTo>
                    <a:pt x="2270" y="210979"/>
                  </a:lnTo>
                  <a:cubicBezTo>
                    <a:pt x="-4302" y="217551"/>
                    <a:pt x="3890" y="236410"/>
                    <a:pt x="20463" y="252984"/>
                  </a:cubicBezTo>
                  <a:cubicBezTo>
                    <a:pt x="37132" y="269653"/>
                    <a:pt x="55896" y="277749"/>
                    <a:pt x="62468" y="271177"/>
                  </a:cubicBezTo>
                  <a:lnTo>
                    <a:pt x="161624" y="159353"/>
                  </a:lnTo>
                  <a:lnTo>
                    <a:pt x="273447" y="6029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1" name="Google Shape;6221;p61"/>
            <p:cNvSpPr/>
            <p:nvPr/>
          </p:nvSpPr>
          <p:spPr>
            <a:xfrm>
              <a:off x="5113997" y="3344595"/>
              <a:ext cx="256441" cy="247683"/>
            </a:xfrm>
            <a:custGeom>
              <a:rect b="b" l="l" r="r" t="t"/>
              <a:pathLst>
                <a:path extrusionOk="0" h="235328" w="243649">
                  <a:moveTo>
                    <a:pt x="221456" y="0"/>
                  </a:moveTo>
                  <a:lnTo>
                    <a:pt x="109633" y="99060"/>
                  </a:lnTo>
                  <a:lnTo>
                    <a:pt x="0" y="223171"/>
                  </a:lnTo>
                  <a:cubicBezTo>
                    <a:pt x="13811" y="233934"/>
                    <a:pt x="27241" y="238411"/>
                    <a:pt x="32671" y="233077"/>
                  </a:cubicBezTo>
                  <a:lnTo>
                    <a:pt x="131826" y="121253"/>
                  </a:lnTo>
                  <a:lnTo>
                    <a:pt x="243649" y="22193"/>
                  </a:lnTo>
                  <a:lnTo>
                    <a:pt x="221551" y="95"/>
                  </a:lnTo>
                  <a:close/>
                </a:path>
              </a:pathLst>
            </a:custGeom>
            <a:solidFill>
              <a:srgbClr val="22244E">
                <a:alpha val="5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2" name="Google Shape;6222;p61"/>
            <p:cNvSpPr/>
            <p:nvPr/>
          </p:nvSpPr>
          <p:spPr>
            <a:xfrm>
              <a:off x="5304735" y="3302061"/>
              <a:ext cx="68137" cy="68149"/>
            </a:xfrm>
            <a:custGeom>
              <a:rect b="b" l="l" r="r" t="t"/>
              <a:pathLst>
                <a:path extrusionOk="0" h="64750" w="64738">
                  <a:moveTo>
                    <a:pt x="44276" y="20475"/>
                  </a:moveTo>
                  <a:cubicBezTo>
                    <a:pt x="27607" y="3806"/>
                    <a:pt x="8843" y="-4290"/>
                    <a:pt x="2270" y="2282"/>
                  </a:cubicBezTo>
                  <a:cubicBezTo>
                    <a:pt x="-4302" y="8855"/>
                    <a:pt x="3889" y="27714"/>
                    <a:pt x="20463" y="44288"/>
                  </a:cubicBezTo>
                  <a:cubicBezTo>
                    <a:pt x="37037" y="60861"/>
                    <a:pt x="55896" y="69053"/>
                    <a:pt x="62468" y="62480"/>
                  </a:cubicBezTo>
                  <a:cubicBezTo>
                    <a:pt x="69040" y="55908"/>
                    <a:pt x="60849" y="37049"/>
                    <a:pt x="44276" y="2047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3" name="Google Shape;6223;p61"/>
            <p:cNvSpPr/>
            <p:nvPr/>
          </p:nvSpPr>
          <p:spPr>
            <a:xfrm>
              <a:off x="5307328" y="3321816"/>
              <a:ext cx="45920" cy="45820"/>
            </a:xfrm>
            <a:custGeom>
              <a:rect b="b" l="l" r="r" t="t"/>
              <a:pathLst>
                <a:path extrusionOk="0" h="43534" w="43629">
                  <a:moveTo>
                    <a:pt x="0" y="291"/>
                  </a:moveTo>
                  <a:cubicBezTo>
                    <a:pt x="3238" y="8006"/>
                    <a:pt x="9525" y="17055"/>
                    <a:pt x="18002" y="25532"/>
                  </a:cubicBezTo>
                  <a:cubicBezTo>
                    <a:pt x="26479" y="34009"/>
                    <a:pt x="35528" y="40296"/>
                    <a:pt x="43244" y="43534"/>
                  </a:cubicBezTo>
                  <a:cubicBezTo>
                    <a:pt x="45244" y="37534"/>
                    <a:pt x="39338" y="25627"/>
                    <a:pt x="28670" y="14959"/>
                  </a:cubicBezTo>
                  <a:cubicBezTo>
                    <a:pt x="18002" y="4291"/>
                    <a:pt x="6096" y="-1614"/>
                    <a:pt x="95" y="386"/>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4" name="Google Shape;6224;p61"/>
            <p:cNvSpPr/>
            <p:nvPr/>
          </p:nvSpPr>
          <p:spPr>
            <a:xfrm>
              <a:off x="5178925" y="3398359"/>
              <a:ext cx="97712" cy="97768"/>
            </a:xfrm>
            <a:custGeom>
              <a:rect b="b" l="l" r="r" t="t"/>
              <a:pathLst>
                <a:path extrusionOk="0" h="92891" w="92838">
                  <a:moveTo>
                    <a:pt x="21702" y="9536"/>
                  </a:moveTo>
                  <a:cubicBezTo>
                    <a:pt x="25321" y="9346"/>
                    <a:pt x="28750" y="7631"/>
                    <a:pt x="31036" y="4774"/>
                  </a:cubicBezTo>
                  <a:cubicBezTo>
                    <a:pt x="35227" y="-370"/>
                    <a:pt x="42562" y="-1513"/>
                    <a:pt x="48086" y="2107"/>
                  </a:cubicBezTo>
                  <a:cubicBezTo>
                    <a:pt x="51134" y="4107"/>
                    <a:pt x="54944" y="4679"/>
                    <a:pt x="58468" y="3726"/>
                  </a:cubicBezTo>
                  <a:cubicBezTo>
                    <a:pt x="64850" y="2012"/>
                    <a:pt x="71517" y="5441"/>
                    <a:pt x="73899" y="11537"/>
                  </a:cubicBezTo>
                  <a:cubicBezTo>
                    <a:pt x="75232" y="14966"/>
                    <a:pt x="77899" y="17633"/>
                    <a:pt x="81328" y="18966"/>
                  </a:cubicBezTo>
                  <a:cubicBezTo>
                    <a:pt x="87520" y="21347"/>
                    <a:pt x="90853" y="28015"/>
                    <a:pt x="89139" y="34397"/>
                  </a:cubicBezTo>
                  <a:cubicBezTo>
                    <a:pt x="88186" y="37921"/>
                    <a:pt x="88758" y="41636"/>
                    <a:pt x="90758" y="44779"/>
                  </a:cubicBezTo>
                  <a:cubicBezTo>
                    <a:pt x="94378" y="50303"/>
                    <a:pt x="93139" y="57638"/>
                    <a:pt x="88091" y="61829"/>
                  </a:cubicBezTo>
                  <a:cubicBezTo>
                    <a:pt x="85233" y="64115"/>
                    <a:pt x="83519" y="67544"/>
                    <a:pt x="83329" y="71163"/>
                  </a:cubicBezTo>
                  <a:cubicBezTo>
                    <a:pt x="82948" y="77735"/>
                    <a:pt x="77709" y="82974"/>
                    <a:pt x="71137" y="83355"/>
                  </a:cubicBezTo>
                  <a:cubicBezTo>
                    <a:pt x="67517" y="83546"/>
                    <a:pt x="64088" y="85260"/>
                    <a:pt x="61802" y="88118"/>
                  </a:cubicBezTo>
                  <a:cubicBezTo>
                    <a:pt x="57611" y="93261"/>
                    <a:pt x="50277" y="94404"/>
                    <a:pt x="44752" y="90785"/>
                  </a:cubicBezTo>
                  <a:cubicBezTo>
                    <a:pt x="41704" y="88784"/>
                    <a:pt x="37894" y="88213"/>
                    <a:pt x="34370" y="89165"/>
                  </a:cubicBezTo>
                  <a:cubicBezTo>
                    <a:pt x="27988" y="90880"/>
                    <a:pt x="21321" y="87451"/>
                    <a:pt x="18940" y="81355"/>
                  </a:cubicBezTo>
                  <a:cubicBezTo>
                    <a:pt x="17606" y="77926"/>
                    <a:pt x="14939" y="75259"/>
                    <a:pt x="11510" y="73925"/>
                  </a:cubicBezTo>
                  <a:cubicBezTo>
                    <a:pt x="5319" y="71544"/>
                    <a:pt x="1985" y="64877"/>
                    <a:pt x="3700" y="58495"/>
                  </a:cubicBezTo>
                  <a:cubicBezTo>
                    <a:pt x="4652" y="54971"/>
                    <a:pt x="4081" y="51256"/>
                    <a:pt x="2080" y="48113"/>
                  </a:cubicBezTo>
                  <a:cubicBezTo>
                    <a:pt x="-1539" y="42588"/>
                    <a:pt x="-301" y="35254"/>
                    <a:pt x="4747" y="31063"/>
                  </a:cubicBezTo>
                  <a:cubicBezTo>
                    <a:pt x="7605" y="28777"/>
                    <a:pt x="9319" y="25348"/>
                    <a:pt x="9510" y="21728"/>
                  </a:cubicBezTo>
                  <a:cubicBezTo>
                    <a:pt x="9891" y="15156"/>
                    <a:pt x="15130" y="9917"/>
                    <a:pt x="21702" y="95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5" name="Google Shape;6225;p61"/>
            <p:cNvSpPr/>
            <p:nvPr/>
          </p:nvSpPr>
          <p:spPr>
            <a:xfrm>
              <a:off x="5188641" y="3398286"/>
              <a:ext cx="87831" cy="87803"/>
            </a:xfrm>
            <a:custGeom>
              <a:rect b="b" l="l" r="r" t="t"/>
              <a:pathLst>
                <a:path extrusionOk="0" h="83423" w="83450">
                  <a:moveTo>
                    <a:pt x="81439" y="44752"/>
                  </a:moveTo>
                  <a:cubicBezTo>
                    <a:pt x="79438" y="41704"/>
                    <a:pt x="78867" y="37894"/>
                    <a:pt x="79819" y="34370"/>
                  </a:cubicBezTo>
                  <a:cubicBezTo>
                    <a:pt x="81534" y="27988"/>
                    <a:pt x="78105" y="21321"/>
                    <a:pt x="72009" y="18940"/>
                  </a:cubicBezTo>
                  <a:cubicBezTo>
                    <a:pt x="68580" y="17606"/>
                    <a:pt x="65913" y="14939"/>
                    <a:pt x="64579" y="11510"/>
                  </a:cubicBezTo>
                  <a:cubicBezTo>
                    <a:pt x="62198" y="5319"/>
                    <a:pt x="55531" y="1985"/>
                    <a:pt x="49149" y="3700"/>
                  </a:cubicBezTo>
                  <a:cubicBezTo>
                    <a:pt x="45625" y="4652"/>
                    <a:pt x="41910" y="4081"/>
                    <a:pt x="38767" y="2080"/>
                  </a:cubicBezTo>
                  <a:cubicBezTo>
                    <a:pt x="33242" y="-1539"/>
                    <a:pt x="25908" y="-301"/>
                    <a:pt x="21717" y="4747"/>
                  </a:cubicBezTo>
                  <a:cubicBezTo>
                    <a:pt x="19431" y="7605"/>
                    <a:pt x="16002" y="9319"/>
                    <a:pt x="12382" y="9510"/>
                  </a:cubicBezTo>
                  <a:cubicBezTo>
                    <a:pt x="5810" y="9891"/>
                    <a:pt x="571" y="15130"/>
                    <a:pt x="190" y="21702"/>
                  </a:cubicBezTo>
                  <a:cubicBezTo>
                    <a:pt x="190" y="22178"/>
                    <a:pt x="190" y="22654"/>
                    <a:pt x="0" y="23131"/>
                  </a:cubicBezTo>
                  <a:cubicBezTo>
                    <a:pt x="16478" y="18559"/>
                    <a:pt x="34861" y="22750"/>
                    <a:pt x="47720" y="35704"/>
                  </a:cubicBezTo>
                  <a:cubicBezTo>
                    <a:pt x="60674" y="48658"/>
                    <a:pt x="64865" y="67041"/>
                    <a:pt x="60293" y="83424"/>
                  </a:cubicBezTo>
                  <a:cubicBezTo>
                    <a:pt x="60769" y="83424"/>
                    <a:pt x="61246" y="83329"/>
                    <a:pt x="61722" y="83233"/>
                  </a:cubicBezTo>
                  <a:cubicBezTo>
                    <a:pt x="68294" y="82852"/>
                    <a:pt x="73533" y="77614"/>
                    <a:pt x="73914" y="71041"/>
                  </a:cubicBezTo>
                  <a:cubicBezTo>
                    <a:pt x="74104" y="67422"/>
                    <a:pt x="75819" y="63993"/>
                    <a:pt x="78676" y="61707"/>
                  </a:cubicBezTo>
                  <a:cubicBezTo>
                    <a:pt x="83820" y="57516"/>
                    <a:pt x="84963" y="50182"/>
                    <a:pt x="81343" y="44657"/>
                  </a:cubicBez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6" name="Google Shape;6226;p61"/>
            <p:cNvSpPr/>
            <p:nvPr/>
          </p:nvSpPr>
          <p:spPr>
            <a:xfrm>
              <a:off x="5198699" y="3418261"/>
              <a:ext cx="57995" cy="57995"/>
            </a:xfrm>
            <a:custGeom>
              <a:rect b="b" l="l" r="r" t="t"/>
              <a:pathLst>
                <a:path extrusionOk="0" h="55102" w="55102">
                  <a:moveTo>
                    <a:pt x="47030" y="8072"/>
                  </a:moveTo>
                  <a:cubicBezTo>
                    <a:pt x="36266" y="-2691"/>
                    <a:pt x="18836" y="-2691"/>
                    <a:pt x="8072" y="8072"/>
                  </a:cubicBezTo>
                  <a:cubicBezTo>
                    <a:pt x="-2691" y="18836"/>
                    <a:pt x="-2691" y="36266"/>
                    <a:pt x="8072" y="47030"/>
                  </a:cubicBezTo>
                  <a:cubicBezTo>
                    <a:pt x="18836" y="57793"/>
                    <a:pt x="36266" y="57793"/>
                    <a:pt x="47030" y="47030"/>
                  </a:cubicBezTo>
                  <a:cubicBezTo>
                    <a:pt x="57793" y="36266"/>
                    <a:pt x="57793" y="18836"/>
                    <a:pt x="47030" y="807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27" name="Google Shape;6227;p61"/>
          <p:cNvGrpSpPr/>
          <p:nvPr/>
        </p:nvGrpSpPr>
        <p:grpSpPr>
          <a:xfrm>
            <a:off x="7705805" y="3299941"/>
            <a:ext cx="290219" cy="292998"/>
            <a:chOff x="7713922" y="3301520"/>
            <a:chExt cx="290219" cy="292998"/>
          </a:xfrm>
        </p:grpSpPr>
        <p:sp>
          <p:nvSpPr>
            <p:cNvPr id="6228" name="Google Shape;6228;p61"/>
            <p:cNvSpPr/>
            <p:nvPr/>
          </p:nvSpPr>
          <p:spPr>
            <a:xfrm>
              <a:off x="7713922" y="3301520"/>
              <a:ext cx="201223" cy="264326"/>
            </a:xfrm>
            <a:custGeom>
              <a:rect b="b" l="l" r="r" t="t"/>
              <a:pathLst>
                <a:path extrusionOk="0" h="249364" w="189833">
                  <a:moveTo>
                    <a:pt x="95" y="249365"/>
                  </a:moveTo>
                  <a:lnTo>
                    <a:pt x="95" y="26956"/>
                  </a:lnTo>
                  <a:cubicBezTo>
                    <a:pt x="95" y="12097"/>
                    <a:pt x="12192" y="0"/>
                    <a:pt x="27051" y="0"/>
                  </a:cubicBezTo>
                  <a:lnTo>
                    <a:pt x="184309" y="0"/>
                  </a:lnTo>
                  <a:cubicBezTo>
                    <a:pt x="187357" y="0"/>
                    <a:pt x="189833" y="2476"/>
                    <a:pt x="189833" y="5524"/>
                  </a:cubicBezTo>
                  <a:lnTo>
                    <a:pt x="189833" y="240316"/>
                  </a:lnTo>
                  <a:lnTo>
                    <a:pt x="182880" y="249269"/>
                  </a:lnTo>
                  <a:lnTo>
                    <a:pt x="0" y="24926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9" name="Google Shape;6229;p61"/>
            <p:cNvSpPr/>
            <p:nvPr/>
          </p:nvSpPr>
          <p:spPr>
            <a:xfrm>
              <a:off x="7864654" y="3301520"/>
              <a:ext cx="50617" cy="235752"/>
            </a:xfrm>
            <a:custGeom>
              <a:rect b="b" l="l" r="r" t="t"/>
              <a:pathLst>
                <a:path extrusionOk="0" h="222408" w="47752">
                  <a:moveTo>
                    <a:pt x="34894" y="0"/>
                  </a:moveTo>
                  <a:lnTo>
                    <a:pt x="34894" y="81344"/>
                  </a:lnTo>
                  <a:cubicBezTo>
                    <a:pt x="14034" y="94107"/>
                    <a:pt x="33" y="117062"/>
                    <a:pt x="33" y="143256"/>
                  </a:cubicBezTo>
                  <a:cubicBezTo>
                    <a:pt x="33" y="154781"/>
                    <a:pt x="2795" y="166116"/>
                    <a:pt x="7938" y="176213"/>
                  </a:cubicBezTo>
                  <a:lnTo>
                    <a:pt x="699" y="197929"/>
                  </a:lnTo>
                  <a:cubicBezTo>
                    <a:pt x="-920" y="202787"/>
                    <a:pt x="318" y="208121"/>
                    <a:pt x="3938" y="211741"/>
                  </a:cubicBezTo>
                  <a:cubicBezTo>
                    <a:pt x="6510" y="214313"/>
                    <a:pt x="9939" y="215646"/>
                    <a:pt x="13463" y="215646"/>
                  </a:cubicBezTo>
                  <a:cubicBezTo>
                    <a:pt x="14892" y="215646"/>
                    <a:pt x="16320" y="215455"/>
                    <a:pt x="17749" y="214979"/>
                  </a:cubicBezTo>
                  <a:lnTo>
                    <a:pt x="34799" y="209264"/>
                  </a:lnTo>
                  <a:lnTo>
                    <a:pt x="34799" y="222409"/>
                  </a:lnTo>
                  <a:lnTo>
                    <a:pt x="47753" y="222409"/>
                  </a:lnTo>
                  <a:lnTo>
                    <a:pt x="47753" y="5620"/>
                  </a:lnTo>
                  <a:cubicBezTo>
                    <a:pt x="47753" y="2572"/>
                    <a:pt x="45276" y="95"/>
                    <a:pt x="42228" y="95"/>
                  </a:cubicBezTo>
                  <a:lnTo>
                    <a:pt x="34894" y="95"/>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0" name="Google Shape;6230;p61"/>
            <p:cNvSpPr/>
            <p:nvPr/>
          </p:nvSpPr>
          <p:spPr>
            <a:xfrm>
              <a:off x="7714017" y="3537372"/>
              <a:ext cx="201228" cy="57146"/>
            </a:xfrm>
            <a:custGeom>
              <a:rect b="b" l="l" r="r" t="t"/>
              <a:pathLst>
                <a:path extrusionOk="0" h="53911" w="189838">
                  <a:moveTo>
                    <a:pt x="189838" y="18098"/>
                  </a:moveTo>
                  <a:lnTo>
                    <a:pt x="182885" y="27051"/>
                  </a:lnTo>
                  <a:lnTo>
                    <a:pt x="189838" y="36004"/>
                  </a:lnTo>
                  <a:lnTo>
                    <a:pt x="189838" y="48387"/>
                  </a:lnTo>
                  <a:cubicBezTo>
                    <a:pt x="189838" y="51435"/>
                    <a:pt x="187362" y="53912"/>
                    <a:pt x="184314" y="53912"/>
                  </a:cubicBezTo>
                  <a:lnTo>
                    <a:pt x="27437" y="53912"/>
                  </a:lnTo>
                  <a:cubicBezTo>
                    <a:pt x="12673" y="53912"/>
                    <a:pt x="291" y="42196"/>
                    <a:pt x="5" y="27432"/>
                  </a:cubicBezTo>
                  <a:cubicBezTo>
                    <a:pt x="-281" y="12287"/>
                    <a:pt x="11911" y="0"/>
                    <a:pt x="26961" y="0"/>
                  </a:cubicBezTo>
                  <a:lnTo>
                    <a:pt x="189838" y="0"/>
                  </a:lnTo>
                  <a:lnTo>
                    <a:pt x="189838" y="18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1" name="Google Shape;6231;p61"/>
            <p:cNvSpPr/>
            <p:nvPr/>
          </p:nvSpPr>
          <p:spPr>
            <a:xfrm>
              <a:off x="7733121" y="3556471"/>
              <a:ext cx="182141" cy="19082"/>
            </a:xfrm>
            <a:custGeom>
              <a:rect b="b" l="l" r="r" t="t"/>
              <a:pathLst>
                <a:path extrusionOk="0" h="18002" w="171831">
                  <a:moveTo>
                    <a:pt x="171831" y="95"/>
                  </a:moveTo>
                  <a:lnTo>
                    <a:pt x="8953" y="95"/>
                  </a:lnTo>
                  <a:cubicBezTo>
                    <a:pt x="4000" y="95"/>
                    <a:pt x="0" y="4096"/>
                    <a:pt x="0" y="9049"/>
                  </a:cubicBezTo>
                  <a:cubicBezTo>
                    <a:pt x="0" y="14002"/>
                    <a:pt x="4000" y="18002"/>
                    <a:pt x="8953" y="18002"/>
                  </a:cubicBezTo>
                  <a:lnTo>
                    <a:pt x="171831" y="18002"/>
                  </a:lnTo>
                  <a:lnTo>
                    <a:pt x="171831" y="0"/>
                  </a:lnTo>
                  <a:lnTo>
                    <a:pt x="171831"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2" name="Google Shape;6232;p61"/>
            <p:cNvSpPr/>
            <p:nvPr/>
          </p:nvSpPr>
          <p:spPr>
            <a:xfrm>
              <a:off x="7879036" y="3390944"/>
              <a:ext cx="125104" cy="125104"/>
            </a:xfrm>
            <a:custGeom>
              <a:rect b="b" l="l" r="r" t="t"/>
              <a:pathLst>
                <a:path extrusionOk="0" h="118023" w="118023">
                  <a:moveTo>
                    <a:pt x="59819" y="6"/>
                  </a:moveTo>
                  <a:cubicBezTo>
                    <a:pt x="27339" y="-470"/>
                    <a:pt x="288" y="25819"/>
                    <a:pt x="2" y="58395"/>
                  </a:cubicBezTo>
                  <a:cubicBezTo>
                    <a:pt x="-93" y="69729"/>
                    <a:pt x="2955" y="80302"/>
                    <a:pt x="8384" y="89256"/>
                  </a:cubicBezTo>
                  <a:cubicBezTo>
                    <a:pt x="8860" y="90113"/>
                    <a:pt x="8956" y="91065"/>
                    <a:pt x="8670" y="92018"/>
                  </a:cubicBezTo>
                  <a:lnTo>
                    <a:pt x="1812" y="112687"/>
                  </a:lnTo>
                  <a:cubicBezTo>
                    <a:pt x="1050" y="114878"/>
                    <a:pt x="3145" y="116973"/>
                    <a:pt x="5336" y="116211"/>
                  </a:cubicBezTo>
                  <a:lnTo>
                    <a:pt x="26005" y="109353"/>
                  </a:lnTo>
                  <a:cubicBezTo>
                    <a:pt x="26958" y="109068"/>
                    <a:pt x="27910" y="109163"/>
                    <a:pt x="28768" y="109639"/>
                  </a:cubicBezTo>
                  <a:cubicBezTo>
                    <a:pt x="37816" y="115068"/>
                    <a:pt x="48389" y="118116"/>
                    <a:pt x="59629" y="118021"/>
                  </a:cubicBezTo>
                  <a:cubicBezTo>
                    <a:pt x="92109" y="117735"/>
                    <a:pt x="118493" y="90684"/>
                    <a:pt x="118017" y="58204"/>
                  </a:cubicBezTo>
                  <a:cubicBezTo>
                    <a:pt x="117541" y="26295"/>
                    <a:pt x="91823" y="578"/>
                    <a:pt x="59914" y="10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3" name="Google Shape;6233;p61"/>
            <p:cNvSpPr/>
            <p:nvPr/>
          </p:nvSpPr>
          <p:spPr>
            <a:xfrm>
              <a:off x="7880788" y="3414293"/>
              <a:ext cx="123346" cy="101775"/>
            </a:xfrm>
            <a:custGeom>
              <a:rect b="b" l="l" r="r" t="t"/>
              <a:pathLst>
                <a:path extrusionOk="0" h="96014" w="116364">
                  <a:moveTo>
                    <a:pt x="103315" y="0"/>
                  </a:moveTo>
                  <a:cubicBezTo>
                    <a:pt x="103792" y="3334"/>
                    <a:pt x="104077" y="6763"/>
                    <a:pt x="104077" y="10192"/>
                  </a:cubicBezTo>
                  <a:cubicBezTo>
                    <a:pt x="104077" y="48863"/>
                    <a:pt x="72740" y="80200"/>
                    <a:pt x="34069" y="80200"/>
                  </a:cubicBezTo>
                  <a:cubicBezTo>
                    <a:pt x="23972" y="80200"/>
                    <a:pt x="14352" y="78010"/>
                    <a:pt x="5684" y="74200"/>
                  </a:cubicBezTo>
                  <a:lnTo>
                    <a:pt x="160" y="90678"/>
                  </a:lnTo>
                  <a:cubicBezTo>
                    <a:pt x="-602" y="92869"/>
                    <a:pt x="1493" y="94964"/>
                    <a:pt x="3684" y="94202"/>
                  </a:cubicBezTo>
                  <a:lnTo>
                    <a:pt x="24353" y="87344"/>
                  </a:lnTo>
                  <a:cubicBezTo>
                    <a:pt x="25306" y="87058"/>
                    <a:pt x="26258" y="87154"/>
                    <a:pt x="27115" y="87630"/>
                  </a:cubicBezTo>
                  <a:cubicBezTo>
                    <a:pt x="36164" y="93059"/>
                    <a:pt x="46642" y="96107"/>
                    <a:pt x="57976" y="96012"/>
                  </a:cubicBezTo>
                  <a:cubicBezTo>
                    <a:pt x="90266" y="95726"/>
                    <a:pt x="116460" y="69152"/>
                    <a:pt x="116365" y="36862"/>
                  </a:cubicBezTo>
                  <a:cubicBezTo>
                    <a:pt x="116365" y="22955"/>
                    <a:pt x="111412" y="10192"/>
                    <a:pt x="103315" y="95"/>
                  </a:cubicBezTo>
                  <a:lnTo>
                    <a:pt x="103315" y="95"/>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4" name="Google Shape;6234;p61"/>
            <p:cNvSpPr/>
            <p:nvPr/>
          </p:nvSpPr>
          <p:spPr>
            <a:xfrm>
              <a:off x="7932089" y="3410048"/>
              <a:ext cx="18980" cy="18980"/>
            </a:xfrm>
            <a:custGeom>
              <a:rect b="b" l="l" r="r" t="t"/>
              <a:pathLst>
                <a:path extrusionOk="0" h="17906" w="17906">
                  <a:moveTo>
                    <a:pt x="17907" y="8954"/>
                  </a:moveTo>
                  <a:cubicBezTo>
                    <a:pt x="17907" y="13898"/>
                    <a:pt x="13898" y="17907"/>
                    <a:pt x="8953" y="17907"/>
                  </a:cubicBezTo>
                  <a:cubicBezTo>
                    <a:pt x="4009" y="17907"/>
                    <a:pt x="0" y="13898"/>
                    <a:pt x="0" y="8954"/>
                  </a:cubicBezTo>
                  <a:cubicBezTo>
                    <a:pt x="0" y="4009"/>
                    <a:pt x="4009" y="0"/>
                    <a:pt x="8953" y="0"/>
                  </a:cubicBezTo>
                  <a:cubicBezTo>
                    <a:pt x="13898" y="0"/>
                    <a:pt x="17907" y="4009"/>
                    <a:pt x="17907" y="8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5" name="Google Shape;6235;p61"/>
            <p:cNvSpPr/>
            <p:nvPr/>
          </p:nvSpPr>
          <p:spPr>
            <a:xfrm>
              <a:off x="7932089" y="3448144"/>
              <a:ext cx="18981" cy="48765"/>
            </a:xfrm>
            <a:custGeom>
              <a:rect b="b" l="l" r="r" t="t"/>
              <a:pathLst>
                <a:path extrusionOk="0" h="46005" w="17907">
                  <a:moveTo>
                    <a:pt x="8954" y="46006"/>
                  </a:moveTo>
                  <a:cubicBezTo>
                    <a:pt x="4001" y="46006"/>
                    <a:pt x="0" y="42005"/>
                    <a:pt x="0" y="37052"/>
                  </a:cubicBezTo>
                  <a:lnTo>
                    <a:pt x="0" y="8954"/>
                  </a:lnTo>
                  <a:cubicBezTo>
                    <a:pt x="0" y="4001"/>
                    <a:pt x="4001" y="0"/>
                    <a:pt x="8954" y="0"/>
                  </a:cubicBezTo>
                  <a:cubicBezTo>
                    <a:pt x="13907" y="0"/>
                    <a:pt x="17907" y="4001"/>
                    <a:pt x="17907" y="8954"/>
                  </a:cubicBezTo>
                  <a:lnTo>
                    <a:pt x="17907" y="37052"/>
                  </a:lnTo>
                  <a:cubicBezTo>
                    <a:pt x="17907" y="42005"/>
                    <a:pt x="13907" y="46006"/>
                    <a:pt x="8954" y="460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6" name="Google Shape;6236;p61"/>
            <p:cNvSpPr/>
            <p:nvPr/>
          </p:nvSpPr>
          <p:spPr>
            <a:xfrm>
              <a:off x="7759091" y="3328097"/>
              <a:ext cx="127922" cy="68454"/>
            </a:xfrm>
            <a:custGeom>
              <a:rect b="b" l="l" r="r" t="t"/>
              <a:pathLst>
                <a:path extrusionOk="0" h="64579" w="120681">
                  <a:moveTo>
                    <a:pt x="116491" y="0"/>
                  </a:moveTo>
                  <a:lnTo>
                    <a:pt x="4191" y="0"/>
                  </a:lnTo>
                  <a:cubicBezTo>
                    <a:pt x="1905" y="0"/>
                    <a:pt x="0" y="1905"/>
                    <a:pt x="0" y="4191"/>
                  </a:cubicBezTo>
                  <a:lnTo>
                    <a:pt x="0" y="60388"/>
                  </a:lnTo>
                  <a:cubicBezTo>
                    <a:pt x="0" y="62675"/>
                    <a:pt x="1905" y="64579"/>
                    <a:pt x="4191" y="64579"/>
                  </a:cubicBezTo>
                  <a:lnTo>
                    <a:pt x="116491" y="64579"/>
                  </a:lnTo>
                  <a:cubicBezTo>
                    <a:pt x="118777" y="64579"/>
                    <a:pt x="120682" y="62675"/>
                    <a:pt x="120682" y="60388"/>
                  </a:cubicBezTo>
                  <a:lnTo>
                    <a:pt x="120682" y="4191"/>
                  </a:lnTo>
                  <a:cubicBezTo>
                    <a:pt x="120682" y="1905"/>
                    <a:pt x="118777" y="0"/>
                    <a:pt x="116491"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7" name="Google Shape;6237;p61"/>
            <p:cNvSpPr/>
            <p:nvPr/>
          </p:nvSpPr>
          <p:spPr>
            <a:xfrm>
              <a:off x="7758990" y="3492506"/>
              <a:ext cx="44626" cy="8885"/>
            </a:xfrm>
            <a:custGeom>
              <a:rect b="b" l="l" r="r" t="t"/>
              <a:pathLst>
                <a:path extrusionOk="0" h="8382" w="42100">
                  <a:moveTo>
                    <a:pt x="37910" y="8382"/>
                  </a:moveTo>
                  <a:lnTo>
                    <a:pt x="4191" y="8382"/>
                  </a:lnTo>
                  <a:cubicBezTo>
                    <a:pt x="1905" y="8382"/>
                    <a:pt x="0" y="6477"/>
                    <a:pt x="0" y="4191"/>
                  </a:cubicBezTo>
                  <a:cubicBezTo>
                    <a:pt x="0" y="1905"/>
                    <a:pt x="1905" y="0"/>
                    <a:pt x="4191" y="0"/>
                  </a:cubicBezTo>
                  <a:lnTo>
                    <a:pt x="37910" y="0"/>
                  </a:lnTo>
                  <a:cubicBezTo>
                    <a:pt x="40196" y="0"/>
                    <a:pt x="42100" y="1905"/>
                    <a:pt x="42100" y="4191"/>
                  </a:cubicBezTo>
                  <a:cubicBezTo>
                    <a:pt x="42100" y="6477"/>
                    <a:pt x="40196" y="8382"/>
                    <a:pt x="37910" y="8382"/>
                  </a:cubicBezTo>
                  <a:lnTo>
                    <a:pt x="37910" y="838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8" name="Google Shape;6238;p61"/>
            <p:cNvSpPr/>
            <p:nvPr/>
          </p:nvSpPr>
          <p:spPr>
            <a:xfrm>
              <a:off x="7758990" y="3511605"/>
              <a:ext cx="44626" cy="8884"/>
            </a:xfrm>
            <a:custGeom>
              <a:rect b="b" l="l" r="r" t="t"/>
              <a:pathLst>
                <a:path extrusionOk="0" h="8381" w="42100">
                  <a:moveTo>
                    <a:pt x="37910" y="8382"/>
                  </a:moveTo>
                  <a:lnTo>
                    <a:pt x="4191" y="8382"/>
                  </a:lnTo>
                  <a:cubicBezTo>
                    <a:pt x="1905" y="8382"/>
                    <a:pt x="0" y="6477"/>
                    <a:pt x="0" y="4191"/>
                  </a:cubicBezTo>
                  <a:cubicBezTo>
                    <a:pt x="0" y="1905"/>
                    <a:pt x="1905" y="0"/>
                    <a:pt x="4191" y="0"/>
                  </a:cubicBezTo>
                  <a:lnTo>
                    <a:pt x="37910" y="0"/>
                  </a:lnTo>
                  <a:cubicBezTo>
                    <a:pt x="40196" y="0"/>
                    <a:pt x="42100" y="1905"/>
                    <a:pt x="42100" y="4191"/>
                  </a:cubicBezTo>
                  <a:cubicBezTo>
                    <a:pt x="42100" y="6477"/>
                    <a:pt x="40196" y="8382"/>
                    <a:pt x="37910" y="8382"/>
                  </a:cubicBezTo>
                  <a:lnTo>
                    <a:pt x="37910" y="838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39" name="Google Shape;6239;p61"/>
          <p:cNvGrpSpPr/>
          <p:nvPr/>
        </p:nvGrpSpPr>
        <p:grpSpPr>
          <a:xfrm>
            <a:off x="8137154" y="3303665"/>
            <a:ext cx="296634" cy="285459"/>
            <a:chOff x="8140681" y="3308400"/>
            <a:chExt cx="296634" cy="285459"/>
          </a:xfrm>
        </p:grpSpPr>
        <p:sp>
          <p:nvSpPr>
            <p:cNvPr id="6240" name="Google Shape;6240;p61"/>
            <p:cNvSpPr/>
            <p:nvPr/>
          </p:nvSpPr>
          <p:spPr>
            <a:xfrm>
              <a:off x="8181147" y="3446143"/>
              <a:ext cx="215548" cy="147716"/>
            </a:xfrm>
            <a:custGeom>
              <a:rect b="b" l="l" r="r" t="t"/>
              <a:pathLst>
                <a:path extrusionOk="0" h="137731" w="200977">
                  <a:moveTo>
                    <a:pt x="200978" y="137731"/>
                  </a:moveTo>
                  <a:lnTo>
                    <a:pt x="200978" y="14954"/>
                  </a:lnTo>
                  <a:lnTo>
                    <a:pt x="102013" y="0"/>
                  </a:lnTo>
                  <a:lnTo>
                    <a:pt x="0" y="14954"/>
                  </a:lnTo>
                  <a:lnTo>
                    <a:pt x="0" y="137731"/>
                  </a:lnTo>
                  <a:lnTo>
                    <a:pt x="200978" y="13773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1" name="Google Shape;6241;p61"/>
            <p:cNvSpPr/>
            <p:nvPr/>
          </p:nvSpPr>
          <p:spPr>
            <a:xfrm>
              <a:off x="8181045" y="3446143"/>
              <a:ext cx="215548" cy="147716"/>
            </a:xfrm>
            <a:custGeom>
              <a:rect b="b" l="l" r="r" t="t"/>
              <a:pathLst>
                <a:path extrusionOk="0" h="137731" w="200977">
                  <a:moveTo>
                    <a:pt x="95" y="35909"/>
                  </a:moveTo>
                  <a:lnTo>
                    <a:pt x="178403" y="35909"/>
                  </a:lnTo>
                  <a:cubicBezTo>
                    <a:pt x="179356" y="35909"/>
                    <a:pt x="180022" y="36671"/>
                    <a:pt x="180022" y="37529"/>
                  </a:cubicBezTo>
                  <a:lnTo>
                    <a:pt x="180022" y="137731"/>
                  </a:lnTo>
                  <a:lnTo>
                    <a:pt x="200978" y="137731"/>
                  </a:lnTo>
                  <a:lnTo>
                    <a:pt x="200978" y="14954"/>
                  </a:lnTo>
                  <a:lnTo>
                    <a:pt x="102013" y="0"/>
                  </a:lnTo>
                  <a:lnTo>
                    <a:pt x="0" y="14954"/>
                  </a:lnTo>
                  <a:lnTo>
                    <a:pt x="0" y="35814"/>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2" name="Google Shape;6242;p61"/>
            <p:cNvSpPr/>
            <p:nvPr/>
          </p:nvSpPr>
          <p:spPr>
            <a:xfrm>
              <a:off x="8173463" y="3308400"/>
              <a:ext cx="53953" cy="114936"/>
            </a:xfrm>
            <a:custGeom>
              <a:rect b="b" l="l" r="r" t="t"/>
              <a:pathLst>
                <a:path extrusionOk="0" h="107166" w="50306">
                  <a:moveTo>
                    <a:pt x="43735" y="47158"/>
                  </a:moveTo>
                  <a:lnTo>
                    <a:pt x="35638" y="13821"/>
                  </a:lnTo>
                  <a:cubicBezTo>
                    <a:pt x="33257" y="4201"/>
                    <a:pt x="23446" y="-1800"/>
                    <a:pt x="13826" y="486"/>
                  </a:cubicBezTo>
                  <a:cubicBezTo>
                    <a:pt x="4111" y="2867"/>
                    <a:pt x="-1795" y="12583"/>
                    <a:pt x="491" y="22298"/>
                  </a:cubicBezTo>
                  <a:lnTo>
                    <a:pt x="19351" y="100117"/>
                  </a:lnTo>
                  <a:lnTo>
                    <a:pt x="50307" y="107166"/>
                  </a:lnTo>
                  <a:lnTo>
                    <a:pt x="43735" y="471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3" name="Google Shape;6243;p61"/>
            <p:cNvSpPr/>
            <p:nvPr/>
          </p:nvSpPr>
          <p:spPr>
            <a:xfrm>
              <a:off x="8177875" y="3308400"/>
              <a:ext cx="42568" cy="67943"/>
            </a:xfrm>
            <a:custGeom>
              <a:rect b="b" l="l" r="r" t="t"/>
              <a:pathLst>
                <a:path extrusionOk="0" h="63350" w="39690">
                  <a:moveTo>
                    <a:pt x="19907" y="20203"/>
                  </a:moveTo>
                  <a:lnTo>
                    <a:pt x="30385" y="63351"/>
                  </a:lnTo>
                  <a:cubicBezTo>
                    <a:pt x="38100" y="63065"/>
                    <a:pt x="40100" y="56302"/>
                    <a:pt x="39624" y="47158"/>
                  </a:cubicBezTo>
                  <a:lnTo>
                    <a:pt x="31528" y="13821"/>
                  </a:lnTo>
                  <a:cubicBezTo>
                    <a:pt x="29146" y="4201"/>
                    <a:pt x="19336" y="-1800"/>
                    <a:pt x="9716" y="486"/>
                  </a:cubicBezTo>
                  <a:cubicBezTo>
                    <a:pt x="5810" y="1438"/>
                    <a:pt x="2476" y="3629"/>
                    <a:pt x="0" y="6582"/>
                  </a:cubicBezTo>
                  <a:cubicBezTo>
                    <a:pt x="9049" y="5439"/>
                    <a:pt x="17717" y="11249"/>
                    <a:pt x="19907" y="20203"/>
                  </a:cubicBezTo>
                  <a:lnTo>
                    <a:pt x="19907" y="20203"/>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4" name="Google Shape;6244;p61"/>
            <p:cNvSpPr/>
            <p:nvPr/>
          </p:nvSpPr>
          <p:spPr>
            <a:xfrm>
              <a:off x="8281762" y="3347777"/>
              <a:ext cx="55061" cy="74063"/>
            </a:xfrm>
            <a:custGeom>
              <a:rect b="b" l="l" r="r" t="t"/>
              <a:pathLst>
                <a:path extrusionOk="0" h="69056" w="51339">
                  <a:moveTo>
                    <a:pt x="0" y="11240"/>
                  </a:moveTo>
                  <a:lnTo>
                    <a:pt x="0" y="69056"/>
                  </a:lnTo>
                  <a:cubicBezTo>
                    <a:pt x="0" y="69056"/>
                    <a:pt x="6763" y="69056"/>
                    <a:pt x="6763" y="69056"/>
                  </a:cubicBezTo>
                  <a:lnTo>
                    <a:pt x="46387" y="69056"/>
                  </a:lnTo>
                  <a:lnTo>
                    <a:pt x="51340" y="32766"/>
                  </a:lnTo>
                  <a:lnTo>
                    <a:pt x="46387" y="3810"/>
                  </a:lnTo>
                  <a:cubicBezTo>
                    <a:pt x="46006" y="1715"/>
                    <a:pt x="44672" y="0"/>
                    <a:pt x="42577" y="0"/>
                  </a:cubicBezTo>
                  <a:lnTo>
                    <a:pt x="3810" y="0"/>
                  </a:lnTo>
                  <a:cubicBezTo>
                    <a:pt x="1714" y="0"/>
                    <a:pt x="0" y="1715"/>
                    <a:pt x="0" y="3810"/>
                  </a:cubicBezTo>
                  <a:lnTo>
                    <a:pt x="0" y="1114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5" name="Google Shape;6245;p61"/>
            <p:cNvSpPr/>
            <p:nvPr/>
          </p:nvSpPr>
          <p:spPr>
            <a:xfrm>
              <a:off x="8208857" y="3345937"/>
              <a:ext cx="83665" cy="69771"/>
            </a:xfrm>
            <a:custGeom>
              <a:rect b="b" l="l" r="r" t="t"/>
              <a:pathLst>
                <a:path extrusionOk="0" h="65055" w="78009">
                  <a:moveTo>
                    <a:pt x="78010" y="38957"/>
                  </a:moveTo>
                  <a:cubicBezTo>
                    <a:pt x="78010" y="28956"/>
                    <a:pt x="74200" y="19812"/>
                    <a:pt x="67913" y="12859"/>
                  </a:cubicBezTo>
                  <a:cubicBezTo>
                    <a:pt x="60770" y="4953"/>
                    <a:pt x="50483" y="0"/>
                    <a:pt x="38957" y="0"/>
                  </a:cubicBezTo>
                  <a:cubicBezTo>
                    <a:pt x="27432" y="0"/>
                    <a:pt x="17812" y="4667"/>
                    <a:pt x="10668" y="12097"/>
                  </a:cubicBezTo>
                  <a:cubicBezTo>
                    <a:pt x="6382" y="16573"/>
                    <a:pt x="3143" y="22098"/>
                    <a:pt x="1429" y="28289"/>
                  </a:cubicBezTo>
                  <a:cubicBezTo>
                    <a:pt x="476" y="31623"/>
                    <a:pt x="0" y="35242"/>
                    <a:pt x="0" y="38862"/>
                  </a:cubicBezTo>
                  <a:cubicBezTo>
                    <a:pt x="0" y="48958"/>
                    <a:pt x="3905" y="58198"/>
                    <a:pt x="10192" y="65056"/>
                  </a:cubicBezTo>
                  <a:lnTo>
                    <a:pt x="67723" y="65056"/>
                  </a:lnTo>
                  <a:cubicBezTo>
                    <a:pt x="74009" y="58102"/>
                    <a:pt x="77914" y="48958"/>
                    <a:pt x="77914" y="38862"/>
                  </a:cubicBezTo>
                  <a:lnTo>
                    <a:pt x="77914" y="3886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6" name="Google Shape;6246;p61"/>
            <p:cNvSpPr/>
            <p:nvPr/>
          </p:nvSpPr>
          <p:spPr>
            <a:xfrm>
              <a:off x="8237078" y="3345937"/>
              <a:ext cx="55470" cy="69873"/>
            </a:xfrm>
            <a:custGeom>
              <a:rect b="b" l="l" r="r" t="t"/>
              <a:pathLst>
                <a:path extrusionOk="0" h="65150" w="51720">
                  <a:moveTo>
                    <a:pt x="25241" y="14764"/>
                  </a:moveTo>
                  <a:cubicBezTo>
                    <a:pt x="31528" y="21622"/>
                    <a:pt x="35338" y="30766"/>
                    <a:pt x="35338" y="40862"/>
                  </a:cubicBezTo>
                  <a:cubicBezTo>
                    <a:pt x="35338" y="50101"/>
                    <a:pt x="32099" y="58483"/>
                    <a:pt x="26765" y="65151"/>
                  </a:cubicBezTo>
                  <a:lnTo>
                    <a:pt x="41529" y="65151"/>
                  </a:lnTo>
                  <a:cubicBezTo>
                    <a:pt x="47816" y="58198"/>
                    <a:pt x="51721" y="49054"/>
                    <a:pt x="51721" y="38957"/>
                  </a:cubicBezTo>
                  <a:cubicBezTo>
                    <a:pt x="51721" y="28861"/>
                    <a:pt x="47911" y="19812"/>
                    <a:pt x="41624" y="12859"/>
                  </a:cubicBezTo>
                  <a:cubicBezTo>
                    <a:pt x="34481" y="4953"/>
                    <a:pt x="24194" y="0"/>
                    <a:pt x="12668" y="0"/>
                  </a:cubicBezTo>
                  <a:cubicBezTo>
                    <a:pt x="8192" y="0"/>
                    <a:pt x="4000" y="762"/>
                    <a:pt x="0" y="2096"/>
                  </a:cubicBezTo>
                  <a:cubicBezTo>
                    <a:pt x="4477" y="2476"/>
                    <a:pt x="8763" y="3715"/>
                    <a:pt x="12668" y="5525"/>
                  </a:cubicBezTo>
                  <a:cubicBezTo>
                    <a:pt x="17431" y="7715"/>
                    <a:pt x="21717" y="10858"/>
                    <a:pt x="25146" y="14764"/>
                  </a:cubicBezTo>
                  <a:lnTo>
                    <a:pt x="25146" y="14764"/>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7" name="Google Shape;6247;p61"/>
            <p:cNvSpPr/>
            <p:nvPr/>
          </p:nvSpPr>
          <p:spPr>
            <a:xfrm>
              <a:off x="8314687" y="3347675"/>
              <a:ext cx="22065" cy="74063"/>
            </a:xfrm>
            <a:custGeom>
              <a:rect b="b" l="l" r="r" t="t"/>
              <a:pathLst>
                <a:path extrusionOk="0" h="69056" w="20573">
                  <a:moveTo>
                    <a:pt x="3810" y="3905"/>
                  </a:moveTo>
                  <a:lnTo>
                    <a:pt x="3810" y="69056"/>
                  </a:lnTo>
                  <a:lnTo>
                    <a:pt x="15811" y="69056"/>
                  </a:lnTo>
                  <a:lnTo>
                    <a:pt x="20574" y="34100"/>
                  </a:lnTo>
                  <a:lnTo>
                    <a:pt x="15811" y="3810"/>
                  </a:lnTo>
                  <a:cubicBezTo>
                    <a:pt x="15526" y="1715"/>
                    <a:pt x="14097" y="0"/>
                    <a:pt x="12001" y="0"/>
                  </a:cubicBezTo>
                  <a:lnTo>
                    <a:pt x="0" y="0"/>
                  </a:lnTo>
                  <a:cubicBezTo>
                    <a:pt x="2095" y="0"/>
                    <a:pt x="3810" y="1715"/>
                    <a:pt x="3810" y="3810"/>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8" name="Google Shape;6248;p61"/>
            <p:cNvSpPr/>
            <p:nvPr/>
          </p:nvSpPr>
          <p:spPr>
            <a:xfrm>
              <a:off x="8331660" y="3331417"/>
              <a:ext cx="49749" cy="90304"/>
            </a:xfrm>
            <a:custGeom>
              <a:rect b="b" l="l" r="r" t="t"/>
              <a:pathLst>
                <a:path extrusionOk="0" h="84200" w="46386">
                  <a:moveTo>
                    <a:pt x="0" y="19050"/>
                  </a:moveTo>
                  <a:lnTo>
                    <a:pt x="0" y="84201"/>
                  </a:lnTo>
                  <a:lnTo>
                    <a:pt x="46387" y="84201"/>
                  </a:lnTo>
                  <a:lnTo>
                    <a:pt x="46387" y="3810"/>
                  </a:lnTo>
                  <a:cubicBezTo>
                    <a:pt x="46387" y="1714"/>
                    <a:pt x="44672" y="0"/>
                    <a:pt x="42577" y="0"/>
                  </a:cubicBezTo>
                  <a:lnTo>
                    <a:pt x="3810" y="0"/>
                  </a:lnTo>
                  <a:cubicBezTo>
                    <a:pt x="1715" y="0"/>
                    <a:pt x="0" y="1714"/>
                    <a:pt x="0" y="3810"/>
                  </a:cubicBezTo>
                  <a:lnTo>
                    <a:pt x="0" y="1905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9" name="Google Shape;6249;p61"/>
            <p:cNvSpPr/>
            <p:nvPr/>
          </p:nvSpPr>
          <p:spPr>
            <a:xfrm>
              <a:off x="8346282" y="3354628"/>
              <a:ext cx="20431" cy="20431"/>
            </a:xfrm>
            <a:custGeom>
              <a:rect b="b" l="l" r="r" t="t"/>
              <a:pathLst>
                <a:path extrusionOk="0" h="19050" w="19050">
                  <a:moveTo>
                    <a:pt x="0" y="9525"/>
                  </a:moveTo>
                  <a:cubicBezTo>
                    <a:pt x="0" y="14764"/>
                    <a:pt x="4286" y="19050"/>
                    <a:pt x="9525" y="19050"/>
                  </a:cubicBezTo>
                  <a:cubicBezTo>
                    <a:pt x="14764" y="19050"/>
                    <a:pt x="19050" y="14764"/>
                    <a:pt x="19050" y="9525"/>
                  </a:cubicBezTo>
                  <a:cubicBezTo>
                    <a:pt x="19050" y="4286"/>
                    <a:pt x="14764" y="0"/>
                    <a:pt x="9525" y="0"/>
                  </a:cubicBezTo>
                  <a:cubicBezTo>
                    <a:pt x="4286" y="0"/>
                    <a:pt x="0" y="4286"/>
                    <a:pt x="0" y="95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0" name="Google Shape;6250;p61"/>
            <p:cNvSpPr/>
            <p:nvPr/>
          </p:nvSpPr>
          <p:spPr>
            <a:xfrm>
              <a:off x="8367170" y="3331519"/>
              <a:ext cx="14375" cy="90306"/>
            </a:xfrm>
            <a:custGeom>
              <a:rect b="b" l="l" r="r" t="t"/>
              <a:pathLst>
                <a:path extrusionOk="0" h="84201" w="13403">
                  <a:moveTo>
                    <a:pt x="4260" y="3810"/>
                  </a:moveTo>
                  <a:lnTo>
                    <a:pt x="4260" y="84201"/>
                  </a:lnTo>
                  <a:lnTo>
                    <a:pt x="13404" y="84201"/>
                  </a:lnTo>
                  <a:lnTo>
                    <a:pt x="13404" y="3810"/>
                  </a:lnTo>
                  <a:cubicBezTo>
                    <a:pt x="13404" y="1715"/>
                    <a:pt x="11689" y="0"/>
                    <a:pt x="9594" y="0"/>
                  </a:cubicBezTo>
                  <a:lnTo>
                    <a:pt x="450" y="0"/>
                  </a:lnTo>
                  <a:cubicBezTo>
                    <a:pt x="-1646" y="0"/>
                    <a:pt x="4260" y="1715"/>
                    <a:pt x="4260" y="3810"/>
                  </a:cubicBezTo>
                  <a:lnTo>
                    <a:pt x="4260" y="381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1" name="Google Shape;6251;p61"/>
            <p:cNvSpPr/>
            <p:nvPr/>
          </p:nvSpPr>
          <p:spPr>
            <a:xfrm>
              <a:off x="8227773" y="3515775"/>
              <a:ext cx="122484" cy="41985"/>
            </a:xfrm>
            <a:custGeom>
              <a:rect b="b" l="l" r="r" t="t"/>
              <a:pathLst>
                <a:path extrusionOk="0" h="39147" w="114204">
                  <a:moveTo>
                    <a:pt x="109252" y="0"/>
                  </a:moveTo>
                  <a:lnTo>
                    <a:pt x="4953" y="0"/>
                  </a:lnTo>
                  <a:cubicBezTo>
                    <a:pt x="2191" y="0"/>
                    <a:pt x="0" y="2286"/>
                    <a:pt x="0" y="4953"/>
                  </a:cubicBezTo>
                  <a:lnTo>
                    <a:pt x="0" y="34195"/>
                  </a:lnTo>
                  <a:cubicBezTo>
                    <a:pt x="0" y="36957"/>
                    <a:pt x="2286" y="39148"/>
                    <a:pt x="4953" y="39148"/>
                  </a:cubicBezTo>
                  <a:lnTo>
                    <a:pt x="109252" y="39148"/>
                  </a:lnTo>
                  <a:cubicBezTo>
                    <a:pt x="112014" y="39148"/>
                    <a:pt x="114205" y="36862"/>
                    <a:pt x="114205" y="34195"/>
                  </a:cubicBezTo>
                  <a:lnTo>
                    <a:pt x="114205" y="4953"/>
                  </a:lnTo>
                  <a:cubicBezTo>
                    <a:pt x="114205" y="2191"/>
                    <a:pt x="111919" y="0"/>
                    <a:pt x="109252"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2" name="Google Shape;6252;p61"/>
            <p:cNvSpPr/>
            <p:nvPr/>
          </p:nvSpPr>
          <p:spPr>
            <a:xfrm>
              <a:off x="8329615" y="3515775"/>
              <a:ext cx="20737" cy="41985"/>
            </a:xfrm>
            <a:custGeom>
              <a:rect b="b" l="l" r="r" t="t"/>
              <a:pathLst>
                <a:path extrusionOk="0" h="39147" w="19335">
                  <a:moveTo>
                    <a:pt x="4953" y="4953"/>
                  </a:moveTo>
                  <a:lnTo>
                    <a:pt x="4953" y="34195"/>
                  </a:lnTo>
                  <a:cubicBezTo>
                    <a:pt x="4953" y="36957"/>
                    <a:pt x="2667" y="39148"/>
                    <a:pt x="0" y="39148"/>
                  </a:cubicBezTo>
                  <a:lnTo>
                    <a:pt x="14383" y="39148"/>
                  </a:lnTo>
                  <a:cubicBezTo>
                    <a:pt x="17145" y="39148"/>
                    <a:pt x="19336" y="36862"/>
                    <a:pt x="19336" y="34195"/>
                  </a:cubicBezTo>
                  <a:lnTo>
                    <a:pt x="19336" y="4953"/>
                  </a:lnTo>
                  <a:cubicBezTo>
                    <a:pt x="19336" y="2191"/>
                    <a:pt x="17050" y="0"/>
                    <a:pt x="14383" y="0"/>
                  </a:cubicBezTo>
                  <a:lnTo>
                    <a:pt x="0" y="0"/>
                  </a:lnTo>
                  <a:cubicBezTo>
                    <a:pt x="2762" y="0"/>
                    <a:pt x="4953" y="2286"/>
                    <a:pt x="4953" y="4953"/>
                  </a:cubicBezTo>
                  <a:close/>
                </a:path>
              </a:pathLst>
            </a:custGeom>
            <a:solidFill>
              <a:srgbClr val="22244E">
                <a:alpha val="5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3" name="Google Shape;6253;p61"/>
            <p:cNvSpPr/>
            <p:nvPr/>
          </p:nvSpPr>
          <p:spPr>
            <a:xfrm>
              <a:off x="8246282" y="3344763"/>
              <a:ext cx="8989" cy="1274"/>
            </a:xfrm>
            <a:custGeom>
              <a:rect b="b" l="l" r="r" t="t"/>
              <a:pathLst>
                <a:path extrusionOk="0" h="1188" w="8381">
                  <a:moveTo>
                    <a:pt x="0" y="1189"/>
                  </a:moveTo>
                  <a:cubicBezTo>
                    <a:pt x="0" y="-1097"/>
                    <a:pt x="1905" y="617"/>
                    <a:pt x="4191" y="617"/>
                  </a:cubicBezTo>
                  <a:cubicBezTo>
                    <a:pt x="6477" y="617"/>
                    <a:pt x="8382" y="-1097"/>
                    <a:pt x="8382" y="1189"/>
                  </a:cubicBezTo>
                </a:path>
              </a:pathLst>
            </a:custGeom>
            <a:solidFill>
              <a:srgbClr val="01010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4" name="Google Shape;6254;p61"/>
            <p:cNvSpPr/>
            <p:nvPr/>
          </p:nvSpPr>
          <p:spPr>
            <a:xfrm>
              <a:off x="8204460" y="3341540"/>
              <a:ext cx="92654" cy="78864"/>
            </a:xfrm>
            <a:custGeom>
              <a:rect b="b" l="l" r="r" t="t"/>
              <a:pathLst>
                <a:path extrusionOk="0" h="73533" w="86391">
                  <a:moveTo>
                    <a:pt x="43148" y="0"/>
                  </a:moveTo>
                  <a:cubicBezTo>
                    <a:pt x="19336" y="0"/>
                    <a:pt x="0" y="19336"/>
                    <a:pt x="0" y="43053"/>
                  </a:cubicBezTo>
                  <a:cubicBezTo>
                    <a:pt x="0" y="53816"/>
                    <a:pt x="4001" y="64103"/>
                    <a:pt x="11335" y="72104"/>
                  </a:cubicBezTo>
                  <a:cubicBezTo>
                    <a:pt x="12859" y="73819"/>
                    <a:pt x="15526" y="73914"/>
                    <a:pt x="17240" y="72390"/>
                  </a:cubicBezTo>
                  <a:cubicBezTo>
                    <a:pt x="18955" y="70866"/>
                    <a:pt x="19050" y="68199"/>
                    <a:pt x="17526" y="66484"/>
                  </a:cubicBezTo>
                  <a:cubicBezTo>
                    <a:pt x="12573" y="61055"/>
                    <a:pt x="9525" y="54388"/>
                    <a:pt x="8668" y="47244"/>
                  </a:cubicBezTo>
                  <a:lnTo>
                    <a:pt x="10478" y="47244"/>
                  </a:lnTo>
                  <a:cubicBezTo>
                    <a:pt x="12764" y="47244"/>
                    <a:pt x="14669" y="45339"/>
                    <a:pt x="14669" y="43053"/>
                  </a:cubicBezTo>
                  <a:cubicBezTo>
                    <a:pt x="14669" y="40767"/>
                    <a:pt x="12764" y="38862"/>
                    <a:pt x="10478" y="38862"/>
                  </a:cubicBezTo>
                  <a:lnTo>
                    <a:pt x="8668" y="38862"/>
                  </a:lnTo>
                  <a:cubicBezTo>
                    <a:pt x="10573" y="23050"/>
                    <a:pt x="23241" y="10477"/>
                    <a:pt x="39053" y="8573"/>
                  </a:cubicBezTo>
                  <a:lnTo>
                    <a:pt x="39053" y="10382"/>
                  </a:lnTo>
                  <a:cubicBezTo>
                    <a:pt x="39053" y="12668"/>
                    <a:pt x="40958" y="14573"/>
                    <a:pt x="43244" y="14573"/>
                  </a:cubicBezTo>
                  <a:cubicBezTo>
                    <a:pt x="45530" y="14573"/>
                    <a:pt x="47435" y="12668"/>
                    <a:pt x="47435" y="10382"/>
                  </a:cubicBezTo>
                  <a:lnTo>
                    <a:pt x="47435" y="8573"/>
                  </a:lnTo>
                  <a:cubicBezTo>
                    <a:pt x="63151" y="10477"/>
                    <a:pt x="75724" y="22860"/>
                    <a:pt x="77819" y="38576"/>
                  </a:cubicBezTo>
                  <a:lnTo>
                    <a:pt x="75819" y="38576"/>
                  </a:lnTo>
                  <a:cubicBezTo>
                    <a:pt x="73533" y="38576"/>
                    <a:pt x="71628" y="40481"/>
                    <a:pt x="71628" y="42767"/>
                  </a:cubicBezTo>
                  <a:cubicBezTo>
                    <a:pt x="71628" y="45053"/>
                    <a:pt x="73533" y="46958"/>
                    <a:pt x="75819" y="46958"/>
                  </a:cubicBezTo>
                  <a:lnTo>
                    <a:pt x="77915" y="46958"/>
                  </a:lnTo>
                  <a:cubicBezTo>
                    <a:pt x="77153" y="54292"/>
                    <a:pt x="74009" y="61150"/>
                    <a:pt x="69056" y="66580"/>
                  </a:cubicBezTo>
                  <a:cubicBezTo>
                    <a:pt x="67532" y="68294"/>
                    <a:pt x="67628" y="70866"/>
                    <a:pt x="69342" y="72485"/>
                  </a:cubicBezTo>
                  <a:cubicBezTo>
                    <a:pt x="70104" y="73247"/>
                    <a:pt x="71152" y="73533"/>
                    <a:pt x="72104" y="73533"/>
                  </a:cubicBezTo>
                  <a:cubicBezTo>
                    <a:pt x="73247" y="73533"/>
                    <a:pt x="74390" y="73057"/>
                    <a:pt x="75152" y="72200"/>
                  </a:cubicBezTo>
                  <a:cubicBezTo>
                    <a:pt x="82391" y="64198"/>
                    <a:pt x="86392" y="53911"/>
                    <a:pt x="86392" y="43148"/>
                  </a:cubicBezTo>
                  <a:cubicBezTo>
                    <a:pt x="86392" y="19431"/>
                    <a:pt x="67056" y="95"/>
                    <a:pt x="43244" y="9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5" name="Google Shape;6255;p61"/>
            <p:cNvSpPr/>
            <p:nvPr/>
          </p:nvSpPr>
          <p:spPr>
            <a:xfrm>
              <a:off x="8237717" y="3365349"/>
              <a:ext cx="17417" cy="35360"/>
            </a:xfrm>
            <a:custGeom>
              <a:rect b="b" l="l" r="r" t="t"/>
              <a:pathLst>
                <a:path extrusionOk="0" h="32970" w="16240">
                  <a:moveTo>
                    <a:pt x="9215" y="2586"/>
                  </a:moveTo>
                  <a:cubicBezTo>
                    <a:pt x="8358" y="490"/>
                    <a:pt x="5977" y="-557"/>
                    <a:pt x="3786" y="300"/>
                  </a:cubicBezTo>
                  <a:cubicBezTo>
                    <a:pt x="1691" y="1157"/>
                    <a:pt x="643" y="3538"/>
                    <a:pt x="1500" y="5729"/>
                  </a:cubicBezTo>
                  <a:lnTo>
                    <a:pt x="7215" y="19921"/>
                  </a:lnTo>
                  <a:lnTo>
                    <a:pt x="1214" y="25827"/>
                  </a:lnTo>
                  <a:cubicBezTo>
                    <a:pt x="-405" y="27446"/>
                    <a:pt x="-405" y="30113"/>
                    <a:pt x="1214" y="31732"/>
                  </a:cubicBezTo>
                  <a:cubicBezTo>
                    <a:pt x="2072" y="32590"/>
                    <a:pt x="3119" y="32971"/>
                    <a:pt x="4167" y="32971"/>
                  </a:cubicBezTo>
                  <a:cubicBezTo>
                    <a:pt x="5215" y="32971"/>
                    <a:pt x="6263" y="32590"/>
                    <a:pt x="7120" y="31732"/>
                  </a:cubicBezTo>
                  <a:lnTo>
                    <a:pt x="15026" y="23827"/>
                  </a:lnTo>
                  <a:cubicBezTo>
                    <a:pt x="16169" y="22684"/>
                    <a:pt x="16550" y="20874"/>
                    <a:pt x="15978" y="19350"/>
                  </a:cubicBezTo>
                  <a:lnTo>
                    <a:pt x="9215" y="258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6" name="Google Shape;6256;p61"/>
            <p:cNvSpPr/>
            <p:nvPr/>
          </p:nvSpPr>
          <p:spPr>
            <a:xfrm>
              <a:off x="8247611" y="3532238"/>
              <a:ext cx="82950" cy="8989"/>
            </a:xfrm>
            <a:custGeom>
              <a:rect b="b" l="l" r="r" t="t"/>
              <a:pathLst>
                <a:path extrusionOk="0" h="8381" w="77343">
                  <a:moveTo>
                    <a:pt x="73152" y="8382"/>
                  </a:moveTo>
                  <a:lnTo>
                    <a:pt x="4191" y="8382"/>
                  </a:lnTo>
                  <a:cubicBezTo>
                    <a:pt x="1905" y="8382"/>
                    <a:pt x="0" y="6477"/>
                    <a:pt x="0" y="4191"/>
                  </a:cubicBezTo>
                  <a:cubicBezTo>
                    <a:pt x="0" y="1905"/>
                    <a:pt x="1905" y="0"/>
                    <a:pt x="4191" y="0"/>
                  </a:cubicBezTo>
                  <a:lnTo>
                    <a:pt x="73152" y="0"/>
                  </a:lnTo>
                  <a:cubicBezTo>
                    <a:pt x="75438" y="0"/>
                    <a:pt x="77343" y="1905"/>
                    <a:pt x="77343" y="4191"/>
                  </a:cubicBezTo>
                  <a:cubicBezTo>
                    <a:pt x="77343" y="6477"/>
                    <a:pt x="75438" y="8382"/>
                    <a:pt x="73152" y="83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7" name="Google Shape;6257;p61"/>
            <p:cNvSpPr/>
            <p:nvPr/>
          </p:nvSpPr>
          <p:spPr>
            <a:xfrm>
              <a:off x="8140681" y="3415902"/>
              <a:ext cx="48778" cy="48702"/>
            </a:xfrm>
            <a:custGeom>
              <a:rect b="b" l="l" r="r" t="t"/>
              <a:pathLst>
                <a:path extrusionOk="0" h="45410" w="45481">
                  <a:moveTo>
                    <a:pt x="4167" y="45410"/>
                  </a:moveTo>
                  <a:cubicBezTo>
                    <a:pt x="5215" y="45410"/>
                    <a:pt x="6263" y="45029"/>
                    <a:pt x="7120" y="44172"/>
                  </a:cubicBezTo>
                  <a:lnTo>
                    <a:pt x="44267" y="7120"/>
                  </a:lnTo>
                  <a:cubicBezTo>
                    <a:pt x="45887" y="5501"/>
                    <a:pt x="45887" y="2834"/>
                    <a:pt x="44267" y="1214"/>
                  </a:cubicBezTo>
                  <a:cubicBezTo>
                    <a:pt x="42648" y="-405"/>
                    <a:pt x="39981" y="-405"/>
                    <a:pt x="38362" y="1214"/>
                  </a:cubicBezTo>
                  <a:lnTo>
                    <a:pt x="1215" y="38267"/>
                  </a:lnTo>
                  <a:cubicBezTo>
                    <a:pt x="-405" y="39886"/>
                    <a:pt x="-405" y="42553"/>
                    <a:pt x="1215" y="44172"/>
                  </a:cubicBezTo>
                  <a:cubicBezTo>
                    <a:pt x="2072" y="45029"/>
                    <a:pt x="3120" y="45410"/>
                    <a:pt x="4167" y="454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8" name="Google Shape;6258;p61"/>
            <p:cNvSpPr/>
            <p:nvPr/>
          </p:nvSpPr>
          <p:spPr>
            <a:xfrm>
              <a:off x="8388538" y="3415902"/>
              <a:ext cx="48778" cy="48702"/>
            </a:xfrm>
            <a:custGeom>
              <a:rect b="b" l="l" r="r" t="t"/>
              <a:pathLst>
                <a:path extrusionOk="0" h="45410" w="45481">
                  <a:moveTo>
                    <a:pt x="41315" y="45410"/>
                  </a:moveTo>
                  <a:cubicBezTo>
                    <a:pt x="40267" y="45410"/>
                    <a:pt x="39219" y="45029"/>
                    <a:pt x="38362" y="44172"/>
                  </a:cubicBezTo>
                  <a:lnTo>
                    <a:pt x="1214" y="7120"/>
                  </a:lnTo>
                  <a:cubicBezTo>
                    <a:pt x="-405" y="5501"/>
                    <a:pt x="-405" y="2834"/>
                    <a:pt x="1214" y="1214"/>
                  </a:cubicBezTo>
                  <a:cubicBezTo>
                    <a:pt x="2834" y="-405"/>
                    <a:pt x="5501" y="-405"/>
                    <a:pt x="7120" y="1214"/>
                  </a:cubicBezTo>
                  <a:lnTo>
                    <a:pt x="44267" y="38267"/>
                  </a:lnTo>
                  <a:cubicBezTo>
                    <a:pt x="45887" y="39886"/>
                    <a:pt x="45887" y="42553"/>
                    <a:pt x="44267" y="44172"/>
                  </a:cubicBezTo>
                  <a:cubicBezTo>
                    <a:pt x="43410" y="45029"/>
                    <a:pt x="42362" y="45410"/>
                    <a:pt x="41315" y="45410"/>
                  </a:cubicBezTo>
                  <a:lnTo>
                    <a:pt x="41315" y="454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9" name="Google Shape;6259;p61"/>
            <p:cNvSpPr/>
            <p:nvPr/>
          </p:nvSpPr>
          <p:spPr>
            <a:xfrm>
              <a:off x="8169836" y="3415979"/>
              <a:ext cx="238350" cy="46276"/>
            </a:xfrm>
            <a:custGeom>
              <a:rect b="b" l="l" r="r" t="t"/>
              <a:pathLst>
                <a:path extrusionOk="0" h="43148" w="222238">
                  <a:moveTo>
                    <a:pt x="211896" y="1238"/>
                  </a:moveTo>
                  <a:cubicBezTo>
                    <a:pt x="211706" y="476"/>
                    <a:pt x="211039" y="0"/>
                    <a:pt x="210277" y="0"/>
                  </a:cubicBezTo>
                  <a:lnTo>
                    <a:pt x="11871" y="0"/>
                  </a:lnTo>
                  <a:cubicBezTo>
                    <a:pt x="11109" y="0"/>
                    <a:pt x="10442" y="476"/>
                    <a:pt x="10252" y="1238"/>
                  </a:cubicBezTo>
                  <a:lnTo>
                    <a:pt x="60" y="41053"/>
                  </a:lnTo>
                  <a:cubicBezTo>
                    <a:pt x="-225" y="42100"/>
                    <a:pt x="537" y="43148"/>
                    <a:pt x="1679" y="43148"/>
                  </a:cubicBezTo>
                  <a:lnTo>
                    <a:pt x="220564" y="43148"/>
                  </a:lnTo>
                  <a:cubicBezTo>
                    <a:pt x="221612" y="43148"/>
                    <a:pt x="222469" y="42100"/>
                    <a:pt x="222183" y="41053"/>
                  </a:cubicBezTo>
                  <a:lnTo>
                    <a:pt x="211992" y="123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0" name="Google Shape;6260;p61"/>
            <p:cNvSpPr/>
            <p:nvPr/>
          </p:nvSpPr>
          <p:spPr>
            <a:xfrm>
              <a:off x="8369596" y="3415979"/>
              <a:ext cx="38674" cy="46276"/>
            </a:xfrm>
            <a:custGeom>
              <a:rect b="b" l="l" r="r" t="t"/>
              <a:pathLst>
                <a:path extrusionOk="0" h="43148" w="36060">
                  <a:moveTo>
                    <a:pt x="0" y="0"/>
                  </a:moveTo>
                  <a:lnTo>
                    <a:pt x="11049" y="43148"/>
                  </a:lnTo>
                  <a:lnTo>
                    <a:pt x="34385" y="43148"/>
                  </a:lnTo>
                  <a:cubicBezTo>
                    <a:pt x="35433" y="43148"/>
                    <a:pt x="36290" y="42100"/>
                    <a:pt x="36004" y="41053"/>
                  </a:cubicBezTo>
                  <a:lnTo>
                    <a:pt x="25813" y="1238"/>
                  </a:lnTo>
                  <a:cubicBezTo>
                    <a:pt x="25622" y="476"/>
                    <a:pt x="24955" y="0"/>
                    <a:pt x="24193" y="0"/>
                  </a:cubicBezTo>
                  <a:lnTo>
                    <a:pt x="0" y="0"/>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61" name="Google Shape;6261;p61"/>
          <p:cNvGrpSpPr/>
          <p:nvPr/>
        </p:nvGrpSpPr>
        <p:grpSpPr>
          <a:xfrm>
            <a:off x="6426930" y="3736347"/>
            <a:ext cx="217564" cy="292976"/>
            <a:chOff x="6443970" y="3731889"/>
            <a:chExt cx="217564" cy="292976"/>
          </a:xfrm>
        </p:grpSpPr>
        <p:sp>
          <p:nvSpPr>
            <p:cNvPr id="6262" name="Google Shape;6262;p61"/>
            <p:cNvSpPr/>
            <p:nvPr/>
          </p:nvSpPr>
          <p:spPr>
            <a:xfrm>
              <a:off x="6474952" y="3731889"/>
              <a:ext cx="154863" cy="174974"/>
            </a:xfrm>
            <a:custGeom>
              <a:rect b="b" l="l" r="r" t="t"/>
              <a:pathLst>
                <a:path extrusionOk="0" h="165070" w="146097">
                  <a:moveTo>
                    <a:pt x="139190" y="121160"/>
                  </a:moveTo>
                  <a:cubicBezTo>
                    <a:pt x="136047" y="119541"/>
                    <a:pt x="133284" y="117731"/>
                    <a:pt x="131284" y="115350"/>
                  </a:cubicBezTo>
                  <a:cubicBezTo>
                    <a:pt x="127569" y="111064"/>
                    <a:pt x="125474" y="103539"/>
                    <a:pt x="125093" y="97634"/>
                  </a:cubicBezTo>
                  <a:lnTo>
                    <a:pt x="127760" y="75440"/>
                  </a:lnTo>
                  <a:lnTo>
                    <a:pt x="127760" y="54390"/>
                  </a:lnTo>
                  <a:cubicBezTo>
                    <a:pt x="127760" y="24196"/>
                    <a:pt x="103185" y="-283"/>
                    <a:pt x="72896" y="2"/>
                  </a:cubicBezTo>
                  <a:cubicBezTo>
                    <a:pt x="42892" y="193"/>
                    <a:pt x="18889" y="25053"/>
                    <a:pt x="18889" y="55057"/>
                  </a:cubicBezTo>
                  <a:lnTo>
                    <a:pt x="18889" y="75440"/>
                  </a:lnTo>
                  <a:lnTo>
                    <a:pt x="21556" y="97634"/>
                  </a:lnTo>
                  <a:cubicBezTo>
                    <a:pt x="21175" y="103634"/>
                    <a:pt x="19080" y="111064"/>
                    <a:pt x="15365" y="115350"/>
                  </a:cubicBezTo>
                  <a:cubicBezTo>
                    <a:pt x="13365" y="117731"/>
                    <a:pt x="10602" y="119541"/>
                    <a:pt x="7459" y="121160"/>
                  </a:cubicBezTo>
                  <a:cubicBezTo>
                    <a:pt x="-2066" y="126113"/>
                    <a:pt x="-4923" y="153641"/>
                    <a:pt x="13841" y="162118"/>
                  </a:cubicBezTo>
                  <a:lnTo>
                    <a:pt x="16698" y="165071"/>
                  </a:lnTo>
                  <a:lnTo>
                    <a:pt x="127665" y="165071"/>
                  </a:lnTo>
                  <a:lnTo>
                    <a:pt x="132046" y="161832"/>
                  </a:lnTo>
                  <a:cubicBezTo>
                    <a:pt x="150334" y="153069"/>
                    <a:pt x="148620" y="126018"/>
                    <a:pt x="139095" y="121065"/>
                  </a:cubicBezTo>
                  <a:lnTo>
                    <a:pt x="139095" y="121065"/>
                  </a:lnTo>
                  <a:close/>
                </a:path>
              </a:pathLst>
            </a:custGeom>
            <a:solidFill>
              <a:srgbClr val="3C344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3" name="Google Shape;6263;p61"/>
            <p:cNvSpPr/>
            <p:nvPr/>
          </p:nvSpPr>
          <p:spPr>
            <a:xfrm>
              <a:off x="6475054" y="3731891"/>
              <a:ext cx="90395" cy="174972"/>
            </a:xfrm>
            <a:custGeom>
              <a:rect b="b" l="l" r="r" t="t"/>
              <a:pathLst>
                <a:path extrusionOk="0" h="165068" w="85278">
                  <a:moveTo>
                    <a:pt x="31367" y="121158"/>
                  </a:moveTo>
                  <a:cubicBezTo>
                    <a:pt x="34510" y="119539"/>
                    <a:pt x="37273" y="117729"/>
                    <a:pt x="39273" y="115348"/>
                  </a:cubicBezTo>
                  <a:cubicBezTo>
                    <a:pt x="42987" y="111061"/>
                    <a:pt x="45083" y="103537"/>
                    <a:pt x="45464" y="97631"/>
                  </a:cubicBezTo>
                  <a:lnTo>
                    <a:pt x="42797" y="75438"/>
                  </a:lnTo>
                  <a:lnTo>
                    <a:pt x="42797" y="55054"/>
                  </a:lnTo>
                  <a:cubicBezTo>
                    <a:pt x="42797" y="28956"/>
                    <a:pt x="60894" y="6858"/>
                    <a:pt x="85278" y="1333"/>
                  </a:cubicBezTo>
                  <a:cubicBezTo>
                    <a:pt x="81278" y="476"/>
                    <a:pt x="77182" y="0"/>
                    <a:pt x="72896" y="0"/>
                  </a:cubicBezTo>
                  <a:cubicBezTo>
                    <a:pt x="42892" y="190"/>
                    <a:pt x="18889" y="25051"/>
                    <a:pt x="18889" y="55054"/>
                  </a:cubicBezTo>
                  <a:lnTo>
                    <a:pt x="18889" y="75438"/>
                  </a:lnTo>
                  <a:lnTo>
                    <a:pt x="21556" y="97631"/>
                  </a:lnTo>
                  <a:cubicBezTo>
                    <a:pt x="21175" y="103632"/>
                    <a:pt x="19080" y="111061"/>
                    <a:pt x="15365" y="115348"/>
                  </a:cubicBezTo>
                  <a:cubicBezTo>
                    <a:pt x="13365" y="117729"/>
                    <a:pt x="10602" y="119539"/>
                    <a:pt x="7459" y="121158"/>
                  </a:cubicBezTo>
                  <a:cubicBezTo>
                    <a:pt x="-2066" y="126111"/>
                    <a:pt x="-4923" y="153638"/>
                    <a:pt x="13841" y="162115"/>
                  </a:cubicBezTo>
                  <a:lnTo>
                    <a:pt x="16698" y="165068"/>
                  </a:lnTo>
                  <a:lnTo>
                    <a:pt x="40606" y="165068"/>
                  </a:lnTo>
                  <a:lnTo>
                    <a:pt x="37749" y="162115"/>
                  </a:lnTo>
                  <a:cubicBezTo>
                    <a:pt x="18984" y="153638"/>
                    <a:pt x="21842" y="126111"/>
                    <a:pt x="31367" y="121158"/>
                  </a:cubicBezTo>
                  <a:lnTo>
                    <a:pt x="31367" y="121158"/>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4" name="Google Shape;6264;p61"/>
            <p:cNvSpPr/>
            <p:nvPr/>
          </p:nvSpPr>
          <p:spPr>
            <a:xfrm>
              <a:off x="6490844" y="3807053"/>
              <a:ext cx="22211" cy="31428"/>
            </a:xfrm>
            <a:custGeom>
              <a:rect b="b" l="l" r="r" t="t"/>
              <a:pathLst>
                <a:path extrusionOk="0" h="29649" w="20954">
                  <a:moveTo>
                    <a:pt x="18955" y="182"/>
                  </a:moveTo>
                  <a:lnTo>
                    <a:pt x="18955" y="182"/>
                  </a:lnTo>
                  <a:cubicBezTo>
                    <a:pt x="12859" y="-675"/>
                    <a:pt x="7715" y="1611"/>
                    <a:pt x="4000" y="4564"/>
                  </a:cubicBezTo>
                  <a:cubicBezTo>
                    <a:pt x="4000" y="4564"/>
                    <a:pt x="4000" y="4564"/>
                    <a:pt x="4000" y="4564"/>
                  </a:cubicBezTo>
                  <a:cubicBezTo>
                    <a:pt x="1524" y="7231"/>
                    <a:pt x="0" y="10660"/>
                    <a:pt x="0" y="14470"/>
                  </a:cubicBezTo>
                  <a:cubicBezTo>
                    <a:pt x="0" y="23709"/>
                    <a:pt x="8858" y="31043"/>
                    <a:pt x="18955" y="29424"/>
                  </a:cubicBezTo>
                  <a:lnTo>
                    <a:pt x="20955" y="26662"/>
                  </a:lnTo>
                  <a:lnTo>
                    <a:pt x="20955" y="1706"/>
                  </a:lnTo>
                  <a:lnTo>
                    <a:pt x="18955" y="87"/>
                  </a:lnTo>
                  <a:lnTo>
                    <a:pt x="18955" y="87"/>
                  </a:lnTo>
                  <a:cubicBezTo>
                    <a:pt x="18955" y="87"/>
                    <a:pt x="18955" y="87"/>
                    <a:pt x="18955" y="87"/>
                  </a:cubicBezTo>
                  <a:close/>
                </a:path>
              </a:pathLst>
            </a:custGeom>
            <a:solidFill>
              <a:srgbClr val="7A646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5" name="Google Shape;6265;p61"/>
            <p:cNvSpPr/>
            <p:nvPr/>
          </p:nvSpPr>
          <p:spPr>
            <a:xfrm>
              <a:off x="6591866" y="3807048"/>
              <a:ext cx="22717" cy="31534"/>
            </a:xfrm>
            <a:custGeom>
              <a:rect b="b" l="l" r="r" t="t"/>
              <a:pathLst>
                <a:path extrusionOk="0" h="29749" w="21431">
                  <a:moveTo>
                    <a:pt x="17526" y="4569"/>
                  </a:moveTo>
                  <a:cubicBezTo>
                    <a:pt x="14097" y="1521"/>
                    <a:pt x="8858" y="-670"/>
                    <a:pt x="2572" y="187"/>
                  </a:cubicBezTo>
                  <a:lnTo>
                    <a:pt x="2572" y="187"/>
                  </a:lnTo>
                  <a:lnTo>
                    <a:pt x="0" y="2188"/>
                  </a:lnTo>
                  <a:lnTo>
                    <a:pt x="0" y="27619"/>
                  </a:lnTo>
                  <a:lnTo>
                    <a:pt x="2476" y="29524"/>
                  </a:lnTo>
                  <a:cubicBezTo>
                    <a:pt x="12573" y="31144"/>
                    <a:pt x="21431" y="23809"/>
                    <a:pt x="21431" y="14570"/>
                  </a:cubicBezTo>
                  <a:cubicBezTo>
                    <a:pt x="21431" y="10760"/>
                    <a:pt x="19907" y="7236"/>
                    <a:pt x="17431" y="4569"/>
                  </a:cubicBezTo>
                  <a:lnTo>
                    <a:pt x="17431" y="4569"/>
                  </a:lnTo>
                  <a:close/>
                </a:path>
              </a:pathLst>
            </a:custGeom>
            <a:solidFill>
              <a:srgbClr val="96776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6" name="Google Shape;6266;p61"/>
            <p:cNvSpPr/>
            <p:nvPr/>
          </p:nvSpPr>
          <p:spPr>
            <a:xfrm>
              <a:off x="6491257" y="3807116"/>
              <a:ext cx="21405" cy="31428"/>
            </a:xfrm>
            <a:custGeom>
              <a:rect b="b" l="l" r="r" t="t"/>
              <a:pathLst>
                <a:path extrusionOk="0" h="29649" w="20193">
                  <a:moveTo>
                    <a:pt x="10382" y="14470"/>
                  </a:moveTo>
                  <a:cubicBezTo>
                    <a:pt x="10382" y="10660"/>
                    <a:pt x="11906" y="7231"/>
                    <a:pt x="14383" y="4564"/>
                  </a:cubicBezTo>
                  <a:cubicBezTo>
                    <a:pt x="14383" y="4564"/>
                    <a:pt x="14383" y="4564"/>
                    <a:pt x="14383" y="4564"/>
                  </a:cubicBezTo>
                  <a:cubicBezTo>
                    <a:pt x="16002" y="3230"/>
                    <a:pt x="18002" y="2087"/>
                    <a:pt x="20193" y="1230"/>
                  </a:cubicBezTo>
                  <a:lnTo>
                    <a:pt x="18955" y="182"/>
                  </a:lnTo>
                  <a:lnTo>
                    <a:pt x="18955" y="182"/>
                  </a:lnTo>
                  <a:cubicBezTo>
                    <a:pt x="18955" y="182"/>
                    <a:pt x="18955" y="182"/>
                    <a:pt x="18955" y="182"/>
                  </a:cubicBezTo>
                  <a:cubicBezTo>
                    <a:pt x="12859" y="-675"/>
                    <a:pt x="7715" y="1611"/>
                    <a:pt x="4000" y="4564"/>
                  </a:cubicBezTo>
                  <a:cubicBezTo>
                    <a:pt x="4000" y="4564"/>
                    <a:pt x="4000" y="4564"/>
                    <a:pt x="4000" y="4564"/>
                  </a:cubicBezTo>
                  <a:cubicBezTo>
                    <a:pt x="1524" y="7231"/>
                    <a:pt x="0" y="10660"/>
                    <a:pt x="0" y="14470"/>
                  </a:cubicBezTo>
                  <a:cubicBezTo>
                    <a:pt x="0" y="23709"/>
                    <a:pt x="8858" y="31043"/>
                    <a:pt x="18955" y="29424"/>
                  </a:cubicBezTo>
                  <a:lnTo>
                    <a:pt x="19812" y="28186"/>
                  </a:lnTo>
                  <a:cubicBezTo>
                    <a:pt x="14288" y="25804"/>
                    <a:pt x="10478" y="20566"/>
                    <a:pt x="10478" y="14374"/>
                  </a:cubicBezTo>
                  <a:lnTo>
                    <a:pt x="10478" y="14374"/>
                  </a:lnTo>
                  <a:close/>
                </a:path>
              </a:pathLst>
            </a:custGeom>
            <a:solidFill>
              <a:srgbClr val="22244E">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7" name="Google Shape;6267;p61"/>
            <p:cNvSpPr/>
            <p:nvPr/>
          </p:nvSpPr>
          <p:spPr>
            <a:xfrm>
              <a:off x="6591866" y="3806967"/>
              <a:ext cx="13226" cy="31510"/>
            </a:xfrm>
            <a:custGeom>
              <a:rect b="b" l="l" r="r" t="t"/>
              <a:pathLst>
                <a:path extrusionOk="0" h="29726" w="12477">
                  <a:moveTo>
                    <a:pt x="12478" y="1407"/>
                  </a:moveTo>
                  <a:cubicBezTo>
                    <a:pt x="9620" y="264"/>
                    <a:pt x="6287" y="-308"/>
                    <a:pt x="2572" y="168"/>
                  </a:cubicBezTo>
                  <a:lnTo>
                    <a:pt x="2572" y="168"/>
                  </a:lnTo>
                  <a:lnTo>
                    <a:pt x="0" y="2169"/>
                  </a:lnTo>
                  <a:lnTo>
                    <a:pt x="0" y="27600"/>
                  </a:lnTo>
                  <a:lnTo>
                    <a:pt x="2476" y="29505"/>
                  </a:lnTo>
                  <a:cubicBezTo>
                    <a:pt x="6096" y="30077"/>
                    <a:pt x="9525" y="29505"/>
                    <a:pt x="12383" y="28172"/>
                  </a:cubicBezTo>
                  <a:lnTo>
                    <a:pt x="12383" y="1502"/>
                  </a:lnTo>
                  <a:close/>
                </a:path>
              </a:pathLst>
            </a:custGeom>
            <a:solidFill>
              <a:srgbClr val="7A646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8" name="Google Shape;6268;p61"/>
            <p:cNvSpPr/>
            <p:nvPr/>
          </p:nvSpPr>
          <p:spPr>
            <a:xfrm>
              <a:off x="6520848" y="3869672"/>
              <a:ext cx="64314" cy="69766"/>
            </a:xfrm>
            <a:custGeom>
              <a:rect b="b" l="l" r="r" t="t"/>
              <a:pathLst>
                <a:path extrusionOk="0" h="65817" w="60674">
                  <a:moveTo>
                    <a:pt x="46387" y="65818"/>
                  </a:moveTo>
                  <a:lnTo>
                    <a:pt x="60674" y="52864"/>
                  </a:lnTo>
                  <a:lnTo>
                    <a:pt x="60674" y="24384"/>
                  </a:lnTo>
                  <a:lnTo>
                    <a:pt x="58483" y="20193"/>
                  </a:lnTo>
                  <a:cubicBezTo>
                    <a:pt x="56579" y="19431"/>
                    <a:pt x="55245" y="18955"/>
                    <a:pt x="54959" y="18860"/>
                  </a:cubicBezTo>
                  <a:cubicBezTo>
                    <a:pt x="53435" y="18288"/>
                    <a:pt x="52388" y="16764"/>
                    <a:pt x="52388" y="15145"/>
                  </a:cubicBezTo>
                  <a:lnTo>
                    <a:pt x="52388" y="1715"/>
                  </a:lnTo>
                  <a:cubicBezTo>
                    <a:pt x="52388" y="1715"/>
                    <a:pt x="49435" y="0"/>
                    <a:pt x="49435" y="0"/>
                  </a:cubicBezTo>
                  <a:lnTo>
                    <a:pt x="9334" y="0"/>
                  </a:lnTo>
                  <a:lnTo>
                    <a:pt x="8001" y="1810"/>
                  </a:lnTo>
                  <a:lnTo>
                    <a:pt x="8001" y="15145"/>
                  </a:lnTo>
                  <a:cubicBezTo>
                    <a:pt x="8001" y="18193"/>
                    <a:pt x="5239" y="18955"/>
                    <a:pt x="4096" y="19431"/>
                  </a:cubicBezTo>
                  <a:lnTo>
                    <a:pt x="4096" y="19431"/>
                  </a:lnTo>
                  <a:cubicBezTo>
                    <a:pt x="4096" y="19431"/>
                    <a:pt x="3238" y="19812"/>
                    <a:pt x="1905" y="20288"/>
                  </a:cubicBezTo>
                  <a:lnTo>
                    <a:pt x="0" y="22860"/>
                  </a:lnTo>
                  <a:lnTo>
                    <a:pt x="0" y="53245"/>
                  </a:lnTo>
                  <a:lnTo>
                    <a:pt x="14383" y="65818"/>
                  </a:lnTo>
                  <a:lnTo>
                    <a:pt x="46482" y="65818"/>
                  </a:lnTo>
                  <a:lnTo>
                    <a:pt x="46482" y="65818"/>
                  </a:lnTo>
                  <a:close/>
                </a:path>
              </a:pathLst>
            </a:custGeom>
            <a:solidFill>
              <a:srgbClr val="96776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9" name="Google Shape;6269;p61"/>
            <p:cNvSpPr/>
            <p:nvPr/>
          </p:nvSpPr>
          <p:spPr>
            <a:xfrm>
              <a:off x="6520646" y="3869572"/>
              <a:ext cx="31803" cy="69766"/>
            </a:xfrm>
            <a:custGeom>
              <a:rect b="b" l="l" r="r" t="t"/>
              <a:pathLst>
                <a:path extrusionOk="0" h="65817" w="30003">
                  <a:moveTo>
                    <a:pt x="30004" y="0"/>
                  </a:moveTo>
                  <a:lnTo>
                    <a:pt x="9334" y="0"/>
                  </a:lnTo>
                  <a:lnTo>
                    <a:pt x="8001" y="1810"/>
                  </a:lnTo>
                  <a:lnTo>
                    <a:pt x="8001" y="15145"/>
                  </a:lnTo>
                  <a:cubicBezTo>
                    <a:pt x="8001" y="18193"/>
                    <a:pt x="5239" y="18955"/>
                    <a:pt x="4096" y="19431"/>
                  </a:cubicBezTo>
                  <a:lnTo>
                    <a:pt x="4096" y="19431"/>
                  </a:lnTo>
                  <a:cubicBezTo>
                    <a:pt x="4096" y="19431"/>
                    <a:pt x="3238" y="19812"/>
                    <a:pt x="1905" y="20288"/>
                  </a:cubicBezTo>
                  <a:lnTo>
                    <a:pt x="0" y="22860"/>
                  </a:lnTo>
                  <a:lnTo>
                    <a:pt x="0" y="53245"/>
                  </a:lnTo>
                  <a:lnTo>
                    <a:pt x="14383" y="65818"/>
                  </a:lnTo>
                  <a:lnTo>
                    <a:pt x="29908" y="65818"/>
                  </a:lnTo>
                  <a:lnTo>
                    <a:pt x="29908" y="0"/>
                  </a:lnTo>
                  <a:close/>
                </a:path>
              </a:pathLst>
            </a:custGeom>
            <a:solidFill>
              <a:srgbClr val="7A646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0" name="Google Shape;6270;p61"/>
            <p:cNvSpPr/>
            <p:nvPr/>
          </p:nvSpPr>
          <p:spPr>
            <a:xfrm>
              <a:off x="6533374" y="3787751"/>
              <a:ext cx="61285" cy="89858"/>
            </a:xfrm>
            <a:custGeom>
              <a:rect b="b" l="l" r="r" t="t"/>
              <a:pathLst>
                <a:path extrusionOk="0" h="84772" w="57816">
                  <a:moveTo>
                    <a:pt x="47054" y="18383"/>
                  </a:moveTo>
                  <a:cubicBezTo>
                    <a:pt x="45815" y="18383"/>
                    <a:pt x="45720" y="18383"/>
                    <a:pt x="38862" y="17812"/>
                  </a:cubicBezTo>
                  <a:cubicBezTo>
                    <a:pt x="29623" y="17050"/>
                    <a:pt x="21717" y="10192"/>
                    <a:pt x="19145" y="1333"/>
                  </a:cubicBezTo>
                  <a:cubicBezTo>
                    <a:pt x="19145" y="1048"/>
                    <a:pt x="18955" y="762"/>
                    <a:pt x="18955" y="476"/>
                  </a:cubicBezTo>
                  <a:cubicBezTo>
                    <a:pt x="18955" y="190"/>
                    <a:pt x="18574" y="0"/>
                    <a:pt x="18288" y="0"/>
                  </a:cubicBezTo>
                  <a:cubicBezTo>
                    <a:pt x="18002" y="0"/>
                    <a:pt x="17717" y="190"/>
                    <a:pt x="17621" y="476"/>
                  </a:cubicBezTo>
                  <a:cubicBezTo>
                    <a:pt x="17621" y="762"/>
                    <a:pt x="17526" y="1048"/>
                    <a:pt x="17431" y="1333"/>
                  </a:cubicBezTo>
                  <a:cubicBezTo>
                    <a:pt x="15145" y="9525"/>
                    <a:pt x="8192" y="15907"/>
                    <a:pt x="0" y="17526"/>
                  </a:cubicBezTo>
                  <a:lnTo>
                    <a:pt x="0" y="46577"/>
                  </a:lnTo>
                  <a:cubicBezTo>
                    <a:pt x="0" y="63341"/>
                    <a:pt x="10382" y="78962"/>
                    <a:pt x="27146" y="84773"/>
                  </a:cubicBezTo>
                  <a:cubicBezTo>
                    <a:pt x="44672" y="80867"/>
                    <a:pt x="57817" y="64960"/>
                    <a:pt x="57817" y="46387"/>
                  </a:cubicBezTo>
                  <a:lnTo>
                    <a:pt x="57817" y="18383"/>
                  </a:lnTo>
                  <a:lnTo>
                    <a:pt x="47149" y="18383"/>
                  </a:lnTo>
                  <a:lnTo>
                    <a:pt x="47149" y="18383"/>
                  </a:lnTo>
                  <a:close/>
                </a:path>
              </a:pathLst>
            </a:custGeom>
            <a:solidFill>
              <a:srgbClr val="96776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1" name="Google Shape;6271;p61"/>
            <p:cNvSpPr/>
            <p:nvPr/>
          </p:nvSpPr>
          <p:spPr>
            <a:xfrm>
              <a:off x="6510947" y="3805933"/>
              <a:ext cx="53915" cy="72593"/>
            </a:xfrm>
            <a:custGeom>
              <a:rect b="b" l="l" r="r" t="t"/>
              <a:pathLst>
                <a:path extrusionOk="0" h="68484" w="50863">
                  <a:moveTo>
                    <a:pt x="22384" y="29527"/>
                  </a:moveTo>
                  <a:lnTo>
                    <a:pt x="22384" y="0"/>
                  </a:lnTo>
                  <a:cubicBezTo>
                    <a:pt x="21145" y="286"/>
                    <a:pt x="19907" y="571"/>
                    <a:pt x="18669" y="667"/>
                  </a:cubicBezTo>
                  <a:cubicBezTo>
                    <a:pt x="19240" y="667"/>
                    <a:pt x="11620" y="1238"/>
                    <a:pt x="10287" y="1238"/>
                  </a:cubicBezTo>
                  <a:lnTo>
                    <a:pt x="0" y="1238"/>
                  </a:lnTo>
                  <a:lnTo>
                    <a:pt x="0" y="29623"/>
                  </a:lnTo>
                  <a:cubicBezTo>
                    <a:pt x="0" y="49911"/>
                    <a:pt x="15811" y="68485"/>
                    <a:pt x="39910" y="68485"/>
                  </a:cubicBezTo>
                  <a:cubicBezTo>
                    <a:pt x="43720" y="68485"/>
                    <a:pt x="47339" y="67913"/>
                    <a:pt x="50863" y="66961"/>
                  </a:cubicBezTo>
                  <a:cubicBezTo>
                    <a:pt x="33433" y="62103"/>
                    <a:pt x="22479" y="46482"/>
                    <a:pt x="22479" y="29623"/>
                  </a:cubicBezTo>
                  <a:lnTo>
                    <a:pt x="22479" y="29623"/>
                  </a:lnTo>
                  <a:close/>
                </a:path>
              </a:pathLst>
            </a:custGeom>
            <a:solidFill>
              <a:srgbClr val="7A646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2" name="Google Shape;6272;p61"/>
            <p:cNvSpPr/>
            <p:nvPr/>
          </p:nvSpPr>
          <p:spPr>
            <a:xfrm>
              <a:off x="6596210" y="3897855"/>
              <a:ext cx="65324" cy="126913"/>
            </a:xfrm>
            <a:custGeom>
              <a:rect b="b" l="l" r="r" t="t"/>
              <a:pathLst>
                <a:path extrusionOk="0" h="119729" w="61626">
                  <a:moveTo>
                    <a:pt x="39815" y="14002"/>
                  </a:moveTo>
                  <a:cubicBezTo>
                    <a:pt x="38195" y="13335"/>
                    <a:pt x="19145" y="6001"/>
                    <a:pt x="3715" y="0"/>
                  </a:cubicBezTo>
                  <a:lnTo>
                    <a:pt x="1715" y="3810"/>
                  </a:lnTo>
                  <a:lnTo>
                    <a:pt x="0" y="119158"/>
                  </a:lnTo>
                  <a:lnTo>
                    <a:pt x="667" y="119729"/>
                  </a:lnTo>
                  <a:lnTo>
                    <a:pt x="54388" y="119729"/>
                  </a:lnTo>
                  <a:cubicBezTo>
                    <a:pt x="58388" y="119729"/>
                    <a:pt x="61627" y="116491"/>
                    <a:pt x="61627" y="112490"/>
                  </a:cubicBezTo>
                  <a:lnTo>
                    <a:pt x="61627" y="47625"/>
                  </a:lnTo>
                  <a:cubicBezTo>
                    <a:pt x="61627" y="32290"/>
                    <a:pt x="51816" y="18859"/>
                    <a:pt x="39910" y="14002"/>
                  </a:cubicBezTo>
                  <a:lnTo>
                    <a:pt x="39910" y="1400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3" name="Google Shape;6273;p61"/>
            <p:cNvSpPr/>
            <p:nvPr/>
          </p:nvSpPr>
          <p:spPr>
            <a:xfrm>
              <a:off x="6443970" y="3897753"/>
              <a:ext cx="67545" cy="126913"/>
            </a:xfrm>
            <a:custGeom>
              <a:rect b="b" l="l" r="r" t="t"/>
              <a:pathLst>
                <a:path extrusionOk="0" h="119729" w="63722">
                  <a:moveTo>
                    <a:pt x="59912" y="3715"/>
                  </a:moveTo>
                  <a:lnTo>
                    <a:pt x="57817" y="0"/>
                  </a:lnTo>
                  <a:cubicBezTo>
                    <a:pt x="42100" y="6096"/>
                    <a:pt x="22098" y="13811"/>
                    <a:pt x="21717" y="14002"/>
                  </a:cubicBezTo>
                  <a:cubicBezTo>
                    <a:pt x="12478" y="17812"/>
                    <a:pt x="0" y="29813"/>
                    <a:pt x="0" y="47625"/>
                  </a:cubicBezTo>
                  <a:lnTo>
                    <a:pt x="0" y="112490"/>
                  </a:lnTo>
                  <a:cubicBezTo>
                    <a:pt x="0" y="116491"/>
                    <a:pt x="3238" y="119729"/>
                    <a:pt x="7239" y="119729"/>
                  </a:cubicBezTo>
                  <a:lnTo>
                    <a:pt x="60960" y="119729"/>
                  </a:lnTo>
                  <a:lnTo>
                    <a:pt x="63722" y="112014"/>
                  </a:lnTo>
                  <a:lnTo>
                    <a:pt x="59912" y="36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4" name="Google Shape;6274;p61"/>
            <p:cNvSpPr/>
            <p:nvPr/>
          </p:nvSpPr>
          <p:spPr>
            <a:xfrm>
              <a:off x="6520646" y="3924320"/>
              <a:ext cx="64415" cy="100359"/>
            </a:xfrm>
            <a:custGeom>
              <a:rect b="b" l="l" r="r" t="t"/>
              <a:pathLst>
                <a:path extrusionOk="0" h="94678" w="60769">
                  <a:moveTo>
                    <a:pt x="58579" y="0"/>
                  </a:moveTo>
                  <a:cubicBezTo>
                    <a:pt x="53530" y="7525"/>
                    <a:pt x="44863" y="12573"/>
                    <a:pt x="35052" y="12573"/>
                  </a:cubicBezTo>
                  <a:lnTo>
                    <a:pt x="25432" y="12573"/>
                  </a:lnTo>
                  <a:cubicBezTo>
                    <a:pt x="15621" y="12573"/>
                    <a:pt x="6953" y="7620"/>
                    <a:pt x="1905" y="0"/>
                  </a:cubicBezTo>
                  <a:lnTo>
                    <a:pt x="0" y="5334"/>
                  </a:lnTo>
                  <a:lnTo>
                    <a:pt x="0" y="92393"/>
                  </a:lnTo>
                  <a:lnTo>
                    <a:pt x="1905" y="94679"/>
                  </a:lnTo>
                  <a:lnTo>
                    <a:pt x="58579" y="94679"/>
                  </a:lnTo>
                  <a:lnTo>
                    <a:pt x="60770" y="89821"/>
                  </a:lnTo>
                  <a:lnTo>
                    <a:pt x="60770" y="2572"/>
                  </a:lnTo>
                  <a:lnTo>
                    <a:pt x="58579"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5" name="Google Shape;6275;p61"/>
            <p:cNvSpPr/>
            <p:nvPr/>
          </p:nvSpPr>
          <p:spPr>
            <a:xfrm>
              <a:off x="6520646" y="3924320"/>
              <a:ext cx="31803" cy="100359"/>
            </a:xfrm>
            <a:custGeom>
              <a:rect b="b" l="l" r="r" t="t"/>
              <a:pathLst>
                <a:path extrusionOk="0" h="94678" w="30003">
                  <a:moveTo>
                    <a:pt x="30004" y="12573"/>
                  </a:moveTo>
                  <a:lnTo>
                    <a:pt x="25432" y="12573"/>
                  </a:lnTo>
                  <a:cubicBezTo>
                    <a:pt x="15621" y="12573"/>
                    <a:pt x="6953" y="7620"/>
                    <a:pt x="1905" y="0"/>
                  </a:cubicBezTo>
                  <a:lnTo>
                    <a:pt x="0" y="5334"/>
                  </a:lnTo>
                  <a:lnTo>
                    <a:pt x="0" y="92393"/>
                  </a:lnTo>
                  <a:lnTo>
                    <a:pt x="1905" y="94679"/>
                  </a:lnTo>
                  <a:lnTo>
                    <a:pt x="30004" y="94679"/>
                  </a:lnTo>
                  <a:lnTo>
                    <a:pt x="30004" y="12478"/>
                  </a:ln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6" name="Google Shape;6276;p61"/>
            <p:cNvSpPr/>
            <p:nvPr/>
          </p:nvSpPr>
          <p:spPr>
            <a:xfrm>
              <a:off x="6582774" y="3891188"/>
              <a:ext cx="22369" cy="133678"/>
            </a:xfrm>
            <a:custGeom>
              <a:rect b="b" l="l" r="r" t="t"/>
              <a:pathLst>
                <a:path extrusionOk="0" h="126111" w="21103">
                  <a:moveTo>
                    <a:pt x="0" y="126016"/>
                  </a:moveTo>
                  <a:lnTo>
                    <a:pt x="13335" y="126016"/>
                  </a:lnTo>
                  <a:lnTo>
                    <a:pt x="20955" y="39148"/>
                  </a:lnTo>
                  <a:cubicBezTo>
                    <a:pt x="21241" y="35338"/>
                    <a:pt x="21145" y="31528"/>
                    <a:pt x="20383" y="27813"/>
                  </a:cubicBezTo>
                  <a:lnTo>
                    <a:pt x="16478" y="6382"/>
                  </a:lnTo>
                  <a:cubicBezTo>
                    <a:pt x="9811" y="3810"/>
                    <a:pt x="3715" y="1429"/>
                    <a:pt x="95" y="0"/>
                  </a:cubicBezTo>
                  <a:lnTo>
                    <a:pt x="95" y="1261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7" name="Google Shape;6277;p61"/>
            <p:cNvSpPr/>
            <p:nvPr/>
          </p:nvSpPr>
          <p:spPr>
            <a:xfrm>
              <a:off x="6500507" y="3891087"/>
              <a:ext cx="22348" cy="133677"/>
            </a:xfrm>
            <a:custGeom>
              <a:rect b="b" l="l" r="r" t="t"/>
              <a:pathLst>
                <a:path extrusionOk="0" h="126110" w="21083">
                  <a:moveTo>
                    <a:pt x="20988" y="0"/>
                  </a:moveTo>
                  <a:cubicBezTo>
                    <a:pt x="17845" y="1238"/>
                    <a:pt x="11654" y="3619"/>
                    <a:pt x="4605" y="6382"/>
                  </a:cubicBezTo>
                  <a:lnTo>
                    <a:pt x="700" y="27908"/>
                  </a:lnTo>
                  <a:cubicBezTo>
                    <a:pt x="33" y="31623"/>
                    <a:pt x="-157" y="35433"/>
                    <a:pt x="129" y="39243"/>
                  </a:cubicBezTo>
                  <a:lnTo>
                    <a:pt x="7749" y="126111"/>
                  </a:lnTo>
                  <a:lnTo>
                    <a:pt x="21084" y="126111"/>
                  </a:lnTo>
                  <a:lnTo>
                    <a:pt x="21084"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8" name="Google Shape;6278;p61"/>
            <p:cNvSpPr/>
            <p:nvPr/>
          </p:nvSpPr>
          <p:spPr>
            <a:xfrm>
              <a:off x="6475084" y="3939372"/>
              <a:ext cx="8884" cy="85416"/>
            </a:xfrm>
            <a:custGeom>
              <a:rect b="b" l="l" r="r" t="t"/>
              <a:pathLst>
                <a:path extrusionOk="0" h="80581" w="8381">
                  <a:moveTo>
                    <a:pt x="8382" y="80581"/>
                  </a:moveTo>
                  <a:lnTo>
                    <a:pt x="8382" y="4191"/>
                  </a:lnTo>
                  <a:cubicBezTo>
                    <a:pt x="8382" y="1905"/>
                    <a:pt x="6477" y="0"/>
                    <a:pt x="4191" y="0"/>
                  </a:cubicBezTo>
                  <a:cubicBezTo>
                    <a:pt x="1905" y="0"/>
                    <a:pt x="0" y="1905"/>
                    <a:pt x="0" y="4191"/>
                  </a:cubicBezTo>
                  <a:lnTo>
                    <a:pt x="0" y="80581"/>
                  </a:lnTo>
                  <a:lnTo>
                    <a:pt x="8382" y="805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9" name="Google Shape;6279;p61"/>
            <p:cNvSpPr/>
            <p:nvPr/>
          </p:nvSpPr>
          <p:spPr>
            <a:xfrm>
              <a:off x="6621567" y="3939372"/>
              <a:ext cx="8884" cy="85416"/>
            </a:xfrm>
            <a:custGeom>
              <a:rect b="b" l="l" r="r" t="t"/>
              <a:pathLst>
                <a:path extrusionOk="0" h="80581" w="8381">
                  <a:moveTo>
                    <a:pt x="8382" y="80581"/>
                  </a:moveTo>
                  <a:lnTo>
                    <a:pt x="8382" y="4191"/>
                  </a:lnTo>
                  <a:cubicBezTo>
                    <a:pt x="8382" y="1905"/>
                    <a:pt x="6477" y="0"/>
                    <a:pt x="4191" y="0"/>
                  </a:cubicBezTo>
                  <a:cubicBezTo>
                    <a:pt x="1905" y="0"/>
                    <a:pt x="0" y="1905"/>
                    <a:pt x="0" y="4191"/>
                  </a:cubicBezTo>
                  <a:lnTo>
                    <a:pt x="0" y="80581"/>
                  </a:lnTo>
                  <a:lnTo>
                    <a:pt x="8382" y="805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0" name="Google Shape;6280;p61"/>
            <p:cNvSpPr/>
            <p:nvPr/>
          </p:nvSpPr>
          <p:spPr>
            <a:xfrm>
              <a:off x="6444070" y="3907350"/>
              <a:ext cx="36650" cy="117421"/>
            </a:xfrm>
            <a:custGeom>
              <a:rect b="b" l="l" r="r" t="t"/>
              <a:pathLst>
                <a:path extrusionOk="0" h="110775" w="34575">
                  <a:moveTo>
                    <a:pt x="16859" y="36195"/>
                  </a:moveTo>
                  <a:cubicBezTo>
                    <a:pt x="16859" y="18478"/>
                    <a:pt x="26861" y="6477"/>
                    <a:pt x="34576" y="0"/>
                  </a:cubicBezTo>
                  <a:cubicBezTo>
                    <a:pt x="27242" y="2857"/>
                    <a:pt x="21908" y="4953"/>
                    <a:pt x="21717" y="5048"/>
                  </a:cubicBezTo>
                  <a:cubicBezTo>
                    <a:pt x="12478" y="8858"/>
                    <a:pt x="0" y="20860"/>
                    <a:pt x="0" y="38671"/>
                  </a:cubicBezTo>
                  <a:lnTo>
                    <a:pt x="0" y="103537"/>
                  </a:lnTo>
                  <a:cubicBezTo>
                    <a:pt x="0" y="107537"/>
                    <a:pt x="3238" y="110776"/>
                    <a:pt x="7239" y="110776"/>
                  </a:cubicBezTo>
                  <a:lnTo>
                    <a:pt x="16859" y="110776"/>
                  </a:lnTo>
                  <a:lnTo>
                    <a:pt x="16859" y="36195"/>
                  </a:lnTo>
                  <a:lnTo>
                    <a:pt x="16859" y="36195"/>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81" name="Google Shape;6281;p61"/>
          <p:cNvGrpSpPr/>
          <p:nvPr/>
        </p:nvGrpSpPr>
        <p:grpSpPr>
          <a:xfrm>
            <a:off x="7722780" y="3738337"/>
            <a:ext cx="256127" cy="289025"/>
            <a:chOff x="7722899" y="3735508"/>
            <a:chExt cx="256127" cy="289025"/>
          </a:xfrm>
        </p:grpSpPr>
        <p:sp>
          <p:nvSpPr>
            <p:cNvPr id="6282" name="Google Shape;6282;p61"/>
            <p:cNvSpPr/>
            <p:nvPr/>
          </p:nvSpPr>
          <p:spPr>
            <a:xfrm>
              <a:off x="7847848" y="3900415"/>
              <a:ext cx="130990" cy="116855"/>
            </a:xfrm>
            <a:custGeom>
              <a:rect b="b" l="l" r="r" t="t"/>
              <a:pathLst>
                <a:path extrusionOk="0" h="111823" w="125349">
                  <a:moveTo>
                    <a:pt x="59341" y="111728"/>
                  </a:moveTo>
                  <a:lnTo>
                    <a:pt x="7811" y="111728"/>
                  </a:lnTo>
                  <a:cubicBezTo>
                    <a:pt x="3524" y="111728"/>
                    <a:pt x="0" y="108204"/>
                    <a:pt x="0" y="103918"/>
                  </a:cubicBezTo>
                  <a:cubicBezTo>
                    <a:pt x="0" y="99631"/>
                    <a:pt x="3524" y="96107"/>
                    <a:pt x="7811" y="96107"/>
                  </a:cubicBezTo>
                  <a:lnTo>
                    <a:pt x="59341" y="96107"/>
                  </a:lnTo>
                  <a:cubicBezTo>
                    <a:pt x="87154" y="96107"/>
                    <a:pt x="109728" y="73533"/>
                    <a:pt x="109728" y="45720"/>
                  </a:cubicBezTo>
                  <a:lnTo>
                    <a:pt x="109728" y="7810"/>
                  </a:lnTo>
                  <a:cubicBezTo>
                    <a:pt x="109728" y="3524"/>
                    <a:pt x="113252" y="0"/>
                    <a:pt x="117539" y="0"/>
                  </a:cubicBezTo>
                  <a:cubicBezTo>
                    <a:pt x="121825" y="0"/>
                    <a:pt x="125349" y="3524"/>
                    <a:pt x="125349" y="7810"/>
                  </a:cubicBezTo>
                  <a:lnTo>
                    <a:pt x="125349" y="45720"/>
                  </a:lnTo>
                  <a:cubicBezTo>
                    <a:pt x="125349" y="82201"/>
                    <a:pt x="95726" y="111824"/>
                    <a:pt x="59246" y="111824"/>
                  </a:cubicBezTo>
                  <a:lnTo>
                    <a:pt x="59246" y="11182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3" name="Google Shape;6283;p61"/>
            <p:cNvSpPr/>
            <p:nvPr/>
          </p:nvSpPr>
          <p:spPr>
            <a:xfrm>
              <a:off x="7722998" y="3740291"/>
              <a:ext cx="256007" cy="184142"/>
            </a:xfrm>
            <a:custGeom>
              <a:rect b="b" l="l" r="r" t="t"/>
              <a:pathLst>
                <a:path extrusionOk="0" h="176212" w="244983">
                  <a:moveTo>
                    <a:pt x="234125" y="176213"/>
                  </a:moveTo>
                  <a:cubicBezTo>
                    <a:pt x="228219" y="176213"/>
                    <a:pt x="223457" y="171450"/>
                    <a:pt x="223457" y="165545"/>
                  </a:cubicBezTo>
                  <a:lnTo>
                    <a:pt x="223457" y="122492"/>
                  </a:lnTo>
                  <a:cubicBezTo>
                    <a:pt x="223457" y="66770"/>
                    <a:pt x="178118" y="21431"/>
                    <a:pt x="122396" y="21431"/>
                  </a:cubicBezTo>
                  <a:cubicBezTo>
                    <a:pt x="66675" y="21431"/>
                    <a:pt x="21336" y="66770"/>
                    <a:pt x="21336" y="122492"/>
                  </a:cubicBezTo>
                  <a:lnTo>
                    <a:pt x="21336" y="165545"/>
                  </a:lnTo>
                  <a:cubicBezTo>
                    <a:pt x="21336" y="171450"/>
                    <a:pt x="16574" y="176213"/>
                    <a:pt x="10668" y="176213"/>
                  </a:cubicBezTo>
                  <a:cubicBezTo>
                    <a:pt x="4763" y="176213"/>
                    <a:pt x="0" y="171450"/>
                    <a:pt x="0" y="165545"/>
                  </a:cubicBezTo>
                  <a:lnTo>
                    <a:pt x="0" y="122492"/>
                  </a:lnTo>
                  <a:cubicBezTo>
                    <a:pt x="0" y="89725"/>
                    <a:pt x="12764" y="59055"/>
                    <a:pt x="35909" y="35909"/>
                  </a:cubicBezTo>
                  <a:cubicBezTo>
                    <a:pt x="59055" y="12764"/>
                    <a:pt x="89821" y="0"/>
                    <a:pt x="122492" y="0"/>
                  </a:cubicBezTo>
                  <a:cubicBezTo>
                    <a:pt x="155162" y="0"/>
                    <a:pt x="185928" y="12764"/>
                    <a:pt x="209074" y="35909"/>
                  </a:cubicBezTo>
                  <a:cubicBezTo>
                    <a:pt x="232220" y="59055"/>
                    <a:pt x="244983" y="89821"/>
                    <a:pt x="244983" y="122492"/>
                  </a:cubicBezTo>
                  <a:lnTo>
                    <a:pt x="244983" y="165545"/>
                  </a:lnTo>
                  <a:cubicBezTo>
                    <a:pt x="244983" y="171450"/>
                    <a:pt x="240221" y="176213"/>
                    <a:pt x="234315" y="1762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4" name="Google Shape;6284;p61"/>
            <p:cNvSpPr/>
            <p:nvPr/>
          </p:nvSpPr>
          <p:spPr>
            <a:xfrm>
              <a:off x="7722899" y="3863448"/>
              <a:ext cx="44692" cy="99536"/>
            </a:xfrm>
            <a:custGeom>
              <a:rect b="b" l="l" r="r" t="t"/>
              <a:pathLst>
                <a:path extrusionOk="0" h="95250" w="42767">
                  <a:moveTo>
                    <a:pt x="32957" y="85535"/>
                  </a:moveTo>
                  <a:lnTo>
                    <a:pt x="32957" y="9811"/>
                  </a:lnTo>
                  <a:cubicBezTo>
                    <a:pt x="32957" y="4381"/>
                    <a:pt x="37338" y="0"/>
                    <a:pt x="42767" y="0"/>
                  </a:cubicBezTo>
                  <a:lnTo>
                    <a:pt x="31909" y="0"/>
                  </a:lnTo>
                  <a:cubicBezTo>
                    <a:pt x="14288" y="0"/>
                    <a:pt x="0" y="14288"/>
                    <a:pt x="0" y="31909"/>
                  </a:cubicBezTo>
                  <a:lnTo>
                    <a:pt x="0" y="63341"/>
                  </a:lnTo>
                  <a:cubicBezTo>
                    <a:pt x="0" y="80963"/>
                    <a:pt x="14288" y="95250"/>
                    <a:pt x="31909" y="95250"/>
                  </a:cubicBezTo>
                  <a:lnTo>
                    <a:pt x="42767" y="95250"/>
                  </a:lnTo>
                  <a:cubicBezTo>
                    <a:pt x="37338" y="95250"/>
                    <a:pt x="32957" y="90869"/>
                    <a:pt x="32957" y="85439"/>
                  </a:cubicBezTo>
                  <a:lnTo>
                    <a:pt x="32957" y="8543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5" name="Google Shape;6285;p61"/>
            <p:cNvSpPr/>
            <p:nvPr/>
          </p:nvSpPr>
          <p:spPr>
            <a:xfrm>
              <a:off x="7766740" y="3863548"/>
              <a:ext cx="25182" cy="99636"/>
            </a:xfrm>
            <a:custGeom>
              <a:rect b="b" l="l" r="r" t="t"/>
              <a:pathLst>
                <a:path extrusionOk="0" h="95345" w="24098">
                  <a:moveTo>
                    <a:pt x="24098" y="79724"/>
                  </a:moveTo>
                  <a:lnTo>
                    <a:pt x="24098" y="15526"/>
                  </a:lnTo>
                  <a:cubicBezTo>
                    <a:pt x="24098" y="6953"/>
                    <a:pt x="17145" y="0"/>
                    <a:pt x="8573" y="0"/>
                  </a:cubicBezTo>
                  <a:lnTo>
                    <a:pt x="2191" y="0"/>
                  </a:lnTo>
                  <a:lnTo>
                    <a:pt x="0" y="2857"/>
                  </a:lnTo>
                  <a:lnTo>
                    <a:pt x="0" y="93345"/>
                  </a:lnTo>
                  <a:lnTo>
                    <a:pt x="2191" y="95345"/>
                  </a:lnTo>
                  <a:lnTo>
                    <a:pt x="8573" y="95345"/>
                  </a:lnTo>
                  <a:cubicBezTo>
                    <a:pt x="17145" y="95345"/>
                    <a:pt x="24098" y="88392"/>
                    <a:pt x="24098" y="7981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6" name="Google Shape;6286;p61"/>
            <p:cNvSpPr/>
            <p:nvPr/>
          </p:nvSpPr>
          <p:spPr>
            <a:xfrm>
              <a:off x="7930450" y="3863448"/>
              <a:ext cx="13537" cy="99636"/>
            </a:xfrm>
            <a:custGeom>
              <a:rect b="b" l="l" r="r" t="t"/>
              <a:pathLst>
                <a:path extrusionOk="0" h="95345" w="12954">
                  <a:moveTo>
                    <a:pt x="8287" y="0"/>
                  </a:moveTo>
                  <a:lnTo>
                    <a:pt x="2381" y="0"/>
                  </a:lnTo>
                  <a:lnTo>
                    <a:pt x="0" y="5048"/>
                  </a:lnTo>
                  <a:lnTo>
                    <a:pt x="0" y="90297"/>
                  </a:lnTo>
                  <a:lnTo>
                    <a:pt x="2381" y="95345"/>
                  </a:lnTo>
                  <a:lnTo>
                    <a:pt x="8287" y="95345"/>
                  </a:lnTo>
                  <a:cubicBezTo>
                    <a:pt x="11049" y="93917"/>
                    <a:pt x="12954" y="91059"/>
                    <a:pt x="12954" y="87821"/>
                  </a:cubicBezTo>
                  <a:lnTo>
                    <a:pt x="12954" y="7620"/>
                  </a:lnTo>
                  <a:cubicBezTo>
                    <a:pt x="12954" y="4286"/>
                    <a:pt x="11049" y="1429"/>
                    <a:pt x="8287" y="95"/>
                  </a:cubicBezTo>
                  <a:lnTo>
                    <a:pt x="8287"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7" name="Google Shape;6287;p61"/>
            <p:cNvSpPr/>
            <p:nvPr/>
          </p:nvSpPr>
          <p:spPr>
            <a:xfrm>
              <a:off x="7932244" y="3863448"/>
              <a:ext cx="46782" cy="99636"/>
            </a:xfrm>
            <a:custGeom>
              <a:rect b="b" l="l" r="r" t="t"/>
              <a:pathLst>
                <a:path extrusionOk="0" h="95345" w="44767">
                  <a:moveTo>
                    <a:pt x="12859" y="0"/>
                  </a:moveTo>
                  <a:lnTo>
                    <a:pt x="0" y="0"/>
                  </a:lnTo>
                  <a:cubicBezTo>
                    <a:pt x="4572" y="0"/>
                    <a:pt x="8382" y="3715"/>
                    <a:pt x="8382" y="8382"/>
                  </a:cubicBezTo>
                  <a:lnTo>
                    <a:pt x="8382" y="86963"/>
                  </a:lnTo>
                  <a:cubicBezTo>
                    <a:pt x="8382" y="91535"/>
                    <a:pt x="4667" y="95345"/>
                    <a:pt x="0" y="95345"/>
                  </a:cubicBezTo>
                  <a:lnTo>
                    <a:pt x="12859" y="95345"/>
                  </a:lnTo>
                  <a:cubicBezTo>
                    <a:pt x="30480" y="95345"/>
                    <a:pt x="44768" y="81058"/>
                    <a:pt x="44768" y="63437"/>
                  </a:cubicBezTo>
                  <a:lnTo>
                    <a:pt x="44768" y="32004"/>
                  </a:lnTo>
                  <a:cubicBezTo>
                    <a:pt x="44768" y="14383"/>
                    <a:pt x="30480" y="95"/>
                    <a:pt x="12859" y="95"/>
                  </a:cubicBezTo>
                  <a:lnTo>
                    <a:pt x="12859" y="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8" name="Google Shape;6288;p61"/>
            <p:cNvSpPr/>
            <p:nvPr/>
          </p:nvSpPr>
          <p:spPr>
            <a:xfrm>
              <a:off x="7910024" y="3863548"/>
              <a:ext cx="22893" cy="99636"/>
            </a:xfrm>
            <a:custGeom>
              <a:rect b="b" l="l" r="r" t="t"/>
              <a:pathLst>
                <a:path extrusionOk="0" h="95345" w="21907">
                  <a:moveTo>
                    <a:pt x="0" y="79724"/>
                  </a:moveTo>
                  <a:lnTo>
                    <a:pt x="0" y="15526"/>
                  </a:lnTo>
                  <a:cubicBezTo>
                    <a:pt x="0" y="6953"/>
                    <a:pt x="6953" y="0"/>
                    <a:pt x="15526" y="0"/>
                  </a:cubicBezTo>
                  <a:lnTo>
                    <a:pt x="21908" y="0"/>
                  </a:lnTo>
                  <a:lnTo>
                    <a:pt x="21908" y="95345"/>
                  </a:lnTo>
                  <a:lnTo>
                    <a:pt x="15526" y="95345"/>
                  </a:lnTo>
                  <a:cubicBezTo>
                    <a:pt x="6953" y="95345"/>
                    <a:pt x="0" y="88392"/>
                    <a:pt x="0" y="79819"/>
                  </a:cubicBezTo>
                  <a:lnTo>
                    <a:pt x="0" y="7981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9" name="Google Shape;6289;p61"/>
            <p:cNvSpPr/>
            <p:nvPr/>
          </p:nvSpPr>
          <p:spPr>
            <a:xfrm>
              <a:off x="7844959" y="3993280"/>
              <a:ext cx="60717" cy="31254"/>
            </a:xfrm>
            <a:custGeom>
              <a:rect b="b" l="l" r="r" t="t"/>
              <a:pathLst>
                <a:path extrusionOk="0" h="29908" w="58102">
                  <a:moveTo>
                    <a:pt x="14954" y="29908"/>
                  </a:moveTo>
                  <a:lnTo>
                    <a:pt x="43148" y="29908"/>
                  </a:lnTo>
                  <a:cubicBezTo>
                    <a:pt x="51435" y="29908"/>
                    <a:pt x="58103" y="23241"/>
                    <a:pt x="58103" y="14954"/>
                  </a:cubicBezTo>
                  <a:cubicBezTo>
                    <a:pt x="58103" y="6668"/>
                    <a:pt x="51435" y="0"/>
                    <a:pt x="43148" y="0"/>
                  </a:cubicBezTo>
                  <a:lnTo>
                    <a:pt x="14954" y="0"/>
                  </a:lnTo>
                  <a:cubicBezTo>
                    <a:pt x="6667" y="0"/>
                    <a:pt x="0" y="6668"/>
                    <a:pt x="0" y="14954"/>
                  </a:cubicBezTo>
                  <a:cubicBezTo>
                    <a:pt x="0" y="23241"/>
                    <a:pt x="6667" y="29908"/>
                    <a:pt x="14954" y="299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0" name="Google Shape;6290;p61"/>
            <p:cNvSpPr/>
            <p:nvPr/>
          </p:nvSpPr>
          <p:spPr>
            <a:xfrm>
              <a:off x="7730314" y="3735508"/>
              <a:ext cx="197990" cy="96467"/>
            </a:xfrm>
            <a:custGeom>
              <a:rect b="b" l="l" r="r" t="t"/>
              <a:pathLst>
                <a:path extrusionOk="0" h="92313" w="189464">
                  <a:moveTo>
                    <a:pt x="188459" y="64008"/>
                  </a:moveTo>
                  <a:cubicBezTo>
                    <a:pt x="189697" y="62198"/>
                    <a:pt x="189792" y="59912"/>
                    <a:pt x="188744" y="58102"/>
                  </a:cubicBezTo>
                  <a:cubicBezTo>
                    <a:pt x="183315" y="48387"/>
                    <a:pt x="176457" y="39243"/>
                    <a:pt x="168361" y="31147"/>
                  </a:cubicBezTo>
                  <a:cubicBezTo>
                    <a:pt x="153502" y="16288"/>
                    <a:pt x="135404" y="5620"/>
                    <a:pt x="115688" y="0"/>
                  </a:cubicBezTo>
                  <a:cubicBezTo>
                    <a:pt x="115688" y="0"/>
                    <a:pt x="115688" y="0"/>
                    <a:pt x="115688" y="0"/>
                  </a:cubicBezTo>
                  <a:cubicBezTo>
                    <a:pt x="81683" y="0"/>
                    <a:pt x="49679" y="13144"/>
                    <a:pt x="25581" y="37147"/>
                  </a:cubicBezTo>
                  <a:cubicBezTo>
                    <a:pt x="15675" y="47053"/>
                    <a:pt x="7674" y="58198"/>
                    <a:pt x="1578" y="70390"/>
                  </a:cubicBezTo>
                  <a:cubicBezTo>
                    <a:pt x="-2327" y="78296"/>
                    <a:pt x="1292" y="87725"/>
                    <a:pt x="9388" y="91154"/>
                  </a:cubicBezTo>
                  <a:cubicBezTo>
                    <a:pt x="16818" y="94202"/>
                    <a:pt x="25295" y="91059"/>
                    <a:pt x="28820" y="83820"/>
                  </a:cubicBezTo>
                  <a:cubicBezTo>
                    <a:pt x="35582" y="70199"/>
                    <a:pt x="45584" y="58293"/>
                    <a:pt x="58061" y="49054"/>
                  </a:cubicBezTo>
                  <a:cubicBezTo>
                    <a:pt x="74730" y="36767"/>
                    <a:pt x="94542" y="30194"/>
                    <a:pt x="115307" y="30194"/>
                  </a:cubicBezTo>
                  <a:cubicBezTo>
                    <a:pt x="136071" y="30194"/>
                    <a:pt x="156550" y="36957"/>
                    <a:pt x="173409" y="49625"/>
                  </a:cubicBezTo>
                  <a:cubicBezTo>
                    <a:pt x="178934" y="53816"/>
                    <a:pt x="183982" y="58579"/>
                    <a:pt x="188459" y="63817"/>
                  </a:cubicBezTo>
                  <a:lnTo>
                    <a:pt x="188459" y="6381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1" name="Google Shape;6291;p61"/>
            <p:cNvSpPr/>
            <p:nvPr/>
          </p:nvSpPr>
          <p:spPr>
            <a:xfrm>
              <a:off x="7844859" y="3735508"/>
              <a:ext cx="127539" cy="98525"/>
            </a:xfrm>
            <a:custGeom>
              <a:rect b="b" l="l" r="r" t="t"/>
              <a:pathLst>
                <a:path extrusionOk="0" h="94282" w="122047">
                  <a:moveTo>
                    <a:pt x="120682" y="72676"/>
                  </a:moveTo>
                  <a:cubicBezTo>
                    <a:pt x="114490" y="59626"/>
                    <a:pt x="106108" y="47720"/>
                    <a:pt x="95631" y="37147"/>
                  </a:cubicBezTo>
                  <a:cubicBezTo>
                    <a:pt x="71628" y="13144"/>
                    <a:pt x="39814" y="0"/>
                    <a:pt x="5810" y="0"/>
                  </a:cubicBezTo>
                  <a:cubicBezTo>
                    <a:pt x="3905" y="0"/>
                    <a:pt x="1905" y="0"/>
                    <a:pt x="0" y="95"/>
                  </a:cubicBezTo>
                  <a:cubicBezTo>
                    <a:pt x="20955" y="5524"/>
                    <a:pt x="40196" y="16383"/>
                    <a:pt x="55912" y="32099"/>
                  </a:cubicBezTo>
                  <a:cubicBezTo>
                    <a:pt x="65342" y="41529"/>
                    <a:pt x="73057" y="52292"/>
                    <a:pt x="78962" y="63913"/>
                  </a:cubicBezTo>
                  <a:cubicBezTo>
                    <a:pt x="84582" y="70485"/>
                    <a:pt x="89440" y="77819"/>
                    <a:pt x="93154" y="85630"/>
                  </a:cubicBezTo>
                  <a:cubicBezTo>
                    <a:pt x="96583" y="92869"/>
                    <a:pt x="105156" y="96202"/>
                    <a:pt x="112585" y="93154"/>
                  </a:cubicBezTo>
                  <a:lnTo>
                    <a:pt x="112585" y="93154"/>
                  </a:lnTo>
                  <a:cubicBezTo>
                    <a:pt x="120682" y="89821"/>
                    <a:pt x="124301" y="80486"/>
                    <a:pt x="120586" y="725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2" name="Google Shape;6292;p61"/>
            <p:cNvSpPr/>
            <p:nvPr/>
          </p:nvSpPr>
          <p:spPr>
            <a:xfrm>
              <a:off x="7753488" y="3863448"/>
              <a:ext cx="15427" cy="99636"/>
            </a:xfrm>
            <a:custGeom>
              <a:rect b="b" l="l" r="r" t="t"/>
              <a:pathLst>
                <a:path extrusionOk="0" h="95345" w="14763">
                  <a:moveTo>
                    <a:pt x="14764" y="95345"/>
                  </a:moveTo>
                  <a:lnTo>
                    <a:pt x="14764" y="0"/>
                  </a:lnTo>
                  <a:lnTo>
                    <a:pt x="9811" y="0"/>
                  </a:lnTo>
                  <a:cubicBezTo>
                    <a:pt x="4381" y="0"/>
                    <a:pt x="0" y="4381"/>
                    <a:pt x="0" y="9811"/>
                  </a:cubicBezTo>
                  <a:lnTo>
                    <a:pt x="0" y="85535"/>
                  </a:lnTo>
                  <a:cubicBezTo>
                    <a:pt x="0" y="90964"/>
                    <a:pt x="4381" y="95345"/>
                    <a:pt x="9811" y="95345"/>
                  </a:cubicBezTo>
                  <a:lnTo>
                    <a:pt x="14764" y="953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93" name="Google Shape;6293;p61"/>
          <p:cNvGrpSpPr/>
          <p:nvPr/>
        </p:nvGrpSpPr>
        <p:grpSpPr>
          <a:xfrm>
            <a:off x="5519986" y="4175522"/>
            <a:ext cx="290276" cy="290099"/>
            <a:chOff x="5527547" y="4175522"/>
            <a:chExt cx="290276" cy="290099"/>
          </a:xfrm>
        </p:grpSpPr>
        <p:sp>
          <p:nvSpPr>
            <p:cNvPr id="6294" name="Google Shape;6294;p61"/>
            <p:cNvSpPr/>
            <p:nvPr/>
          </p:nvSpPr>
          <p:spPr>
            <a:xfrm>
              <a:off x="5570677" y="4189634"/>
              <a:ext cx="168720" cy="216326"/>
            </a:xfrm>
            <a:custGeom>
              <a:rect b="b" l="l" r="r" t="t"/>
              <a:pathLst>
                <a:path extrusionOk="0" h="206025" w="160686">
                  <a:moveTo>
                    <a:pt x="160592" y="30004"/>
                  </a:moveTo>
                  <a:cubicBezTo>
                    <a:pt x="160592" y="13430"/>
                    <a:pt x="147161" y="0"/>
                    <a:pt x="130588" y="0"/>
                  </a:cubicBezTo>
                  <a:lnTo>
                    <a:pt x="30004" y="0"/>
                  </a:lnTo>
                  <a:cubicBezTo>
                    <a:pt x="13430" y="0"/>
                    <a:pt x="0" y="13430"/>
                    <a:pt x="0" y="30004"/>
                  </a:cubicBezTo>
                  <a:cubicBezTo>
                    <a:pt x="0" y="67247"/>
                    <a:pt x="6382" y="76581"/>
                    <a:pt x="6382" y="113824"/>
                  </a:cubicBezTo>
                  <a:lnTo>
                    <a:pt x="6382" y="206026"/>
                  </a:lnTo>
                  <a:lnTo>
                    <a:pt x="154305" y="206026"/>
                  </a:lnTo>
                  <a:lnTo>
                    <a:pt x="154305" y="113824"/>
                  </a:lnTo>
                  <a:cubicBezTo>
                    <a:pt x="154305" y="76581"/>
                    <a:pt x="160687" y="67247"/>
                    <a:pt x="160687" y="30004"/>
                  </a:cubicBezTo>
                  <a:lnTo>
                    <a:pt x="160687" y="300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5" name="Google Shape;6295;p61"/>
            <p:cNvSpPr/>
            <p:nvPr/>
          </p:nvSpPr>
          <p:spPr>
            <a:xfrm>
              <a:off x="5711976" y="4233874"/>
              <a:ext cx="17002" cy="24503"/>
            </a:xfrm>
            <a:custGeom>
              <a:rect b="b" l="l" r="r" t="t"/>
              <a:pathLst>
                <a:path extrusionOk="0" h="23336" w="16192">
                  <a:moveTo>
                    <a:pt x="8668" y="95"/>
                  </a:moveTo>
                  <a:lnTo>
                    <a:pt x="0" y="95"/>
                  </a:lnTo>
                  <a:lnTo>
                    <a:pt x="0" y="23336"/>
                  </a:lnTo>
                  <a:lnTo>
                    <a:pt x="8668" y="23336"/>
                  </a:lnTo>
                  <a:cubicBezTo>
                    <a:pt x="12763" y="23336"/>
                    <a:pt x="16193" y="20002"/>
                    <a:pt x="16193" y="15811"/>
                  </a:cubicBezTo>
                  <a:lnTo>
                    <a:pt x="16193" y="7525"/>
                  </a:lnTo>
                  <a:cubicBezTo>
                    <a:pt x="16193" y="3429"/>
                    <a:pt x="12859" y="0"/>
                    <a:pt x="8668" y="0"/>
                  </a:cubicBezTo>
                  <a:close/>
                </a:path>
              </a:pathLst>
            </a:custGeom>
            <a:solidFill>
              <a:srgbClr val="A7796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6" name="Google Shape;6296;p61"/>
            <p:cNvSpPr/>
            <p:nvPr/>
          </p:nvSpPr>
          <p:spPr>
            <a:xfrm>
              <a:off x="5616409" y="4233974"/>
              <a:ext cx="17002" cy="24503"/>
            </a:xfrm>
            <a:custGeom>
              <a:rect b="b" l="l" r="r" t="t"/>
              <a:pathLst>
                <a:path extrusionOk="0" h="23336" w="16192">
                  <a:moveTo>
                    <a:pt x="16193" y="0"/>
                  </a:moveTo>
                  <a:lnTo>
                    <a:pt x="7525" y="0"/>
                  </a:lnTo>
                  <a:cubicBezTo>
                    <a:pt x="3429" y="0"/>
                    <a:pt x="0" y="3334"/>
                    <a:pt x="0" y="7525"/>
                  </a:cubicBezTo>
                  <a:lnTo>
                    <a:pt x="0" y="15812"/>
                  </a:lnTo>
                  <a:cubicBezTo>
                    <a:pt x="0" y="19907"/>
                    <a:pt x="3334" y="23336"/>
                    <a:pt x="7525" y="23336"/>
                  </a:cubicBezTo>
                  <a:lnTo>
                    <a:pt x="16193" y="23336"/>
                  </a:lnTo>
                  <a:lnTo>
                    <a:pt x="16193" y="95"/>
                  </a:lnTo>
                  <a:close/>
                </a:path>
              </a:pathLst>
            </a:custGeom>
            <a:solidFill>
              <a:srgbClr val="C28E7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7" name="Google Shape;6297;p61"/>
            <p:cNvSpPr/>
            <p:nvPr/>
          </p:nvSpPr>
          <p:spPr>
            <a:xfrm>
              <a:off x="5638625" y="4279214"/>
              <a:ext cx="68007" cy="125515"/>
            </a:xfrm>
            <a:custGeom>
              <a:rect b="b" l="l" r="r" t="t"/>
              <a:pathLst>
                <a:path extrusionOk="0" h="119538" w="64769">
                  <a:moveTo>
                    <a:pt x="32385" y="119539"/>
                  </a:moveTo>
                  <a:lnTo>
                    <a:pt x="64770" y="45053"/>
                  </a:lnTo>
                  <a:cubicBezTo>
                    <a:pt x="64770" y="45053"/>
                    <a:pt x="64008" y="39910"/>
                    <a:pt x="63722" y="39910"/>
                  </a:cubicBezTo>
                  <a:cubicBezTo>
                    <a:pt x="60103" y="39433"/>
                    <a:pt x="57436" y="36385"/>
                    <a:pt x="57436" y="32766"/>
                  </a:cubicBezTo>
                  <a:lnTo>
                    <a:pt x="57436" y="0"/>
                  </a:lnTo>
                  <a:lnTo>
                    <a:pt x="7334" y="0"/>
                  </a:lnTo>
                  <a:lnTo>
                    <a:pt x="7334" y="32766"/>
                  </a:lnTo>
                  <a:cubicBezTo>
                    <a:pt x="7334" y="36385"/>
                    <a:pt x="4667" y="39433"/>
                    <a:pt x="1048" y="39910"/>
                  </a:cubicBezTo>
                  <a:cubicBezTo>
                    <a:pt x="667" y="39910"/>
                    <a:pt x="381" y="44958"/>
                    <a:pt x="0" y="45053"/>
                  </a:cubicBezTo>
                  <a:lnTo>
                    <a:pt x="32385" y="119539"/>
                  </a:lnTo>
                  <a:close/>
                </a:path>
              </a:pathLst>
            </a:custGeom>
            <a:solidFill>
              <a:srgbClr val="C28E7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8" name="Google Shape;6298;p61"/>
            <p:cNvSpPr/>
            <p:nvPr/>
          </p:nvSpPr>
          <p:spPr>
            <a:xfrm>
              <a:off x="5706171" y="4189634"/>
              <a:ext cx="68508" cy="216326"/>
            </a:xfrm>
            <a:custGeom>
              <a:rect b="b" l="l" r="r" t="t"/>
              <a:pathLst>
                <a:path extrusionOk="0" h="206025" w="65246">
                  <a:moveTo>
                    <a:pt x="35243" y="0"/>
                  </a:moveTo>
                  <a:lnTo>
                    <a:pt x="0" y="0"/>
                  </a:lnTo>
                  <a:cubicBezTo>
                    <a:pt x="16573" y="0"/>
                    <a:pt x="30004" y="13430"/>
                    <a:pt x="30004" y="30004"/>
                  </a:cubicBezTo>
                  <a:cubicBezTo>
                    <a:pt x="30004" y="67247"/>
                    <a:pt x="23622" y="76581"/>
                    <a:pt x="23622" y="113824"/>
                  </a:cubicBezTo>
                  <a:lnTo>
                    <a:pt x="23622" y="206026"/>
                  </a:lnTo>
                  <a:lnTo>
                    <a:pt x="58864" y="206026"/>
                  </a:lnTo>
                  <a:lnTo>
                    <a:pt x="58864" y="113824"/>
                  </a:lnTo>
                  <a:cubicBezTo>
                    <a:pt x="58864" y="76581"/>
                    <a:pt x="65246" y="67247"/>
                    <a:pt x="65246" y="30004"/>
                  </a:cubicBezTo>
                  <a:cubicBezTo>
                    <a:pt x="65246" y="13430"/>
                    <a:pt x="51816" y="0"/>
                    <a:pt x="35243" y="0"/>
                  </a:cubicBezTo>
                  <a:lnTo>
                    <a:pt x="35243"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9" name="Google Shape;6299;p61"/>
            <p:cNvSpPr/>
            <p:nvPr/>
          </p:nvSpPr>
          <p:spPr>
            <a:xfrm>
              <a:off x="5630319" y="4179525"/>
              <a:ext cx="60607" cy="118414"/>
            </a:xfrm>
            <a:custGeom>
              <a:rect b="b" l="l" r="r" t="t"/>
              <a:pathLst>
                <a:path extrusionOk="0" h="112775" w="57721">
                  <a:moveTo>
                    <a:pt x="45530" y="103918"/>
                  </a:moveTo>
                  <a:cubicBezTo>
                    <a:pt x="53816" y="96774"/>
                    <a:pt x="57436" y="86201"/>
                    <a:pt x="57722" y="75247"/>
                  </a:cubicBezTo>
                  <a:lnTo>
                    <a:pt x="57722" y="3810"/>
                  </a:lnTo>
                  <a:cubicBezTo>
                    <a:pt x="52769" y="1524"/>
                    <a:pt x="47054" y="95"/>
                    <a:pt x="40386" y="0"/>
                  </a:cubicBezTo>
                  <a:cubicBezTo>
                    <a:pt x="28004" y="95"/>
                    <a:pt x="18669" y="5143"/>
                    <a:pt x="12097" y="10858"/>
                  </a:cubicBezTo>
                  <a:cubicBezTo>
                    <a:pt x="5906" y="16192"/>
                    <a:pt x="1810" y="23431"/>
                    <a:pt x="0" y="31337"/>
                  </a:cubicBezTo>
                  <a:lnTo>
                    <a:pt x="0" y="74771"/>
                  </a:lnTo>
                  <a:cubicBezTo>
                    <a:pt x="286" y="85630"/>
                    <a:pt x="3810" y="96107"/>
                    <a:pt x="12097" y="103251"/>
                  </a:cubicBezTo>
                  <a:cubicBezTo>
                    <a:pt x="16764" y="107251"/>
                    <a:pt x="22765" y="110871"/>
                    <a:pt x="30194" y="112776"/>
                  </a:cubicBezTo>
                  <a:cubicBezTo>
                    <a:pt x="36386" y="110776"/>
                    <a:pt x="41529" y="107537"/>
                    <a:pt x="45625" y="104013"/>
                  </a:cubicBezTo>
                  <a:close/>
                </a:path>
              </a:pathLst>
            </a:custGeom>
            <a:solidFill>
              <a:srgbClr val="C28E7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0" name="Google Shape;6300;p61"/>
            <p:cNvSpPr/>
            <p:nvPr/>
          </p:nvSpPr>
          <p:spPr>
            <a:xfrm>
              <a:off x="5660039" y="4183128"/>
              <a:ext cx="55006" cy="116114"/>
            </a:xfrm>
            <a:custGeom>
              <a:rect b="b" l="l" r="r" t="t"/>
              <a:pathLst>
                <a:path extrusionOk="0" h="110585" w="52387">
                  <a:moveTo>
                    <a:pt x="52388" y="71342"/>
                  </a:moveTo>
                  <a:lnTo>
                    <a:pt x="52388" y="71342"/>
                  </a:lnTo>
                  <a:lnTo>
                    <a:pt x="52388" y="27908"/>
                  </a:lnTo>
                  <a:cubicBezTo>
                    <a:pt x="50578" y="20003"/>
                    <a:pt x="46482" y="12764"/>
                    <a:pt x="40291" y="7430"/>
                  </a:cubicBezTo>
                  <a:cubicBezTo>
                    <a:pt x="37052" y="4572"/>
                    <a:pt x="33147" y="2000"/>
                    <a:pt x="28480" y="0"/>
                  </a:cubicBezTo>
                  <a:lnTo>
                    <a:pt x="28480" y="71247"/>
                  </a:lnTo>
                  <a:cubicBezTo>
                    <a:pt x="28194" y="82106"/>
                    <a:pt x="24670" y="92583"/>
                    <a:pt x="16383" y="99727"/>
                  </a:cubicBezTo>
                  <a:cubicBezTo>
                    <a:pt x="12097" y="103442"/>
                    <a:pt x="6668" y="106775"/>
                    <a:pt x="0" y="108776"/>
                  </a:cubicBezTo>
                  <a:cubicBezTo>
                    <a:pt x="3620" y="109823"/>
                    <a:pt x="7620" y="110490"/>
                    <a:pt x="11906" y="110585"/>
                  </a:cubicBezTo>
                  <a:cubicBezTo>
                    <a:pt x="24289" y="110490"/>
                    <a:pt x="33623" y="105442"/>
                    <a:pt x="40196" y="99727"/>
                  </a:cubicBezTo>
                  <a:cubicBezTo>
                    <a:pt x="48483" y="92583"/>
                    <a:pt x="52007" y="82201"/>
                    <a:pt x="52292" y="71247"/>
                  </a:cubicBezTo>
                  <a:lnTo>
                    <a:pt x="52292" y="71247"/>
                  </a:lnTo>
                  <a:close/>
                </a:path>
              </a:pathLst>
            </a:custGeom>
            <a:solidFill>
              <a:srgbClr val="A7796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1" name="Google Shape;6301;p61"/>
            <p:cNvSpPr/>
            <p:nvPr/>
          </p:nvSpPr>
          <p:spPr>
            <a:xfrm>
              <a:off x="5572178" y="4319249"/>
              <a:ext cx="166821" cy="105713"/>
            </a:xfrm>
            <a:custGeom>
              <a:rect b="b" l="l" r="r" t="t"/>
              <a:pathLst>
                <a:path extrusionOk="0" h="100679" w="158877">
                  <a:moveTo>
                    <a:pt x="158782" y="57436"/>
                  </a:moveTo>
                  <a:cubicBezTo>
                    <a:pt x="158782" y="43624"/>
                    <a:pt x="150686" y="31147"/>
                    <a:pt x="138113" y="25622"/>
                  </a:cubicBezTo>
                  <a:cubicBezTo>
                    <a:pt x="129159" y="21622"/>
                    <a:pt x="112490" y="18669"/>
                    <a:pt x="101156" y="16954"/>
                  </a:cubicBezTo>
                  <a:lnTo>
                    <a:pt x="95631" y="21241"/>
                  </a:lnTo>
                  <a:lnTo>
                    <a:pt x="68390" y="0"/>
                  </a:lnTo>
                  <a:cubicBezTo>
                    <a:pt x="67342" y="1048"/>
                    <a:pt x="65913" y="1715"/>
                    <a:pt x="64389" y="1905"/>
                  </a:cubicBezTo>
                  <a:cubicBezTo>
                    <a:pt x="53721" y="3334"/>
                    <a:pt x="32099" y="6572"/>
                    <a:pt x="20669" y="11716"/>
                  </a:cubicBezTo>
                  <a:cubicBezTo>
                    <a:pt x="8096" y="17335"/>
                    <a:pt x="0" y="29813"/>
                    <a:pt x="0" y="43529"/>
                  </a:cubicBezTo>
                  <a:lnTo>
                    <a:pt x="0" y="90583"/>
                  </a:lnTo>
                  <a:cubicBezTo>
                    <a:pt x="0" y="96107"/>
                    <a:pt x="4477" y="100679"/>
                    <a:pt x="10096" y="100679"/>
                  </a:cubicBezTo>
                  <a:lnTo>
                    <a:pt x="158877" y="100679"/>
                  </a:lnTo>
                  <a:lnTo>
                    <a:pt x="158877" y="57531"/>
                  </a:lnTo>
                  <a:lnTo>
                    <a:pt x="158877" y="5753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2" name="Google Shape;6302;p61"/>
            <p:cNvSpPr/>
            <p:nvPr/>
          </p:nvSpPr>
          <p:spPr>
            <a:xfrm>
              <a:off x="5676751" y="4319149"/>
              <a:ext cx="96412" cy="105713"/>
            </a:xfrm>
            <a:custGeom>
              <a:rect b="b" l="l" r="r" t="t"/>
              <a:pathLst>
                <a:path extrusionOk="0" h="100679" w="91821">
                  <a:moveTo>
                    <a:pt x="71152" y="11716"/>
                  </a:moveTo>
                  <a:cubicBezTo>
                    <a:pt x="59722" y="6572"/>
                    <a:pt x="38100" y="3334"/>
                    <a:pt x="27432" y="1905"/>
                  </a:cubicBezTo>
                  <a:cubicBezTo>
                    <a:pt x="25908" y="1715"/>
                    <a:pt x="24479" y="1048"/>
                    <a:pt x="23431" y="0"/>
                  </a:cubicBezTo>
                  <a:lnTo>
                    <a:pt x="0" y="18288"/>
                  </a:lnTo>
                  <a:cubicBezTo>
                    <a:pt x="11335" y="20002"/>
                    <a:pt x="26956" y="22955"/>
                    <a:pt x="36004" y="26956"/>
                  </a:cubicBezTo>
                  <a:cubicBezTo>
                    <a:pt x="48578" y="32575"/>
                    <a:pt x="56674" y="45053"/>
                    <a:pt x="56674" y="58769"/>
                  </a:cubicBezTo>
                  <a:lnTo>
                    <a:pt x="56674" y="100679"/>
                  </a:lnTo>
                  <a:lnTo>
                    <a:pt x="81724" y="100679"/>
                  </a:lnTo>
                  <a:cubicBezTo>
                    <a:pt x="87249" y="100679"/>
                    <a:pt x="91821" y="96202"/>
                    <a:pt x="91821" y="90583"/>
                  </a:cubicBezTo>
                  <a:lnTo>
                    <a:pt x="91821" y="43529"/>
                  </a:lnTo>
                  <a:cubicBezTo>
                    <a:pt x="91821" y="29718"/>
                    <a:pt x="83725" y="17240"/>
                    <a:pt x="71152" y="11716"/>
                  </a:cubicBezTo>
                  <a:lnTo>
                    <a:pt x="71152" y="1171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3" name="Google Shape;6303;p61"/>
            <p:cNvSpPr/>
            <p:nvPr/>
          </p:nvSpPr>
          <p:spPr>
            <a:xfrm>
              <a:off x="5622513" y="4175622"/>
              <a:ext cx="68308" cy="58607"/>
            </a:xfrm>
            <a:custGeom>
              <a:rect b="b" l="l" r="r" t="t"/>
              <a:pathLst>
                <a:path extrusionOk="0" h="55816" w="65055">
                  <a:moveTo>
                    <a:pt x="48101" y="27908"/>
                  </a:moveTo>
                  <a:cubicBezTo>
                    <a:pt x="53435" y="27908"/>
                    <a:pt x="58769" y="27051"/>
                    <a:pt x="63818" y="25337"/>
                  </a:cubicBezTo>
                  <a:lnTo>
                    <a:pt x="64866" y="24956"/>
                  </a:lnTo>
                  <a:cubicBezTo>
                    <a:pt x="64866" y="24956"/>
                    <a:pt x="64961" y="24956"/>
                    <a:pt x="65056" y="24956"/>
                  </a:cubicBezTo>
                  <a:lnTo>
                    <a:pt x="65056" y="381"/>
                  </a:lnTo>
                  <a:cubicBezTo>
                    <a:pt x="65056" y="381"/>
                    <a:pt x="64199" y="0"/>
                    <a:pt x="64199" y="0"/>
                  </a:cubicBezTo>
                  <a:lnTo>
                    <a:pt x="30671" y="0"/>
                  </a:lnTo>
                  <a:cubicBezTo>
                    <a:pt x="13716" y="0"/>
                    <a:pt x="0" y="13716"/>
                    <a:pt x="0" y="30671"/>
                  </a:cubicBezTo>
                  <a:lnTo>
                    <a:pt x="0" y="55817"/>
                  </a:lnTo>
                  <a:cubicBezTo>
                    <a:pt x="476" y="55721"/>
                    <a:pt x="1048" y="55626"/>
                    <a:pt x="1619" y="55626"/>
                  </a:cubicBezTo>
                  <a:lnTo>
                    <a:pt x="8763" y="55626"/>
                  </a:lnTo>
                  <a:cubicBezTo>
                    <a:pt x="11906" y="54483"/>
                    <a:pt x="14192" y="51435"/>
                    <a:pt x="14192" y="47816"/>
                  </a:cubicBezTo>
                  <a:lnTo>
                    <a:pt x="14192" y="31909"/>
                  </a:lnTo>
                  <a:cubicBezTo>
                    <a:pt x="14192" y="27432"/>
                    <a:pt x="17812" y="23908"/>
                    <a:pt x="22193" y="23908"/>
                  </a:cubicBezTo>
                  <a:lnTo>
                    <a:pt x="23908" y="23908"/>
                  </a:lnTo>
                  <a:cubicBezTo>
                    <a:pt x="26384" y="23908"/>
                    <a:pt x="28956" y="24289"/>
                    <a:pt x="31242" y="25146"/>
                  </a:cubicBezTo>
                  <a:lnTo>
                    <a:pt x="32290" y="25527"/>
                  </a:lnTo>
                  <a:cubicBezTo>
                    <a:pt x="37338" y="27242"/>
                    <a:pt x="42672" y="28099"/>
                    <a:pt x="48006" y="28099"/>
                  </a:cubicBezTo>
                  <a:lnTo>
                    <a:pt x="48006" y="28099"/>
                  </a:lnTo>
                  <a:close/>
                </a:path>
              </a:pathLst>
            </a:custGeom>
            <a:solidFill>
              <a:srgbClr val="52424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4" name="Google Shape;6304;p61"/>
            <p:cNvSpPr/>
            <p:nvPr/>
          </p:nvSpPr>
          <p:spPr>
            <a:xfrm>
              <a:off x="5690060" y="4175522"/>
              <a:ext cx="32703" cy="58607"/>
            </a:xfrm>
            <a:custGeom>
              <a:rect b="b" l="l" r="r" t="t"/>
              <a:pathLst>
                <a:path extrusionOk="0" h="55816" w="31146">
                  <a:moveTo>
                    <a:pt x="29528" y="55626"/>
                  </a:moveTo>
                  <a:cubicBezTo>
                    <a:pt x="30099" y="55626"/>
                    <a:pt x="30575" y="55626"/>
                    <a:pt x="31147" y="55817"/>
                  </a:cubicBezTo>
                  <a:cubicBezTo>
                    <a:pt x="31147" y="54197"/>
                    <a:pt x="31147" y="46673"/>
                    <a:pt x="31147" y="30671"/>
                  </a:cubicBezTo>
                  <a:cubicBezTo>
                    <a:pt x="31147" y="13716"/>
                    <a:pt x="17431" y="0"/>
                    <a:pt x="476" y="0"/>
                  </a:cubicBezTo>
                  <a:lnTo>
                    <a:pt x="0" y="0"/>
                  </a:lnTo>
                  <a:lnTo>
                    <a:pt x="0" y="25241"/>
                  </a:lnTo>
                  <a:cubicBezTo>
                    <a:pt x="0" y="25241"/>
                    <a:pt x="667" y="25051"/>
                    <a:pt x="667" y="25051"/>
                  </a:cubicBezTo>
                  <a:cubicBezTo>
                    <a:pt x="3048" y="24289"/>
                    <a:pt x="5525" y="23813"/>
                    <a:pt x="8001" y="23813"/>
                  </a:cubicBezTo>
                  <a:lnTo>
                    <a:pt x="8954" y="23813"/>
                  </a:lnTo>
                  <a:cubicBezTo>
                    <a:pt x="13430" y="23813"/>
                    <a:pt x="16954" y="27432"/>
                    <a:pt x="16954" y="31813"/>
                  </a:cubicBezTo>
                  <a:lnTo>
                    <a:pt x="16954" y="47720"/>
                  </a:lnTo>
                  <a:cubicBezTo>
                    <a:pt x="16954" y="51340"/>
                    <a:pt x="19241" y="54292"/>
                    <a:pt x="22384" y="55531"/>
                  </a:cubicBezTo>
                  <a:lnTo>
                    <a:pt x="29528" y="55531"/>
                  </a:lnTo>
                  <a:close/>
                </a:path>
              </a:pathLst>
            </a:custGeom>
            <a:solidFill>
              <a:srgbClr val="41363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5" name="Google Shape;6305;p61"/>
            <p:cNvSpPr/>
            <p:nvPr/>
          </p:nvSpPr>
          <p:spPr>
            <a:xfrm>
              <a:off x="5658739" y="4341468"/>
              <a:ext cx="27803" cy="21902"/>
            </a:xfrm>
            <a:custGeom>
              <a:rect b="b" l="l" r="r" t="t"/>
              <a:pathLst>
                <a:path extrusionOk="0" h="20859" w="26479">
                  <a:moveTo>
                    <a:pt x="13240" y="0"/>
                  </a:moveTo>
                  <a:lnTo>
                    <a:pt x="13240" y="0"/>
                  </a:lnTo>
                  <a:lnTo>
                    <a:pt x="0" y="6667"/>
                  </a:lnTo>
                  <a:lnTo>
                    <a:pt x="6667" y="20860"/>
                  </a:lnTo>
                  <a:lnTo>
                    <a:pt x="19812" y="20860"/>
                  </a:lnTo>
                  <a:lnTo>
                    <a:pt x="26479" y="6667"/>
                  </a:lnTo>
                  <a:lnTo>
                    <a:pt x="1324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6" name="Google Shape;6306;p61"/>
            <p:cNvSpPr/>
            <p:nvPr/>
          </p:nvSpPr>
          <p:spPr>
            <a:xfrm>
              <a:off x="5650333" y="4363488"/>
              <a:ext cx="44605" cy="61407"/>
            </a:xfrm>
            <a:custGeom>
              <a:rect b="b" l="l" r="r" t="t"/>
              <a:pathLst>
                <a:path extrusionOk="0" h="58483" w="42481">
                  <a:moveTo>
                    <a:pt x="27813" y="0"/>
                  </a:moveTo>
                  <a:lnTo>
                    <a:pt x="14669" y="0"/>
                  </a:lnTo>
                  <a:lnTo>
                    <a:pt x="0" y="58483"/>
                  </a:lnTo>
                  <a:lnTo>
                    <a:pt x="42482" y="58483"/>
                  </a:lnTo>
                  <a:lnTo>
                    <a:pt x="27813"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7" name="Google Shape;6307;p61"/>
            <p:cNvSpPr/>
            <p:nvPr/>
          </p:nvSpPr>
          <p:spPr>
            <a:xfrm>
              <a:off x="5629318" y="4319149"/>
              <a:ext cx="43405" cy="34765"/>
            </a:xfrm>
            <a:custGeom>
              <a:rect b="b" l="l" r="r" t="t"/>
              <a:pathLst>
                <a:path extrusionOk="0" h="33110" w="41338">
                  <a:moveTo>
                    <a:pt x="10001" y="1905"/>
                  </a:moveTo>
                  <a:cubicBezTo>
                    <a:pt x="7239" y="2286"/>
                    <a:pt x="3810" y="2762"/>
                    <a:pt x="0" y="3334"/>
                  </a:cubicBezTo>
                  <a:lnTo>
                    <a:pt x="9906" y="28765"/>
                  </a:lnTo>
                  <a:cubicBezTo>
                    <a:pt x="11335" y="32480"/>
                    <a:pt x="15716" y="34195"/>
                    <a:pt x="19240" y="32385"/>
                  </a:cubicBezTo>
                  <a:lnTo>
                    <a:pt x="41338" y="21241"/>
                  </a:lnTo>
                  <a:lnTo>
                    <a:pt x="14097" y="0"/>
                  </a:lnTo>
                  <a:cubicBezTo>
                    <a:pt x="13049" y="1048"/>
                    <a:pt x="11621" y="1715"/>
                    <a:pt x="10096" y="1905"/>
                  </a:cubicBezTo>
                  <a:lnTo>
                    <a:pt x="10096" y="19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8" name="Google Shape;6308;p61"/>
            <p:cNvSpPr/>
            <p:nvPr/>
          </p:nvSpPr>
          <p:spPr>
            <a:xfrm>
              <a:off x="5672647" y="4336965"/>
              <a:ext cx="35504" cy="16963"/>
            </a:xfrm>
            <a:custGeom>
              <a:rect b="b" l="l" r="r" t="t"/>
              <a:pathLst>
                <a:path extrusionOk="0" h="16155" w="33813">
                  <a:moveTo>
                    <a:pt x="5525" y="0"/>
                  </a:moveTo>
                  <a:lnTo>
                    <a:pt x="0" y="4286"/>
                  </a:lnTo>
                  <a:lnTo>
                    <a:pt x="22098" y="15431"/>
                  </a:lnTo>
                  <a:cubicBezTo>
                    <a:pt x="25622" y="17240"/>
                    <a:pt x="30004" y="15526"/>
                    <a:pt x="31433" y="11811"/>
                  </a:cubicBezTo>
                  <a:lnTo>
                    <a:pt x="33814" y="5715"/>
                  </a:lnTo>
                  <a:cubicBezTo>
                    <a:pt x="24955" y="3239"/>
                    <a:pt x="13811" y="1238"/>
                    <a:pt x="5525" y="0"/>
                  </a:cubicBezTo>
                  <a:lnTo>
                    <a:pt x="552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9" name="Google Shape;6309;p61"/>
            <p:cNvSpPr/>
            <p:nvPr/>
          </p:nvSpPr>
          <p:spPr>
            <a:xfrm>
              <a:off x="5600498" y="4322452"/>
              <a:ext cx="138416" cy="102412"/>
            </a:xfrm>
            <a:custGeom>
              <a:rect b="b" l="l" r="r" t="t"/>
              <a:pathLst>
                <a:path extrusionOk="0" h="97535" w="131825">
                  <a:moveTo>
                    <a:pt x="131826" y="54388"/>
                  </a:moveTo>
                  <a:cubicBezTo>
                    <a:pt x="131826" y="40576"/>
                    <a:pt x="123730" y="28099"/>
                    <a:pt x="111157" y="22574"/>
                  </a:cubicBezTo>
                  <a:cubicBezTo>
                    <a:pt x="108299" y="21336"/>
                    <a:pt x="104680" y="20098"/>
                    <a:pt x="100679" y="19050"/>
                  </a:cubicBezTo>
                  <a:lnTo>
                    <a:pt x="74962" y="82105"/>
                  </a:lnTo>
                  <a:cubicBezTo>
                    <a:pt x="72676" y="87725"/>
                    <a:pt x="64675" y="87725"/>
                    <a:pt x="62389" y="82105"/>
                  </a:cubicBezTo>
                  <a:lnTo>
                    <a:pt x="28956" y="0"/>
                  </a:lnTo>
                  <a:cubicBezTo>
                    <a:pt x="20098" y="1333"/>
                    <a:pt x="8763" y="3429"/>
                    <a:pt x="0" y="6191"/>
                  </a:cubicBezTo>
                  <a:lnTo>
                    <a:pt x="0" y="97536"/>
                  </a:lnTo>
                  <a:lnTo>
                    <a:pt x="131826" y="97536"/>
                  </a:lnTo>
                  <a:lnTo>
                    <a:pt x="131826" y="54388"/>
                  </a:lnTo>
                  <a:lnTo>
                    <a:pt x="131826" y="5438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0" name="Google Shape;6310;p61"/>
            <p:cNvSpPr/>
            <p:nvPr/>
          </p:nvSpPr>
          <p:spPr>
            <a:xfrm>
              <a:off x="5676751" y="4319149"/>
              <a:ext cx="39305" cy="25703"/>
            </a:xfrm>
            <a:custGeom>
              <a:rect b="b" l="l" r="r" t="t"/>
              <a:pathLst>
                <a:path extrusionOk="0" h="24479" w="37433">
                  <a:moveTo>
                    <a:pt x="29242" y="24479"/>
                  </a:moveTo>
                  <a:lnTo>
                    <a:pt x="37433" y="3334"/>
                  </a:lnTo>
                  <a:cubicBezTo>
                    <a:pt x="33623" y="2762"/>
                    <a:pt x="30099" y="2286"/>
                    <a:pt x="27432" y="1905"/>
                  </a:cubicBezTo>
                  <a:cubicBezTo>
                    <a:pt x="25908" y="1715"/>
                    <a:pt x="24479" y="1048"/>
                    <a:pt x="23431" y="0"/>
                  </a:cubicBezTo>
                  <a:lnTo>
                    <a:pt x="0" y="18288"/>
                  </a:lnTo>
                  <a:cubicBezTo>
                    <a:pt x="8858" y="19621"/>
                    <a:pt x="20384" y="21717"/>
                    <a:pt x="29242" y="24479"/>
                  </a:cubicBezTo>
                  <a:lnTo>
                    <a:pt x="29242" y="2447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1" name="Google Shape;6311;p61"/>
            <p:cNvSpPr/>
            <p:nvPr/>
          </p:nvSpPr>
          <p:spPr>
            <a:xfrm>
              <a:off x="5705470" y="4322452"/>
              <a:ext cx="39305" cy="102412"/>
            </a:xfrm>
            <a:custGeom>
              <a:rect b="b" l="l" r="r" t="t"/>
              <a:pathLst>
                <a:path extrusionOk="0" h="97535" w="37433">
                  <a:moveTo>
                    <a:pt x="8477" y="0"/>
                  </a:moveTo>
                  <a:lnTo>
                    <a:pt x="0" y="20765"/>
                  </a:lnTo>
                  <a:cubicBezTo>
                    <a:pt x="3238" y="21717"/>
                    <a:pt x="6096" y="22669"/>
                    <a:pt x="8572" y="23813"/>
                  </a:cubicBezTo>
                  <a:cubicBezTo>
                    <a:pt x="21146" y="29432"/>
                    <a:pt x="29242" y="41910"/>
                    <a:pt x="29242" y="55626"/>
                  </a:cubicBezTo>
                  <a:lnTo>
                    <a:pt x="29242" y="97536"/>
                  </a:lnTo>
                  <a:lnTo>
                    <a:pt x="37433" y="97536"/>
                  </a:lnTo>
                  <a:lnTo>
                    <a:pt x="37433" y="6191"/>
                  </a:lnTo>
                  <a:cubicBezTo>
                    <a:pt x="28670" y="3429"/>
                    <a:pt x="17336" y="1333"/>
                    <a:pt x="8477" y="0"/>
                  </a:cubicBezTo>
                  <a:lnTo>
                    <a:pt x="8477"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2" name="Google Shape;6312;p61"/>
            <p:cNvSpPr/>
            <p:nvPr/>
          </p:nvSpPr>
          <p:spPr>
            <a:xfrm>
              <a:off x="5535553" y="4390212"/>
              <a:ext cx="238729" cy="75409"/>
            </a:xfrm>
            <a:custGeom>
              <a:rect b="b" l="l" r="r" t="t"/>
              <a:pathLst>
                <a:path extrusionOk="0" h="71818" w="227361">
                  <a:moveTo>
                    <a:pt x="227362" y="64579"/>
                  </a:moveTo>
                  <a:lnTo>
                    <a:pt x="227362" y="0"/>
                  </a:lnTo>
                  <a:lnTo>
                    <a:pt x="0" y="0"/>
                  </a:lnTo>
                  <a:lnTo>
                    <a:pt x="0" y="64579"/>
                  </a:lnTo>
                  <a:cubicBezTo>
                    <a:pt x="0" y="68580"/>
                    <a:pt x="3238" y="71819"/>
                    <a:pt x="7239" y="71819"/>
                  </a:cubicBezTo>
                  <a:lnTo>
                    <a:pt x="220123" y="71819"/>
                  </a:lnTo>
                  <a:cubicBezTo>
                    <a:pt x="224123" y="71819"/>
                    <a:pt x="227362" y="68580"/>
                    <a:pt x="227362" y="64579"/>
                  </a:cubicBezTo>
                  <a:lnTo>
                    <a:pt x="227362" y="6457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3" name="Google Shape;6313;p61"/>
            <p:cNvSpPr/>
            <p:nvPr/>
          </p:nvSpPr>
          <p:spPr>
            <a:xfrm>
              <a:off x="5765213" y="4390212"/>
              <a:ext cx="44505" cy="75409"/>
            </a:xfrm>
            <a:custGeom>
              <a:rect b="b" l="l" r="r" t="t"/>
              <a:pathLst>
                <a:path extrusionOk="0" h="71818" w="42386">
                  <a:moveTo>
                    <a:pt x="7239" y="0"/>
                  </a:moveTo>
                  <a:lnTo>
                    <a:pt x="7239" y="64579"/>
                  </a:lnTo>
                  <a:cubicBezTo>
                    <a:pt x="7239" y="68580"/>
                    <a:pt x="4001" y="71819"/>
                    <a:pt x="0" y="71819"/>
                  </a:cubicBezTo>
                  <a:lnTo>
                    <a:pt x="35147" y="71819"/>
                  </a:lnTo>
                  <a:cubicBezTo>
                    <a:pt x="39148" y="71819"/>
                    <a:pt x="42386" y="68580"/>
                    <a:pt x="42386" y="64579"/>
                  </a:cubicBezTo>
                  <a:lnTo>
                    <a:pt x="42386" y="0"/>
                  </a:lnTo>
                  <a:lnTo>
                    <a:pt x="723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4" name="Google Shape;6314;p61"/>
            <p:cNvSpPr/>
            <p:nvPr/>
          </p:nvSpPr>
          <p:spPr>
            <a:xfrm>
              <a:off x="5527547" y="4386409"/>
              <a:ext cx="254731" cy="23902"/>
            </a:xfrm>
            <a:custGeom>
              <a:rect b="b" l="l" r="r" t="t"/>
              <a:pathLst>
                <a:path extrusionOk="0" h="22764" w="242601">
                  <a:moveTo>
                    <a:pt x="242602" y="15240"/>
                  </a:moveTo>
                  <a:lnTo>
                    <a:pt x="242602" y="2286"/>
                  </a:lnTo>
                  <a:lnTo>
                    <a:pt x="241078" y="0"/>
                  </a:lnTo>
                  <a:lnTo>
                    <a:pt x="7620" y="0"/>
                  </a:lnTo>
                  <a:cubicBezTo>
                    <a:pt x="3429" y="0"/>
                    <a:pt x="0" y="3429"/>
                    <a:pt x="0" y="7620"/>
                  </a:cubicBezTo>
                  <a:lnTo>
                    <a:pt x="0" y="15145"/>
                  </a:lnTo>
                  <a:cubicBezTo>
                    <a:pt x="0" y="19336"/>
                    <a:pt x="3429" y="22765"/>
                    <a:pt x="7620" y="22765"/>
                  </a:cubicBezTo>
                  <a:lnTo>
                    <a:pt x="234982" y="22765"/>
                  </a:lnTo>
                  <a:cubicBezTo>
                    <a:pt x="239173" y="22765"/>
                    <a:pt x="242602" y="19336"/>
                    <a:pt x="242602" y="15145"/>
                  </a:cubicBezTo>
                  <a:lnTo>
                    <a:pt x="242602" y="151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5" name="Google Shape;6315;p61"/>
            <p:cNvSpPr/>
            <p:nvPr/>
          </p:nvSpPr>
          <p:spPr>
            <a:xfrm>
              <a:off x="5772918" y="4386409"/>
              <a:ext cx="44905" cy="23902"/>
            </a:xfrm>
            <a:custGeom>
              <a:rect b="b" l="l" r="r" t="t"/>
              <a:pathLst>
                <a:path extrusionOk="0" h="22764" w="42767">
                  <a:moveTo>
                    <a:pt x="35147" y="0"/>
                  </a:moveTo>
                  <a:lnTo>
                    <a:pt x="7620" y="0"/>
                  </a:lnTo>
                  <a:lnTo>
                    <a:pt x="7620" y="15145"/>
                  </a:lnTo>
                  <a:cubicBezTo>
                    <a:pt x="7620" y="19336"/>
                    <a:pt x="4191" y="22765"/>
                    <a:pt x="0" y="22765"/>
                  </a:cubicBezTo>
                  <a:lnTo>
                    <a:pt x="35147" y="22765"/>
                  </a:lnTo>
                  <a:cubicBezTo>
                    <a:pt x="39338" y="22765"/>
                    <a:pt x="42767" y="19336"/>
                    <a:pt x="42767" y="15145"/>
                  </a:cubicBezTo>
                  <a:lnTo>
                    <a:pt x="42767" y="7620"/>
                  </a:lnTo>
                  <a:cubicBezTo>
                    <a:pt x="42767" y="3429"/>
                    <a:pt x="39338" y="0"/>
                    <a:pt x="35147"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16" name="Google Shape;6316;p61"/>
          <p:cNvGrpSpPr/>
          <p:nvPr/>
        </p:nvGrpSpPr>
        <p:grpSpPr>
          <a:xfrm>
            <a:off x="6861673" y="2866215"/>
            <a:ext cx="230087" cy="291002"/>
            <a:chOff x="6864417" y="2867867"/>
            <a:chExt cx="230087" cy="291002"/>
          </a:xfrm>
        </p:grpSpPr>
        <p:sp>
          <p:nvSpPr>
            <p:cNvPr id="6317" name="Google Shape;6317;p61"/>
            <p:cNvSpPr/>
            <p:nvPr/>
          </p:nvSpPr>
          <p:spPr>
            <a:xfrm>
              <a:off x="6883470" y="3014718"/>
              <a:ext cx="80677" cy="121879"/>
            </a:xfrm>
            <a:custGeom>
              <a:rect b="b" l="l" r="r" t="t"/>
              <a:pathLst>
                <a:path extrusionOk="0" h="2031314" w="1344621">
                  <a:moveTo>
                    <a:pt x="1344622" y="229362"/>
                  </a:moveTo>
                  <a:lnTo>
                    <a:pt x="790934" y="0"/>
                  </a:lnTo>
                  <a:lnTo>
                    <a:pt x="7979" y="1890236"/>
                  </a:lnTo>
                  <a:cubicBezTo>
                    <a:pt x="-24978" y="1969865"/>
                    <a:pt x="49603" y="2051971"/>
                    <a:pt x="131994" y="2026634"/>
                  </a:cubicBezTo>
                  <a:lnTo>
                    <a:pt x="575954" y="1890427"/>
                  </a:lnTo>
                  <a:cubicBezTo>
                    <a:pt x="589289" y="1886331"/>
                    <a:pt x="601672" y="1885093"/>
                    <a:pt x="614816" y="1886426"/>
                  </a:cubicBezTo>
                  <a:lnTo>
                    <a:pt x="663965" y="1872329"/>
                  </a:lnTo>
                  <a:lnTo>
                    <a:pt x="1344527" y="2293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8" name="Google Shape;6318;p61"/>
            <p:cNvSpPr/>
            <p:nvPr/>
          </p:nvSpPr>
          <p:spPr>
            <a:xfrm>
              <a:off x="6919996" y="3027437"/>
              <a:ext cx="75947" cy="131432"/>
            </a:xfrm>
            <a:custGeom>
              <a:rect b="b" l="l" r="r" t="t"/>
              <a:pathLst>
                <a:path extrusionOk="0" h="2190536" w="1265777">
                  <a:moveTo>
                    <a:pt x="692753" y="0"/>
                  </a:moveTo>
                  <a:lnTo>
                    <a:pt x="0" y="1672399"/>
                  </a:lnTo>
                  <a:cubicBezTo>
                    <a:pt x="33528" y="1675352"/>
                    <a:pt x="64484" y="1694879"/>
                    <a:pt x="81058" y="1726121"/>
                  </a:cubicBezTo>
                  <a:lnTo>
                    <a:pt x="298609" y="2136362"/>
                  </a:lnTo>
                  <a:cubicBezTo>
                    <a:pt x="338995" y="2212562"/>
                    <a:pt x="449771" y="2207228"/>
                    <a:pt x="482822" y="2127599"/>
                  </a:cubicBezTo>
                  <a:lnTo>
                    <a:pt x="1265777" y="237363"/>
                  </a:lnTo>
                  <a:lnTo>
                    <a:pt x="692753"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9" name="Google Shape;6319;p61"/>
            <p:cNvSpPr/>
            <p:nvPr/>
          </p:nvSpPr>
          <p:spPr>
            <a:xfrm>
              <a:off x="6961445" y="3027963"/>
              <a:ext cx="73741" cy="130898"/>
            </a:xfrm>
            <a:custGeom>
              <a:rect b="b" l="l" r="r" t="t"/>
              <a:pathLst>
                <a:path extrusionOk="0" h="2181640" w="1229010">
                  <a:moveTo>
                    <a:pt x="551688" y="0"/>
                  </a:moveTo>
                  <a:lnTo>
                    <a:pt x="0" y="228505"/>
                  </a:lnTo>
                  <a:lnTo>
                    <a:pt x="782955" y="2118741"/>
                  </a:lnTo>
                  <a:cubicBezTo>
                    <a:pt x="815912" y="2198370"/>
                    <a:pt x="926783" y="2203609"/>
                    <a:pt x="967168" y="2127504"/>
                  </a:cubicBezTo>
                  <a:lnTo>
                    <a:pt x="1184719" y="1717262"/>
                  </a:lnTo>
                  <a:cubicBezTo>
                    <a:pt x="1191197" y="1705070"/>
                    <a:pt x="1201007" y="1693831"/>
                    <a:pt x="1211104" y="1685449"/>
                  </a:cubicBezTo>
                  <a:lnTo>
                    <a:pt x="1229011" y="1635347"/>
                  </a:lnTo>
                  <a:lnTo>
                    <a:pt x="551593" y="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0" name="Google Shape;6320;p61"/>
            <p:cNvSpPr/>
            <p:nvPr/>
          </p:nvSpPr>
          <p:spPr>
            <a:xfrm>
              <a:off x="6992258" y="3014718"/>
              <a:ext cx="81719" cy="121873"/>
            </a:xfrm>
            <a:custGeom>
              <a:rect b="b" l="l" r="r" t="t"/>
              <a:pathLst>
                <a:path extrusionOk="0" h="2031218" w="1361990">
                  <a:moveTo>
                    <a:pt x="1353979" y="1890236"/>
                  </a:moveTo>
                  <a:lnTo>
                    <a:pt x="571024" y="0"/>
                  </a:lnTo>
                  <a:lnTo>
                    <a:pt x="0" y="236506"/>
                  </a:lnTo>
                  <a:lnTo>
                    <a:pt x="692468" y="1908239"/>
                  </a:lnTo>
                  <a:cubicBezTo>
                    <a:pt x="718185" y="1887760"/>
                    <a:pt x="752951" y="1880235"/>
                    <a:pt x="786003" y="1890332"/>
                  </a:cubicBezTo>
                  <a:lnTo>
                    <a:pt x="1229963" y="2026539"/>
                  </a:lnTo>
                  <a:cubicBezTo>
                    <a:pt x="1312355" y="2051876"/>
                    <a:pt x="1387031" y="1969770"/>
                    <a:pt x="1353979" y="189014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1" name="Google Shape;6321;p61"/>
            <p:cNvSpPr/>
            <p:nvPr/>
          </p:nvSpPr>
          <p:spPr>
            <a:xfrm>
              <a:off x="6864417" y="2867867"/>
              <a:ext cx="230087" cy="229262"/>
            </a:xfrm>
            <a:custGeom>
              <a:rect b="b" l="l" r="r" t="t"/>
              <a:pathLst>
                <a:path extrusionOk="0" h="3821031" w="3834790">
                  <a:moveTo>
                    <a:pt x="2114107" y="68509"/>
                  </a:moveTo>
                  <a:cubicBezTo>
                    <a:pt x="2196022" y="133469"/>
                    <a:pt x="2304702" y="153757"/>
                    <a:pt x="2404524" y="122801"/>
                  </a:cubicBezTo>
                  <a:cubicBezTo>
                    <a:pt x="2544923" y="79177"/>
                    <a:pt x="2696846" y="138041"/>
                    <a:pt x="2771141" y="264819"/>
                  </a:cubicBezTo>
                  <a:cubicBezTo>
                    <a:pt x="2824005" y="355021"/>
                    <a:pt x="2918017" y="413218"/>
                    <a:pt x="3022316" y="420362"/>
                  </a:cubicBezTo>
                  <a:cubicBezTo>
                    <a:pt x="3169001" y="430459"/>
                    <a:pt x="3289396" y="540187"/>
                    <a:pt x="3312923" y="685252"/>
                  </a:cubicBezTo>
                  <a:cubicBezTo>
                    <a:pt x="3329687" y="788408"/>
                    <a:pt x="3396362" y="876705"/>
                    <a:pt x="3490945" y="920996"/>
                  </a:cubicBezTo>
                  <a:cubicBezTo>
                    <a:pt x="3624105" y="983385"/>
                    <a:pt x="3696685" y="1129213"/>
                    <a:pt x="3666206" y="1272945"/>
                  </a:cubicBezTo>
                  <a:cubicBezTo>
                    <a:pt x="3644584" y="1375243"/>
                    <a:pt x="3674778" y="1481542"/>
                    <a:pt x="3747073" y="1557076"/>
                  </a:cubicBezTo>
                  <a:cubicBezTo>
                    <a:pt x="3848704" y="1663279"/>
                    <a:pt x="3863659" y="1825490"/>
                    <a:pt x="3783363" y="1948648"/>
                  </a:cubicBezTo>
                  <a:cubicBezTo>
                    <a:pt x="3726213" y="2036183"/>
                    <a:pt x="3716021" y="2146292"/>
                    <a:pt x="3756121" y="2242876"/>
                  </a:cubicBezTo>
                  <a:cubicBezTo>
                    <a:pt x="3812509" y="2378607"/>
                    <a:pt x="3767933" y="2535293"/>
                    <a:pt x="3648489" y="2621113"/>
                  </a:cubicBezTo>
                  <a:cubicBezTo>
                    <a:pt x="3563621" y="2682073"/>
                    <a:pt x="3514282" y="2781134"/>
                    <a:pt x="3516758" y="2885623"/>
                  </a:cubicBezTo>
                  <a:cubicBezTo>
                    <a:pt x="3520283" y="3032593"/>
                    <a:pt x="3422080" y="3162610"/>
                    <a:pt x="3279776" y="3199376"/>
                  </a:cubicBezTo>
                  <a:cubicBezTo>
                    <a:pt x="3178621" y="3225570"/>
                    <a:pt x="3096896" y="3300055"/>
                    <a:pt x="3061463" y="3398449"/>
                  </a:cubicBezTo>
                  <a:cubicBezTo>
                    <a:pt x="3011648" y="3536752"/>
                    <a:pt x="2873154" y="3622477"/>
                    <a:pt x="2727136" y="3605427"/>
                  </a:cubicBezTo>
                  <a:cubicBezTo>
                    <a:pt x="2623313" y="3593330"/>
                    <a:pt x="2520158" y="3633240"/>
                    <a:pt x="2451673" y="3712107"/>
                  </a:cubicBezTo>
                  <a:cubicBezTo>
                    <a:pt x="2355280" y="3823073"/>
                    <a:pt x="2195164" y="3852982"/>
                    <a:pt x="2065148" y="3784402"/>
                  </a:cubicBezTo>
                  <a:cubicBezTo>
                    <a:pt x="1972756" y="3735634"/>
                    <a:pt x="1862170" y="3735634"/>
                    <a:pt x="1769683" y="3784402"/>
                  </a:cubicBezTo>
                  <a:cubicBezTo>
                    <a:pt x="1639666" y="3853077"/>
                    <a:pt x="1479551" y="3823073"/>
                    <a:pt x="1383158" y="3712107"/>
                  </a:cubicBezTo>
                  <a:cubicBezTo>
                    <a:pt x="1314578" y="3633145"/>
                    <a:pt x="1211518" y="3593235"/>
                    <a:pt x="1107695" y="3605427"/>
                  </a:cubicBezTo>
                  <a:cubicBezTo>
                    <a:pt x="961677" y="3622477"/>
                    <a:pt x="823183" y="3536752"/>
                    <a:pt x="773368" y="3398449"/>
                  </a:cubicBezTo>
                  <a:cubicBezTo>
                    <a:pt x="737935" y="3300055"/>
                    <a:pt x="656210" y="3225570"/>
                    <a:pt x="555055" y="3199376"/>
                  </a:cubicBezTo>
                  <a:cubicBezTo>
                    <a:pt x="412751" y="3162514"/>
                    <a:pt x="314548" y="3032498"/>
                    <a:pt x="318073" y="2885623"/>
                  </a:cubicBezTo>
                  <a:cubicBezTo>
                    <a:pt x="320549" y="2781134"/>
                    <a:pt x="271305" y="2682169"/>
                    <a:pt x="186342" y="2621113"/>
                  </a:cubicBezTo>
                  <a:cubicBezTo>
                    <a:pt x="66994" y="2535388"/>
                    <a:pt x="22417" y="2378702"/>
                    <a:pt x="78709" y="2242876"/>
                  </a:cubicBezTo>
                  <a:cubicBezTo>
                    <a:pt x="118810" y="2146292"/>
                    <a:pt x="108618" y="2036183"/>
                    <a:pt x="51468" y="1948648"/>
                  </a:cubicBezTo>
                  <a:cubicBezTo>
                    <a:pt x="-28923" y="1825585"/>
                    <a:pt x="-13874" y="1663375"/>
                    <a:pt x="87758" y="1557076"/>
                  </a:cubicBezTo>
                  <a:cubicBezTo>
                    <a:pt x="159958" y="1481542"/>
                    <a:pt x="190247" y="1375148"/>
                    <a:pt x="168625" y="1272945"/>
                  </a:cubicBezTo>
                  <a:cubicBezTo>
                    <a:pt x="138145" y="1129117"/>
                    <a:pt x="210821" y="983290"/>
                    <a:pt x="343885" y="920996"/>
                  </a:cubicBezTo>
                  <a:cubicBezTo>
                    <a:pt x="438564" y="876610"/>
                    <a:pt x="505144" y="788408"/>
                    <a:pt x="521908" y="685252"/>
                  </a:cubicBezTo>
                  <a:cubicBezTo>
                    <a:pt x="545434" y="540187"/>
                    <a:pt x="665830" y="430459"/>
                    <a:pt x="812515" y="420362"/>
                  </a:cubicBezTo>
                  <a:cubicBezTo>
                    <a:pt x="916814" y="413218"/>
                    <a:pt x="1010826" y="355021"/>
                    <a:pt x="1063690" y="264819"/>
                  </a:cubicBezTo>
                  <a:cubicBezTo>
                    <a:pt x="1138080" y="138041"/>
                    <a:pt x="1290004" y="79177"/>
                    <a:pt x="1430307" y="122801"/>
                  </a:cubicBezTo>
                  <a:cubicBezTo>
                    <a:pt x="1530129" y="153853"/>
                    <a:pt x="1638809" y="133469"/>
                    <a:pt x="1720724" y="68509"/>
                  </a:cubicBezTo>
                  <a:cubicBezTo>
                    <a:pt x="1835881" y="-22836"/>
                    <a:pt x="1998759" y="-22836"/>
                    <a:pt x="2113916" y="68509"/>
                  </a:cubicBezTo>
                  <a:lnTo>
                    <a:pt x="2113916" y="6850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2" name="Google Shape;6322;p61"/>
            <p:cNvSpPr/>
            <p:nvPr/>
          </p:nvSpPr>
          <p:spPr>
            <a:xfrm>
              <a:off x="6891973" y="2895010"/>
              <a:ext cx="174433" cy="174433"/>
            </a:xfrm>
            <a:custGeom>
              <a:rect b="b" l="l" r="r" t="t"/>
              <a:pathLst>
                <a:path extrusionOk="0" h="2907220" w="2907220">
                  <a:moveTo>
                    <a:pt x="2907221" y="1453610"/>
                  </a:moveTo>
                  <a:cubicBezTo>
                    <a:pt x="2907221" y="2256417"/>
                    <a:pt x="2256417" y="2907221"/>
                    <a:pt x="1453610" y="2907221"/>
                  </a:cubicBezTo>
                  <a:cubicBezTo>
                    <a:pt x="650804" y="2907221"/>
                    <a:pt x="0" y="2256417"/>
                    <a:pt x="0" y="1453610"/>
                  </a:cubicBezTo>
                  <a:cubicBezTo>
                    <a:pt x="0" y="650804"/>
                    <a:pt x="650803" y="0"/>
                    <a:pt x="1453610" y="0"/>
                  </a:cubicBezTo>
                  <a:cubicBezTo>
                    <a:pt x="2256417" y="0"/>
                    <a:pt x="2907221" y="650803"/>
                    <a:pt x="2907221" y="14536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3" name="Google Shape;6323;p61"/>
            <p:cNvSpPr/>
            <p:nvPr/>
          </p:nvSpPr>
          <p:spPr>
            <a:xfrm>
              <a:off x="6959856" y="2895010"/>
              <a:ext cx="105865" cy="174433"/>
            </a:xfrm>
            <a:custGeom>
              <a:rect b="b" l="l" r="r" t="t"/>
              <a:pathLst>
                <a:path extrusionOk="0" h="2907220" w="1764411">
                  <a:moveTo>
                    <a:pt x="310801" y="0"/>
                  </a:moveTo>
                  <a:cubicBezTo>
                    <a:pt x="204121" y="0"/>
                    <a:pt x="100108" y="11620"/>
                    <a:pt x="0" y="33433"/>
                  </a:cubicBezTo>
                  <a:cubicBezTo>
                    <a:pt x="653415" y="175736"/>
                    <a:pt x="1142810" y="757523"/>
                    <a:pt x="1142810" y="1453610"/>
                  </a:cubicBezTo>
                  <a:cubicBezTo>
                    <a:pt x="1142810" y="2149697"/>
                    <a:pt x="653415" y="2731389"/>
                    <a:pt x="0" y="2873788"/>
                  </a:cubicBezTo>
                  <a:cubicBezTo>
                    <a:pt x="100108" y="2895600"/>
                    <a:pt x="204121" y="2907221"/>
                    <a:pt x="310801" y="2907221"/>
                  </a:cubicBezTo>
                  <a:cubicBezTo>
                    <a:pt x="1113568" y="2907221"/>
                    <a:pt x="1764411" y="2256377"/>
                    <a:pt x="1764411" y="1453610"/>
                  </a:cubicBezTo>
                  <a:cubicBezTo>
                    <a:pt x="1764411" y="650843"/>
                    <a:pt x="1113568" y="0"/>
                    <a:pt x="310801" y="0"/>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4" name="Google Shape;6324;p61"/>
            <p:cNvSpPr/>
            <p:nvPr/>
          </p:nvSpPr>
          <p:spPr>
            <a:xfrm>
              <a:off x="6947918" y="2921313"/>
              <a:ext cx="61408" cy="36736"/>
            </a:xfrm>
            <a:custGeom>
              <a:rect b="b" l="l" r="r" t="t"/>
              <a:pathLst>
                <a:path extrusionOk="0" h="612267" w="1023461">
                  <a:moveTo>
                    <a:pt x="850582" y="126111"/>
                  </a:moveTo>
                  <a:cubicBezTo>
                    <a:pt x="850582" y="56483"/>
                    <a:pt x="794099" y="0"/>
                    <a:pt x="724567" y="0"/>
                  </a:cubicBezTo>
                  <a:lnTo>
                    <a:pt x="290131" y="0"/>
                  </a:lnTo>
                  <a:cubicBezTo>
                    <a:pt x="129921" y="0"/>
                    <a:pt x="0" y="129921"/>
                    <a:pt x="0" y="290132"/>
                  </a:cubicBezTo>
                  <a:lnTo>
                    <a:pt x="0" y="612267"/>
                  </a:lnTo>
                  <a:lnTo>
                    <a:pt x="1023461" y="612267"/>
                  </a:lnTo>
                  <a:lnTo>
                    <a:pt x="1023461" y="294704"/>
                  </a:lnTo>
                  <a:cubicBezTo>
                    <a:pt x="1023461" y="225076"/>
                    <a:pt x="966978" y="168593"/>
                    <a:pt x="897445" y="168593"/>
                  </a:cubicBezTo>
                  <a:lnTo>
                    <a:pt x="893159" y="168593"/>
                  </a:lnTo>
                  <a:cubicBezTo>
                    <a:pt x="869632" y="168593"/>
                    <a:pt x="850582" y="149543"/>
                    <a:pt x="850582" y="126016"/>
                  </a:cubicBezTo>
                  <a:lnTo>
                    <a:pt x="850582" y="126016"/>
                  </a:lnTo>
                  <a:close/>
                </a:path>
              </a:pathLst>
            </a:custGeom>
            <a:solidFill>
              <a:srgbClr val="33393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5" name="Google Shape;6325;p61"/>
            <p:cNvSpPr/>
            <p:nvPr/>
          </p:nvSpPr>
          <p:spPr>
            <a:xfrm>
              <a:off x="6919492" y="2998271"/>
              <a:ext cx="118838" cy="70129"/>
            </a:xfrm>
            <a:custGeom>
              <a:rect b="b" l="l" r="r" t="t"/>
              <a:pathLst>
                <a:path extrusionOk="0" h="1168812" w="1980628">
                  <a:moveTo>
                    <a:pt x="1729740" y="217075"/>
                  </a:moveTo>
                  <a:lnTo>
                    <a:pt x="990409" y="0"/>
                  </a:lnTo>
                  <a:lnTo>
                    <a:pt x="250888" y="217075"/>
                  </a:lnTo>
                  <a:cubicBezTo>
                    <a:pt x="102203" y="260699"/>
                    <a:pt x="0" y="397192"/>
                    <a:pt x="0" y="552164"/>
                  </a:cubicBezTo>
                  <a:lnTo>
                    <a:pt x="0" y="779145"/>
                  </a:lnTo>
                  <a:cubicBezTo>
                    <a:pt x="259556" y="1020890"/>
                    <a:pt x="607600" y="1168813"/>
                    <a:pt x="990314" y="1168813"/>
                  </a:cubicBezTo>
                  <a:cubicBezTo>
                    <a:pt x="1373029" y="1168813"/>
                    <a:pt x="1720977" y="1020890"/>
                    <a:pt x="1980628" y="779145"/>
                  </a:cubicBezTo>
                  <a:lnTo>
                    <a:pt x="1980628" y="552164"/>
                  </a:lnTo>
                  <a:cubicBezTo>
                    <a:pt x="1980628" y="397192"/>
                    <a:pt x="1878425" y="260794"/>
                    <a:pt x="1729740" y="217075"/>
                  </a:cubicBezTo>
                  <a:lnTo>
                    <a:pt x="1729740" y="21707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6" name="Google Shape;6326;p61"/>
            <p:cNvSpPr/>
            <p:nvPr/>
          </p:nvSpPr>
          <p:spPr>
            <a:xfrm>
              <a:off x="6959856" y="3011227"/>
              <a:ext cx="78067" cy="57041"/>
            </a:xfrm>
            <a:custGeom>
              <a:rect b="b" l="l" r="r" t="t"/>
              <a:pathLst>
                <a:path extrusionOk="0" h="950690" w="1301114">
                  <a:moveTo>
                    <a:pt x="1053370" y="0"/>
                  </a:moveTo>
                  <a:cubicBezTo>
                    <a:pt x="883539" y="460343"/>
                    <a:pt x="487490" y="811054"/>
                    <a:pt x="0" y="917257"/>
                  </a:cubicBezTo>
                  <a:cubicBezTo>
                    <a:pt x="100108" y="939070"/>
                    <a:pt x="204121" y="950690"/>
                    <a:pt x="310801" y="950690"/>
                  </a:cubicBezTo>
                  <a:cubicBezTo>
                    <a:pt x="693420" y="950690"/>
                    <a:pt x="1041464" y="802767"/>
                    <a:pt x="1301115" y="561022"/>
                  </a:cubicBezTo>
                  <a:lnTo>
                    <a:pt x="1301115" y="334042"/>
                  </a:lnTo>
                  <a:cubicBezTo>
                    <a:pt x="1301115" y="180213"/>
                    <a:pt x="1200436" y="44577"/>
                    <a:pt x="1053370" y="0"/>
                  </a:cubicBezTo>
                  <a:lnTo>
                    <a:pt x="1053370" y="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7" name="Google Shape;6327;p61"/>
            <p:cNvSpPr/>
            <p:nvPr/>
          </p:nvSpPr>
          <p:spPr>
            <a:xfrm>
              <a:off x="6962871" y="3032987"/>
              <a:ext cx="31227" cy="35061"/>
            </a:xfrm>
            <a:custGeom>
              <a:rect b="b" l="l" r="r" t="t"/>
              <a:pathLst>
                <a:path extrusionOk="0" h="584358" w="520445">
                  <a:moveTo>
                    <a:pt x="0" y="561022"/>
                  </a:moveTo>
                  <a:cubicBezTo>
                    <a:pt x="84392" y="576263"/>
                    <a:pt x="171259" y="584359"/>
                    <a:pt x="260033" y="584359"/>
                  </a:cubicBezTo>
                  <a:cubicBezTo>
                    <a:pt x="348805" y="584359"/>
                    <a:pt x="435959" y="576263"/>
                    <a:pt x="520446" y="561022"/>
                  </a:cubicBezTo>
                  <a:lnTo>
                    <a:pt x="350520" y="0"/>
                  </a:lnTo>
                  <a:lnTo>
                    <a:pt x="169545" y="0"/>
                  </a:lnTo>
                  <a:lnTo>
                    <a:pt x="0" y="56102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8" name="Google Shape;6328;p61"/>
            <p:cNvSpPr/>
            <p:nvPr/>
          </p:nvSpPr>
          <p:spPr>
            <a:xfrm>
              <a:off x="6962866" y="3052903"/>
              <a:ext cx="31232" cy="14945"/>
            </a:xfrm>
            <a:custGeom>
              <a:rect b="b" l="l" r="r" t="t"/>
              <a:pathLst>
                <a:path extrusionOk="0" h="249078" w="520541">
                  <a:moveTo>
                    <a:pt x="520541" y="225647"/>
                  </a:moveTo>
                  <a:lnTo>
                    <a:pt x="452152" y="0"/>
                  </a:lnTo>
                  <a:cubicBezTo>
                    <a:pt x="318135" y="90678"/>
                    <a:pt x="168116" y="159448"/>
                    <a:pt x="7334" y="201549"/>
                  </a:cubicBezTo>
                  <a:lnTo>
                    <a:pt x="0" y="225742"/>
                  </a:lnTo>
                  <a:cubicBezTo>
                    <a:pt x="84392" y="240982"/>
                    <a:pt x="171259" y="249079"/>
                    <a:pt x="260032" y="249079"/>
                  </a:cubicBezTo>
                  <a:cubicBezTo>
                    <a:pt x="348805" y="249079"/>
                    <a:pt x="435959" y="240982"/>
                    <a:pt x="520446" y="225742"/>
                  </a:cubicBezTo>
                  <a:close/>
                </a:path>
              </a:pathLst>
            </a:custGeom>
            <a:solidFill>
              <a:srgbClr val="22244E">
                <a:alpha val="5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9" name="Google Shape;6329;p61"/>
            <p:cNvSpPr/>
            <p:nvPr/>
          </p:nvSpPr>
          <p:spPr>
            <a:xfrm>
              <a:off x="6964778" y="2988986"/>
              <a:ext cx="27341" cy="30198"/>
            </a:xfrm>
            <a:custGeom>
              <a:rect b="b" l="l" r="r" t="t"/>
              <a:pathLst>
                <a:path extrusionOk="0" h="503300" w="455676">
                  <a:moveTo>
                    <a:pt x="455676" y="366236"/>
                  </a:moveTo>
                  <a:lnTo>
                    <a:pt x="455676" y="0"/>
                  </a:lnTo>
                  <a:lnTo>
                    <a:pt x="0" y="0"/>
                  </a:lnTo>
                  <a:lnTo>
                    <a:pt x="0" y="366236"/>
                  </a:lnTo>
                  <a:cubicBezTo>
                    <a:pt x="0" y="492062"/>
                    <a:pt x="227838" y="503301"/>
                    <a:pt x="227838" y="503301"/>
                  </a:cubicBezTo>
                  <a:cubicBezTo>
                    <a:pt x="227838" y="503301"/>
                    <a:pt x="455676" y="492157"/>
                    <a:pt x="455676" y="366236"/>
                  </a:cubicBezTo>
                  <a:lnTo>
                    <a:pt x="455676" y="366236"/>
                  </a:lnTo>
                  <a:close/>
                </a:path>
              </a:pathLst>
            </a:custGeom>
            <a:solidFill>
              <a:srgbClr val="66555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0" name="Google Shape;6330;p61"/>
            <p:cNvSpPr/>
            <p:nvPr/>
          </p:nvSpPr>
          <p:spPr>
            <a:xfrm>
              <a:off x="6947918" y="2941885"/>
              <a:ext cx="61413" cy="51098"/>
            </a:xfrm>
            <a:custGeom>
              <a:rect b="b" l="l" r="r" t="t"/>
              <a:pathLst>
                <a:path extrusionOk="0" h="851630" w="1023556">
                  <a:moveTo>
                    <a:pt x="1023461" y="223647"/>
                  </a:moveTo>
                  <a:lnTo>
                    <a:pt x="846582" y="223647"/>
                  </a:lnTo>
                  <a:cubicBezTo>
                    <a:pt x="798100" y="223647"/>
                    <a:pt x="758857" y="184404"/>
                    <a:pt x="758857" y="135922"/>
                  </a:cubicBezTo>
                  <a:lnTo>
                    <a:pt x="758857" y="87916"/>
                  </a:lnTo>
                  <a:cubicBezTo>
                    <a:pt x="758857" y="0"/>
                    <a:pt x="637222" y="0"/>
                    <a:pt x="637222" y="0"/>
                  </a:cubicBezTo>
                  <a:cubicBezTo>
                    <a:pt x="637222" y="0"/>
                    <a:pt x="386239" y="0"/>
                    <a:pt x="386429" y="0"/>
                  </a:cubicBezTo>
                  <a:lnTo>
                    <a:pt x="386239" y="0"/>
                  </a:lnTo>
                  <a:cubicBezTo>
                    <a:pt x="386239" y="0"/>
                    <a:pt x="264605" y="0"/>
                    <a:pt x="264605" y="87916"/>
                  </a:cubicBezTo>
                  <a:lnTo>
                    <a:pt x="264605" y="135922"/>
                  </a:lnTo>
                  <a:cubicBezTo>
                    <a:pt x="264605" y="184404"/>
                    <a:pt x="225361" y="223647"/>
                    <a:pt x="176879" y="223647"/>
                  </a:cubicBezTo>
                  <a:lnTo>
                    <a:pt x="0" y="223647"/>
                  </a:lnTo>
                  <a:lnTo>
                    <a:pt x="0" y="367093"/>
                  </a:lnTo>
                  <a:cubicBezTo>
                    <a:pt x="0" y="403765"/>
                    <a:pt x="29718" y="433483"/>
                    <a:pt x="66389" y="433483"/>
                  </a:cubicBezTo>
                  <a:cubicBezTo>
                    <a:pt x="77914" y="433483"/>
                    <a:pt x="87344" y="442531"/>
                    <a:pt x="88106" y="454057"/>
                  </a:cubicBezTo>
                  <a:cubicBezTo>
                    <a:pt x="102108" y="675894"/>
                    <a:pt x="286417" y="851630"/>
                    <a:pt x="511778" y="851630"/>
                  </a:cubicBezTo>
                  <a:cubicBezTo>
                    <a:pt x="737140" y="851630"/>
                    <a:pt x="921448" y="675989"/>
                    <a:pt x="935450" y="454057"/>
                  </a:cubicBezTo>
                  <a:cubicBezTo>
                    <a:pt x="936212" y="442531"/>
                    <a:pt x="945547" y="433483"/>
                    <a:pt x="957167" y="433483"/>
                  </a:cubicBezTo>
                  <a:cubicBezTo>
                    <a:pt x="993838" y="433483"/>
                    <a:pt x="1023556" y="403765"/>
                    <a:pt x="1023556" y="367093"/>
                  </a:cubicBezTo>
                  <a:lnTo>
                    <a:pt x="1023556" y="223647"/>
                  </a:lnTo>
                  <a:close/>
                </a:path>
              </a:pathLst>
            </a:custGeom>
            <a:solidFill>
              <a:srgbClr val="7A646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1" name="Google Shape;6331;p61"/>
            <p:cNvSpPr/>
            <p:nvPr/>
          </p:nvSpPr>
          <p:spPr>
            <a:xfrm>
              <a:off x="6948019" y="3002243"/>
              <a:ext cx="30895" cy="22352"/>
            </a:xfrm>
            <a:custGeom>
              <a:rect b="b" l="l" r="r" t="t"/>
              <a:pathLst>
                <a:path extrusionOk="0" h="372528" w="514920">
                  <a:moveTo>
                    <a:pt x="10857" y="134684"/>
                  </a:moveTo>
                  <a:lnTo>
                    <a:pt x="164210" y="344519"/>
                  </a:lnTo>
                  <a:cubicBezTo>
                    <a:pt x="185641" y="373856"/>
                    <a:pt x="226408" y="381286"/>
                    <a:pt x="256888" y="361379"/>
                  </a:cubicBezTo>
                  <a:lnTo>
                    <a:pt x="514920" y="192596"/>
                  </a:lnTo>
                  <a:lnTo>
                    <a:pt x="282224" y="0"/>
                  </a:lnTo>
                  <a:lnTo>
                    <a:pt x="42194" y="46482"/>
                  </a:lnTo>
                  <a:cubicBezTo>
                    <a:pt x="3618" y="56674"/>
                    <a:pt x="-12574" y="102394"/>
                    <a:pt x="10952" y="134588"/>
                  </a:cubicBezTo>
                  <a:lnTo>
                    <a:pt x="10952" y="13458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2" name="Google Shape;6332;p61"/>
            <p:cNvSpPr/>
            <p:nvPr/>
          </p:nvSpPr>
          <p:spPr>
            <a:xfrm>
              <a:off x="6978600" y="3002237"/>
              <a:ext cx="30463" cy="22154"/>
            </a:xfrm>
            <a:custGeom>
              <a:rect b="b" l="l" r="r" t="t"/>
              <a:pathLst>
                <a:path extrusionOk="0" h="369238" w="507715">
                  <a:moveTo>
                    <a:pt x="222980" y="95"/>
                  </a:moveTo>
                  <a:lnTo>
                    <a:pt x="0" y="192786"/>
                  </a:lnTo>
                  <a:lnTo>
                    <a:pt x="250317" y="357950"/>
                  </a:lnTo>
                  <a:cubicBezTo>
                    <a:pt x="280511" y="377857"/>
                    <a:pt x="321088" y="370808"/>
                    <a:pt x="342709" y="341757"/>
                  </a:cubicBezTo>
                  <a:lnTo>
                    <a:pt x="496443" y="136017"/>
                  </a:lnTo>
                  <a:cubicBezTo>
                    <a:pt x="520446" y="103822"/>
                    <a:pt x="504254" y="57626"/>
                    <a:pt x="465487" y="47434"/>
                  </a:cubicBezTo>
                  <a:lnTo>
                    <a:pt x="22298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3" name="Google Shape;6333;p61"/>
            <p:cNvSpPr/>
            <p:nvPr/>
          </p:nvSpPr>
          <p:spPr>
            <a:xfrm>
              <a:off x="6963182" y="3013689"/>
              <a:ext cx="30672" cy="19494"/>
            </a:xfrm>
            <a:custGeom>
              <a:rect b="b" l="l" r="r" t="t"/>
              <a:pathLst>
                <a:path extrusionOk="0" h="324897" w="511206">
                  <a:moveTo>
                    <a:pt x="259556" y="0"/>
                  </a:moveTo>
                  <a:lnTo>
                    <a:pt x="0" y="169831"/>
                  </a:lnTo>
                  <a:lnTo>
                    <a:pt x="164306" y="324898"/>
                  </a:lnTo>
                  <a:lnTo>
                    <a:pt x="345281" y="324898"/>
                  </a:lnTo>
                  <a:lnTo>
                    <a:pt x="511207" y="166021"/>
                  </a:lnTo>
                  <a:lnTo>
                    <a:pt x="259651" y="9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34" name="Google Shape;6334;p61"/>
          <p:cNvGrpSpPr/>
          <p:nvPr/>
        </p:nvGrpSpPr>
        <p:grpSpPr>
          <a:xfrm>
            <a:off x="5519443" y="2432256"/>
            <a:ext cx="291388" cy="288552"/>
            <a:chOff x="1151013" y="4174372"/>
            <a:chExt cx="291388" cy="288552"/>
          </a:xfrm>
        </p:grpSpPr>
        <p:sp>
          <p:nvSpPr>
            <p:cNvPr id="6335" name="Google Shape;6335;p61"/>
            <p:cNvSpPr/>
            <p:nvPr/>
          </p:nvSpPr>
          <p:spPr>
            <a:xfrm>
              <a:off x="1358953" y="4328644"/>
              <a:ext cx="33872" cy="33430"/>
            </a:xfrm>
            <a:custGeom>
              <a:rect b="b" l="l" r="r" t="t"/>
              <a:pathLst>
                <a:path extrusionOk="0" h="1503" w="1523">
                  <a:moveTo>
                    <a:pt x="0" y="0"/>
                  </a:moveTo>
                  <a:lnTo>
                    <a:pt x="977" y="1503"/>
                  </a:lnTo>
                  <a:lnTo>
                    <a:pt x="1522" y="1503"/>
                  </a:lnTo>
                  <a:cubicBezTo>
                    <a:pt x="1513" y="670"/>
                    <a:pt x="833"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1"/>
            <p:cNvSpPr/>
            <p:nvPr/>
          </p:nvSpPr>
          <p:spPr>
            <a:xfrm>
              <a:off x="1325105" y="4328644"/>
              <a:ext cx="55578" cy="33430"/>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1"/>
            <p:cNvSpPr/>
            <p:nvPr/>
          </p:nvSpPr>
          <p:spPr>
            <a:xfrm>
              <a:off x="1358531" y="4273305"/>
              <a:ext cx="18326" cy="36834"/>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1"/>
            <p:cNvSpPr/>
            <p:nvPr/>
          </p:nvSpPr>
          <p:spPr>
            <a:xfrm>
              <a:off x="1234234" y="4328644"/>
              <a:ext cx="33849" cy="33430"/>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1"/>
            <p:cNvSpPr/>
            <p:nvPr/>
          </p:nvSpPr>
          <p:spPr>
            <a:xfrm>
              <a:off x="1200385" y="4328644"/>
              <a:ext cx="55355" cy="33430"/>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1"/>
            <p:cNvSpPr/>
            <p:nvPr/>
          </p:nvSpPr>
          <p:spPr>
            <a:xfrm>
              <a:off x="1233811" y="4273305"/>
              <a:ext cx="18526" cy="36834"/>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1"/>
            <p:cNvSpPr/>
            <p:nvPr/>
          </p:nvSpPr>
          <p:spPr>
            <a:xfrm>
              <a:off x="1296593" y="4330334"/>
              <a:ext cx="45347" cy="45375"/>
            </a:xfrm>
            <a:custGeom>
              <a:rect b="b" l="l" r="r" t="t"/>
              <a:pathLst>
                <a:path extrusionOk="0" h="2040" w="2039">
                  <a:moveTo>
                    <a:pt x="0" y="1"/>
                  </a:moveTo>
                  <a:lnTo>
                    <a:pt x="1216" y="2039"/>
                  </a:lnTo>
                  <a:lnTo>
                    <a:pt x="2039" y="2039"/>
                  </a:lnTo>
                  <a:cubicBezTo>
                    <a:pt x="2039" y="910"/>
                    <a:pt x="1130"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1"/>
            <p:cNvSpPr/>
            <p:nvPr/>
          </p:nvSpPr>
          <p:spPr>
            <a:xfrm>
              <a:off x="1251247" y="4330334"/>
              <a:ext cx="72391" cy="45375"/>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1"/>
            <p:cNvSpPr/>
            <p:nvPr/>
          </p:nvSpPr>
          <p:spPr>
            <a:xfrm>
              <a:off x="1297016" y="4261806"/>
              <a:ext cx="24931" cy="50046"/>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1"/>
            <p:cNvSpPr/>
            <p:nvPr/>
          </p:nvSpPr>
          <p:spPr>
            <a:xfrm>
              <a:off x="1271262" y="4261806"/>
              <a:ext cx="38119" cy="50046"/>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1"/>
            <p:cNvSpPr/>
            <p:nvPr/>
          </p:nvSpPr>
          <p:spPr>
            <a:xfrm>
              <a:off x="1215508" y="4273305"/>
              <a:ext cx="24486" cy="36834"/>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1"/>
            <p:cNvSpPr/>
            <p:nvPr/>
          </p:nvSpPr>
          <p:spPr>
            <a:xfrm>
              <a:off x="1340005" y="4273305"/>
              <a:ext cx="24709" cy="36834"/>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1"/>
            <p:cNvSpPr/>
            <p:nvPr/>
          </p:nvSpPr>
          <p:spPr>
            <a:xfrm>
              <a:off x="1151013" y="4174372"/>
              <a:ext cx="291388" cy="288552"/>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61"/>
          <p:cNvGrpSpPr/>
          <p:nvPr/>
        </p:nvGrpSpPr>
        <p:grpSpPr>
          <a:xfrm>
            <a:off x="6390075" y="2884223"/>
            <a:ext cx="291312" cy="253670"/>
            <a:chOff x="3770939" y="3331825"/>
            <a:chExt cx="291312" cy="253670"/>
          </a:xfrm>
        </p:grpSpPr>
        <p:sp>
          <p:nvSpPr>
            <p:cNvPr id="6349" name="Google Shape;6349;p61"/>
            <p:cNvSpPr/>
            <p:nvPr/>
          </p:nvSpPr>
          <p:spPr>
            <a:xfrm>
              <a:off x="3770939" y="3397571"/>
              <a:ext cx="291312" cy="187924"/>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1"/>
            <p:cNvSpPr/>
            <p:nvPr/>
          </p:nvSpPr>
          <p:spPr>
            <a:xfrm>
              <a:off x="3770939" y="3397571"/>
              <a:ext cx="291312" cy="14307"/>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1"/>
            <p:cNvSpPr/>
            <p:nvPr/>
          </p:nvSpPr>
          <p:spPr>
            <a:xfrm>
              <a:off x="3799264" y="3435243"/>
              <a:ext cx="93828" cy="122178"/>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1"/>
            <p:cNvSpPr/>
            <p:nvPr/>
          </p:nvSpPr>
          <p:spPr>
            <a:xfrm>
              <a:off x="3916707" y="3435243"/>
              <a:ext cx="117472" cy="2341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1"/>
            <p:cNvSpPr/>
            <p:nvPr/>
          </p:nvSpPr>
          <p:spPr>
            <a:xfrm>
              <a:off x="3916707" y="3472683"/>
              <a:ext cx="89146" cy="18991"/>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1"/>
            <p:cNvSpPr/>
            <p:nvPr/>
          </p:nvSpPr>
          <p:spPr>
            <a:xfrm>
              <a:off x="3915472" y="3505672"/>
              <a:ext cx="59456" cy="9392"/>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1"/>
            <p:cNvSpPr/>
            <p:nvPr/>
          </p:nvSpPr>
          <p:spPr>
            <a:xfrm>
              <a:off x="3980381" y="3505672"/>
              <a:ext cx="32211" cy="9392"/>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1"/>
            <p:cNvSpPr/>
            <p:nvPr/>
          </p:nvSpPr>
          <p:spPr>
            <a:xfrm>
              <a:off x="3915472" y="3534003"/>
              <a:ext cx="20942" cy="9367"/>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1"/>
            <p:cNvSpPr/>
            <p:nvPr/>
          </p:nvSpPr>
          <p:spPr>
            <a:xfrm>
              <a:off x="3943772" y="3533951"/>
              <a:ext cx="49860" cy="9444"/>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1"/>
            <p:cNvSpPr/>
            <p:nvPr/>
          </p:nvSpPr>
          <p:spPr>
            <a:xfrm>
              <a:off x="3914649" y="3552684"/>
              <a:ext cx="22614" cy="9418"/>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1"/>
            <p:cNvSpPr/>
            <p:nvPr/>
          </p:nvSpPr>
          <p:spPr>
            <a:xfrm>
              <a:off x="3942717" y="3552684"/>
              <a:ext cx="50915" cy="9418"/>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1"/>
            <p:cNvSpPr/>
            <p:nvPr/>
          </p:nvSpPr>
          <p:spPr>
            <a:xfrm>
              <a:off x="3893296" y="3331825"/>
              <a:ext cx="46567" cy="84737"/>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1"/>
            <p:cNvSpPr/>
            <p:nvPr/>
          </p:nvSpPr>
          <p:spPr>
            <a:xfrm>
              <a:off x="3817967" y="3496331"/>
              <a:ext cx="56395" cy="61089"/>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BD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1"/>
            <p:cNvSpPr/>
            <p:nvPr/>
          </p:nvSpPr>
          <p:spPr>
            <a:xfrm>
              <a:off x="3835951" y="3496331"/>
              <a:ext cx="20453" cy="14101"/>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1"/>
            <p:cNvSpPr/>
            <p:nvPr/>
          </p:nvSpPr>
          <p:spPr>
            <a:xfrm>
              <a:off x="3817967" y="3511101"/>
              <a:ext cx="56395" cy="4631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1"/>
            <p:cNvSpPr/>
            <p:nvPr/>
          </p:nvSpPr>
          <p:spPr>
            <a:xfrm>
              <a:off x="3817967" y="3519464"/>
              <a:ext cx="14047" cy="37955"/>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1"/>
            <p:cNvSpPr/>
            <p:nvPr/>
          </p:nvSpPr>
          <p:spPr>
            <a:xfrm>
              <a:off x="3860314" y="3519464"/>
              <a:ext cx="14047" cy="37955"/>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1"/>
            <p:cNvSpPr/>
            <p:nvPr/>
          </p:nvSpPr>
          <p:spPr>
            <a:xfrm>
              <a:off x="3827332" y="3458633"/>
              <a:ext cx="37691" cy="42381"/>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D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1"/>
            <p:cNvSpPr/>
            <p:nvPr/>
          </p:nvSpPr>
          <p:spPr>
            <a:xfrm>
              <a:off x="3827332" y="3458890"/>
              <a:ext cx="25856" cy="42253"/>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1"/>
            <p:cNvSpPr/>
            <p:nvPr/>
          </p:nvSpPr>
          <p:spPr>
            <a:xfrm>
              <a:off x="3827332" y="3458633"/>
              <a:ext cx="37691" cy="1901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1"/>
            <p:cNvSpPr/>
            <p:nvPr/>
          </p:nvSpPr>
          <p:spPr>
            <a:xfrm>
              <a:off x="3827332" y="3458633"/>
              <a:ext cx="25856" cy="17267"/>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1"/>
            <p:cNvSpPr/>
            <p:nvPr/>
          </p:nvSpPr>
          <p:spPr>
            <a:xfrm>
              <a:off x="3907085" y="3393119"/>
              <a:ext cx="18987" cy="9161"/>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1"/>
            <p:cNvSpPr/>
            <p:nvPr/>
          </p:nvSpPr>
          <p:spPr>
            <a:xfrm>
              <a:off x="3893553" y="3331825"/>
              <a:ext cx="46078" cy="9367"/>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61"/>
          <p:cNvGrpSpPr/>
          <p:nvPr/>
        </p:nvGrpSpPr>
        <p:grpSpPr>
          <a:xfrm>
            <a:off x="8137440" y="1556131"/>
            <a:ext cx="296108" cy="288710"/>
            <a:chOff x="1148957" y="2428591"/>
            <a:chExt cx="296108" cy="288710"/>
          </a:xfrm>
        </p:grpSpPr>
        <p:sp>
          <p:nvSpPr>
            <p:cNvPr id="6373" name="Google Shape;6373;p61"/>
            <p:cNvSpPr/>
            <p:nvPr/>
          </p:nvSpPr>
          <p:spPr>
            <a:xfrm>
              <a:off x="1205439" y="2483572"/>
              <a:ext cx="183131" cy="18334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1"/>
            <p:cNvSpPr/>
            <p:nvPr/>
          </p:nvSpPr>
          <p:spPr>
            <a:xfrm>
              <a:off x="1242025" y="2547579"/>
              <a:ext cx="109955" cy="109989"/>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1"/>
            <p:cNvSpPr/>
            <p:nvPr/>
          </p:nvSpPr>
          <p:spPr>
            <a:xfrm>
              <a:off x="1148957" y="2570557"/>
              <a:ext cx="44317" cy="9153"/>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1"/>
            <p:cNvSpPr/>
            <p:nvPr/>
          </p:nvSpPr>
          <p:spPr>
            <a:xfrm>
              <a:off x="1400939" y="2570557"/>
              <a:ext cx="44126" cy="9153"/>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1"/>
            <p:cNvSpPr/>
            <p:nvPr/>
          </p:nvSpPr>
          <p:spPr>
            <a:xfrm>
              <a:off x="1292413" y="2428591"/>
              <a:ext cx="9174" cy="41180"/>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1"/>
            <p:cNvSpPr/>
            <p:nvPr/>
          </p:nvSpPr>
          <p:spPr>
            <a:xfrm>
              <a:off x="1227183" y="2665739"/>
              <a:ext cx="20874" cy="25145"/>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1"/>
            <p:cNvSpPr/>
            <p:nvPr/>
          </p:nvSpPr>
          <p:spPr>
            <a:xfrm>
              <a:off x="1346071" y="2459448"/>
              <a:ext cx="21001" cy="25145"/>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1"/>
            <p:cNvSpPr/>
            <p:nvPr/>
          </p:nvSpPr>
          <p:spPr>
            <a:xfrm>
              <a:off x="1179237" y="2506444"/>
              <a:ext cx="29071" cy="18392"/>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1"/>
            <p:cNvSpPr/>
            <p:nvPr/>
          </p:nvSpPr>
          <p:spPr>
            <a:xfrm>
              <a:off x="1385502" y="2625559"/>
              <a:ext cx="28858" cy="18392"/>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1"/>
            <p:cNvSpPr/>
            <p:nvPr/>
          </p:nvSpPr>
          <p:spPr>
            <a:xfrm>
              <a:off x="1346028" y="2665739"/>
              <a:ext cx="20789" cy="25145"/>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1"/>
            <p:cNvSpPr/>
            <p:nvPr/>
          </p:nvSpPr>
          <p:spPr>
            <a:xfrm>
              <a:off x="1226737" y="2459448"/>
              <a:ext cx="21001" cy="25145"/>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1"/>
            <p:cNvSpPr/>
            <p:nvPr/>
          </p:nvSpPr>
          <p:spPr>
            <a:xfrm>
              <a:off x="1385906" y="2506147"/>
              <a:ext cx="29347" cy="1868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1"/>
            <p:cNvSpPr/>
            <p:nvPr/>
          </p:nvSpPr>
          <p:spPr>
            <a:xfrm>
              <a:off x="1179428" y="2625559"/>
              <a:ext cx="29071" cy="18392"/>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1"/>
            <p:cNvSpPr/>
            <p:nvPr/>
          </p:nvSpPr>
          <p:spPr>
            <a:xfrm>
              <a:off x="1306576" y="2498268"/>
              <a:ext cx="65319" cy="55239"/>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1"/>
            <p:cNvSpPr/>
            <p:nvPr/>
          </p:nvSpPr>
          <p:spPr>
            <a:xfrm>
              <a:off x="1269459" y="2611798"/>
              <a:ext cx="55084" cy="82550"/>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75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1"/>
            <p:cNvSpPr/>
            <p:nvPr/>
          </p:nvSpPr>
          <p:spPr>
            <a:xfrm>
              <a:off x="1269459" y="2627258"/>
              <a:ext cx="55084" cy="67089"/>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1"/>
            <p:cNvSpPr/>
            <p:nvPr/>
          </p:nvSpPr>
          <p:spPr>
            <a:xfrm>
              <a:off x="1286722" y="2611798"/>
              <a:ext cx="20555" cy="13847"/>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1"/>
            <p:cNvSpPr/>
            <p:nvPr/>
          </p:nvSpPr>
          <p:spPr>
            <a:xfrm>
              <a:off x="1278611" y="2575229"/>
              <a:ext cx="36800" cy="41286"/>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75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1"/>
            <p:cNvSpPr/>
            <p:nvPr/>
          </p:nvSpPr>
          <p:spPr>
            <a:xfrm>
              <a:off x="1278611" y="2575229"/>
              <a:ext cx="25206" cy="41201"/>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1"/>
            <p:cNvSpPr/>
            <p:nvPr/>
          </p:nvSpPr>
          <p:spPr>
            <a:xfrm>
              <a:off x="1278611" y="2694323"/>
              <a:ext cx="36800" cy="22788"/>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1"/>
            <p:cNvSpPr/>
            <p:nvPr/>
          </p:nvSpPr>
          <p:spPr>
            <a:xfrm>
              <a:off x="1269459" y="2633757"/>
              <a:ext cx="9174" cy="60591"/>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1"/>
            <p:cNvSpPr/>
            <p:nvPr/>
          </p:nvSpPr>
          <p:spPr>
            <a:xfrm>
              <a:off x="1315388" y="2633757"/>
              <a:ext cx="9152" cy="60591"/>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1"/>
            <p:cNvSpPr/>
            <p:nvPr/>
          </p:nvSpPr>
          <p:spPr>
            <a:xfrm>
              <a:off x="1294664" y="2703476"/>
              <a:ext cx="4693" cy="13826"/>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1"/>
            <p:cNvSpPr/>
            <p:nvPr/>
          </p:nvSpPr>
          <p:spPr>
            <a:xfrm>
              <a:off x="1278611" y="2575229"/>
              <a:ext cx="36800" cy="18328"/>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413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1"/>
            <p:cNvSpPr/>
            <p:nvPr/>
          </p:nvSpPr>
          <p:spPr>
            <a:xfrm>
              <a:off x="1278611" y="2575229"/>
              <a:ext cx="25206" cy="16693"/>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61"/>
          <p:cNvGrpSpPr/>
          <p:nvPr/>
        </p:nvGrpSpPr>
        <p:grpSpPr>
          <a:xfrm>
            <a:off x="5517080" y="2872975"/>
            <a:ext cx="296113" cy="276168"/>
            <a:chOff x="3328568" y="3301396"/>
            <a:chExt cx="296113" cy="276168"/>
          </a:xfrm>
        </p:grpSpPr>
        <p:sp>
          <p:nvSpPr>
            <p:cNvPr id="6399" name="Google Shape;6399;p61"/>
            <p:cNvSpPr/>
            <p:nvPr/>
          </p:nvSpPr>
          <p:spPr>
            <a:xfrm>
              <a:off x="3374690" y="3499171"/>
              <a:ext cx="36952" cy="36956"/>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1"/>
            <p:cNvSpPr/>
            <p:nvPr/>
          </p:nvSpPr>
          <p:spPr>
            <a:xfrm>
              <a:off x="3495699" y="3402630"/>
              <a:ext cx="85930" cy="7367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1"/>
            <p:cNvSpPr/>
            <p:nvPr/>
          </p:nvSpPr>
          <p:spPr>
            <a:xfrm>
              <a:off x="3504270" y="3432443"/>
              <a:ext cx="81239" cy="43887"/>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1"/>
            <p:cNvSpPr/>
            <p:nvPr/>
          </p:nvSpPr>
          <p:spPr>
            <a:xfrm>
              <a:off x="3397740" y="3319779"/>
              <a:ext cx="124310" cy="239224"/>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1"/>
            <p:cNvSpPr/>
            <p:nvPr/>
          </p:nvSpPr>
          <p:spPr>
            <a:xfrm>
              <a:off x="3397740" y="3462427"/>
              <a:ext cx="124225" cy="96581"/>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1"/>
            <p:cNvSpPr/>
            <p:nvPr/>
          </p:nvSpPr>
          <p:spPr>
            <a:xfrm>
              <a:off x="3512629" y="3301396"/>
              <a:ext cx="36973" cy="276159"/>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1"/>
            <p:cNvSpPr/>
            <p:nvPr/>
          </p:nvSpPr>
          <p:spPr>
            <a:xfrm>
              <a:off x="3512629" y="3554490"/>
              <a:ext cx="36973" cy="23074"/>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1"/>
            <p:cNvSpPr/>
            <p:nvPr/>
          </p:nvSpPr>
          <p:spPr>
            <a:xfrm>
              <a:off x="3328760" y="3397938"/>
              <a:ext cx="36760" cy="82890"/>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1"/>
            <p:cNvSpPr/>
            <p:nvPr/>
          </p:nvSpPr>
          <p:spPr>
            <a:xfrm>
              <a:off x="3328568" y="3402224"/>
              <a:ext cx="36952" cy="7860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1"/>
            <p:cNvSpPr/>
            <p:nvPr/>
          </p:nvSpPr>
          <p:spPr>
            <a:xfrm>
              <a:off x="3360808" y="3397938"/>
              <a:ext cx="46142" cy="82890"/>
            </a:xfrm>
            <a:custGeom>
              <a:rect b="b" l="l" r="r" t="t"/>
              <a:pathLst>
                <a:path extrusionOk="0" h="3887" w="2164">
                  <a:moveTo>
                    <a:pt x="0" y="1"/>
                  </a:moveTo>
                  <a:lnTo>
                    <a:pt x="0" y="3886"/>
                  </a:lnTo>
                  <a:lnTo>
                    <a:pt x="2163" y="3886"/>
                  </a:lnTo>
                  <a:lnTo>
                    <a:pt x="216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1"/>
            <p:cNvSpPr/>
            <p:nvPr/>
          </p:nvSpPr>
          <p:spPr>
            <a:xfrm>
              <a:off x="3360808" y="3466927"/>
              <a:ext cx="46142" cy="13904"/>
            </a:xfrm>
            <a:custGeom>
              <a:rect b="b" l="l" r="r" t="t"/>
              <a:pathLst>
                <a:path extrusionOk="0" h="652" w="2164">
                  <a:moveTo>
                    <a:pt x="0" y="0"/>
                  </a:moveTo>
                  <a:lnTo>
                    <a:pt x="0" y="651"/>
                  </a:lnTo>
                  <a:lnTo>
                    <a:pt x="2163" y="651"/>
                  </a:lnTo>
                  <a:lnTo>
                    <a:pt x="2163" y="0"/>
                  </a:ln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1"/>
            <p:cNvSpPr/>
            <p:nvPr/>
          </p:nvSpPr>
          <p:spPr>
            <a:xfrm>
              <a:off x="3360808" y="3480810"/>
              <a:ext cx="46142" cy="73699"/>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1"/>
            <p:cNvSpPr/>
            <p:nvPr/>
          </p:nvSpPr>
          <p:spPr>
            <a:xfrm>
              <a:off x="3598540" y="3434682"/>
              <a:ext cx="26141" cy="9404"/>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1"/>
            <p:cNvSpPr/>
            <p:nvPr/>
          </p:nvSpPr>
          <p:spPr>
            <a:xfrm>
              <a:off x="3581204" y="3382669"/>
              <a:ext cx="22303" cy="18958"/>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1"/>
            <p:cNvSpPr/>
            <p:nvPr/>
          </p:nvSpPr>
          <p:spPr>
            <a:xfrm>
              <a:off x="3580565" y="3476950"/>
              <a:ext cx="22495" cy="19171"/>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61"/>
          <p:cNvGrpSpPr/>
          <p:nvPr/>
        </p:nvGrpSpPr>
        <p:grpSpPr>
          <a:xfrm>
            <a:off x="7705775" y="1555294"/>
            <a:ext cx="290371" cy="290368"/>
            <a:chOff x="7705461" y="1550955"/>
            <a:chExt cx="290371" cy="290368"/>
          </a:xfrm>
        </p:grpSpPr>
        <p:grpSp>
          <p:nvGrpSpPr>
            <p:cNvPr id="6415" name="Google Shape;6415;p61"/>
            <p:cNvGrpSpPr/>
            <p:nvPr/>
          </p:nvGrpSpPr>
          <p:grpSpPr>
            <a:xfrm>
              <a:off x="7705461" y="1550955"/>
              <a:ext cx="290359" cy="290331"/>
              <a:chOff x="7705461" y="1550955"/>
              <a:chExt cx="290359" cy="290331"/>
            </a:xfrm>
          </p:grpSpPr>
          <p:sp>
            <p:nvSpPr>
              <p:cNvPr id="6416" name="Google Shape;6416;p61"/>
              <p:cNvSpPr/>
              <p:nvPr/>
            </p:nvSpPr>
            <p:spPr>
              <a:xfrm>
                <a:off x="7833186" y="1550955"/>
                <a:ext cx="35004" cy="26302"/>
              </a:xfrm>
              <a:custGeom>
                <a:rect b="b" l="l" r="r" t="t"/>
                <a:pathLst>
                  <a:path extrusionOk="0" h="25050" w="33337">
                    <a:moveTo>
                      <a:pt x="16669" y="0"/>
                    </a:moveTo>
                    <a:lnTo>
                      <a:pt x="0" y="25051"/>
                    </a:lnTo>
                    <a:lnTo>
                      <a:pt x="33338" y="25051"/>
                    </a:lnTo>
                    <a:lnTo>
                      <a:pt x="33338" y="0"/>
                    </a:lnTo>
                    <a:lnTo>
                      <a:pt x="16669"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7" name="Google Shape;6417;p61"/>
              <p:cNvSpPr/>
              <p:nvPr/>
            </p:nvSpPr>
            <p:spPr>
              <a:xfrm>
                <a:off x="7833186" y="1550955"/>
                <a:ext cx="17501" cy="26302"/>
              </a:xfrm>
              <a:custGeom>
                <a:rect b="b" l="l" r="r" t="t"/>
                <a:pathLst>
                  <a:path extrusionOk="0" h="25050" w="16668">
                    <a:moveTo>
                      <a:pt x="0" y="0"/>
                    </a:moveTo>
                    <a:lnTo>
                      <a:pt x="16669" y="0"/>
                    </a:lnTo>
                    <a:lnTo>
                      <a:pt x="16669" y="25051"/>
                    </a:lnTo>
                    <a:lnTo>
                      <a:pt x="0" y="25051"/>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8" name="Google Shape;6418;p61"/>
              <p:cNvSpPr/>
              <p:nvPr/>
            </p:nvSpPr>
            <p:spPr>
              <a:xfrm>
                <a:off x="7798151" y="1568472"/>
                <a:ext cx="105013" cy="140117"/>
              </a:xfrm>
              <a:custGeom>
                <a:rect b="b" l="l" r="r" t="t"/>
                <a:pathLst>
                  <a:path extrusionOk="0" h="133445" w="100012">
                    <a:moveTo>
                      <a:pt x="100013" y="16669"/>
                    </a:moveTo>
                    <a:lnTo>
                      <a:pt x="100013" y="116776"/>
                    </a:lnTo>
                    <a:cubicBezTo>
                      <a:pt x="100013" y="126016"/>
                      <a:pt x="92583" y="133445"/>
                      <a:pt x="83344" y="133445"/>
                    </a:cubicBezTo>
                    <a:lnTo>
                      <a:pt x="16669" y="133445"/>
                    </a:lnTo>
                    <a:cubicBezTo>
                      <a:pt x="7429" y="133445"/>
                      <a:pt x="0" y="126016"/>
                      <a:pt x="0" y="116776"/>
                    </a:cubicBezTo>
                    <a:lnTo>
                      <a:pt x="0" y="16669"/>
                    </a:lnTo>
                    <a:cubicBezTo>
                      <a:pt x="0" y="7429"/>
                      <a:pt x="7429" y="0"/>
                      <a:pt x="16669" y="0"/>
                    </a:cubicBezTo>
                    <a:lnTo>
                      <a:pt x="83344" y="0"/>
                    </a:lnTo>
                    <a:cubicBezTo>
                      <a:pt x="92583" y="0"/>
                      <a:pt x="100013" y="7429"/>
                      <a:pt x="100013" y="166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9" name="Google Shape;6419;p61"/>
              <p:cNvSpPr/>
              <p:nvPr/>
            </p:nvSpPr>
            <p:spPr>
              <a:xfrm>
                <a:off x="7850703" y="1647349"/>
                <a:ext cx="35004" cy="43805"/>
              </a:xfrm>
              <a:custGeom>
                <a:rect b="b" l="l" r="r" t="t"/>
                <a:pathLst>
                  <a:path extrusionOk="0" h="41719" w="33337">
                    <a:moveTo>
                      <a:pt x="16669" y="41719"/>
                    </a:moveTo>
                    <a:lnTo>
                      <a:pt x="33338" y="41719"/>
                    </a:lnTo>
                    <a:lnTo>
                      <a:pt x="33338" y="25051"/>
                    </a:lnTo>
                    <a:lnTo>
                      <a:pt x="0" y="0"/>
                    </a:lnTo>
                    <a:lnTo>
                      <a:pt x="16669" y="4171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0" name="Google Shape;6420;p61"/>
              <p:cNvSpPr/>
              <p:nvPr/>
            </p:nvSpPr>
            <p:spPr>
              <a:xfrm>
                <a:off x="7815669" y="1647349"/>
                <a:ext cx="52506" cy="43805"/>
              </a:xfrm>
              <a:custGeom>
                <a:rect b="b" l="l" r="r" t="t"/>
                <a:pathLst>
                  <a:path extrusionOk="0" h="41719" w="50006">
                    <a:moveTo>
                      <a:pt x="50006" y="41719"/>
                    </a:moveTo>
                    <a:lnTo>
                      <a:pt x="0" y="41719"/>
                    </a:lnTo>
                    <a:lnTo>
                      <a:pt x="0" y="25051"/>
                    </a:lnTo>
                    <a:lnTo>
                      <a:pt x="50006" y="0"/>
                    </a:lnTo>
                    <a:lnTo>
                      <a:pt x="50006" y="4171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1" name="Google Shape;6421;p61"/>
              <p:cNvSpPr/>
              <p:nvPr/>
            </p:nvSpPr>
            <p:spPr>
              <a:xfrm>
                <a:off x="7850703" y="1629732"/>
                <a:ext cx="35004" cy="43805"/>
              </a:xfrm>
              <a:custGeom>
                <a:rect b="b" l="l" r="r" t="t"/>
                <a:pathLst>
                  <a:path extrusionOk="0" h="41719" w="33337">
                    <a:moveTo>
                      <a:pt x="16669" y="41720"/>
                    </a:moveTo>
                    <a:lnTo>
                      <a:pt x="33338" y="41720"/>
                    </a:lnTo>
                    <a:lnTo>
                      <a:pt x="33338" y="25051"/>
                    </a:lnTo>
                    <a:lnTo>
                      <a:pt x="0" y="0"/>
                    </a:lnTo>
                    <a:lnTo>
                      <a:pt x="16669" y="4172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2" name="Google Shape;6422;p61"/>
              <p:cNvSpPr/>
              <p:nvPr/>
            </p:nvSpPr>
            <p:spPr>
              <a:xfrm>
                <a:off x="7815669" y="1629732"/>
                <a:ext cx="52506" cy="43805"/>
              </a:xfrm>
              <a:custGeom>
                <a:rect b="b" l="l" r="r" t="t"/>
                <a:pathLst>
                  <a:path extrusionOk="0" h="41719" w="50006">
                    <a:moveTo>
                      <a:pt x="50006" y="41720"/>
                    </a:moveTo>
                    <a:lnTo>
                      <a:pt x="0" y="41720"/>
                    </a:lnTo>
                    <a:lnTo>
                      <a:pt x="0" y="25051"/>
                    </a:lnTo>
                    <a:lnTo>
                      <a:pt x="50006" y="0"/>
                    </a:lnTo>
                    <a:lnTo>
                      <a:pt x="50006" y="4172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3" name="Google Shape;6423;p61"/>
              <p:cNvSpPr/>
              <p:nvPr/>
            </p:nvSpPr>
            <p:spPr>
              <a:xfrm>
                <a:off x="7841895" y="1585989"/>
                <a:ext cx="43805" cy="70009"/>
              </a:xfrm>
              <a:custGeom>
                <a:rect b="b" l="l" r="r" t="t"/>
                <a:pathLst>
                  <a:path extrusionOk="0" h="66675" w="41719">
                    <a:moveTo>
                      <a:pt x="41719" y="66675"/>
                    </a:moveTo>
                    <a:lnTo>
                      <a:pt x="25051" y="66675"/>
                    </a:lnTo>
                    <a:lnTo>
                      <a:pt x="0" y="33338"/>
                    </a:lnTo>
                    <a:lnTo>
                      <a:pt x="25051" y="0"/>
                    </a:lnTo>
                    <a:lnTo>
                      <a:pt x="41719" y="0"/>
                    </a:lnTo>
                    <a:lnTo>
                      <a:pt x="41719" y="6667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4" name="Google Shape;6424;p61"/>
              <p:cNvSpPr/>
              <p:nvPr/>
            </p:nvSpPr>
            <p:spPr>
              <a:xfrm>
                <a:off x="7815669" y="1585989"/>
                <a:ext cx="52506" cy="70009"/>
              </a:xfrm>
              <a:custGeom>
                <a:rect b="b" l="l" r="r" t="t"/>
                <a:pathLst>
                  <a:path extrusionOk="0" h="66675" w="50006">
                    <a:moveTo>
                      <a:pt x="0" y="0"/>
                    </a:moveTo>
                    <a:lnTo>
                      <a:pt x="50006" y="0"/>
                    </a:lnTo>
                    <a:lnTo>
                      <a:pt x="50006" y="66675"/>
                    </a:lnTo>
                    <a:lnTo>
                      <a:pt x="0" y="66675"/>
                    </a:ln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5" name="Google Shape;6425;p61"/>
              <p:cNvSpPr/>
              <p:nvPr/>
            </p:nvSpPr>
            <p:spPr>
              <a:xfrm>
                <a:off x="7868220" y="1793493"/>
                <a:ext cx="70009" cy="47706"/>
              </a:xfrm>
              <a:custGeom>
                <a:rect b="b" l="l" r="r" t="t"/>
                <a:pathLst>
                  <a:path extrusionOk="0" h="45434" w="66675">
                    <a:moveTo>
                      <a:pt x="0" y="0"/>
                    </a:moveTo>
                    <a:lnTo>
                      <a:pt x="33338" y="45434"/>
                    </a:lnTo>
                    <a:lnTo>
                      <a:pt x="50006" y="45434"/>
                    </a:lnTo>
                    <a:lnTo>
                      <a:pt x="66675" y="0"/>
                    </a:ln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6" name="Google Shape;6426;p61"/>
              <p:cNvSpPr/>
              <p:nvPr/>
            </p:nvSpPr>
            <p:spPr>
              <a:xfrm>
                <a:off x="7763018" y="1770069"/>
                <a:ext cx="140018" cy="71209"/>
              </a:xfrm>
              <a:custGeom>
                <a:rect b="b" l="l" r="r" t="t"/>
                <a:pathLst>
                  <a:path extrusionOk="0" h="67818" w="133350">
                    <a:moveTo>
                      <a:pt x="109633" y="0"/>
                    </a:moveTo>
                    <a:lnTo>
                      <a:pt x="0" y="0"/>
                    </a:lnTo>
                    <a:lnTo>
                      <a:pt x="16669" y="67818"/>
                    </a:lnTo>
                    <a:lnTo>
                      <a:pt x="57150" y="67818"/>
                    </a:lnTo>
                    <a:lnTo>
                      <a:pt x="83344" y="41624"/>
                    </a:lnTo>
                    <a:lnTo>
                      <a:pt x="109538" y="67818"/>
                    </a:lnTo>
                    <a:lnTo>
                      <a:pt x="133350" y="67818"/>
                    </a:lnTo>
                    <a:lnTo>
                      <a:pt x="133350" y="0"/>
                    </a:lnTo>
                    <a:lnTo>
                      <a:pt x="10953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7" name="Google Shape;6427;p61"/>
              <p:cNvSpPr/>
              <p:nvPr/>
            </p:nvSpPr>
            <p:spPr>
              <a:xfrm>
                <a:off x="7705461" y="1772972"/>
                <a:ext cx="75009" cy="68308"/>
              </a:xfrm>
              <a:custGeom>
                <a:rect b="b" l="l" r="r" t="t"/>
                <a:pathLst>
                  <a:path extrusionOk="0" h="65055" w="71437">
                    <a:moveTo>
                      <a:pt x="38100" y="0"/>
                    </a:moveTo>
                    <a:lnTo>
                      <a:pt x="12382" y="14954"/>
                    </a:lnTo>
                    <a:cubicBezTo>
                      <a:pt x="4667" y="19431"/>
                      <a:pt x="0" y="27622"/>
                      <a:pt x="0" y="36576"/>
                    </a:cubicBezTo>
                    <a:lnTo>
                      <a:pt x="0" y="60865"/>
                    </a:lnTo>
                    <a:cubicBezTo>
                      <a:pt x="0" y="63151"/>
                      <a:pt x="1905" y="65056"/>
                      <a:pt x="4191" y="65056"/>
                    </a:cubicBezTo>
                    <a:lnTo>
                      <a:pt x="71438" y="65056"/>
                    </a:lnTo>
                    <a:lnTo>
                      <a:pt x="3810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8" name="Google Shape;6428;p61"/>
              <p:cNvSpPr/>
              <p:nvPr/>
            </p:nvSpPr>
            <p:spPr>
              <a:xfrm>
                <a:off x="7965316" y="1778478"/>
                <a:ext cx="30504" cy="62808"/>
              </a:xfrm>
              <a:custGeom>
                <a:rect b="b" l="l" r="r" t="t"/>
                <a:pathLst>
                  <a:path extrusionOk="0" h="59817" w="29051">
                    <a:moveTo>
                      <a:pt x="16669" y="9715"/>
                    </a:moveTo>
                    <a:lnTo>
                      <a:pt x="0" y="0"/>
                    </a:lnTo>
                    <a:cubicBezTo>
                      <a:pt x="0" y="0"/>
                      <a:pt x="12382" y="59817"/>
                      <a:pt x="12382" y="59817"/>
                    </a:cubicBezTo>
                    <a:lnTo>
                      <a:pt x="24860" y="59817"/>
                    </a:lnTo>
                    <a:cubicBezTo>
                      <a:pt x="27146" y="59817"/>
                      <a:pt x="29051" y="57912"/>
                      <a:pt x="29051" y="55626"/>
                    </a:cubicBezTo>
                    <a:lnTo>
                      <a:pt x="29051" y="31337"/>
                    </a:lnTo>
                    <a:cubicBezTo>
                      <a:pt x="29051" y="22479"/>
                      <a:pt x="24289" y="14192"/>
                      <a:pt x="16669" y="97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9" name="Google Shape;6429;p61"/>
              <p:cNvSpPr/>
              <p:nvPr/>
            </p:nvSpPr>
            <p:spPr>
              <a:xfrm>
                <a:off x="7920872" y="1772972"/>
                <a:ext cx="57506" cy="68308"/>
              </a:xfrm>
              <a:custGeom>
                <a:rect b="b" l="l" r="r" t="t"/>
                <a:pathLst>
                  <a:path extrusionOk="0" h="65055" w="54768">
                    <a:moveTo>
                      <a:pt x="42291" y="5239"/>
                    </a:moveTo>
                    <a:lnTo>
                      <a:pt x="33338" y="0"/>
                    </a:lnTo>
                    <a:lnTo>
                      <a:pt x="0" y="65056"/>
                    </a:lnTo>
                    <a:lnTo>
                      <a:pt x="54769" y="65056"/>
                    </a:lnTo>
                    <a:lnTo>
                      <a:pt x="54769" y="26860"/>
                    </a:lnTo>
                    <a:cubicBezTo>
                      <a:pt x="54769" y="18002"/>
                      <a:pt x="50006" y="9716"/>
                      <a:pt x="42386" y="5239"/>
                    </a:cubicBezTo>
                    <a:lnTo>
                      <a:pt x="42386" y="523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0" name="Google Shape;6430;p61"/>
              <p:cNvSpPr/>
              <p:nvPr/>
            </p:nvSpPr>
            <p:spPr>
              <a:xfrm>
                <a:off x="7885738" y="1726227"/>
                <a:ext cx="35104" cy="78810"/>
              </a:xfrm>
              <a:custGeom>
                <a:rect b="b" l="l" r="r" t="t"/>
                <a:pathLst>
                  <a:path extrusionOk="0" h="75057" w="33432">
                    <a:moveTo>
                      <a:pt x="16669" y="0"/>
                    </a:moveTo>
                    <a:lnTo>
                      <a:pt x="0" y="0"/>
                    </a:lnTo>
                    <a:lnTo>
                      <a:pt x="16669" y="73438"/>
                    </a:lnTo>
                    <a:cubicBezTo>
                      <a:pt x="16669" y="73438"/>
                      <a:pt x="17050" y="73724"/>
                      <a:pt x="17335" y="73819"/>
                    </a:cubicBezTo>
                    <a:cubicBezTo>
                      <a:pt x="18860" y="74581"/>
                      <a:pt x="20574" y="75057"/>
                      <a:pt x="22384" y="75057"/>
                    </a:cubicBezTo>
                    <a:cubicBezTo>
                      <a:pt x="28480" y="75057"/>
                      <a:pt x="33433" y="70104"/>
                      <a:pt x="33433" y="64008"/>
                    </a:cubicBezTo>
                    <a:lnTo>
                      <a:pt x="33433" y="16669"/>
                    </a:lnTo>
                    <a:cubicBezTo>
                      <a:pt x="33433" y="7430"/>
                      <a:pt x="26003" y="0"/>
                      <a:pt x="1676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1" name="Google Shape;6431;p61"/>
              <p:cNvSpPr/>
              <p:nvPr/>
            </p:nvSpPr>
            <p:spPr>
              <a:xfrm>
                <a:off x="7780634" y="1726227"/>
                <a:ext cx="122715" cy="78810"/>
              </a:xfrm>
              <a:custGeom>
                <a:rect b="b" l="l" r="r" t="t"/>
                <a:pathLst>
                  <a:path extrusionOk="0" h="75057" w="116871">
                    <a:moveTo>
                      <a:pt x="100013" y="0"/>
                    </a:moveTo>
                    <a:lnTo>
                      <a:pt x="16669" y="0"/>
                    </a:lnTo>
                    <a:cubicBezTo>
                      <a:pt x="7429" y="0"/>
                      <a:pt x="0" y="7430"/>
                      <a:pt x="0" y="16669"/>
                    </a:cubicBezTo>
                    <a:lnTo>
                      <a:pt x="0" y="64008"/>
                    </a:lnTo>
                    <a:cubicBezTo>
                      <a:pt x="0" y="67056"/>
                      <a:pt x="1238" y="69818"/>
                      <a:pt x="3239" y="71819"/>
                    </a:cubicBezTo>
                    <a:cubicBezTo>
                      <a:pt x="5239" y="73819"/>
                      <a:pt x="8001" y="75057"/>
                      <a:pt x="11049" y="75057"/>
                    </a:cubicBezTo>
                    <a:cubicBezTo>
                      <a:pt x="14573" y="75057"/>
                      <a:pt x="17907" y="73343"/>
                      <a:pt x="20003" y="70485"/>
                    </a:cubicBezTo>
                    <a:lnTo>
                      <a:pt x="40577" y="41720"/>
                    </a:lnTo>
                    <a:lnTo>
                      <a:pt x="92964" y="41720"/>
                    </a:lnTo>
                    <a:lnTo>
                      <a:pt x="113538" y="70485"/>
                    </a:lnTo>
                    <a:cubicBezTo>
                      <a:pt x="114395" y="71723"/>
                      <a:pt x="115538" y="72771"/>
                      <a:pt x="116872" y="73533"/>
                    </a:cubicBezTo>
                    <a:lnTo>
                      <a:pt x="116872" y="16764"/>
                    </a:lnTo>
                    <a:cubicBezTo>
                      <a:pt x="116872" y="7525"/>
                      <a:pt x="109442" y="95"/>
                      <a:pt x="100203" y="95"/>
                    </a:cubicBezTo>
                    <a:lnTo>
                      <a:pt x="100203"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2" name="Google Shape;6432;p61"/>
              <p:cNvSpPr/>
              <p:nvPr/>
            </p:nvSpPr>
            <p:spPr>
              <a:xfrm>
                <a:off x="7745500" y="1752553"/>
                <a:ext cx="35004" cy="88710"/>
              </a:xfrm>
              <a:custGeom>
                <a:rect b="b" l="l" r="r" t="t"/>
                <a:pathLst>
                  <a:path extrusionOk="0" h="84486" w="33337">
                    <a:moveTo>
                      <a:pt x="33338" y="84487"/>
                    </a:moveTo>
                    <a:lnTo>
                      <a:pt x="10001" y="66961"/>
                    </a:lnTo>
                    <a:cubicBezTo>
                      <a:pt x="3715" y="62198"/>
                      <a:pt x="0" y="54864"/>
                      <a:pt x="0" y="46958"/>
                    </a:cubicBezTo>
                    <a:lnTo>
                      <a:pt x="0" y="19431"/>
                    </a:lnTo>
                    <a:lnTo>
                      <a:pt x="33338" y="0"/>
                    </a:lnTo>
                    <a:lnTo>
                      <a:pt x="33338" y="8448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3" name="Google Shape;6433;p61"/>
              <p:cNvSpPr/>
              <p:nvPr/>
            </p:nvSpPr>
            <p:spPr>
              <a:xfrm>
                <a:off x="7920772" y="1752553"/>
                <a:ext cx="35004" cy="88710"/>
              </a:xfrm>
              <a:custGeom>
                <a:rect b="b" l="l" r="r" t="t"/>
                <a:pathLst>
                  <a:path extrusionOk="0" h="84486" w="33337">
                    <a:moveTo>
                      <a:pt x="33338" y="19431"/>
                    </a:moveTo>
                    <a:lnTo>
                      <a:pt x="33338" y="46958"/>
                    </a:lnTo>
                    <a:cubicBezTo>
                      <a:pt x="33338" y="54864"/>
                      <a:pt x="29623" y="62293"/>
                      <a:pt x="23336" y="66961"/>
                    </a:cubicBezTo>
                    <a:lnTo>
                      <a:pt x="0" y="84487"/>
                    </a:lnTo>
                    <a:lnTo>
                      <a:pt x="0" y="0"/>
                    </a:lnTo>
                    <a:lnTo>
                      <a:pt x="33338" y="1943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4" name="Google Shape;6434;p61"/>
              <p:cNvSpPr/>
              <p:nvPr/>
            </p:nvSpPr>
            <p:spPr>
              <a:xfrm>
                <a:off x="7823177" y="1743743"/>
                <a:ext cx="55006" cy="26203"/>
              </a:xfrm>
              <a:custGeom>
                <a:rect b="b" l="l" r="r" t="t"/>
                <a:pathLst>
                  <a:path extrusionOk="0" h="24955" w="52387">
                    <a:moveTo>
                      <a:pt x="39338" y="6763"/>
                    </a:moveTo>
                    <a:cubicBezTo>
                      <a:pt x="36290" y="2477"/>
                      <a:pt x="31337" y="0"/>
                      <a:pt x="26194" y="0"/>
                    </a:cubicBezTo>
                    <a:cubicBezTo>
                      <a:pt x="21050" y="0"/>
                      <a:pt x="16002" y="2572"/>
                      <a:pt x="13049" y="6763"/>
                    </a:cubicBezTo>
                    <a:lnTo>
                      <a:pt x="0" y="24956"/>
                    </a:lnTo>
                    <a:lnTo>
                      <a:pt x="52388" y="24956"/>
                    </a:lnTo>
                    <a:lnTo>
                      <a:pt x="39338" y="676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5" name="Google Shape;6435;p61"/>
              <p:cNvSpPr/>
              <p:nvPr/>
            </p:nvSpPr>
            <p:spPr>
              <a:xfrm>
                <a:off x="7823177" y="1761261"/>
                <a:ext cx="55207" cy="43905"/>
              </a:xfrm>
              <a:custGeom>
                <a:rect b="b" l="l" r="r" t="t"/>
                <a:pathLst>
                  <a:path extrusionOk="0" h="41814" w="52578">
                    <a:moveTo>
                      <a:pt x="39338" y="2286"/>
                    </a:moveTo>
                    <a:cubicBezTo>
                      <a:pt x="36290" y="857"/>
                      <a:pt x="31337" y="0"/>
                      <a:pt x="26194" y="0"/>
                    </a:cubicBezTo>
                    <a:cubicBezTo>
                      <a:pt x="21050" y="0"/>
                      <a:pt x="16002" y="857"/>
                      <a:pt x="13049" y="2286"/>
                    </a:cubicBezTo>
                    <a:lnTo>
                      <a:pt x="0" y="8382"/>
                    </a:lnTo>
                    <a:lnTo>
                      <a:pt x="17907" y="33433"/>
                    </a:lnTo>
                    <a:lnTo>
                      <a:pt x="26289" y="41815"/>
                    </a:lnTo>
                    <a:lnTo>
                      <a:pt x="34671" y="33433"/>
                    </a:lnTo>
                    <a:lnTo>
                      <a:pt x="52578" y="8382"/>
                    </a:lnTo>
                    <a:lnTo>
                      <a:pt x="39529" y="228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6" name="Google Shape;6436;p61"/>
              <p:cNvSpPr/>
              <p:nvPr/>
            </p:nvSpPr>
            <p:spPr>
              <a:xfrm>
                <a:off x="7823177" y="1796296"/>
                <a:ext cx="55006" cy="44905"/>
              </a:xfrm>
              <a:custGeom>
                <a:rect b="b" l="l" r="r" t="t"/>
                <a:pathLst>
                  <a:path extrusionOk="0" h="42767" w="52387">
                    <a:moveTo>
                      <a:pt x="34481" y="0"/>
                    </a:moveTo>
                    <a:lnTo>
                      <a:pt x="52388" y="42767"/>
                    </a:lnTo>
                    <a:lnTo>
                      <a:pt x="0" y="42767"/>
                    </a:lnTo>
                    <a:lnTo>
                      <a:pt x="17907" y="0"/>
                    </a:lnTo>
                    <a:lnTo>
                      <a:pt x="34576"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437" name="Google Shape;6437;p61"/>
            <p:cNvSpPr/>
            <p:nvPr/>
          </p:nvSpPr>
          <p:spPr>
            <a:xfrm>
              <a:off x="7965329" y="1778515"/>
              <a:ext cx="30504" cy="62808"/>
            </a:xfrm>
            <a:custGeom>
              <a:rect b="b" l="l" r="r" t="t"/>
              <a:pathLst>
                <a:path extrusionOk="0" h="59817" w="29051">
                  <a:moveTo>
                    <a:pt x="16669" y="9715"/>
                  </a:moveTo>
                  <a:lnTo>
                    <a:pt x="0" y="0"/>
                  </a:lnTo>
                  <a:cubicBezTo>
                    <a:pt x="0" y="0"/>
                    <a:pt x="12382" y="59817"/>
                    <a:pt x="12382" y="59817"/>
                  </a:cubicBezTo>
                  <a:lnTo>
                    <a:pt x="24860" y="59817"/>
                  </a:lnTo>
                  <a:cubicBezTo>
                    <a:pt x="27146" y="59817"/>
                    <a:pt x="29051" y="57912"/>
                    <a:pt x="29051" y="55626"/>
                  </a:cubicBezTo>
                  <a:lnTo>
                    <a:pt x="29051" y="31337"/>
                  </a:lnTo>
                  <a:cubicBezTo>
                    <a:pt x="29051" y="22479"/>
                    <a:pt x="24289" y="14192"/>
                    <a:pt x="16669" y="9715"/>
                  </a:cubicBezTo>
                  <a:close/>
                </a:path>
              </a:pathLst>
            </a:custGeom>
            <a:solidFill>
              <a:srgbClr val="22244E">
                <a:alpha val="1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38" name="Google Shape;6438;p61"/>
          <p:cNvGrpSpPr/>
          <p:nvPr/>
        </p:nvGrpSpPr>
        <p:grpSpPr>
          <a:xfrm>
            <a:off x="5980600" y="3735550"/>
            <a:ext cx="237650" cy="294634"/>
            <a:chOff x="5974708" y="3732641"/>
            <a:chExt cx="237650" cy="294634"/>
          </a:xfrm>
        </p:grpSpPr>
        <p:sp>
          <p:nvSpPr>
            <p:cNvPr id="6439" name="Google Shape;6439;p61"/>
            <p:cNvSpPr/>
            <p:nvPr/>
          </p:nvSpPr>
          <p:spPr>
            <a:xfrm>
              <a:off x="6064951" y="3770629"/>
              <a:ext cx="57002" cy="47515"/>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C2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1"/>
            <p:cNvSpPr/>
            <p:nvPr/>
          </p:nvSpPr>
          <p:spPr>
            <a:xfrm>
              <a:off x="6082992" y="3770629"/>
              <a:ext cx="20919" cy="14171"/>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1"/>
            <p:cNvSpPr/>
            <p:nvPr/>
          </p:nvSpPr>
          <p:spPr>
            <a:xfrm>
              <a:off x="6065051" y="3785654"/>
              <a:ext cx="57002" cy="32490"/>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1"/>
            <p:cNvSpPr/>
            <p:nvPr/>
          </p:nvSpPr>
          <p:spPr>
            <a:xfrm>
              <a:off x="6064951" y="3794009"/>
              <a:ext cx="14270" cy="24135"/>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1"/>
            <p:cNvSpPr/>
            <p:nvPr/>
          </p:nvSpPr>
          <p:spPr>
            <a:xfrm>
              <a:off x="6107682" y="3794009"/>
              <a:ext cx="14270" cy="24135"/>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1"/>
            <p:cNvSpPr/>
            <p:nvPr/>
          </p:nvSpPr>
          <p:spPr>
            <a:xfrm>
              <a:off x="6074438" y="3732641"/>
              <a:ext cx="38008" cy="42771"/>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C2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1"/>
            <p:cNvSpPr/>
            <p:nvPr/>
          </p:nvSpPr>
          <p:spPr>
            <a:xfrm>
              <a:off x="6074438" y="3732641"/>
              <a:ext cx="26238" cy="42692"/>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22244E">
                <a:alpha val="1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1"/>
            <p:cNvSpPr/>
            <p:nvPr/>
          </p:nvSpPr>
          <p:spPr>
            <a:xfrm>
              <a:off x="6060208" y="3827631"/>
              <a:ext cx="66489" cy="113984"/>
            </a:xfrm>
            <a:custGeom>
              <a:rect b="b" l="l" r="r" t="t"/>
              <a:pathLst>
                <a:path extrusionOk="0" h="5743" w="3350">
                  <a:moveTo>
                    <a:pt x="0" y="0"/>
                  </a:moveTo>
                  <a:lnTo>
                    <a:pt x="0" y="5742"/>
                  </a:lnTo>
                  <a:lnTo>
                    <a:pt x="3350" y="5742"/>
                  </a:lnTo>
                  <a:lnTo>
                    <a:pt x="33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1"/>
            <p:cNvSpPr/>
            <p:nvPr/>
          </p:nvSpPr>
          <p:spPr>
            <a:xfrm>
              <a:off x="6060208" y="3894099"/>
              <a:ext cx="66489" cy="47515"/>
            </a:xfrm>
            <a:custGeom>
              <a:rect b="b" l="l" r="r" t="t"/>
              <a:pathLst>
                <a:path extrusionOk="0" h="2394" w="3350">
                  <a:moveTo>
                    <a:pt x="0" y="1"/>
                  </a:moveTo>
                  <a:lnTo>
                    <a:pt x="0" y="2393"/>
                  </a:lnTo>
                  <a:lnTo>
                    <a:pt x="3350" y="2393"/>
                  </a:lnTo>
                  <a:lnTo>
                    <a:pt x="3350" y="1"/>
                  </a:ln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1"/>
            <p:cNvSpPr/>
            <p:nvPr/>
          </p:nvSpPr>
          <p:spPr>
            <a:xfrm>
              <a:off x="6117189" y="3879849"/>
              <a:ext cx="38008" cy="57002"/>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75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1"/>
            <p:cNvSpPr/>
            <p:nvPr/>
          </p:nvSpPr>
          <p:spPr>
            <a:xfrm>
              <a:off x="6117189" y="3879849"/>
              <a:ext cx="21475" cy="57002"/>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1"/>
            <p:cNvSpPr/>
            <p:nvPr/>
          </p:nvSpPr>
          <p:spPr>
            <a:xfrm>
              <a:off x="6117189" y="3879849"/>
              <a:ext cx="38008" cy="42771"/>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4136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1"/>
            <p:cNvSpPr/>
            <p:nvPr/>
          </p:nvSpPr>
          <p:spPr>
            <a:xfrm>
              <a:off x="6117189" y="3879849"/>
              <a:ext cx="21296" cy="42573"/>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1"/>
            <p:cNvSpPr/>
            <p:nvPr/>
          </p:nvSpPr>
          <p:spPr>
            <a:xfrm>
              <a:off x="6102939" y="3932087"/>
              <a:ext cx="66489" cy="76195"/>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1"/>
            <p:cNvSpPr/>
            <p:nvPr/>
          </p:nvSpPr>
          <p:spPr>
            <a:xfrm>
              <a:off x="6102939" y="3942924"/>
              <a:ext cx="14270" cy="65358"/>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1"/>
            <p:cNvSpPr/>
            <p:nvPr/>
          </p:nvSpPr>
          <p:spPr>
            <a:xfrm>
              <a:off x="6155177" y="3942924"/>
              <a:ext cx="14251" cy="65358"/>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1"/>
            <p:cNvSpPr/>
            <p:nvPr/>
          </p:nvSpPr>
          <p:spPr>
            <a:xfrm>
              <a:off x="6031707" y="3879849"/>
              <a:ext cx="38008" cy="57002"/>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1"/>
            <p:cNvSpPr/>
            <p:nvPr/>
          </p:nvSpPr>
          <p:spPr>
            <a:xfrm>
              <a:off x="6031707" y="3879849"/>
              <a:ext cx="21296" cy="57002"/>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1"/>
            <p:cNvSpPr/>
            <p:nvPr/>
          </p:nvSpPr>
          <p:spPr>
            <a:xfrm>
              <a:off x="6031707" y="3879849"/>
              <a:ext cx="38008" cy="42771"/>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1"/>
            <p:cNvSpPr/>
            <p:nvPr/>
          </p:nvSpPr>
          <p:spPr>
            <a:xfrm>
              <a:off x="6031707" y="3879849"/>
              <a:ext cx="21296" cy="42573"/>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7F6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1"/>
            <p:cNvSpPr/>
            <p:nvPr/>
          </p:nvSpPr>
          <p:spPr>
            <a:xfrm>
              <a:off x="6017432" y="3932112"/>
              <a:ext cx="66509" cy="76195"/>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1"/>
            <p:cNvSpPr/>
            <p:nvPr/>
          </p:nvSpPr>
          <p:spPr>
            <a:xfrm>
              <a:off x="6017457" y="3942924"/>
              <a:ext cx="14270" cy="65358"/>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1"/>
            <p:cNvSpPr/>
            <p:nvPr/>
          </p:nvSpPr>
          <p:spPr>
            <a:xfrm>
              <a:off x="6069695" y="3942924"/>
              <a:ext cx="14270" cy="65358"/>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1"/>
            <p:cNvSpPr/>
            <p:nvPr/>
          </p:nvSpPr>
          <p:spPr>
            <a:xfrm>
              <a:off x="6159921" y="3927344"/>
              <a:ext cx="38008" cy="57002"/>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1"/>
            <p:cNvSpPr/>
            <p:nvPr/>
          </p:nvSpPr>
          <p:spPr>
            <a:xfrm>
              <a:off x="6159921" y="3927344"/>
              <a:ext cx="21475" cy="57200"/>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1"/>
            <p:cNvSpPr/>
            <p:nvPr/>
          </p:nvSpPr>
          <p:spPr>
            <a:xfrm>
              <a:off x="6159921" y="3927344"/>
              <a:ext cx="38008" cy="42752"/>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887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1"/>
            <p:cNvSpPr/>
            <p:nvPr/>
          </p:nvSpPr>
          <p:spPr>
            <a:xfrm>
              <a:off x="6159921" y="3927542"/>
              <a:ext cx="21296" cy="42374"/>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1"/>
            <p:cNvSpPr/>
            <p:nvPr/>
          </p:nvSpPr>
          <p:spPr>
            <a:xfrm>
              <a:off x="6145670" y="3979582"/>
              <a:ext cx="66509" cy="47694"/>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1"/>
            <p:cNvSpPr/>
            <p:nvPr/>
          </p:nvSpPr>
          <p:spPr>
            <a:xfrm>
              <a:off x="6145670" y="3990597"/>
              <a:ext cx="14270" cy="3667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1"/>
            <p:cNvSpPr/>
            <p:nvPr/>
          </p:nvSpPr>
          <p:spPr>
            <a:xfrm>
              <a:off x="6198107" y="3990597"/>
              <a:ext cx="14251" cy="3667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1"/>
            <p:cNvSpPr/>
            <p:nvPr/>
          </p:nvSpPr>
          <p:spPr>
            <a:xfrm>
              <a:off x="6074438" y="3927344"/>
              <a:ext cx="38008" cy="57002"/>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FFC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1"/>
            <p:cNvSpPr/>
            <p:nvPr/>
          </p:nvSpPr>
          <p:spPr>
            <a:xfrm>
              <a:off x="6074438" y="3927344"/>
              <a:ext cx="21495" cy="57200"/>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1"/>
            <p:cNvSpPr/>
            <p:nvPr/>
          </p:nvSpPr>
          <p:spPr>
            <a:xfrm>
              <a:off x="6074438" y="3927344"/>
              <a:ext cx="38008" cy="42752"/>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1"/>
            <p:cNvSpPr/>
            <p:nvPr/>
          </p:nvSpPr>
          <p:spPr>
            <a:xfrm>
              <a:off x="6074438" y="3927542"/>
              <a:ext cx="21296" cy="42374"/>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1"/>
            <p:cNvSpPr/>
            <p:nvPr/>
          </p:nvSpPr>
          <p:spPr>
            <a:xfrm>
              <a:off x="6060208" y="3979582"/>
              <a:ext cx="66489" cy="47694"/>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1"/>
            <p:cNvSpPr/>
            <p:nvPr/>
          </p:nvSpPr>
          <p:spPr>
            <a:xfrm>
              <a:off x="6060208" y="3990597"/>
              <a:ext cx="14251" cy="3667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1"/>
            <p:cNvSpPr/>
            <p:nvPr/>
          </p:nvSpPr>
          <p:spPr>
            <a:xfrm>
              <a:off x="6112426" y="3990597"/>
              <a:ext cx="14270" cy="3667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1"/>
            <p:cNvSpPr/>
            <p:nvPr/>
          </p:nvSpPr>
          <p:spPr>
            <a:xfrm>
              <a:off x="5988976" y="3927344"/>
              <a:ext cx="38008" cy="57002"/>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755C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1"/>
            <p:cNvSpPr/>
            <p:nvPr/>
          </p:nvSpPr>
          <p:spPr>
            <a:xfrm>
              <a:off x="5988976" y="3927344"/>
              <a:ext cx="38008" cy="42752"/>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5242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1"/>
            <p:cNvSpPr/>
            <p:nvPr/>
          </p:nvSpPr>
          <p:spPr>
            <a:xfrm>
              <a:off x="6047466" y="3813380"/>
              <a:ext cx="92152" cy="19014"/>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1"/>
            <p:cNvSpPr/>
            <p:nvPr/>
          </p:nvSpPr>
          <p:spPr>
            <a:xfrm>
              <a:off x="6079202" y="3846625"/>
              <a:ext cx="28501" cy="14251"/>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1"/>
            <p:cNvSpPr/>
            <p:nvPr/>
          </p:nvSpPr>
          <p:spPr>
            <a:xfrm>
              <a:off x="6060208" y="3822867"/>
              <a:ext cx="66489" cy="9527"/>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22244E">
                <a:alpha val="2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1"/>
            <p:cNvSpPr/>
            <p:nvPr/>
          </p:nvSpPr>
          <p:spPr>
            <a:xfrm>
              <a:off x="5988982" y="3927449"/>
              <a:ext cx="21296" cy="57002"/>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22244E">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1"/>
            <p:cNvSpPr/>
            <p:nvPr/>
          </p:nvSpPr>
          <p:spPr>
            <a:xfrm>
              <a:off x="5974725" y="3979582"/>
              <a:ext cx="66509" cy="47694"/>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1"/>
            <p:cNvSpPr/>
            <p:nvPr/>
          </p:nvSpPr>
          <p:spPr>
            <a:xfrm>
              <a:off x="6026963" y="3990597"/>
              <a:ext cx="14270" cy="3667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1"/>
            <p:cNvSpPr/>
            <p:nvPr/>
          </p:nvSpPr>
          <p:spPr>
            <a:xfrm>
              <a:off x="5974708" y="3990597"/>
              <a:ext cx="14251" cy="3667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61"/>
          <p:cNvGrpSpPr/>
          <p:nvPr/>
        </p:nvGrpSpPr>
        <p:grpSpPr>
          <a:xfrm>
            <a:off x="5526814" y="1554936"/>
            <a:ext cx="285343" cy="288219"/>
            <a:chOff x="3681926" y="990600"/>
            <a:chExt cx="4828146" cy="4876801"/>
          </a:xfrm>
        </p:grpSpPr>
        <p:grpSp>
          <p:nvGrpSpPr>
            <p:cNvPr id="6486" name="Google Shape;6486;p61"/>
            <p:cNvGrpSpPr/>
            <p:nvPr/>
          </p:nvGrpSpPr>
          <p:grpSpPr>
            <a:xfrm>
              <a:off x="4673660" y="990600"/>
              <a:ext cx="3836412" cy="4876800"/>
              <a:chOff x="4673660" y="990600"/>
              <a:chExt cx="3836412" cy="4876800"/>
            </a:xfrm>
          </p:grpSpPr>
          <p:sp>
            <p:nvSpPr>
              <p:cNvPr id="6487" name="Google Shape;6487;p61"/>
              <p:cNvSpPr/>
              <p:nvPr/>
            </p:nvSpPr>
            <p:spPr>
              <a:xfrm>
                <a:off x="4673660" y="990600"/>
                <a:ext cx="3351419" cy="4876800"/>
              </a:xfrm>
              <a:custGeom>
                <a:rect b="b" l="l" r="r" t="t"/>
                <a:pathLst>
                  <a:path extrusionOk="0" h="4876800" w="3351419">
                    <a:moveTo>
                      <a:pt x="3060907" y="4876800"/>
                    </a:moveTo>
                    <a:cubicBezTo>
                      <a:pt x="3221355" y="4876800"/>
                      <a:pt x="3351419" y="4746736"/>
                      <a:pt x="3351419" y="4586288"/>
                    </a:cubicBezTo>
                    <a:lnTo>
                      <a:pt x="3351419" y="928907"/>
                    </a:lnTo>
                    <a:lnTo>
                      <a:pt x="3221708" y="928907"/>
                    </a:lnTo>
                    <a:cubicBezTo>
                      <a:pt x="3122238" y="928907"/>
                      <a:pt x="3041599" y="848268"/>
                      <a:pt x="3041599" y="748798"/>
                    </a:cubicBezTo>
                    <a:lnTo>
                      <a:pt x="3041599" y="273291"/>
                    </a:lnTo>
                    <a:lnTo>
                      <a:pt x="2907506" y="26099"/>
                    </a:lnTo>
                    <a:cubicBezTo>
                      <a:pt x="2869902" y="8868"/>
                      <a:pt x="2829335" y="0"/>
                      <a:pt x="2787177" y="0"/>
                    </a:cubicBezTo>
                    <a:lnTo>
                      <a:pt x="290513" y="0"/>
                    </a:lnTo>
                    <a:cubicBezTo>
                      <a:pt x="130064" y="0"/>
                      <a:pt x="0" y="130064"/>
                      <a:pt x="0" y="290513"/>
                    </a:cubicBezTo>
                    <a:lnTo>
                      <a:pt x="0" y="4586288"/>
                    </a:lnTo>
                    <a:cubicBezTo>
                      <a:pt x="0" y="4746736"/>
                      <a:pt x="130064" y="4876800"/>
                      <a:pt x="290513" y="487680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8" name="Google Shape;6488;p61"/>
              <p:cNvSpPr/>
              <p:nvPr/>
            </p:nvSpPr>
            <p:spPr>
              <a:xfrm>
                <a:off x="7600473" y="1919506"/>
                <a:ext cx="909599" cy="3947893"/>
              </a:xfrm>
              <a:custGeom>
                <a:rect b="b" l="l" r="r" t="t"/>
                <a:pathLst>
                  <a:path extrusionOk="0" h="3947893" w="909599">
                    <a:moveTo>
                      <a:pt x="290513" y="0"/>
                    </a:moveTo>
                    <a:lnTo>
                      <a:pt x="290513" y="3657381"/>
                    </a:lnTo>
                    <a:cubicBezTo>
                      <a:pt x="290513" y="3817820"/>
                      <a:pt x="160449" y="3947894"/>
                      <a:pt x="0" y="3947894"/>
                    </a:cubicBezTo>
                    <a:lnTo>
                      <a:pt x="619087" y="3947894"/>
                    </a:lnTo>
                    <a:cubicBezTo>
                      <a:pt x="779535" y="3947894"/>
                      <a:pt x="909599" y="3817830"/>
                      <a:pt x="909599" y="3657381"/>
                    </a:cubicBezTo>
                    <a:lnTo>
                      <a:pt x="909599" y="120329"/>
                    </a:lnTo>
                    <a:cubicBezTo>
                      <a:pt x="909599" y="78410"/>
                      <a:pt x="900541" y="37433"/>
                      <a:pt x="883501"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9" name="Google Shape;6489;p61"/>
              <p:cNvSpPr/>
              <p:nvPr/>
            </p:nvSpPr>
            <p:spPr>
              <a:xfrm>
                <a:off x="7581166" y="1016698"/>
                <a:ext cx="902807" cy="902808"/>
              </a:xfrm>
              <a:custGeom>
                <a:rect b="b" l="l" r="r" t="t"/>
                <a:pathLst>
                  <a:path extrusionOk="0" h="902808" w="902807">
                    <a:moveTo>
                      <a:pt x="843820" y="817721"/>
                    </a:moveTo>
                    <a:lnTo>
                      <a:pt x="85087" y="58988"/>
                    </a:lnTo>
                    <a:cubicBezTo>
                      <a:pt x="60245" y="34147"/>
                      <a:pt x="31366" y="14268"/>
                      <a:pt x="0" y="0"/>
                    </a:cubicBezTo>
                    <a:lnTo>
                      <a:pt x="0" y="722700"/>
                    </a:lnTo>
                    <a:cubicBezTo>
                      <a:pt x="0" y="822169"/>
                      <a:pt x="80639" y="902808"/>
                      <a:pt x="180108" y="902808"/>
                    </a:cubicBezTo>
                    <a:lnTo>
                      <a:pt x="902808" y="902808"/>
                    </a:lnTo>
                    <a:cubicBezTo>
                      <a:pt x="888530" y="871433"/>
                      <a:pt x="868661" y="842553"/>
                      <a:pt x="843820" y="8177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90" name="Google Shape;6490;p61"/>
            <p:cNvGrpSpPr/>
            <p:nvPr/>
          </p:nvGrpSpPr>
          <p:grpSpPr>
            <a:xfrm>
              <a:off x="3681926" y="2336101"/>
              <a:ext cx="3531303" cy="3531300"/>
              <a:chOff x="3681926" y="2336101"/>
              <a:chExt cx="3531303" cy="3531300"/>
            </a:xfrm>
          </p:grpSpPr>
          <p:grpSp>
            <p:nvGrpSpPr>
              <p:cNvPr id="6491" name="Google Shape;6491;p61"/>
              <p:cNvGrpSpPr/>
              <p:nvPr/>
            </p:nvGrpSpPr>
            <p:grpSpPr>
              <a:xfrm>
                <a:off x="3681926" y="2336101"/>
                <a:ext cx="3531303" cy="3531300"/>
                <a:chOff x="3681926" y="2336101"/>
                <a:chExt cx="3531303" cy="3531300"/>
              </a:xfrm>
            </p:grpSpPr>
            <p:sp>
              <p:nvSpPr>
                <p:cNvPr id="6492" name="Google Shape;6492;p61"/>
                <p:cNvSpPr/>
                <p:nvPr/>
              </p:nvSpPr>
              <p:spPr>
                <a:xfrm rot="-2700000">
                  <a:off x="5920706" y="4402237"/>
                  <a:ext cx="316139" cy="662198"/>
                </a:xfrm>
                <a:custGeom>
                  <a:rect b="b" l="l" r="r" t="t"/>
                  <a:pathLst>
                    <a:path extrusionOk="0" h="661830" w="315963">
                      <a:moveTo>
                        <a:pt x="0" y="0"/>
                      </a:moveTo>
                      <a:lnTo>
                        <a:pt x="315963" y="0"/>
                      </a:lnTo>
                      <a:lnTo>
                        <a:pt x="315963" y="661830"/>
                      </a:lnTo>
                      <a:lnTo>
                        <a:pt x="0" y="66183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3" name="Google Shape;6493;p61"/>
                <p:cNvSpPr/>
                <p:nvPr/>
              </p:nvSpPr>
              <p:spPr>
                <a:xfrm>
                  <a:off x="6075628" y="4729793"/>
                  <a:ext cx="1137601" cy="1137608"/>
                </a:xfrm>
                <a:custGeom>
                  <a:rect b="b" l="l" r="r" t="t"/>
                  <a:pathLst>
                    <a:path extrusionOk="0" h="1137608" w="1137601">
                      <a:moveTo>
                        <a:pt x="1062149" y="697809"/>
                      </a:moveTo>
                      <a:lnTo>
                        <a:pt x="393095" y="28754"/>
                      </a:lnTo>
                      <a:cubicBezTo>
                        <a:pt x="354756" y="-9585"/>
                        <a:pt x="292596" y="-9585"/>
                        <a:pt x="254258" y="28754"/>
                      </a:cubicBezTo>
                      <a:lnTo>
                        <a:pt x="28754" y="254258"/>
                      </a:lnTo>
                      <a:cubicBezTo>
                        <a:pt x="-9585" y="292596"/>
                        <a:pt x="-9585" y="354756"/>
                        <a:pt x="28754" y="393094"/>
                      </a:cubicBezTo>
                      <a:lnTo>
                        <a:pt x="697809" y="1062150"/>
                      </a:lnTo>
                      <a:cubicBezTo>
                        <a:pt x="798421" y="1162762"/>
                        <a:pt x="961537" y="1162762"/>
                        <a:pt x="1062149" y="1062150"/>
                      </a:cubicBezTo>
                      <a:cubicBezTo>
                        <a:pt x="1162753" y="961537"/>
                        <a:pt x="1162753" y="798421"/>
                        <a:pt x="1062149" y="697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4" name="Google Shape;6494;p61"/>
                <p:cNvSpPr/>
                <p:nvPr/>
              </p:nvSpPr>
              <p:spPr>
                <a:xfrm>
                  <a:off x="3681926" y="2336101"/>
                  <a:ext cx="2708319" cy="2708319"/>
                </a:xfrm>
                <a:custGeom>
                  <a:rect b="b" l="l" r="r" t="t"/>
                  <a:pathLst>
                    <a:path extrusionOk="0" h="2708319" w="2708319">
                      <a:moveTo>
                        <a:pt x="2708320" y="1354160"/>
                      </a:moveTo>
                      <a:cubicBezTo>
                        <a:pt x="2708320" y="2102041"/>
                        <a:pt x="2102042" y="2708319"/>
                        <a:pt x="1354160" y="2708319"/>
                      </a:cubicBezTo>
                      <a:cubicBezTo>
                        <a:pt x="606278" y="2708319"/>
                        <a:pt x="0" y="2102042"/>
                        <a:pt x="0" y="1354160"/>
                      </a:cubicBezTo>
                      <a:cubicBezTo>
                        <a:pt x="0" y="606278"/>
                        <a:pt x="606278" y="0"/>
                        <a:pt x="1354160" y="0"/>
                      </a:cubicBezTo>
                      <a:cubicBezTo>
                        <a:pt x="2102042" y="0"/>
                        <a:pt x="2708320" y="606278"/>
                        <a:pt x="2708320" y="13541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5" name="Google Shape;6495;p61"/>
                <p:cNvSpPr/>
                <p:nvPr/>
              </p:nvSpPr>
              <p:spPr>
                <a:xfrm>
                  <a:off x="3975382" y="2629557"/>
                  <a:ext cx="2121408" cy="2121408"/>
                </a:xfrm>
                <a:custGeom>
                  <a:rect b="b" l="l" r="r" t="t"/>
                  <a:pathLst>
                    <a:path extrusionOk="0" h="2121408" w="2121408">
                      <a:moveTo>
                        <a:pt x="2121408" y="1060704"/>
                      </a:moveTo>
                      <a:cubicBezTo>
                        <a:pt x="2121408" y="1646515"/>
                        <a:pt x="1646515" y="2121408"/>
                        <a:pt x="1060704" y="2121408"/>
                      </a:cubicBezTo>
                      <a:cubicBezTo>
                        <a:pt x="474893" y="2121408"/>
                        <a:pt x="0" y="1646514"/>
                        <a:pt x="0" y="1060704"/>
                      </a:cubicBezTo>
                      <a:cubicBezTo>
                        <a:pt x="0" y="474893"/>
                        <a:pt x="474893" y="0"/>
                        <a:pt x="1060704" y="0"/>
                      </a:cubicBezTo>
                      <a:cubicBezTo>
                        <a:pt x="1646515" y="0"/>
                        <a:pt x="2121408" y="474893"/>
                        <a:pt x="2121408" y="106070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96" name="Google Shape;6496;p61"/>
              <p:cNvGrpSpPr/>
              <p:nvPr/>
            </p:nvGrpSpPr>
            <p:grpSpPr>
              <a:xfrm>
                <a:off x="4328207" y="3017320"/>
                <a:ext cx="1409665" cy="1733625"/>
                <a:chOff x="4328207" y="3017320"/>
                <a:chExt cx="1409665" cy="1733625"/>
              </a:xfrm>
            </p:grpSpPr>
            <p:grpSp>
              <p:nvGrpSpPr>
                <p:cNvPr id="6497" name="Google Shape;6497;p61"/>
                <p:cNvGrpSpPr/>
                <p:nvPr/>
              </p:nvGrpSpPr>
              <p:grpSpPr>
                <a:xfrm>
                  <a:off x="4328207" y="3887628"/>
                  <a:ext cx="1409665" cy="863317"/>
                  <a:chOff x="4328207" y="3887628"/>
                  <a:chExt cx="1409665" cy="863317"/>
                </a:xfrm>
              </p:grpSpPr>
              <p:sp>
                <p:nvSpPr>
                  <p:cNvPr id="6498" name="Google Shape;6498;p61"/>
                  <p:cNvSpPr/>
                  <p:nvPr/>
                </p:nvSpPr>
                <p:spPr>
                  <a:xfrm>
                    <a:off x="4789331" y="3887628"/>
                    <a:ext cx="481016" cy="534062"/>
                  </a:xfrm>
                  <a:custGeom>
                    <a:rect b="b" l="l" r="r" t="t"/>
                    <a:pathLst>
                      <a:path extrusionOk="0" h="534062" w="481016">
                        <a:moveTo>
                          <a:pt x="473803" y="297485"/>
                        </a:moveTo>
                        <a:cubicBezTo>
                          <a:pt x="447123" y="294132"/>
                          <a:pt x="427054" y="271529"/>
                          <a:pt x="426940" y="244640"/>
                        </a:cubicBezTo>
                        <a:lnTo>
                          <a:pt x="425911" y="0"/>
                        </a:lnTo>
                        <a:lnTo>
                          <a:pt x="52131" y="1572"/>
                        </a:lnTo>
                        <a:lnTo>
                          <a:pt x="53160" y="246212"/>
                        </a:lnTo>
                        <a:cubicBezTo>
                          <a:pt x="53274" y="273101"/>
                          <a:pt x="33405" y="295875"/>
                          <a:pt x="6744" y="299447"/>
                        </a:cubicBezTo>
                        <a:cubicBezTo>
                          <a:pt x="6744" y="299447"/>
                          <a:pt x="-62274" y="535334"/>
                          <a:pt x="241269" y="534057"/>
                        </a:cubicBezTo>
                        <a:cubicBezTo>
                          <a:pt x="544812" y="532790"/>
                          <a:pt x="473803" y="297485"/>
                          <a:pt x="473803" y="297485"/>
                        </a:cubicBezTo>
                        <a:close/>
                      </a:path>
                    </a:pathLst>
                  </a:custGeom>
                  <a:solidFill>
                    <a:srgbClr val="FFCBB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9" name="Google Shape;6499;p61"/>
                  <p:cNvSpPr/>
                  <p:nvPr/>
                </p:nvSpPr>
                <p:spPr>
                  <a:xfrm>
                    <a:off x="4328207" y="4185104"/>
                    <a:ext cx="1409665" cy="565841"/>
                  </a:xfrm>
                  <a:custGeom>
                    <a:rect b="b" l="l" r="r" t="t"/>
                    <a:pathLst>
                      <a:path extrusionOk="0" h="565841" w="1409665">
                        <a:moveTo>
                          <a:pt x="1261844" y="71542"/>
                        </a:moveTo>
                        <a:cubicBezTo>
                          <a:pt x="1176204" y="33842"/>
                          <a:pt x="1014517" y="9992"/>
                          <a:pt x="934936" y="0"/>
                        </a:cubicBezTo>
                        <a:lnTo>
                          <a:pt x="934460" y="590"/>
                        </a:lnTo>
                        <a:cubicBezTo>
                          <a:pt x="815064" y="149942"/>
                          <a:pt x="588159" y="150609"/>
                          <a:pt x="467878" y="1962"/>
                        </a:cubicBezTo>
                        <a:cubicBezTo>
                          <a:pt x="388372" y="12620"/>
                          <a:pt x="226895" y="37843"/>
                          <a:pt x="141580" y="76257"/>
                        </a:cubicBezTo>
                        <a:cubicBezTo>
                          <a:pt x="52902" y="116214"/>
                          <a:pt x="1848" y="203502"/>
                          <a:pt x="0" y="295104"/>
                        </a:cubicBezTo>
                        <a:cubicBezTo>
                          <a:pt x="400088" y="654253"/>
                          <a:pt x="1007431" y="656082"/>
                          <a:pt x="1409633" y="300571"/>
                        </a:cubicBezTo>
                        <a:cubicBezTo>
                          <a:pt x="1411215" y="199177"/>
                          <a:pt x="1354884" y="112500"/>
                          <a:pt x="1261844" y="715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00" name="Google Shape;6500;p61"/>
                <p:cNvGrpSpPr/>
                <p:nvPr/>
              </p:nvGrpSpPr>
              <p:grpSpPr>
                <a:xfrm>
                  <a:off x="4599498" y="3017320"/>
                  <a:ext cx="867576" cy="1014755"/>
                  <a:chOff x="4599498" y="3017320"/>
                  <a:chExt cx="867576" cy="1014755"/>
                </a:xfrm>
              </p:grpSpPr>
              <p:sp>
                <p:nvSpPr>
                  <p:cNvPr id="6501" name="Google Shape;6501;p61"/>
                  <p:cNvSpPr/>
                  <p:nvPr/>
                </p:nvSpPr>
                <p:spPr>
                  <a:xfrm>
                    <a:off x="4599508" y="3017320"/>
                    <a:ext cx="867013" cy="518645"/>
                  </a:xfrm>
                  <a:custGeom>
                    <a:rect b="b" l="l" r="r" t="t"/>
                    <a:pathLst>
                      <a:path extrusionOk="0" h="518645" w="867013">
                        <a:moveTo>
                          <a:pt x="720557" y="106785"/>
                        </a:moveTo>
                        <a:cubicBezTo>
                          <a:pt x="720557" y="47806"/>
                          <a:pt x="672741" y="0"/>
                          <a:pt x="613772" y="0"/>
                        </a:cubicBezTo>
                        <a:lnTo>
                          <a:pt x="258528" y="0"/>
                        </a:lnTo>
                        <a:cubicBezTo>
                          <a:pt x="115748" y="0"/>
                          <a:pt x="0" y="115748"/>
                          <a:pt x="0" y="258537"/>
                        </a:cubicBezTo>
                        <a:lnTo>
                          <a:pt x="0" y="450942"/>
                        </a:lnTo>
                        <a:lnTo>
                          <a:pt x="88306" y="518646"/>
                        </a:lnTo>
                        <a:lnTo>
                          <a:pt x="778707" y="518646"/>
                        </a:lnTo>
                        <a:lnTo>
                          <a:pt x="867013" y="369951"/>
                        </a:lnTo>
                        <a:lnTo>
                          <a:pt x="867013" y="249650"/>
                        </a:lnTo>
                        <a:cubicBezTo>
                          <a:pt x="867013" y="190671"/>
                          <a:pt x="819207" y="142865"/>
                          <a:pt x="760228" y="142865"/>
                        </a:cubicBezTo>
                        <a:lnTo>
                          <a:pt x="756628" y="142865"/>
                        </a:lnTo>
                        <a:cubicBezTo>
                          <a:pt x="736702" y="142856"/>
                          <a:pt x="720557" y="126711"/>
                          <a:pt x="720557" y="1067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2" name="Google Shape;6502;p61"/>
                  <p:cNvSpPr/>
                  <p:nvPr/>
                </p:nvSpPr>
                <p:spPr>
                  <a:xfrm>
                    <a:off x="4599498" y="3369914"/>
                    <a:ext cx="867576" cy="662161"/>
                  </a:xfrm>
                  <a:custGeom>
                    <a:rect b="b" l="l" r="r" t="t"/>
                    <a:pathLst>
                      <a:path extrusionOk="0" h="662161" w="867576">
                        <a:moveTo>
                          <a:pt x="867013" y="17347"/>
                        </a:moveTo>
                        <a:lnTo>
                          <a:pt x="697602" y="1460"/>
                        </a:lnTo>
                        <a:cubicBezTo>
                          <a:pt x="625716" y="-5284"/>
                          <a:pt x="553583" y="11461"/>
                          <a:pt x="492004" y="49170"/>
                        </a:cubicBezTo>
                        <a:cubicBezTo>
                          <a:pt x="439512" y="81327"/>
                          <a:pt x="379143" y="98338"/>
                          <a:pt x="317583" y="98338"/>
                        </a:cubicBezTo>
                        <a:lnTo>
                          <a:pt x="0" y="98338"/>
                        </a:lnTo>
                        <a:lnTo>
                          <a:pt x="0" y="251748"/>
                        </a:lnTo>
                        <a:cubicBezTo>
                          <a:pt x="0" y="282800"/>
                          <a:pt x="25175" y="307965"/>
                          <a:pt x="56217" y="307965"/>
                        </a:cubicBezTo>
                        <a:cubicBezTo>
                          <a:pt x="65865" y="307965"/>
                          <a:pt x="73981" y="315404"/>
                          <a:pt x="74581" y="325043"/>
                        </a:cubicBezTo>
                        <a:cubicBezTo>
                          <a:pt x="86249" y="513171"/>
                          <a:pt x="242440" y="662161"/>
                          <a:pt x="433502" y="662161"/>
                        </a:cubicBezTo>
                        <a:cubicBezTo>
                          <a:pt x="624745" y="662161"/>
                          <a:pt x="781041" y="512904"/>
                          <a:pt x="792013" y="324529"/>
                        </a:cubicBezTo>
                        <a:cubicBezTo>
                          <a:pt x="792556" y="315185"/>
                          <a:pt x="800395" y="307965"/>
                          <a:pt x="809758" y="307965"/>
                        </a:cubicBezTo>
                        <a:lnTo>
                          <a:pt x="810673" y="307965"/>
                        </a:lnTo>
                        <a:cubicBezTo>
                          <a:pt x="842248" y="307965"/>
                          <a:pt x="867785" y="282362"/>
                          <a:pt x="867575" y="250862"/>
                        </a:cubicBezTo>
                        <a:cubicBezTo>
                          <a:pt x="867013" y="166223"/>
                          <a:pt x="867013" y="17347"/>
                          <a:pt x="867013" y="17347"/>
                        </a:cubicBezTo>
                        <a:close/>
                      </a:path>
                    </a:pathLst>
                  </a:custGeom>
                  <a:solidFill>
                    <a:srgbClr val="FFDDC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6503" name="Google Shape;6503;p61"/>
            <p:cNvGrpSpPr/>
            <p:nvPr/>
          </p:nvGrpSpPr>
          <p:grpSpPr>
            <a:xfrm>
              <a:off x="6690007" y="2827572"/>
              <a:ext cx="1416148" cy="1478137"/>
              <a:chOff x="6690007" y="2827572"/>
              <a:chExt cx="1416148" cy="1478137"/>
            </a:xfrm>
          </p:grpSpPr>
          <p:sp>
            <p:nvSpPr>
              <p:cNvPr id="6504" name="Google Shape;6504;p61"/>
              <p:cNvSpPr/>
              <p:nvPr/>
            </p:nvSpPr>
            <p:spPr>
              <a:xfrm>
                <a:off x="6690007" y="2827572"/>
                <a:ext cx="1416148" cy="147180"/>
              </a:xfrm>
              <a:custGeom>
                <a:rect b="b" l="l" r="r" t="t"/>
                <a:pathLst>
                  <a:path extrusionOk="0" h="147180" w="1416148">
                    <a:moveTo>
                      <a:pt x="1342568" y="147180"/>
                    </a:moveTo>
                    <a:lnTo>
                      <a:pt x="73590" y="147180"/>
                    </a:lnTo>
                    <a:cubicBezTo>
                      <a:pt x="32947" y="147180"/>
                      <a:pt x="0" y="114233"/>
                      <a:pt x="0" y="73590"/>
                    </a:cubicBezTo>
                    <a:cubicBezTo>
                      <a:pt x="0" y="32947"/>
                      <a:pt x="32947" y="0"/>
                      <a:pt x="73590" y="0"/>
                    </a:cubicBezTo>
                    <a:lnTo>
                      <a:pt x="1342558" y="0"/>
                    </a:lnTo>
                    <a:cubicBezTo>
                      <a:pt x="1383201" y="0"/>
                      <a:pt x="1416149" y="32947"/>
                      <a:pt x="1416149" y="73590"/>
                    </a:cubicBezTo>
                    <a:cubicBezTo>
                      <a:pt x="1416149" y="114233"/>
                      <a:pt x="1383201" y="147180"/>
                      <a:pt x="1342568" y="14718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5" name="Google Shape;6505;p61"/>
              <p:cNvSpPr/>
              <p:nvPr/>
            </p:nvSpPr>
            <p:spPr>
              <a:xfrm>
                <a:off x="6690007" y="3271227"/>
                <a:ext cx="1416148" cy="147180"/>
              </a:xfrm>
              <a:custGeom>
                <a:rect b="b" l="l" r="r" t="t"/>
                <a:pathLst>
                  <a:path extrusionOk="0" h="147180" w="1416148">
                    <a:moveTo>
                      <a:pt x="1342568" y="147180"/>
                    </a:moveTo>
                    <a:lnTo>
                      <a:pt x="73590" y="147180"/>
                    </a:lnTo>
                    <a:cubicBezTo>
                      <a:pt x="32947" y="147180"/>
                      <a:pt x="0" y="114233"/>
                      <a:pt x="0" y="73590"/>
                    </a:cubicBezTo>
                    <a:cubicBezTo>
                      <a:pt x="0" y="32947"/>
                      <a:pt x="32947" y="0"/>
                      <a:pt x="73590" y="0"/>
                    </a:cubicBezTo>
                    <a:lnTo>
                      <a:pt x="1342558" y="0"/>
                    </a:lnTo>
                    <a:cubicBezTo>
                      <a:pt x="1383201" y="0"/>
                      <a:pt x="1416149" y="32947"/>
                      <a:pt x="1416149" y="73590"/>
                    </a:cubicBezTo>
                    <a:cubicBezTo>
                      <a:pt x="1416149" y="114233"/>
                      <a:pt x="1383201" y="147180"/>
                      <a:pt x="1342568" y="14718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6" name="Google Shape;6506;p61"/>
              <p:cNvSpPr/>
              <p:nvPr/>
            </p:nvSpPr>
            <p:spPr>
              <a:xfrm>
                <a:off x="6690007" y="3714873"/>
                <a:ext cx="1416148" cy="147180"/>
              </a:xfrm>
              <a:custGeom>
                <a:rect b="b" l="l" r="r" t="t"/>
                <a:pathLst>
                  <a:path extrusionOk="0" h="147180" w="1416148">
                    <a:moveTo>
                      <a:pt x="1342568" y="147180"/>
                    </a:moveTo>
                    <a:lnTo>
                      <a:pt x="73590" y="147180"/>
                    </a:lnTo>
                    <a:cubicBezTo>
                      <a:pt x="32947" y="147180"/>
                      <a:pt x="0" y="114233"/>
                      <a:pt x="0" y="73590"/>
                    </a:cubicBezTo>
                    <a:cubicBezTo>
                      <a:pt x="0" y="32947"/>
                      <a:pt x="32947" y="0"/>
                      <a:pt x="73590" y="0"/>
                    </a:cubicBezTo>
                    <a:lnTo>
                      <a:pt x="1342558" y="0"/>
                    </a:lnTo>
                    <a:cubicBezTo>
                      <a:pt x="1383201" y="0"/>
                      <a:pt x="1416149" y="32947"/>
                      <a:pt x="1416149" y="73590"/>
                    </a:cubicBezTo>
                    <a:cubicBezTo>
                      <a:pt x="1416149" y="114233"/>
                      <a:pt x="1383201" y="147180"/>
                      <a:pt x="1342568" y="14718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7" name="Google Shape;6507;p61"/>
              <p:cNvSpPr/>
              <p:nvPr/>
            </p:nvSpPr>
            <p:spPr>
              <a:xfrm>
                <a:off x="6690007" y="4158529"/>
                <a:ext cx="781669" cy="147180"/>
              </a:xfrm>
              <a:custGeom>
                <a:rect b="b" l="l" r="r" t="t"/>
                <a:pathLst>
                  <a:path extrusionOk="0" h="147180" w="781669">
                    <a:moveTo>
                      <a:pt x="708079" y="147180"/>
                    </a:moveTo>
                    <a:lnTo>
                      <a:pt x="73590" y="147180"/>
                    </a:lnTo>
                    <a:cubicBezTo>
                      <a:pt x="32947" y="147180"/>
                      <a:pt x="0" y="114233"/>
                      <a:pt x="0" y="73590"/>
                    </a:cubicBezTo>
                    <a:cubicBezTo>
                      <a:pt x="0" y="32947"/>
                      <a:pt x="32947" y="0"/>
                      <a:pt x="73590" y="0"/>
                    </a:cubicBezTo>
                    <a:lnTo>
                      <a:pt x="708079" y="0"/>
                    </a:lnTo>
                    <a:cubicBezTo>
                      <a:pt x="748722" y="0"/>
                      <a:pt x="781669" y="32947"/>
                      <a:pt x="781669" y="73590"/>
                    </a:cubicBezTo>
                    <a:cubicBezTo>
                      <a:pt x="781669" y="114233"/>
                      <a:pt x="748722" y="147180"/>
                      <a:pt x="708079" y="14718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508" name="Google Shape;6508;p61"/>
            <p:cNvSpPr/>
            <p:nvPr/>
          </p:nvSpPr>
          <p:spPr>
            <a:xfrm>
              <a:off x="5134270" y="1468097"/>
              <a:ext cx="1629336" cy="451408"/>
            </a:xfrm>
            <a:custGeom>
              <a:rect b="b" l="l" r="r" t="t"/>
              <a:pathLst>
                <a:path extrusionOk="0" h="451408" w="1629336">
                  <a:moveTo>
                    <a:pt x="1544641" y="451409"/>
                  </a:moveTo>
                  <a:lnTo>
                    <a:pt x="84687" y="451409"/>
                  </a:lnTo>
                  <a:cubicBezTo>
                    <a:pt x="37919" y="451409"/>
                    <a:pt x="0" y="413499"/>
                    <a:pt x="0" y="366722"/>
                  </a:cubicBezTo>
                  <a:lnTo>
                    <a:pt x="0" y="84687"/>
                  </a:lnTo>
                  <a:cubicBezTo>
                    <a:pt x="0" y="37919"/>
                    <a:pt x="37909" y="0"/>
                    <a:pt x="84687" y="0"/>
                  </a:cubicBezTo>
                  <a:lnTo>
                    <a:pt x="1544650" y="0"/>
                  </a:lnTo>
                  <a:cubicBezTo>
                    <a:pt x="1591418" y="0"/>
                    <a:pt x="1629337" y="37909"/>
                    <a:pt x="1629337" y="84687"/>
                  </a:cubicBezTo>
                  <a:lnTo>
                    <a:pt x="1629337" y="366722"/>
                  </a:lnTo>
                  <a:cubicBezTo>
                    <a:pt x="1629327" y="413490"/>
                    <a:pt x="1591418" y="451409"/>
                    <a:pt x="1544641" y="451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09" name="Google Shape;6509;p61"/>
          <p:cNvGrpSpPr/>
          <p:nvPr/>
        </p:nvGrpSpPr>
        <p:grpSpPr>
          <a:xfrm>
            <a:off x="2461405" y="1563874"/>
            <a:ext cx="277490" cy="277490"/>
            <a:chOff x="3657597" y="990600"/>
            <a:chExt cx="4876802" cy="4876801"/>
          </a:xfrm>
        </p:grpSpPr>
        <p:sp>
          <p:nvSpPr>
            <p:cNvPr id="6510" name="Google Shape;6510;p61"/>
            <p:cNvSpPr/>
            <p:nvPr/>
          </p:nvSpPr>
          <p:spPr>
            <a:xfrm rot="-8100000">
              <a:off x="5477005" y="3554765"/>
              <a:ext cx="236082" cy="750113"/>
            </a:xfrm>
            <a:custGeom>
              <a:rect b="b" l="l" r="r" t="t"/>
              <a:pathLst>
                <a:path extrusionOk="0" h="749696" w="235951">
                  <a:moveTo>
                    <a:pt x="0" y="0"/>
                  </a:moveTo>
                  <a:lnTo>
                    <a:pt x="235951" y="0"/>
                  </a:lnTo>
                  <a:lnTo>
                    <a:pt x="235951" y="749696"/>
                  </a:lnTo>
                  <a:lnTo>
                    <a:pt x="0" y="74969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1" name="Google Shape;6511;p61"/>
            <p:cNvSpPr/>
            <p:nvPr/>
          </p:nvSpPr>
          <p:spPr>
            <a:xfrm>
              <a:off x="5702674" y="3350380"/>
              <a:ext cx="471944" cy="471944"/>
            </a:xfrm>
            <a:custGeom>
              <a:rect b="b" l="l" r="r" t="t"/>
              <a:pathLst>
                <a:path extrusionOk="0" h="471944" w="471944">
                  <a:moveTo>
                    <a:pt x="471945" y="235972"/>
                  </a:moveTo>
                  <a:cubicBezTo>
                    <a:pt x="471945" y="366296"/>
                    <a:pt x="366296" y="471944"/>
                    <a:pt x="235972" y="471944"/>
                  </a:cubicBezTo>
                  <a:cubicBezTo>
                    <a:pt x="105648" y="471944"/>
                    <a:pt x="0" y="366296"/>
                    <a:pt x="0" y="235972"/>
                  </a:cubicBezTo>
                  <a:cubicBezTo>
                    <a:pt x="0" y="105648"/>
                    <a:pt x="105648" y="0"/>
                    <a:pt x="235972" y="0"/>
                  </a:cubicBezTo>
                  <a:cubicBezTo>
                    <a:pt x="366296" y="0"/>
                    <a:pt x="471945" y="105648"/>
                    <a:pt x="471945" y="2359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2" name="Google Shape;6512;p61"/>
            <p:cNvSpPr/>
            <p:nvPr/>
          </p:nvSpPr>
          <p:spPr>
            <a:xfrm>
              <a:off x="5545455" y="990600"/>
              <a:ext cx="2988944" cy="2988945"/>
            </a:xfrm>
            <a:custGeom>
              <a:rect b="b" l="l" r="r" t="t"/>
              <a:pathLst>
                <a:path extrusionOk="0" h="2988945" w="2988944">
                  <a:moveTo>
                    <a:pt x="2988945" y="1494473"/>
                  </a:moveTo>
                  <a:cubicBezTo>
                    <a:pt x="2988945" y="2319847"/>
                    <a:pt x="2319847" y="2988945"/>
                    <a:pt x="1494473" y="2988945"/>
                  </a:cubicBezTo>
                  <a:cubicBezTo>
                    <a:pt x="669098" y="2988945"/>
                    <a:pt x="0" y="2319847"/>
                    <a:pt x="0" y="1494473"/>
                  </a:cubicBezTo>
                  <a:cubicBezTo>
                    <a:pt x="0" y="669098"/>
                    <a:pt x="669098" y="0"/>
                    <a:pt x="1494473" y="0"/>
                  </a:cubicBezTo>
                  <a:cubicBezTo>
                    <a:pt x="2319847" y="0"/>
                    <a:pt x="2988945" y="669098"/>
                    <a:pt x="2988945" y="1494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3" name="Google Shape;6513;p61"/>
            <p:cNvSpPr/>
            <p:nvPr/>
          </p:nvSpPr>
          <p:spPr>
            <a:xfrm>
              <a:off x="5781389" y="1226534"/>
              <a:ext cx="2517076" cy="2517076"/>
            </a:xfrm>
            <a:custGeom>
              <a:rect b="b" l="l" r="r" t="t"/>
              <a:pathLst>
                <a:path extrusionOk="0" h="2517076" w="2517076">
                  <a:moveTo>
                    <a:pt x="2517077" y="1258538"/>
                  </a:moveTo>
                  <a:cubicBezTo>
                    <a:pt x="2517077" y="1953610"/>
                    <a:pt x="1953610" y="2517077"/>
                    <a:pt x="1258538" y="2517077"/>
                  </a:cubicBezTo>
                  <a:cubicBezTo>
                    <a:pt x="563467" y="2517077"/>
                    <a:pt x="0" y="1953610"/>
                    <a:pt x="0" y="1258538"/>
                  </a:cubicBezTo>
                  <a:cubicBezTo>
                    <a:pt x="0" y="563467"/>
                    <a:pt x="563467" y="0"/>
                    <a:pt x="1258538" y="0"/>
                  </a:cubicBezTo>
                  <a:cubicBezTo>
                    <a:pt x="1953610" y="0"/>
                    <a:pt x="2517077" y="563467"/>
                    <a:pt x="2517077" y="12585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4" name="Google Shape;6514;p61"/>
            <p:cNvSpPr/>
            <p:nvPr/>
          </p:nvSpPr>
          <p:spPr>
            <a:xfrm>
              <a:off x="5938742" y="1383887"/>
              <a:ext cx="2202370" cy="2202370"/>
            </a:xfrm>
            <a:custGeom>
              <a:rect b="b" l="l" r="r" t="t"/>
              <a:pathLst>
                <a:path extrusionOk="0" h="2202370" w="2202370">
                  <a:moveTo>
                    <a:pt x="2202371" y="1101185"/>
                  </a:moveTo>
                  <a:cubicBezTo>
                    <a:pt x="2202371" y="1709353"/>
                    <a:pt x="1709353" y="2202370"/>
                    <a:pt x="1101185" y="2202370"/>
                  </a:cubicBezTo>
                  <a:cubicBezTo>
                    <a:pt x="493018" y="2202370"/>
                    <a:pt x="0" y="1709353"/>
                    <a:pt x="0" y="1101185"/>
                  </a:cubicBezTo>
                  <a:cubicBezTo>
                    <a:pt x="0" y="493017"/>
                    <a:pt x="493018" y="0"/>
                    <a:pt x="1101185" y="0"/>
                  </a:cubicBezTo>
                  <a:cubicBezTo>
                    <a:pt x="1709353" y="0"/>
                    <a:pt x="2202371" y="493017"/>
                    <a:pt x="2202371" y="110118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5" name="Google Shape;6515;p61"/>
            <p:cNvSpPr/>
            <p:nvPr/>
          </p:nvSpPr>
          <p:spPr>
            <a:xfrm>
              <a:off x="5938685" y="1565462"/>
              <a:ext cx="2020852" cy="2020852"/>
            </a:xfrm>
            <a:custGeom>
              <a:rect b="b" l="l" r="r" t="t"/>
              <a:pathLst>
                <a:path extrusionOk="0" h="2020852" w="2020852">
                  <a:moveTo>
                    <a:pt x="1415844" y="1706223"/>
                  </a:moveTo>
                  <a:cubicBezTo>
                    <a:pt x="807663" y="1706223"/>
                    <a:pt x="314630" y="1213190"/>
                    <a:pt x="314630" y="605009"/>
                  </a:cubicBezTo>
                  <a:cubicBezTo>
                    <a:pt x="314630" y="381419"/>
                    <a:pt x="381705" y="173688"/>
                    <a:pt x="496205" y="0"/>
                  </a:cubicBezTo>
                  <a:cubicBezTo>
                    <a:pt x="197453" y="196939"/>
                    <a:pt x="0" y="535048"/>
                    <a:pt x="0" y="919639"/>
                  </a:cubicBezTo>
                  <a:cubicBezTo>
                    <a:pt x="0" y="1527820"/>
                    <a:pt x="493033" y="2020853"/>
                    <a:pt x="1101214" y="2020853"/>
                  </a:cubicBezTo>
                  <a:cubicBezTo>
                    <a:pt x="1485805" y="2020853"/>
                    <a:pt x="1823914" y="1823399"/>
                    <a:pt x="2020853" y="1524648"/>
                  </a:cubicBezTo>
                  <a:cubicBezTo>
                    <a:pt x="1847164" y="1639148"/>
                    <a:pt x="1639434" y="1706223"/>
                    <a:pt x="1415844" y="170622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6" name="Google Shape;6516;p61"/>
            <p:cNvSpPr/>
            <p:nvPr/>
          </p:nvSpPr>
          <p:spPr>
            <a:xfrm>
              <a:off x="6331981" y="2642416"/>
              <a:ext cx="1415853" cy="943898"/>
            </a:xfrm>
            <a:custGeom>
              <a:rect b="b" l="l" r="r" t="t"/>
              <a:pathLst>
                <a:path extrusionOk="0" h="943898" w="1415853">
                  <a:moveTo>
                    <a:pt x="1328871" y="507130"/>
                  </a:moveTo>
                  <a:lnTo>
                    <a:pt x="1030853" y="358121"/>
                  </a:lnTo>
                  <a:cubicBezTo>
                    <a:pt x="977560" y="331470"/>
                    <a:pt x="943890" y="276996"/>
                    <a:pt x="943890" y="217408"/>
                  </a:cubicBezTo>
                  <a:lnTo>
                    <a:pt x="943890" y="0"/>
                  </a:lnTo>
                  <a:lnTo>
                    <a:pt x="471945" y="0"/>
                  </a:lnTo>
                  <a:lnTo>
                    <a:pt x="471945" y="217408"/>
                  </a:lnTo>
                  <a:cubicBezTo>
                    <a:pt x="471945" y="276996"/>
                    <a:pt x="438274" y="331470"/>
                    <a:pt x="384981" y="358121"/>
                  </a:cubicBezTo>
                  <a:lnTo>
                    <a:pt x="86963" y="507130"/>
                  </a:lnTo>
                  <a:cubicBezTo>
                    <a:pt x="33661" y="533781"/>
                    <a:pt x="0" y="588254"/>
                    <a:pt x="0" y="647833"/>
                  </a:cubicBezTo>
                  <a:lnTo>
                    <a:pt x="0" y="685667"/>
                  </a:lnTo>
                  <a:cubicBezTo>
                    <a:pt x="191453" y="846629"/>
                    <a:pt x="438226" y="943899"/>
                    <a:pt x="707927" y="943899"/>
                  </a:cubicBezTo>
                  <a:cubicBezTo>
                    <a:pt x="977627" y="943899"/>
                    <a:pt x="1224391" y="846620"/>
                    <a:pt x="1415853" y="685667"/>
                  </a:cubicBezTo>
                  <a:lnTo>
                    <a:pt x="1415853" y="647833"/>
                  </a:lnTo>
                  <a:cubicBezTo>
                    <a:pt x="1415834" y="588245"/>
                    <a:pt x="1382173" y="533781"/>
                    <a:pt x="1328871" y="507130"/>
                  </a:cubicBezTo>
                  <a:close/>
                </a:path>
              </a:pathLst>
            </a:custGeom>
            <a:solidFill>
              <a:srgbClr val="D79C7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7" name="Google Shape;6517;p61"/>
            <p:cNvSpPr/>
            <p:nvPr/>
          </p:nvSpPr>
          <p:spPr>
            <a:xfrm>
              <a:off x="6331972" y="3000011"/>
              <a:ext cx="1415853" cy="586303"/>
            </a:xfrm>
            <a:custGeom>
              <a:rect b="b" l="l" r="r" t="t"/>
              <a:pathLst>
                <a:path extrusionOk="0" h="586303" w="1415853">
                  <a:moveTo>
                    <a:pt x="1328881" y="149534"/>
                  </a:moveTo>
                  <a:lnTo>
                    <a:pt x="1030862" y="525"/>
                  </a:lnTo>
                  <a:cubicBezTo>
                    <a:pt x="1009907" y="-9952"/>
                    <a:pt x="847944" y="138885"/>
                    <a:pt x="761657" y="220372"/>
                  </a:cubicBezTo>
                  <a:cubicBezTo>
                    <a:pt x="731358" y="248985"/>
                    <a:pt x="684495" y="248985"/>
                    <a:pt x="654196" y="220372"/>
                  </a:cubicBezTo>
                  <a:cubicBezTo>
                    <a:pt x="567909" y="138885"/>
                    <a:pt x="405946" y="-9952"/>
                    <a:pt x="384991" y="525"/>
                  </a:cubicBezTo>
                  <a:lnTo>
                    <a:pt x="86963" y="149534"/>
                  </a:lnTo>
                  <a:cubicBezTo>
                    <a:pt x="33671" y="176185"/>
                    <a:pt x="0" y="230649"/>
                    <a:pt x="0" y="290238"/>
                  </a:cubicBezTo>
                  <a:lnTo>
                    <a:pt x="0" y="328071"/>
                  </a:lnTo>
                  <a:cubicBezTo>
                    <a:pt x="191453" y="489034"/>
                    <a:pt x="438226" y="586303"/>
                    <a:pt x="707927" y="586303"/>
                  </a:cubicBezTo>
                  <a:cubicBezTo>
                    <a:pt x="977627" y="586303"/>
                    <a:pt x="1224391" y="489024"/>
                    <a:pt x="1415853" y="328071"/>
                  </a:cubicBezTo>
                  <a:lnTo>
                    <a:pt x="1415853" y="290247"/>
                  </a:lnTo>
                  <a:cubicBezTo>
                    <a:pt x="1415844" y="230659"/>
                    <a:pt x="1382183" y="176185"/>
                    <a:pt x="1328881" y="1495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8" name="Google Shape;6518;p61"/>
            <p:cNvSpPr/>
            <p:nvPr/>
          </p:nvSpPr>
          <p:spPr>
            <a:xfrm>
              <a:off x="6798221" y="2642416"/>
              <a:ext cx="483355" cy="314639"/>
            </a:xfrm>
            <a:custGeom>
              <a:rect b="b" l="l" r="r" t="t"/>
              <a:pathLst>
                <a:path extrusionOk="0" h="314639" w="483355">
                  <a:moveTo>
                    <a:pt x="483356" y="258004"/>
                  </a:moveTo>
                  <a:cubicBezTo>
                    <a:pt x="479850" y="244916"/>
                    <a:pt x="477650" y="231353"/>
                    <a:pt x="477650" y="217408"/>
                  </a:cubicBezTo>
                  <a:lnTo>
                    <a:pt x="477650" y="0"/>
                  </a:lnTo>
                  <a:lnTo>
                    <a:pt x="5705" y="0"/>
                  </a:lnTo>
                  <a:lnTo>
                    <a:pt x="5705" y="217408"/>
                  </a:lnTo>
                  <a:cubicBezTo>
                    <a:pt x="5705" y="231353"/>
                    <a:pt x="3505" y="244907"/>
                    <a:pt x="0" y="258004"/>
                  </a:cubicBezTo>
                  <a:cubicBezTo>
                    <a:pt x="73076" y="293913"/>
                    <a:pt x="154915" y="314639"/>
                    <a:pt x="241678" y="314639"/>
                  </a:cubicBezTo>
                  <a:cubicBezTo>
                    <a:pt x="328441" y="314639"/>
                    <a:pt x="410280" y="293903"/>
                    <a:pt x="483356" y="258004"/>
                  </a:cubicBezTo>
                  <a:close/>
                </a:path>
              </a:pathLst>
            </a:custGeom>
            <a:solidFill>
              <a:srgbClr val="D79C7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9" name="Google Shape;6519;p61"/>
            <p:cNvSpPr/>
            <p:nvPr/>
          </p:nvSpPr>
          <p:spPr>
            <a:xfrm>
              <a:off x="3657597" y="4026024"/>
              <a:ext cx="1841377" cy="1841377"/>
            </a:xfrm>
            <a:custGeom>
              <a:rect b="b" l="l" r="r" t="t"/>
              <a:pathLst>
                <a:path extrusionOk="0" h="1841377" w="1841377">
                  <a:moveTo>
                    <a:pt x="69116" y="1772262"/>
                  </a:moveTo>
                  <a:lnTo>
                    <a:pt x="69116" y="1772262"/>
                  </a:lnTo>
                  <a:cubicBezTo>
                    <a:pt x="-23039" y="1680108"/>
                    <a:pt x="-23039" y="1530699"/>
                    <a:pt x="69116" y="1438544"/>
                  </a:cubicBezTo>
                  <a:lnTo>
                    <a:pt x="1438544" y="69116"/>
                  </a:lnTo>
                  <a:cubicBezTo>
                    <a:pt x="1530699" y="-23039"/>
                    <a:pt x="1680108" y="-23039"/>
                    <a:pt x="1772262" y="69116"/>
                  </a:cubicBezTo>
                  <a:lnTo>
                    <a:pt x="1772262" y="69116"/>
                  </a:lnTo>
                  <a:cubicBezTo>
                    <a:pt x="1864416" y="161270"/>
                    <a:pt x="1864416" y="310679"/>
                    <a:pt x="1772262" y="402834"/>
                  </a:cubicBezTo>
                  <a:lnTo>
                    <a:pt x="402834" y="1772262"/>
                  </a:lnTo>
                  <a:cubicBezTo>
                    <a:pt x="310679" y="1864417"/>
                    <a:pt x="161270" y="1864417"/>
                    <a:pt x="69116" y="17722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0" name="Google Shape;6520;p61"/>
            <p:cNvSpPr/>
            <p:nvPr/>
          </p:nvSpPr>
          <p:spPr>
            <a:xfrm>
              <a:off x="6646611" y="2013156"/>
              <a:ext cx="786574" cy="786574"/>
            </a:xfrm>
            <a:custGeom>
              <a:rect b="b" l="l" r="r" t="t"/>
              <a:pathLst>
                <a:path extrusionOk="0" h="786574" w="786574">
                  <a:moveTo>
                    <a:pt x="0" y="0"/>
                  </a:moveTo>
                  <a:lnTo>
                    <a:pt x="0" y="393287"/>
                  </a:lnTo>
                  <a:cubicBezTo>
                    <a:pt x="0" y="610495"/>
                    <a:pt x="176079" y="786574"/>
                    <a:pt x="393287" y="786574"/>
                  </a:cubicBezTo>
                  <a:cubicBezTo>
                    <a:pt x="610495" y="786574"/>
                    <a:pt x="786574" y="610495"/>
                    <a:pt x="786574" y="393287"/>
                  </a:cubicBezTo>
                  <a:lnTo>
                    <a:pt x="786574" y="0"/>
                  </a:lnTo>
                  <a:lnTo>
                    <a:pt x="0" y="0"/>
                  </a:lnTo>
                  <a:lnTo>
                    <a:pt x="0" y="0"/>
                  </a:lnTo>
                  <a:close/>
                </a:path>
              </a:pathLst>
            </a:custGeom>
            <a:solidFill>
              <a:srgbClr val="D79C7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1" name="Google Shape;6521;p61"/>
            <p:cNvSpPr/>
            <p:nvPr/>
          </p:nvSpPr>
          <p:spPr>
            <a:xfrm>
              <a:off x="6646611" y="2013156"/>
              <a:ext cx="511273" cy="786574"/>
            </a:xfrm>
            <a:custGeom>
              <a:rect b="b" l="l" r="r" t="t"/>
              <a:pathLst>
                <a:path extrusionOk="0" h="786574" w="511273">
                  <a:moveTo>
                    <a:pt x="235972" y="393287"/>
                  </a:moveTo>
                  <a:lnTo>
                    <a:pt x="235972" y="0"/>
                  </a:lnTo>
                  <a:lnTo>
                    <a:pt x="0" y="0"/>
                  </a:lnTo>
                  <a:lnTo>
                    <a:pt x="0" y="393287"/>
                  </a:lnTo>
                  <a:cubicBezTo>
                    <a:pt x="0" y="610495"/>
                    <a:pt x="176079" y="786574"/>
                    <a:pt x="393287" y="786574"/>
                  </a:cubicBezTo>
                  <a:cubicBezTo>
                    <a:pt x="434683" y="786574"/>
                    <a:pt x="473802" y="778421"/>
                    <a:pt x="511273" y="766562"/>
                  </a:cubicBezTo>
                  <a:cubicBezTo>
                    <a:pt x="352110" y="716213"/>
                    <a:pt x="235972" y="569100"/>
                    <a:pt x="235972" y="393287"/>
                  </a:cubicBezTo>
                  <a:close/>
                </a:path>
              </a:pathLst>
            </a:custGeom>
            <a:solidFill>
              <a:srgbClr val="BC7C6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2" name="Google Shape;6522;p61"/>
            <p:cNvSpPr/>
            <p:nvPr/>
          </p:nvSpPr>
          <p:spPr>
            <a:xfrm>
              <a:off x="6567954" y="1698526"/>
              <a:ext cx="943889" cy="548284"/>
            </a:xfrm>
            <a:custGeom>
              <a:rect b="b" l="l" r="r" t="t"/>
              <a:pathLst>
                <a:path extrusionOk="0" h="548284" w="943889">
                  <a:moveTo>
                    <a:pt x="943889" y="469468"/>
                  </a:moveTo>
                  <a:lnTo>
                    <a:pt x="943889" y="393287"/>
                  </a:lnTo>
                  <a:cubicBezTo>
                    <a:pt x="943889" y="176079"/>
                    <a:pt x="767810" y="0"/>
                    <a:pt x="550602" y="0"/>
                  </a:cubicBezTo>
                  <a:lnTo>
                    <a:pt x="393287" y="0"/>
                  </a:lnTo>
                  <a:cubicBezTo>
                    <a:pt x="176079" y="0"/>
                    <a:pt x="0" y="176079"/>
                    <a:pt x="0" y="393287"/>
                  </a:cubicBezTo>
                  <a:lnTo>
                    <a:pt x="0" y="454371"/>
                  </a:lnTo>
                  <a:cubicBezTo>
                    <a:pt x="0" y="509045"/>
                    <a:pt x="53921" y="546602"/>
                    <a:pt x="105508" y="528485"/>
                  </a:cubicBezTo>
                  <a:cubicBezTo>
                    <a:pt x="153714" y="511550"/>
                    <a:pt x="213893" y="481641"/>
                    <a:pt x="276120" y="428825"/>
                  </a:cubicBezTo>
                  <a:cubicBezTo>
                    <a:pt x="299971" y="408584"/>
                    <a:pt x="333670" y="405527"/>
                    <a:pt x="361483" y="419853"/>
                  </a:cubicBezTo>
                  <a:cubicBezTo>
                    <a:pt x="439845" y="460210"/>
                    <a:pt x="613458" y="533810"/>
                    <a:pt x="859203" y="548145"/>
                  </a:cubicBezTo>
                  <a:cubicBezTo>
                    <a:pt x="904818" y="550802"/>
                    <a:pt x="943889" y="515179"/>
                    <a:pt x="943889" y="469468"/>
                  </a:cubicBezTo>
                  <a:close/>
                </a:path>
              </a:pathLst>
            </a:custGeom>
            <a:solidFill>
              <a:srgbClr val="6E4B5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3" name="Google Shape;6523;p61"/>
            <p:cNvSpPr/>
            <p:nvPr/>
          </p:nvSpPr>
          <p:spPr>
            <a:xfrm>
              <a:off x="6567954" y="1706451"/>
              <a:ext cx="314629" cy="525163"/>
            </a:xfrm>
            <a:custGeom>
              <a:rect b="b" l="l" r="r" t="t"/>
              <a:pathLst>
                <a:path extrusionOk="0" h="525163" w="314629">
                  <a:moveTo>
                    <a:pt x="314630" y="0"/>
                  </a:moveTo>
                  <a:cubicBezTo>
                    <a:pt x="135121" y="36452"/>
                    <a:pt x="0" y="195101"/>
                    <a:pt x="0" y="385362"/>
                  </a:cubicBezTo>
                  <a:lnTo>
                    <a:pt x="0" y="446446"/>
                  </a:lnTo>
                  <a:cubicBezTo>
                    <a:pt x="0" y="501120"/>
                    <a:pt x="53921" y="538677"/>
                    <a:pt x="105508" y="520560"/>
                  </a:cubicBezTo>
                  <a:cubicBezTo>
                    <a:pt x="153714" y="503615"/>
                    <a:pt x="213893" y="473707"/>
                    <a:pt x="276110" y="420900"/>
                  </a:cubicBezTo>
                  <a:cubicBezTo>
                    <a:pt x="287303" y="411404"/>
                    <a:pt x="300733" y="406041"/>
                    <a:pt x="314630" y="404127"/>
                  </a:cubicBezTo>
                  <a:lnTo>
                    <a:pt x="314630" y="0"/>
                  </a:lnTo>
                  <a:close/>
                </a:path>
              </a:pathLst>
            </a:custGeom>
            <a:solidFill>
              <a:srgbClr val="5C414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4" name="Google Shape;6524;p61"/>
            <p:cNvSpPr/>
            <p:nvPr/>
          </p:nvSpPr>
          <p:spPr>
            <a:xfrm>
              <a:off x="6961241" y="3196999"/>
              <a:ext cx="157315" cy="389315"/>
            </a:xfrm>
            <a:custGeom>
              <a:rect b="b" l="l" r="r" t="t"/>
              <a:pathLst>
                <a:path extrusionOk="0" h="389315" w="157315">
                  <a:moveTo>
                    <a:pt x="0" y="385781"/>
                  </a:moveTo>
                  <a:cubicBezTo>
                    <a:pt x="26041" y="387629"/>
                    <a:pt x="52140" y="389315"/>
                    <a:pt x="78657" y="389315"/>
                  </a:cubicBezTo>
                  <a:cubicBezTo>
                    <a:pt x="105175" y="389315"/>
                    <a:pt x="131274" y="387629"/>
                    <a:pt x="157315" y="385781"/>
                  </a:cubicBezTo>
                  <a:lnTo>
                    <a:pt x="157315" y="0"/>
                  </a:lnTo>
                  <a:cubicBezTo>
                    <a:pt x="148714" y="8039"/>
                    <a:pt x="139960" y="16221"/>
                    <a:pt x="132388" y="23374"/>
                  </a:cubicBezTo>
                  <a:cubicBezTo>
                    <a:pt x="102089" y="51987"/>
                    <a:pt x="55236" y="51987"/>
                    <a:pt x="24937" y="23374"/>
                  </a:cubicBezTo>
                  <a:cubicBezTo>
                    <a:pt x="17355" y="16212"/>
                    <a:pt x="8601" y="8039"/>
                    <a:pt x="10" y="0"/>
                  </a:cubicBezTo>
                  <a:lnTo>
                    <a:pt x="0" y="385781"/>
                  </a:lnTo>
                  <a:lnTo>
                    <a:pt x="0" y="3857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5" name="Google Shape;6525;p61"/>
            <p:cNvSpPr/>
            <p:nvPr/>
          </p:nvSpPr>
          <p:spPr>
            <a:xfrm>
              <a:off x="3657597" y="4026024"/>
              <a:ext cx="1826687" cy="1826687"/>
            </a:xfrm>
            <a:custGeom>
              <a:rect b="b" l="l" r="r" t="t"/>
              <a:pathLst>
                <a:path extrusionOk="0" h="1826687" w="1826687">
                  <a:moveTo>
                    <a:pt x="210314" y="1579733"/>
                  </a:moveTo>
                  <a:lnTo>
                    <a:pt x="1579743" y="210305"/>
                  </a:lnTo>
                  <a:cubicBezTo>
                    <a:pt x="1646561" y="143487"/>
                    <a:pt x="1743316" y="125809"/>
                    <a:pt x="1826688" y="155889"/>
                  </a:cubicBezTo>
                  <a:cubicBezTo>
                    <a:pt x="1815277" y="124275"/>
                    <a:pt x="1797608" y="94443"/>
                    <a:pt x="1772272" y="69116"/>
                  </a:cubicBezTo>
                  <a:cubicBezTo>
                    <a:pt x="1680117" y="-23039"/>
                    <a:pt x="1530708" y="-23039"/>
                    <a:pt x="1438554" y="69116"/>
                  </a:cubicBezTo>
                  <a:lnTo>
                    <a:pt x="69116" y="1438544"/>
                  </a:lnTo>
                  <a:cubicBezTo>
                    <a:pt x="-23039" y="1530699"/>
                    <a:pt x="-23039" y="1680108"/>
                    <a:pt x="69116" y="1772262"/>
                  </a:cubicBezTo>
                  <a:cubicBezTo>
                    <a:pt x="94452" y="1797599"/>
                    <a:pt x="124285" y="1815277"/>
                    <a:pt x="155889" y="1826688"/>
                  </a:cubicBezTo>
                  <a:cubicBezTo>
                    <a:pt x="125809" y="1743306"/>
                    <a:pt x="143497" y="1646551"/>
                    <a:pt x="210314" y="157973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6" name="Google Shape;6526;p61"/>
            <p:cNvSpPr/>
            <p:nvPr/>
          </p:nvSpPr>
          <p:spPr>
            <a:xfrm>
              <a:off x="3657597" y="4206030"/>
              <a:ext cx="1661371" cy="1661371"/>
            </a:xfrm>
            <a:custGeom>
              <a:rect b="b" l="l" r="r" t="t"/>
              <a:pathLst>
                <a:path extrusionOk="0" h="1661371" w="1661371">
                  <a:moveTo>
                    <a:pt x="1327654" y="0"/>
                  </a:moveTo>
                  <a:lnTo>
                    <a:pt x="69116" y="1258538"/>
                  </a:lnTo>
                  <a:cubicBezTo>
                    <a:pt x="-23039" y="1350693"/>
                    <a:pt x="-23039" y="1500102"/>
                    <a:pt x="69116" y="1592256"/>
                  </a:cubicBezTo>
                  <a:cubicBezTo>
                    <a:pt x="161270" y="1684411"/>
                    <a:pt x="310679" y="1684411"/>
                    <a:pt x="402834" y="1592256"/>
                  </a:cubicBezTo>
                  <a:lnTo>
                    <a:pt x="1661372" y="333718"/>
                  </a:lnTo>
                  <a:lnTo>
                    <a:pt x="1327654"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7" name="Google Shape;6527;p61"/>
            <p:cNvSpPr/>
            <p:nvPr/>
          </p:nvSpPr>
          <p:spPr>
            <a:xfrm>
              <a:off x="3657597" y="4206030"/>
              <a:ext cx="1468852" cy="1646682"/>
            </a:xfrm>
            <a:custGeom>
              <a:rect b="b" l="l" r="r" t="t"/>
              <a:pathLst>
                <a:path extrusionOk="0" h="1646682" w="1468852">
                  <a:moveTo>
                    <a:pt x="210314" y="1399727"/>
                  </a:moveTo>
                  <a:lnTo>
                    <a:pt x="1468853" y="141189"/>
                  </a:lnTo>
                  <a:lnTo>
                    <a:pt x="1327654" y="0"/>
                  </a:lnTo>
                  <a:lnTo>
                    <a:pt x="69116" y="1258538"/>
                  </a:lnTo>
                  <a:cubicBezTo>
                    <a:pt x="-23039" y="1350693"/>
                    <a:pt x="-23039" y="1500102"/>
                    <a:pt x="69116" y="1592256"/>
                  </a:cubicBezTo>
                  <a:cubicBezTo>
                    <a:pt x="94452" y="1617593"/>
                    <a:pt x="124285" y="1635271"/>
                    <a:pt x="155889" y="1646682"/>
                  </a:cubicBezTo>
                  <a:cubicBezTo>
                    <a:pt x="125809" y="1563300"/>
                    <a:pt x="143497" y="1466545"/>
                    <a:pt x="210314" y="1399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28" name="Google Shape;6528;p61"/>
          <p:cNvGrpSpPr/>
          <p:nvPr/>
        </p:nvGrpSpPr>
        <p:grpSpPr>
          <a:xfrm>
            <a:off x="6399932" y="2429116"/>
            <a:ext cx="277496" cy="290912"/>
            <a:chOff x="6399932" y="2429116"/>
            <a:chExt cx="277496" cy="290912"/>
          </a:xfrm>
        </p:grpSpPr>
        <p:sp>
          <p:nvSpPr>
            <p:cNvPr id="6529" name="Google Shape;6529;p61"/>
            <p:cNvSpPr/>
            <p:nvPr/>
          </p:nvSpPr>
          <p:spPr>
            <a:xfrm>
              <a:off x="6399932" y="2655225"/>
              <a:ext cx="55450" cy="43395"/>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1"/>
            <p:cNvSpPr/>
            <p:nvPr/>
          </p:nvSpPr>
          <p:spPr>
            <a:xfrm>
              <a:off x="6399932" y="2669943"/>
              <a:ext cx="55629" cy="50085"/>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1"/>
            <p:cNvSpPr/>
            <p:nvPr/>
          </p:nvSpPr>
          <p:spPr>
            <a:xfrm>
              <a:off x="6417524" y="2655225"/>
              <a:ext cx="20267" cy="13919"/>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1"/>
            <p:cNvSpPr/>
            <p:nvPr/>
          </p:nvSpPr>
          <p:spPr>
            <a:xfrm>
              <a:off x="6409297" y="2618139"/>
              <a:ext cx="36900" cy="4187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1"/>
            <p:cNvSpPr/>
            <p:nvPr/>
          </p:nvSpPr>
          <p:spPr>
            <a:xfrm>
              <a:off x="6409118" y="2618139"/>
              <a:ext cx="25618" cy="41737"/>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22244E">
                <a:alpha val="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1"/>
            <p:cNvSpPr/>
            <p:nvPr/>
          </p:nvSpPr>
          <p:spPr>
            <a:xfrm>
              <a:off x="6409118" y="2618139"/>
              <a:ext cx="37080" cy="18752"/>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9B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1"/>
            <p:cNvSpPr/>
            <p:nvPr/>
          </p:nvSpPr>
          <p:spPr>
            <a:xfrm>
              <a:off x="6409118" y="2618139"/>
              <a:ext cx="25618" cy="16835"/>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9B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1"/>
            <p:cNvSpPr/>
            <p:nvPr/>
          </p:nvSpPr>
          <p:spPr>
            <a:xfrm>
              <a:off x="6399932" y="2678151"/>
              <a:ext cx="13977" cy="4187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1"/>
            <p:cNvSpPr/>
            <p:nvPr/>
          </p:nvSpPr>
          <p:spPr>
            <a:xfrm>
              <a:off x="6441606" y="2677971"/>
              <a:ext cx="13778" cy="42057"/>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1"/>
            <p:cNvSpPr/>
            <p:nvPr/>
          </p:nvSpPr>
          <p:spPr>
            <a:xfrm>
              <a:off x="6473894" y="2655225"/>
              <a:ext cx="55629" cy="43395"/>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1"/>
            <p:cNvSpPr/>
            <p:nvPr/>
          </p:nvSpPr>
          <p:spPr>
            <a:xfrm>
              <a:off x="6473894" y="2669943"/>
              <a:ext cx="55629" cy="50085"/>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1"/>
            <p:cNvSpPr/>
            <p:nvPr/>
          </p:nvSpPr>
          <p:spPr>
            <a:xfrm>
              <a:off x="6491466" y="2655225"/>
              <a:ext cx="20467" cy="13919"/>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1"/>
            <p:cNvSpPr/>
            <p:nvPr/>
          </p:nvSpPr>
          <p:spPr>
            <a:xfrm>
              <a:off x="6483259" y="2618139"/>
              <a:ext cx="37100" cy="4187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9B6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1"/>
            <p:cNvSpPr/>
            <p:nvPr/>
          </p:nvSpPr>
          <p:spPr>
            <a:xfrm>
              <a:off x="6483060" y="2618139"/>
              <a:ext cx="25638" cy="41737"/>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22244E">
                <a:alpha val="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1"/>
            <p:cNvSpPr/>
            <p:nvPr/>
          </p:nvSpPr>
          <p:spPr>
            <a:xfrm>
              <a:off x="6483259" y="2618139"/>
              <a:ext cx="37100" cy="18752"/>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32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1"/>
            <p:cNvSpPr/>
            <p:nvPr/>
          </p:nvSpPr>
          <p:spPr>
            <a:xfrm>
              <a:off x="6483060" y="2618139"/>
              <a:ext cx="25638" cy="16835"/>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32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1"/>
            <p:cNvSpPr/>
            <p:nvPr/>
          </p:nvSpPr>
          <p:spPr>
            <a:xfrm>
              <a:off x="6473894" y="2678151"/>
              <a:ext cx="13977" cy="4187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1"/>
            <p:cNvSpPr/>
            <p:nvPr/>
          </p:nvSpPr>
          <p:spPr>
            <a:xfrm>
              <a:off x="6515548" y="2677971"/>
              <a:ext cx="13778" cy="42057"/>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1"/>
            <p:cNvSpPr/>
            <p:nvPr/>
          </p:nvSpPr>
          <p:spPr>
            <a:xfrm>
              <a:off x="6547856" y="2655225"/>
              <a:ext cx="55629" cy="43395"/>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FE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1"/>
            <p:cNvSpPr/>
            <p:nvPr/>
          </p:nvSpPr>
          <p:spPr>
            <a:xfrm>
              <a:off x="6547856" y="2669943"/>
              <a:ext cx="55629" cy="50085"/>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1"/>
            <p:cNvSpPr/>
            <p:nvPr/>
          </p:nvSpPr>
          <p:spPr>
            <a:xfrm>
              <a:off x="6565628" y="2655225"/>
              <a:ext cx="20267" cy="13919"/>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FE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1"/>
            <p:cNvSpPr/>
            <p:nvPr/>
          </p:nvSpPr>
          <p:spPr>
            <a:xfrm>
              <a:off x="6557221" y="2618139"/>
              <a:ext cx="37080" cy="4187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FE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1"/>
            <p:cNvSpPr/>
            <p:nvPr/>
          </p:nvSpPr>
          <p:spPr>
            <a:xfrm>
              <a:off x="6557021" y="2618139"/>
              <a:ext cx="25618" cy="41737"/>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22244E">
                <a:alpha val="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1"/>
            <p:cNvSpPr/>
            <p:nvPr/>
          </p:nvSpPr>
          <p:spPr>
            <a:xfrm>
              <a:off x="6557221" y="2618139"/>
              <a:ext cx="36900" cy="1857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E29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1"/>
            <p:cNvSpPr/>
            <p:nvPr/>
          </p:nvSpPr>
          <p:spPr>
            <a:xfrm>
              <a:off x="6557021" y="2618139"/>
              <a:ext cx="25618" cy="16835"/>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E29F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1"/>
            <p:cNvSpPr/>
            <p:nvPr/>
          </p:nvSpPr>
          <p:spPr>
            <a:xfrm>
              <a:off x="6547856" y="2678151"/>
              <a:ext cx="13957" cy="4187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1"/>
            <p:cNvSpPr/>
            <p:nvPr/>
          </p:nvSpPr>
          <p:spPr>
            <a:xfrm>
              <a:off x="6589509" y="2677971"/>
              <a:ext cx="13977" cy="42057"/>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1"/>
            <p:cNvSpPr/>
            <p:nvPr/>
          </p:nvSpPr>
          <p:spPr>
            <a:xfrm>
              <a:off x="6621998" y="2655225"/>
              <a:ext cx="55430" cy="43395"/>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1"/>
            <p:cNvSpPr/>
            <p:nvPr/>
          </p:nvSpPr>
          <p:spPr>
            <a:xfrm>
              <a:off x="6621798" y="2669943"/>
              <a:ext cx="55629" cy="50085"/>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1"/>
            <p:cNvSpPr/>
            <p:nvPr/>
          </p:nvSpPr>
          <p:spPr>
            <a:xfrm>
              <a:off x="6639570" y="2655225"/>
              <a:ext cx="20287" cy="13919"/>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1"/>
            <p:cNvSpPr/>
            <p:nvPr/>
          </p:nvSpPr>
          <p:spPr>
            <a:xfrm>
              <a:off x="6631163" y="2618139"/>
              <a:ext cx="37100" cy="4187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1"/>
            <p:cNvSpPr/>
            <p:nvPr/>
          </p:nvSpPr>
          <p:spPr>
            <a:xfrm>
              <a:off x="6630983" y="2618139"/>
              <a:ext cx="25618" cy="41737"/>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22244E">
                <a:alpha val="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1"/>
            <p:cNvSpPr/>
            <p:nvPr/>
          </p:nvSpPr>
          <p:spPr>
            <a:xfrm>
              <a:off x="6631163" y="2618139"/>
              <a:ext cx="36900" cy="1857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5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1"/>
            <p:cNvSpPr/>
            <p:nvPr/>
          </p:nvSpPr>
          <p:spPr>
            <a:xfrm>
              <a:off x="6630983" y="2618139"/>
              <a:ext cx="25618" cy="16835"/>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5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1"/>
            <p:cNvSpPr/>
            <p:nvPr/>
          </p:nvSpPr>
          <p:spPr>
            <a:xfrm>
              <a:off x="6621798" y="2678151"/>
              <a:ext cx="13977" cy="4187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1"/>
            <p:cNvSpPr/>
            <p:nvPr/>
          </p:nvSpPr>
          <p:spPr>
            <a:xfrm>
              <a:off x="6663471" y="2677971"/>
              <a:ext cx="13957" cy="42057"/>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1"/>
            <p:cNvSpPr/>
            <p:nvPr/>
          </p:nvSpPr>
          <p:spPr>
            <a:xfrm>
              <a:off x="6422876" y="2429116"/>
              <a:ext cx="231623" cy="180289"/>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61"/>
          <p:cNvGrpSpPr/>
          <p:nvPr/>
        </p:nvGrpSpPr>
        <p:grpSpPr>
          <a:xfrm>
            <a:off x="6831484" y="2445460"/>
            <a:ext cx="290299" cy="257796"/>
            <a:chOff x="6831484" y="2445460"/>
            <a:chExt cx="290299" cy="257796"/>
          </a:xfrm>
        </p:grpSpPr>
        <p:sp>
          <p:nvSpPr>
            <p:cNvPr id="6567" name="Google Shape;6567;p61"/>
            <p:cNvSpPr/>
            <p:nvPr/>
          </p:nvSpPr>
          <p:spPr>
            <a:xfrm>
              <a:off x="6882921" y="2459450"/>
              <a:ext cx="56375" cy="46930"/>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1"/>
            <p:cNvSpPr/>
            <p:nvPr/>
          </p:nvSpPr>
          <p:spPr>
            <a:xfrm>
              <a:off x="6882921" y="2459450"/>
              <a:ext cx="37643" cy="46930"/>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9B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1"/>
            <p:cNvSpPr/>
            <p:nvPr/>
          </p:nvSpPr>
          <p:spPr>
            <a:xfrm>
              <a:off x="6850197" y="2482906"/>
              <a:ext cx="121820" cy="121801"/>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9B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1"/>
            <p:cNvSpPr/>
            <p:nvPr/>
          </p:nvSpPr>
          <p:spPr>
            <a:xfrm>
              <a:off x="6874779" y="2482926"/>
              <a:ext cx="97417" cy="121781"/>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1"/>
            <p:cNvSpPr/>
            <p:nvPr/>
          </p:nvSpPr>
          <p:spPr>
            <a:xfrm>
              <a:off x="6831484" y="2609434"/>
              <a:ext cx="159246" cy="93820"/>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DAB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1"/>
            <p:cNvSpPr/>
            <p:nvPr/>
          </p:nvSpPr>
          <p:spPr>
            <a:xfrm>
              <a:off x="6831484" y="2643086"/>
              <a:ext cx="159443" cy="60169"/>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1"/>
            <p:cNvSpPr/>
            <p:nvPr/>
          </p:nvSpPr>
          <p:spPr>
            <a:xfrm>
              <a:off x="6887644" y="2609434"/>
              <a:ext cx="46930" cy="18732"/>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22244E">
                <a:alpha val="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1"/>
            <p:cNvSpPr/>
            <p:nvPr/>
          </p:nvSpPr>
          <p:spPr>
            <a:xfrm>
              <a:off x="6864188" y="2530648"/>
              <a:ext cx="93820" cy="88149"/>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DAB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1"/>
            <p:cNvSpPr/>
            <p:nvPr/>
          </p:nvSpPr>
          <p:spPr>
            <a:xfrm>
              <a:off x="6864188" y="2530786"/>
              <a:ext cx="91746" cy="8773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22244E">
                <a:alpha val="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1"/>
            <p:cNvSpPr/>
            <p:nvPr/>
          </p:nvSpPr>
          <p:spPr>
            <a:xfrm>
              <a:off x="6831484" y="2658598"/>
              <a:ext cx="32723" cy="4465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1"/>
            <p:cNvSpPr/>
            <p:nvPr/>
          </p:nvSpPr>
          <p:spPr>
            <a:xfrm>
              <a:off x="6957992" y="2658598"/>
              <a:ext cx="32940" cy="4465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1"/>
            <p:cNvSpPr/>
            <p:nvPr/>
          </p:nvSpPr>
          <p:spPr>
            <a:xfrm>
              <a:off x="6990715" y="2459648"/>
              <a:ext cx="131068" cy="136937"/>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1"/>
            <p:cNvSpPr/>
            <p:nvPr/>
          </p:nvSpPr>
          <p:spPr>
            <a:xfrm>
              <a:off x="7009429" y="2459450"/>
              <a:ext cx="102712" cy="70286"/>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1"/>
            <p:cNvSpPr/>
            <p:nvPr/>
          </p:nvSpPr>
          <p:spPr>
            <a:xfrm>
              <a:off x="7051618" y="2529660"/>
              <a:ext cx="9465" cy="18891"/>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1"/>
            <p:cNvSpPr/>
            <p:nvPr/>
          </p:nvSpPr>
          <p:spPr>
            <a:xfrm>
              <a:off x="7018894" y="2445460"/>
              <a:ext cx="74910" cy="74910"/>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1"/>
            <p:cNvSpPr/>
            <p:nvPr/>
          </p:nvSpPr>
          <p:spPr>
            <a:xfrm>
              <a:off x="7028162" y="2454925"/>
              <a:ext cx="56178" cy="56178"/>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1"/>
            <p:cNvSpPr/>
            <p:nvPr/>
          </p:nvSpPr>
          <p:spPr>
            <a:xfrm>
              <a:off x="7037291" y="2478263"/>
              <a:ext cx="38157" cy="42109"/>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1"/>
            <p:cNvSpPr/>
            <p:nvPr/>
          </p:nvSpPr>
          <p:spPr>
            <a:xfrm>
              <a:off x="7042350" y="2517705"/>
              <a:ext cx="28198" cy="21578"/>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1"/>
            <p:cNvSpPr/>
            <p:nvPr/>
          </p:nvSpPr>
          <p:spPr>
            <a:xfrm>
              <a:off x="7042152" y="2517705"/>
              <a:ext cx="14207" cy="21578"/>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61"/>
          <p:cNvGrpSpPr/>
          <p:nvPr/>
        </p:nvGrpSpPr>
        <p:grpSpPr>
          <a:xfrm>
            <a:off x="5960639" y="2430769"/>
            <a:ext cx="285180" cy="285180"/>
            <a:chOff x="5960639" y="2430769"/>
            <a:chExt cx="285180" cy="285180"/>
          </a:xfrm>
        </p:grpSpPr>
        <p:sp>
          <p:nvSpPr>
            <p:cNvPr id="6587" name="Google Shape;6587;p61"/>
            <p:cNvSpPr/>
            <p:nvPr/>
          </p:nvSpPr>
          <p:spPr>
            <a:xfrm>
              <a:off x="6102473" y="2440518"/>
              <a:ext cx="72143" cy="70459"/>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1"/>
            <p:cNvSpPr/>
            <p:nvPr/>
          </p:nvSpPr>
          <p:spPr>
            <a:xfrm>
              <a:off x="6102473" y="2493356"/>
              <a:ext cx="57342" cy="17620"/>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1"/>
            <p:cNvSpPr/>
            <p:nvPr/>
          </p:nvSpPr>
          <p:spPr>
            <a:xfrm>
              <a:off x="6032016" y="2636874"/>
              <a:ext cx="72163" cy="70264"/>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1"/>
            <p:cNvSpPr/>
            <p:nvPr/>
          </p:nvSpPr>
          <p:spPr>
            <a:xfrm>
              <a:off x="6047012" y="2636874"/>
              <a:ext cx="57166" cy="17444"/>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1"/>
            <p:cNvSpPr/>
            <p:nvPr/>
          </p:nvSpPr>
          <p:spPr>
            <a:xfrm>
              <a:off x="5965690" y="2592454"/>
              <a:ext cx="98964" cy="123495"/>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1"/>
            <p:cNvSpPr/>
            <p:nvPr/>
          </p:nvSpPr>
          <p:spPr>
            <a:xfrm>
              <a:off x="5965690" y="2592454"/>
              <a:ext cx="18011" cy="96341"/>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9B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1"/>
            <p:cNvSpPr/>
            <p:nvPr/>
          </p:nvSpPr>
          <p:spPr>
            <a:xfrm>
              <a:off x="5982565" y="2656822"/>
              <a:ext cx="13313" cy="51254"/>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9B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1"/>
            <p:cNvSpPr/>
            <p:nvPr/>
          </p:nvSpPr>
          <p:spPr>
            <a:xfrm>
              <a:off x="6018528" y="2669175"/>
              <a:ext cx="10141" cy="38763"/>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9B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1"/>
            <p:cNvSpPr/>
            <p:nvPr/>
          </p:nvSpPr>
          <p:spPr>
            <a:xfrm>
              <a:off x="5999244" y="2672229"/>
              <a:ext cx="12941" cy="43717"/>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9B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1"/>
            <p:cNvSpPr/>
            <p:nvPr/>
          </p:nvSpPr>
          <p:spPr>
            <a:xfrm>
              <a:off x="6035579" y="2653357"/>
              <a:ext cx="19499" cy="20517"/>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9B67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1"/>
            <p:cNvSpPr/>
            <p:nvPr/>
          </p:nvSpPr>
          <p:spPr>
            <a:xfrm>
              <a:off x="5970016" y="2502537"/>
              <a:ext cx="70459" cy="72143"/>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1"/>
            <p:cNvSpPr/>
            <p:nvPr/>
          </p:nvSpPr>
          <p:spPr>
            <a:xfrm>
              <a:off x="6166176" y="2572975"/>
              <a:ext cx="70655" cy="72163"/>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1"/>
            <p:cNvSpPr/>
            <p:nvPr/>
          </p:nvSpPr>
          <p:spPr>
            <a:xfrm>
              <a:off x="6166176" y="2572975"/>
              <a:ext cx="17816" cy="5736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1"/>
            <p:cNvSpPr/>
            <p:nvPr/>
          </p:nvSpPr>
          <p:spPr>
            <a:xfrm>
              <a:off x="5970016" y="2484742"/>
              <a:ext cx="17620" cy="89939"/>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1"/>
            <p:cNvSpPr/>
            <p:nvPr/>
          </p:nvSpPr>
          <p:spPr>
            <a:xfrm>
              <a:off x="6141999" y="2430769"/>
              <a:ext cx="98945" cy="123319"/>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7F4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1"/>
            <p:cNvSpPr/>
            <p:nvPr/>
          </p:nvSpPr>
          <p:spPr>
            <a:xfrm>
              <a:off x="6141999" y="2472741"/>
              <a:ext cx="36179" cy="81345"/>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5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1"/>
            <p:cNvSpPr/>
            <p:nvPr/>
          </p:nvSpPr>
          <p:spPr>
            <a:xfrm>
              <a:off x="6206641" y="2438639"/>
              <a:ext cx="10141" cy="38900"/>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5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1"/>
            <p:cNvSpPr/>
            <p:nvPr/>
          </p:nvSpPr>
          <p:spPr>
            <a:xfrm>
              <a:off x="6223693" y="2458098"/>
              <a:ext cx="9945" cy="26567"/>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5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1"/>
            <p:cNvSpPr/>
            <p:nvPr/>
          </p:nvSpPr>
          <p:spPr>
            <a:xfrm>
              <a:off x="6187339" y="2430769"/>
              <a:ext cx="13137" cy="43736"/>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5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1"/>
            <p:cNvSpPr/>
            <p:nvPr/>
          </p:nvSpPr>
          <p:spPr>
            <a:xfrm>
              <a:off x="6170855" y="2438639"/>
              <a:ext cx="13137" cy="54543"/>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5C3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1"/>
            <p:cNvSpPr/>
            <p:nvPr/>
          </p:nvSpPr>
          <p:spPr>
            <a:xfrm>
              <a:off x="5960639" y="2436211"/>
              <a:ext cx="123495" cy="95930"/>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FACC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1"/>
            <p:cNvSpPr/>
            <p:nvPr/>
          </p:nvSpPr>
          <p:spPr>
            <a:xfrm>
              <a:off x="5987988" y="2436211"/>
              <a:ext cx="96145" cy="16308"/>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1"/>
            <p:cNvSpPr/>
            <p:nvPr/>
          </p:nvSpPr>
          <p:spPr>
            <a:xfrm>
              <a:off x="5968509" y="2452695"/>
              <a:ext cx="52292" cy="13332"/>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1"/>
            <p:cNvSpPr/>
            <p:nvPr/>
          </p:nvSpPr>
          <p:spPr>
            <a:xfrm>
              <a:off x="5968509" y="2488677"/>
              <a:ext cx="40114" cy="10122"/>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1"/>
            <p:cNvSpPr/>
            <p:nvPr/>
          </p:nvSpPr>
          <p:spPr>
            <a:xfrm>
              <a:off x="5960835" y="2469374"/>
              <a:ext cx="44598" cy="13137"/>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1"/>
            <p:cNvSpPr/>
            <p:nvPr/>
          </p:nvSpPr>
          <p:spPr>
            <a:xfrm>
              <a:off x="6002612" y="2505709"/>
              <a:ext cx="20615" cy="19519"/>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1"/>
            <p:cNvSpPr/>
            <p:nvPr/>
          </p:nvSpPr>
          <p:spPr>
            <a:xfrm>
              <a:off x="6122520" y="2614576"/>
              <a:ext cx="123299" cy="95949"/>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F7BC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1"/>
            <p:cNvSpPr/>
            <p:nvPr/>
          </p:nvSpPr>
          <p:spPr>
            <a:xfrm>
              <a:off x="6122520" y="2614673"/>
              <a:ext cx="81697" cy="33634"/>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F6A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1"/>
            <p:cNvSpPr/>
            <p:nvPr/>
          </p:nvSpPr>
          <p:spPr>
            <a:xfrm>
              <a:off x="6198028" y="2676771"/>
              <a:ext cx="40114" cy="10141"/>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F6A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1"/>
            <p:cNvSpPr/>
            <p:nvPr/>
          </p:nvSpPr>
          <p:spPr>
            <a:xfrm>
              <a:off x="6191097" y="2693823"/>
              <a:ext cx="27741" cy="9945"/>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F6A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1"/>
            <p:cNvSpPr/>
            <p:nvPr/>
          </p:nvSpPr>
          <p:spPr>
            <a:xfrm>
              <a:off x="6201199" y="2657468"/>
              <a:ext cx="44617" cy="13137"/>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F6A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1"/>
            <p:cNvSpPr/>
            <p:nvPr/>
          </p:nvSpPr>
          <p:spPr>
            <a:xfrm>
              <a:off x="6183404" y="2640808"/>
              <a:ext cx="54543" cy="13313"/>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F6A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1"/>
            <p:cNvSpPr/>
            <p:nvPr/>
          </p:nvSpPr>
          <p:spPr>
            <a:xfrm>
              <a:off x="6123068" y="2643432"/>
              <a:ext cx="6970" cy="56031"/>
            </a:xfrm>
            <a:custGeom>
              <a:rect b="b" l="l" r="r" t="t"/>
              <a:pathLst>
                <a:path extrusionOk="0" h="2862" w="356">
                  <a:moveTo>
                    <a:pt x="1" y="0"/>
                  </a:moveTo>
                  <a:lnTo>
                    <a:pt x="1" y="2862"/>
                  </a:lnTo>
                  <a:lnTo>
                    <a:pt x="355" y="2862"/>
                  </a:lnTo>
                  <a:lnTo>
                    <a:pt x="355" y="0"/>
                  </a:lnTo>
                  <a:close/>
                </a:path>
              </a:pathLst>
            </a:custGeom>
            <a:solidFill>
              <a:srgbClr val="F6A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1"/>
            <p:cNvSpPr/>
            <p:nvPr/>
          </p:nvSpPr>
          <p:spPr>
            <a:xfrm>
              <a:off x="6114826" y="2447252"/>
              <a:ext cx="11825" cy="11825"/>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1"/>
            <p:cNvSpPr/>
            <p:nvPr/>
          </p:nvSpPr>
          <p:spPr>
            <a:xfrm>
              <a:off x="6130938" y="2447252"/>
              <a:ext cx="11825" cy="11825"/>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1"/>
            <p:cNvSpPr/>
            <p:nvPr/>
          </p:nvSpPr>
          <p:spPr>
            <a:xfrm>
              <a:off x="6218994" y="2585895"/>
              <a:ext cx="11825" cy="11825"/>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1"/>
            <p:cNvSpPr/>
            <p:nvPr/>
          </p:nvSpPr>
          <p:spPr>
            <a:xfrm>
              <a:off x="6218994" y="2602027"/>
              <a:ext cx="11825" cy="1180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1"/>
            <p:cNvSpPr/>
            <p:nvPr/>
          </p:nvSpPr>
          <p:spPr>
            <a:xfrm>
              <a:off x="5976183" y="2535505"/>
              <a:ext cx="11825" cy="11629"/>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1"/>
            <p:cNvSpPr/>
            <p:nvPr/>
          </p:nvSpPr>
          <p:spPr>
            <a:xfrm>
              <a:off x="5976183" y="2551616"/>
              <a:ext cx="11825" cy="11629"/>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1"/>
            <p:cNvSpPr/>
            <p:nvPr/>
          </p:nvSpPr>
          <p:spPr>
            <a:xfrm>
              <a:off x="6064435" y="2690083"/>
              <a:ext cx="11629" cy="1180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1"/>
            <p:cNvSpPr/>
            <p:nvPr/>
          </p:nvSpPr>
          <p:spPr>
            <a:xfrm>
              <a:off x="6080351" y="2690083"/>
              <a:ext cx="11825" cy="1180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1"/>
            <p:cNvSpPr/>
            <p:nvPr/>
          </p:nvSpPr>
          <p:spPr>
            <a:xfrm>
              <a:off x="5969625" y="2571859"/>
              <a:ext cx="71223" cy="2437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1"/>
            <p:cNvSpPr/>
            <p:nvPr/>
          </p:nvSpPr>
          <p:spPr>
            <a:xfrm>
              <a:off x="5987616" y="2571859"/>
              <a:ext cx="53231" cy="2437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1"/>
            <p:cNvSpPr/>
            <p:nvPr/>
          </p:nvSpPr>
          <p:spPr>
            <a:xfrm>
              <a:off x="6101161" y="2636639"/>
              <a:ext cx="24374" cy="70694"/>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1"/>
            <p:cNvSpPr/>
            <p:nvPr/>
          </p:nvSpPr>
          <p:spPr>
            <a:xfrm>
              <a:off x="6100966" y="2654473"/>
              <a:ext cx="24570" cy="52722"/>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1"/>
            <p:cNvSpPr/>
            <p:nvPr/>
          </p:nvSpPr>
          <p:spPr>
            <a:xfrm>
              <a:off x="6165980" y="2551440"/>
              <a:ext cx="71223" cy="2437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1"/>
            <p:cNvSpPr/>
            <p:nvPr/>
          </p:nvSpPr>
          <p:spPr>
            <a:xfrm>
              <a:off x="6165980" y="2551440"/>
              <a:ext cx="53231" cy="2455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1"/>
            <p:cNvSpPr/>
            <p:nvPr/>
          </p:nvSpPr>
          <p:spPr>
            <a:xfrm>
              <a:off x="6082054" y="2440322"/>
              <a:ext cx="24374" cy="70714"/>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1"/>
            <p:cNvSpPr/>
            <p:nvPr/>
          </p:nvSpPr>
          <p:spPr>
            <a:xfrm>
              <a:off x="6082054" y="2440322"/>
              <a:ext cx="24550" cy="52859"/>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61"/>
          <p:cNvGrpSpPr/>
          <p:nvPr/>
        </p:nvGrpSpPr>
        <p:grpSpPr>
          <a:xfrm>
            <a:off x="5958664" y="1997006"/>
            <a:ext cx="285291" cy="285293"/>
            <a:chOff x="3657619" y="990600"/>
            <a:chExt cx="4876771" cy="4876799"/>
          </a:xfrm>
        </p:grpSpPr>
        <p:grpSp>
          <p:nvGrpSpPr>
            <p:cNvPr id="6637" name="Google Shape;6637;p61"/>
            <p:cNvGrpSpPr/>
            <p:nvPr/>
          </p:nvGrpSpPr>
          <p:grpSpPr>
            <a:xfrm>
              <a:off x="4193447" y="2034539"/>
              <a:ext cx="3805113" cy="3029531"/>
              <a:chOff x="4193447" y="2034539"/>
              <a:chExt cx="3805113" cy="3029531"/>
            </a:xfrm>
          </p:grpSpPr>
          <p:sp>
            <p:nvSpPr>
              <p:cNvPr id="6638" name="Google Shape;6638;p61"/>
              <p:cNvSpPr/>
              <p:nvPr/>
            </p:nvSpPr>
            <p:spPr>
              <a:xfrm>
                <a:off x="4905155" y="2034539"/>
                <a:ext cx="2381678" cy="1043406"/>
              </a:xfrm>
              <a:custGeom>
                <a:rect b="b" l="l" r="r" t="t"/>
                <a:pathLst>
                  <a:path extrusionOk="0" h="1043406" w="2381678">
                    <a:moveTo>
                      <a:pt x="147199" y="799367"/>
                    </a:moveTo>
                    <a:cubicBezTo>
                      <a:pt x="147199" y="708898"/>
                      <a:pt x="220789" y="635299"/>
                      <a:pt x="311258" y="635299"/>
                    </a:cubicBezTo>
                    <a:lnTo>
                      <a:pt x="2070430" y="635299"/>
                    </a:lnTo>
                    <a:cubicBezTo>
                      <a:pt x="2160899" y="635299"/>
                      <a:pt x="2234489" y="708898"/>
                      <a:pt x="2234489" y="799367"/>
                    </a:cubicBezTo>
                    <a:lnTo>
                      <a:pt x="2234489" y="1043397"/>
                    </a:lnTo>
                    <a:lnTo>
                      <a:pt x="2381679" y="1043397"/>
                    </a:lnTo>
                    <a:lnTo>
                      <a:pt x="2381679" y="799367"/>
                    </a:lnTo>
                    <a:cubicBezTo>
                      <a:pt x="2381679" y="627736"/>
                      <a:pt x="2242052" y="488109"/>
                      <a:pt x="2070430" y="488109"/>
                    </a:cubicBezTo>
                    <a:lnTo>
                      <a:pt x="1264434" y="488109"/>
                    </a:lnTo>
                    <a:lnTo>
                      <a:pt x="1264434" y="0"/>
                    </a:lnTo>
                    <a:lnTo>
                      <a:pt x="1117244" y="0"/>
                    </a:lnTo>
                    <a:lnTo>
                      <a:pt x="1117244" y="488118"/>
                    </a:lnTo>
                    <a:lnTo>
                      <a:pt x="311248" y="488118"/>
                    </a:lnTo>
                    <a:cubicBezTo>
                      <a:pt x="139627" y="488118"/>
                      <a:pt x="0" y="627745"/>
                      <a:pt x="0" y="799376"/>
                    </a:cubicBezTo>
                    <a:lnTo>
                      <a:pt x="0" y="1043407"/>
                    </a:lnTo>
                    <a:lnTo>
                      <a:pt x="147190" y="1043407"/>
                    </a:lnTo>
                    <a:lnTo>
                      <a:pt x="147190" y="79936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9" name="Google Shape;6639;p61"/>
              <p:cNvSpPr/>
              <p:nvPr/>
            </p:nvSpPr>
            <p:spPr>
              <a:xfrm>
                <a:off x="4193447" y="3910364"/>
                <a:ext cx="3805113" cy="1153706"/>
              </a:xfrm>
              <a:custGeom>
                <a:rect b="b" l="l" r="r" t="t"/>
                <a:pathLst>
                  <a:path extrusionOk="0" h="1153706" w="3805113">
                    <a:moveTo>
                      <a:pt x="3493865" y="488118"/>
                    </a:moveTo>
                    <a:lnTo>
                      <a:pt x="3093396" y="488118"/>
                    </a:lnTo>
                    <a:lnTo>
                      <a:pt x="3093396" y="0"/>
                    </a:lnTo>
                    <a:lnTo>
                      <a:pt x="2946207" y="0"/>
                    </a:lnTo>
                    <a:lnTo>
                      <a:pt x="2946207" y="488118"/>
                    </a:lnTo>
                    <a:lnTo>
                      <a:pt x="1902552" y="488118"/>
                    </a:lnTo>
                    <a:lnTo>
                      <a:pt x="858907" y="488118"/>
                    </a:lnTo>
                    <a:lnTo>
                      <a:pt x="858907" y="0"/>
                    </a:lnTo>
                    <a:lnTo>
                      <a:pt x="711718" y="0"/>
                    </a:lnTo>
                    <a:lnTo>
                      <a:pt x="711718" y="488118"/>
                    </a:lnTo>
                    <a:lnTo>
                      <a:pt x="311248" y="488118"/>
                    </a:lnTo>
                    <a:cubicBezTo>
                      <a:pt x="139627" y="488118"/>
                      <a:pt x="0" y="627745"/>
                      <a:pt x="0" y="799367"/>
                    </a:cubicBezTo>
                    <a:lnTo>
                      <a:pt x="0" y="1153697"/>
                    </a:lnTo>
                    <a:lnTo>
                      <a:pt x="147190" y="1153697"/>
                    </a:lnTo>
                    <a:lnTo>
                      <a:pt x="147190" y="799367"/>
                    </a:lnTo>
                    <a:cubicBezTo>
                      <a:pt x="147190" y="708908"/>
                      <a:pt x="220780" y="635308"/>
                      <a:pt x="311248" y="635308"/>
                    </a:cubicBezTo>
                    <a:lnTo>
                      <a:pt x="1828962" y="635308"/>
                    </a:lnTo>
                    <a:lnTo>
                      <a:pt x="1828962" y="1153706"/>
                    </a:lnTo>
                    <a:lnTo>
                      <a:pt x="1976152" y="1153706"/>
                    </a:lnTo>
                    <a:lnTo>
                      <a:pt x="1976152" y="635308"/>
                    </a:lnTo>
                    <a:lnTo>
                      <a:pt x="3493865" y="635308"/>
                    </a:lnTo>
                    <a:cubicBezTo>
                      <a:pt x="3584334" y="635308"/>
                      <a:pt x="3657924" y="708908"/>
                      <a:pt x="3657924" y="799367"/>
                    </a:cubicBezTo>
                    <a:lnTo>
                      <a:pt x="3657924" y="1153697"/>
                    </a:lnTo>
                    <a:lnTo>
                      <a:pt x="3805114" y="1153697"/>
                    </a:lnTo>
                    <a:lnTo>
                      <a:pt x="3805114" y="799367"/>
                    </a:lnTo>
                    <a:cubicBezTo>
                      <a:pt x="3805114" y="627745"/>
                      <a:pt x="3665487" y="488118"/>
                      <a:pt x="3493865" y="48811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640" name="Google Shape;6640;p61"/>
            <p:cNvSpPr/>
            <p:nvPr/>
          </p:nvSpPr>
          <p:spPr>
            <a:xfrm>
              <a:off x="5319388" y="990647"/>
              <a:ext cx="1553222" cy="1117482"/>
            </a:xfrm>
            <a:custGeom>
              <a:rect b="b" l="l" r="r" t="t"/>
              <a:pathLst>
                <a:path extrusionOk="0" h="1117482" w="1553222">
                  <a:moveTo>
                    <a:pt x="1284904" y="1117483"/>
                  </a:moveTo>
                  <a:lnTo>
                    <a:pt x="268319" y="1117483"/>
                  </a:lnTo>
                  <a:cubicBezTo>
                    <a:pt x="120129" y="1117483"/>
                    <a:pt x="0" y="997353"/>
                    <a:pt x="0" y="849163"/>
                  </a:cubicBezTo>
                  <a:lnTo>
                    <a:pt x="0" y="268319"/>
                  </a:lnTo>
                  <a:cubicBezTo>
                    <a:pt x="0" y="120129"/>
                    <a:pt x="120129" y="0"/>
                    <a:pt x="268319" y="0"/>
                  </a:cubicBezTo>
                  <a:lnTo>
                    <a:pt x="1284904" y="0"/>
                  </a:lnTo>
                  <a:cubicBezTo>
                    <a:pt x="1433093" y="0"/>
                    <a:pt x="1553223" y="120129"/>
                    <a:pt x="1553223" y="268319"/>
                  </a:cubicBezTo>
                  <a:lnTo>
                    <a:pt x="1553223" y="849163"/>
                  </a:lnTo>
                  <a:cubicBezTo>
                    <a:pt x="1553232" y="997353"/>
                    <a:pt x="1433093" y="1117483"/>
                    <a:pt x="1284904" y="11174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641" name="Google Shape;6641;p61"/>
            <p:cNvGrpSpPr/>
            <p:nvPr/>
          </p:nvGrpSpPr>
          <p:grpSpPr>
            <a:xfrm>
              <a:off x="4320530" y="3004346"/>
              <a:ext cx="3550938" cy="947089"/>
              <a:chOff x="4320530" y="3004346"/>
              <a:chExt cx="3550938" cy="947089"/>
            </a:xfrm>
          </p:grpSpPr>
          <p:sp>
            <p:nvSpPr>
              <p:cNvPr id="6642" name="Google Shape;6642;p61"/>
              <p:cNvSpPr/>
              <p:nvPr/>
            </p:nvSpPr>
            <p:spPr>
              <a:xfrm>
                <a:off x="4320530" y="3004346"/>
                <a:ext cx="1316383" cy="947089"/>
              </a:xfrm>
              <a:custGeom>
                <a:rect b="b" l="l" r="r" t="t"/>
                <a:pathLst>
                  <a:path extrusionOk="0" h="947089" w="1316383">
                    <a:moveTo>
                      <a:pt x="1088974" y="947090"/>
                    </a:moveTo>
                    <a:lnTo>
                      <a:pt x="227409" y="947090"/>
                    </a:lnTo>
                    <a:cubicBezTo>
                      <a:pt x="101813" y="947090"/>
                      <a:pt x="0" y="845277"/>
                      <a:pt x="0" y="719680"/>
                    </a:cubicBezTo>
                    <a:lnTo>
                      <a:pt x="0" y="227409"/>
                    </a:lnTo>
                    <a:cubicBezTo>
                      <a:pt x="0" y="101813"/>
                      <a:pt x="101813" y="0"/>
                      <a:pt x="227409" y="0"/>
                    </a:cubicBezTo>
                    <a:lnTo>
                      <a:pt x="1088974" y="0"/>
                    </a:lnTo>
                    <a:cubicBezTo>
                      <a:pt x="1214571" y="0"/>
                      <a:pt x="1316384" y="101813"/>
                      <a:pt x="1316384" y="227409"/>
                    </a:cubicBezTo>
                    <a:lnTo>
                      <a:pt x="1316384" y="719680"/>
                    </a:lnTo>
                    <a:cubicBezTo>
                      <a:pt x="1316384" y="845267"/>
                      <a:pt x="1214571" y="947090"/>
                      <a:pt x="1088974" y="9470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3" name="Google Shape;6643;p61"/>
              <p:cNvSpPr/>
              <p:nvPr/>
            </p:nvSpPr>
            <p:spPr>
              <a:xfrm>
                <a:off x="6555085" y="3004346"/>
                <a:ext cx="1316383" cy="947089"/>
              </a:xfrm>
              <a:custGeom>
                <a:rect b="b" l="l" r="r" t="t"/>
                <a:pathLst>
                  <a:path extrusionOk="0" h="947089" w="1316383">
                    <a:moveTo>
                      <a:pt x="1088974" y="947090"/>
                    </a:moveTo>
                    <a:lnTo>
                      <a:pt x="227409" y="947090"/>
                    </a:lnTo>
                    <a:cubicBezTo>
                      <a:pt x="101813" y="947090"/>
                      <a:pt x="0" y="845277"/>
                      <a:pt x="0" y="719680"/>
                    </a:cubicBezTo>
                    <a:lnTo>
                      <a:pt x="0" y="227409"/>
                    </a:lnTo>
                    <a:cubicBezTo>
                      <a:pt x="0" y="101813"/>
                      <a:pt x="101813" y="0"/>
                      <a:pt x="227409" y="0"/>
                    </a:cubicBezTo>
                    <a:lnTo>
                      <a:pt x="1088974" y="0"/>
                    </a:lnTo>
                    <a:cubicBezTo>
                      <a:pt x="1214571" y="0"/>
                      <a:pt x="1316384" y="101813"/>
                      <a:pt x="1316384" y="227409"/>
                    </a:cubicBezTo>
                    <a:lnTo>
                      <a:pt x="1316384" y="719680"/>
                    </a:lnTo>
                    <a:cubicBezTo>
                      <a:pt x="1316384" y="845267"/>
                      <a:pt x="1214571" y="947090"/>
                      <a:pt x="1088974" y="9470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644" name="Google Shape;6644;p61"/>
            <p:cNvSpPr/>
            <p:nvPr/>
          </p:nvSpPr>
          <p:spPr>
            <a:xfrm>
              <a:off x="3657619" y="4990490"/>
              <a:ext cx="1218847" cy="876909"/>
            </a:xfrm>
            <a:custGeom>
              <a:rect b="b" l="l" r="r" t="t"/>
              <a:pathLst>
                <a:path extrusionOk="0" h="876909" w="1218847">
                  <a:moveTo>
                    <a:pt x="1008288" y="876910"/>
                  </a:moveTo>
                  <a:lnTo>
                    <a:pt x="210560" y="876910"/>
                  </a:lnTo>
                  <a:cubicBezTo>
                    <a:pt x="94269" y="876910"/>
                    <a:pt x="0" y="782641"/>
                    <a:pt x="0" y="666350"/>
                  </a:cubicBezTo>
                  <a:lnTo>
                    <a:pt x="0" y="210560"/>
                  </a:lnTo>
                  <a:cubicBezTo>
                    <a:pt x="0" y="94269"/>
                    <a:pt x="94269" y="0"/>
                    <a:pt x="210560" y="0"/>
                  </a:cubicBezTo>
                  <a:lnTo>
                    <a:pt x="1008288" y="0"/>
                  </a:lnTo>
                  <a:cubicBezTo>
                    <a:pt x="1124579" y="0"/>
                    <a:pt x="1218848" y="94269"/>
                    <a:pt x="1218848" y="210560"/>
                  </a:cubicBezTo>
                  <a:lnTo>
                    <a:pt x="1218848" y="666350"/>
                  </a:lnTo>
                  <a:cubicBezTo>
                    <a:pt x="1218838" y="782641"/>
                    <a:pt x="1124569" y="876910"/>
                    <a:pt x="1008288" y="8769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5" name="Google Shape;6645;p61"/>
            <p:cNvSpPr/>
            <p:nvPr/>
          </p:nvSpPr>
          <p:spPr>
            <a:xfrm>
              <a:off x="5486580" y="4990490"/>
              <a:ext cx="1218847" cy="876909"/>
            </a:xfrm>
            <a:custGeom>
              <a:rect b="b" l="l" r="r" t="t"/>
              <a:pathLst>
                <a:path extrusionOk="0" h="876909" w="1218847">
                  <a:moveTo>
                    <a:pt x="1008288" y="876910"/>
                  </a:moveTo>
                  <a:lnTo>
                    <a:pt x="210560" y="876910"/>
                  </a:lnTo>
                  <a:cubicBezTo>
                    <a:pt x="94269" y="876910"/>
                    <a:pt x="0" y="782641"/>
                    <a:pt x="0" y="666350"/>
                  </a:cubicBezTo>
                  <a:lnTo>
                    <a:pt x="0" y="210560"/>
                  </a:lnTo>
                  <a:cubicBezTo>
                    <a:pt x="0" y="94269"/>
                    <a:pt x="94269" y="0"/>
                    <a:pt x="210560" y="0"/>
                  </a:cubicBezTo>
                  <a:lnTo>
                    <a:pt x="1008288" y="0"/>
                  </a:lnTo>
                  <a:cubicBezTo>
                    <a:pt x="1124579" y="0"/>
                    <a:pt x="1218848" y="94269"/>
                    <a:pt x="1218848" y="210560"/>
                  </a:cubicBezTo>
                  <a:lnTo>
                    <a:pt x="1218848" y="666350"/>
                  </a:lnTo>
                  <a:cubicBezTo>
                    <a:pt x="1218838" y="782641"/>
                    <a:pt x="1124569" y="876910"/>
                    <a:pt x="1008288" y="8769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6" name="Google Shape;6646;p61"/>
            <p:cNvSpPr/>
            <p:nvPr/>
          </p:nvSpPr>
          <p:spPr>
            <a:xfrm>
              <a:off x="7315543" y="4990490"/>
              <a:ext cx="1218847" cy="876909"/>
            </a:xfrm>
            <a:custGeom>
              <a:rect b="b" l="l" r="r" t="t"/>
              <a:pathLst>
                <a:path extrusionOk="0" h="876909" w="1218847">
                  <a:moveTo>
                    <a:pt x="1008288" y="876910"/>
                  </a:moveTo>
                  <a:lnTo>
                    <a:pt x="210560" y="876910"/>
                  </a:lnTo>
                  <a:cubicBezTo>
                    <a:pt x="94269" y="876910"/>
                    <a:pt x="0" y="782641"/>
                    <a:pt x="0" y="666350"/>
                  </a:cubicBezTo>
                  <a:lnTo>
                    <a:pt x="0" y="210560"/>
                  </a:lnTo>
                  <a:cubicBezTo>
                    <a:pt x="0" y="94269"/>
                    <a:pt x="94269" y="0"/>
                    <a:pt x="210560" y="0"/>
                  </a:cubicBezTo>
                  <a:lnTo>
                    <a:pt x="1008288" y="0"/>
                  </a:lnTo>
                  <a:cubicBezTo>
                    <a:pt x="1124579" y="0"/>
                    <a:pt x="1218847" y="94269"/>
                    <a:pt x="1218847" y="210560"/>
                  </a:cubicBezTo>
                  <a:lnTo>
                    <a:pt x="1218847" y="666350"/>
                  </a:lnTo>
                  <a:cubicBezTo>
                    <a:pt x="1218838" y="782641"/>
                    <a:pt x="1124569" y="876910"/>
                    <a:pt x="1008288" y="8769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7" name="Google Shape;6647;p61"/>
            <p:cNvSpPr/>
            <p:nvPr/>
          </p:nvSpPr>
          <p:spPr>
            <a:xfrm>
              <a:off x="5319388" y="990600"/>
              <a:ext cx="538238" cy="1117453"/>
            </a:xfrm>
            <a:custGeom>
              <a:rect b="b" l="l" r="r" t="t"/>
              <a:pathLst>
                <a:path extrusionOk="0" h="1117453" w="538238">
                  <a:moveTo>
                    <a:pt x="538239" y="1117454"/>
                  </a:moveTo>
                  <a:lnTo>
                    <a:pt x="268253" y="1117454"/>
                  </a:lnTo>
                  <a:cubicBezTo>
                    <a:pt x="120063" y="1117454"/>
                    <a:pt x="0" y="997277"/>
                    <a:pt x="0" y="849201"/>
                  </a:cubicBezTo>
                  <a:lnTo>
                    <a:pt x="0" y="268367"/>
                  </a:lnTo>
                  <a:cubicBezTo>
                    <a:pt x="0" y="120177"/>
                    <a:pt x="120063" y="0"/>
                    <a:pt x="268253" y="0"/>
                  </a:cubicBezTo>
                  <a:lnTo>
                    <a:pt x="538239" y="0"/>
                  </a:lnTo>
                  <a:cubicBezTo>
                    <a:pt x="390049" y="0"/>
                    <a:pt x="269872" y="120177"/>
                    <a:pt x="269872" y="268367"/>
                  </a:cubicBezTo>
                  <a:lnTo>
                    <a:pt x="269872" y="849211"/>
                  </a:lnTo>
                  <a:cubicBezTo>
                    <a:pt x="269872" y="997287"/>
                    <a:pt x="390049" y="1117454"/>
                    <a:pt x="538239" y="111745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8" name="Google Shape;6648;p61"/>
            <p:cNvSpPr/>
            <p:nvPr/>
          </p:nvSpPr>
          <p:spPr>
            <a:xfrm>
              <a:off x="4320559" y="3004270"/>
              <a:ext cx="456171" cy="947080"/>
            </a:xfrm>
            <a:custGeom>
              <a:rect b="b" l="l" r="r" t="t"/>
              <a:pathLst>
                <a:path extrusionOk="0" h="947080" w="456171">
                  <a:moveTo>
                    <a:pt x="456171" y="947080"/>
                  </a:moveTo>
                  <a:lnTo>
                    <a:pt x="227352" y="947080"/>
                  </a:lnTo>
                  <a:cubicBezTo>
                    <a:pt x="101756" y="947080"/>
                    <a:pt x="0" y="845230"/>
                    <a:pt x="0" y="719728"/>
                  </a:cubicBezTo>
                  <a:lnTo>
                    <a:pt x="0" y="227447"/>
                  </a:lnTo>
                  <a:cubicBezTo>
                    <a:pt x="0" y="101851"/>
                    <a:pt x="101756" y="0"/>
                    <a:pt x="227352" y="0"/>
                  </a:cubicBezTo>
                  <a:lnTo>
                    <a:pt x="456171" y="0"/>
                  </a:lnTo>
                  <a:cubicBezTo>
                    <a:pt x="330575" y="0"/>
                    <a:pt x="228724" y="101851"/>
                    <a:pt x="228724" y="227447"/>
                  </a:cubicBezTo>
                  <a:lnTo>
                    <a:pt x="228724" y="719728"/>
                  </a:lnTo>
                  <a:cubicBezTo>
                    <a:pt x="228724" y="845230"/>
                    <a:pt x="330575" y="947080"/>
                    <a:pt x="456171" y="94708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9" name="Google Shape;6649;p61"/>
            <p:cNvSpPr/>
            <p:nvPr/>
          </p:nvSpPr>
          <p:spPr>
            <a:xfrm>
              <a:off x="6555057" y="3004270"/>
              <a:ext cx="456171" cy="947080"/>
            </a:xfrm>
            <a:custGeom>
              <a:rect b="b" l="l" r="r" t="t"/>
              <a:pathLst>
                <a:path extrusionOk="0" h="947080" w="456171">
                  <a:moveTo>
                    <a:pt x="456171" y="947080"/>
                  </a:moveTo>
                  <a:lnTo>
                    <a:pt x="227352" y="947080"/>
                  </a:lnTo>
                  <a:cubicBezTo>
                    <a:pt x="101755" y="947080"/>
                    <a:pt x="0" y="845230"/>
                    <a:pt x="0" y="719728"/>
                  </a:cubicBezTo>
                  <a:lnTo>
                    <a:pt x="0" y="227447"/>
                  </a:lnTo>
                  <a:cubicBezTo>
                    <a:pt x="0" y="101851"/>
                    <a:pt x="101755" y="0"/>
                    <a:pt x="227352" y="0"/>
                  </a:cubicBezTo>
                  <a:lnTo>
                    <a:pt x="456171" y="0"/>
                  </a:lnTo>
                  <a:cubicBezTo>
                    <a:pt x="330575" y="0"/>
                    <a:pt x="228724" y="101851"/>
                    <a:pt x="228724" y="227447"/>
                  </a:cubicBezTo>
                  <a:lnTo>
                    <a:pt x="228724" y="719728"/>
                  </a:lnTo>
                  <a:cubicBezTo>
                    <a:pt x="228724" y="845230"/>
                    <a:pt x="330575" y="947080"/>
                    <a:pt x="456171" y="94708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0" name="Google Shape;6650;p61"/>
            <p:cNvSpPr/>
            <p:nvPr/>
          </p:nvSpPr>
          <p:spPr>
            <a:xfrm>
              <a:off x="3657666" y="4990395"/>
              <a:ext cx="466277" cy="876919"/>
            </a:xfrm>
            <a:custGeom>
              <a:rect b="b" l="l" r="r" t="t"/>
              <a:pathLst>
                <a:path extrusionOk="0" h="876919" w="466277">
                  <a:moveTo>
                    <a:pt x="466277" y="876919"/>
                  </a:moveTo>
                  <a:lnTo>
                    <a:pt x="210474" y="876919"/>
                  </a:lnTo>
                  <a:cubicBezTo>
                    <a:pt x="94202" y="876919"/>
                    <a:pt x="0" y="782622"/>
                    <a:pt x="0" y="666350"/>
                  </a:cubicBezTo>
                  <a:lnTo>
                    <a:pt x="0" y="210569"/>
                  </a:lnTo>
                  <a:cubicBezTo>
                    <a:pt x="0" y="94297"/>
                    <a:pt x="94193" y="0"/>
                    <a:pt x="210474" y="0"/>
                  </a:cubicBezTo>
                  <a:lnTo>
                    <a:pt x="466277" y="0"/>
                  </a:lnTo>
                  <a:cubicBezTo>
                    <a:pt x="349901" y="0"/>
                    <a:pt x="255708" y="94297"/>
                    <a:pt x="255708" y="210569"/>
                  </a:cubicBezTo>
                  <a:lnTo>
                    <a:pt x="255708" y="666350"/>
                  </a:lnTo>
                  <a:cubicBezTo>
                    <a:pt x="255708" y="782622"/>
                    <a:pt x="349901" y="876919"/>
                    <a:pt x="466277" y="87691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1" name="Google Shape;6651;p61"/>
            <p:cNvSpPr/>
            <p:nvPr/>
          </p:nvSpPr>
          <p:spPr>
            <a:xfrm>
              <a:off x="5486580" y="4990395"/>
              <a:ext cx="466277" cy="876919"/>
            </a:xfrm>
            <a:custGeom>
              <a:rect b="b" l="l" r="r" t="t"/>
              <a:pathLst>
                <a:path extrusionOk="0" h="876919" w="466277">
                  <a:moveTo>
                    <a:pt x="466277" y="876919"/>
                  </a:moveTo>
                  <a:lnTo>
                    <a:pt x="210474" y="876919"/>
                  </a:lnTo>
                  <a:cubicBezTo>
                    <a:pt x="94202" y="876919"/>
                    <a:pt x="0" y="782622"/>
                    <a:pt x="0" y="666350"/>
                  </a:cubicBezTo>
                  <a:lnTo>
                    <a:pt x="0" y="210569"/>
                  </a:lnTo>
                  <a:cubicBezTo>
                    <a:pt x="0" y="94297"/>
                    <a:pt x="94193" y="0"/>
                    <a:pt x="210474" y="0"/>
                  </a:cubicBezTo>
                  <a:lnTo>
                    <a:pt x="466277" y="0"/>
                  </a:lnTo>
                  <a:cubicBezTo>
                    <a:pt x="349901" y="0"/>
                    <a:pt x="255708" y="94297"/>
                    <a:pt x="255708" y="210569"/>
                  </a:cubicBezTo>
                  <a:lnTo>
                    <a:pt x="255708" y="666350"/>
                  </a:lnTo>
                  <a:cubicBezTo>
                    <a:pt x="255708" y="782622"/>
                    <a:pt x="349901" y="876919"/>
                    <a:pt x="466277" y="87691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2" name="Google Shape;6652;p61"/>
            <p:cNvSpPr/>
            <p:nvPr/>
          </p:nvSpPr>
          <p:spPr>
            <a:xfrm>
              <a:off x="7315485" y="4990395"/>
              <a:ext cx="466277" cy="876919"/>
            </a:xfrm>
            <a:custGeom>
              <a:rect b="b" l="l" r="r" t="t"/>
              <a:pathLst>
                <a:path extrusionOk="0" h="876919" w="466277">
                  <a:moveTo>
                    <a:pt x="466277" y="876919"/>
                  </a:moveTo>
                  <a:lnTo>
                    <a:pt x="210474" y="876919"/>
                  </a:lnTo>
                  <a:cubicBezTo>
                    <a:pt x="94202" y="876919"/>
                    <a:pt x="0" y="782622"/>
                    <a:pt x="0" y="666350"/>
                  </a:cubicBezTo>
                  <a:lnTo>
                    <a:pt x="0" y="210569"/>
                  </a:lnTo>
                  <a:cubicBezTo>
                    <a:pt x="0" y="94297"/>
                    <a:pt x="94193" y="0"/>
                    <a:pt x="210474" y="0"/>
                  </a:cubicBezTo>
                  <a:lnTo>
                    <a:pt x="466277" y="0"/>
                  </a:lnTo>
                  <a:cubicBezTo>
                    <a:pt x="349901" y="0"/>
                    <a:pt x="255708" y="94297"/>
                    <a:pt x="255708" y="210569"/>
                  </a:cubicBezTo>
                  <a:lnTo>
                    <a:pt x="255708" y="666350"/>
                  </a:lnTo>
                  <a:cubicBezTo>
                    <a:pt x="255708" y="782622"/>
                    <a:pt x="349910" y="876919"/>
                    <a:pt x="466277" y="87691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6656" name="Shape 6656"/>
        <p:cNvGrpSpPr/>
        <p:nvPr/>
      </p:nvGrpSpPr>
      <p:grpSpPr>
        <a:xfrm>
          <a:off x="0" y="0"/>
          <a:ext cx="0" cy="0"/>
          <a:chOff x="0" y="0"/>
          <a:chExt cx="0" cy="0"/>
        </a:xfrm>
      </p:grpSpPr>
      <p:sp>
        <p:nvSpPr>
          <p:cNvPr id="6657" name="Google Shape;6657;p62"/>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Help &amp; support icons</a:t>
            </a:r>
            <a:endParaRPr/>
          </a:p>
        </p:txBody>
      </p:sp>
      <p:sp>
        <p:nvSpPr>
          <p:cNvPr id="6658" name="Google Shape;6658;p62"/>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Avatar icons</a:t>
            </a:r>
            <a:endParaRPr/>
          </a:p>
        </p:txBody>
      </p:sp>
      <p:grpSp>
        <p:nvGrpSpPr>
          <p:cNvPr id="6659" name="Google Shape;6659;p62"/>
          <p:cNvGrpSpPr/>
          <p:nvPr/>
        </p:nvGrpSpPr>
        <p:grpSpPr>
          <a:xfrm>
            <a:off x="3331998" y="3382484"/>
            <a:ext cx="290313" cy="154877"/>
            <a:chOff x="3331998" y="3382484"/>
            <a:chExt cx="290313" cy="154877"/>
          </a:xfrm>
        </p:grpSpPr>
        <p:sp>
          <p:nvSpPr>
            <p:cNvPr id="6660" name="Google Shape;6660;p62"/>
            <p:cNvSpPr/>
            <p:nvPr/>
          </p:nvSpPr>
          <p:spPr>
            <a:xfrm>
              <a:off x="3466847" y="3382484"/>
              <a:ext cx="155464" cy="154877"/>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2"/>
            <p:cNvSpPr/>
            <p:nvPr/>
          </p:nvSpPr>
          <p:spPr>
            <a:xfrm>
              <a:off x="3466847" y="3409901"/>
              <a:ext cx="39600" cy="89868"/>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2"/>
            <p:cNvSpPr/>
            <p:nvPr/>
          </p:nvSpPr>
          <p:spPr>
            <a:xfrm>
              <a:off x="3331998" y="3384890"/>
              <a:ext cx="179850" cy="152300"/>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2"/>
            <p:cNvSpPr/>
            <p:nvPr/>
          </p:nvSpPr>
          <p:spPr>
            <a:xfrm>
              <a:off x="3383516" y="3421232"/>
              <a:ext cx="75449" cy="70636"/>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3511923" y="3420303"/>
              <a:ext cx="58737" cy="66847"/>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62"/>
          <p:cNvGrpSpPr/>
          <p:nvPr/>
        </p:nvGrpSpPr>
        <p:grpSpPr>
          <a:xfrm>
            <a:off x="3339737" y="3738088"/>
            <a:ext cx="274829" cy="288279"/>
            <a:chOff x="3339737" y="3738088"/>
            <a:chExt cx="274829" cy="288279"/>
          </a:xfrm>
        </p:grpSpPr>
        <p:sp>
          <p:nvSpPr>
            <p:cNvPr id="6666" name="Google Shape;6666;p62"/>
            <p:cNvSpPr/>
            <p:nvPr/>
          </p:nvSpPr>
          <p:spPr>
            <a:xfrm>
              <a:off x="3472458" y="3738088"/>
              <a:ext cx="142108" cy="119897"/>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2"/>
            <p:cNvSpPr/>
            <p:nvPr/>
          </p:nvSpPr>
          <p:spPr>
            <a:xfrm>
              <a:off x="3508538" y="3765111"/>
              <a:ext cx="66168" cy="57595"/>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3354173" y="3777635"/>
              <a:ext cx="234563" cy="234752"/>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3418727" y="3777824"/>
              <a:ext cx="170012" cy="170012"/>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2"/>
            <p:cNvSpPr/>
            <p:nvPr/>
          </p:nvSpPr>
          <p:spPr>
            <a:xfrm>
              <a:off x="3339737" y="3763850"/>
              <a:ext cx="104663" cy="103760"/>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2"/>
            <p:cNvSpPr/>
            <p:nvPr/>
          </p:nvSpPr>
          <p:spPr>
            <a:xfrm>
              <a:off x="3346167" y="3769818"/>
              <a:ext cx="98233" cy="97792"/>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3498515" y="3922628"/>
              <a:ext cx="104663" cy="103739"/>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3504735" y="3928386"/>
              <a:ext cx="98444" cy="9798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2"/>
            <p:cNvSpPr/>
            <p:nvPr/>
          </p:nvSpPr>
          <p:spPr>
            <a:xfrm>
              <a:off x="3392670" y="3869443"/>
              <a:ext cx="69383" cy="25803"/>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3471849" y="3941204"/>
              <a:ext cx="72787" cy="4147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62"/>
          <p:cNvGrpSpPr/>
          <p:nvPr/>
        </p:nvGrpSpPr>
        <p:grpSpPr>
          <a:xfrm>
            <a:off x="3768756" y="3347743"/>
            <a:ext cx="290257" cy="195779"/>
            <a:chOff x="3768756" y="3347743"/>
            <a:chExt cx="290257" cy="195779"/>
          </a:xfrm>
        </p:grpSpPr>
        <p:sp>
          <p:nvSpPr>
            <p:cNvPr id="6677" name="Google Shape;6677;p62"/>
            <p:cNvSpPr/>
            <p:nvPr/>
          </p:nvSpPr>
          <p:spPr>
            <a:xfrm>
              <a:off x="3802810" y="3347869"/>
              <a:ext cx="98362" cy="187023"/>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2"/>
            <p:cNvSpPr/>
            <p:nvPr/>
          </p:nvSpPr>
          <p:spPr>
            <a:xfrm>
              <a:off x="3802810" y="3433340"/>
              <a:ext cx="62922" cy="101553"/>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3819333" y="3355826"/>
              <a:ext cx="9133" cy="7677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3847677" y="3348814"/>
              <a:ext cx="9238" cy="83329"/>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2"/>
            <p:cNvSpPr/>
            <p:nvPr/>
          </p:nvSpPr>
          <p:spPr>
            <a:xfrm>
              <a:off x="3873312" y="3360235"/>
              <a:ext cx="8839" cy="71614"/>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3768756" y="3419022"/>
              <a:ext cx="72538" cy="115871"/>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3795609" y="3524060"/>
              <a:ext cx="112575" cy="19462"/>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3926597" y="3347743"/>
              <a:ext cx="98362" cy="187149"/>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2"/>
            <p:cNvSpPr/>
            <p:nvPr/>
          </p:nvSpPr>
          <p:spPr>
            <a:xfrm>
              <a:off x="3962037" y="3433340"/>
              <a:ext cx="62922" cy="101553"/>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2"/>
            <p:cNvSpPr/>
            <p:nvPr/>
          </p:nvSpPr>
          <p:spPr>
            <a:xfrm>
              <a:off x="3999492" y="3355826"/>
              <a:ext cx="8629" cy="75981"/>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3971065" y="3402225"/>
              <a:ext cx="9028" cy="29939"/>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3945619" y="3360424"/>
              <a:ext cx="8629" cy="71572"/>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2"/>
            <p:cNvSpPr/>
            <p:nvPr/>
          </p:nvSpPr>
          <p:spPr>
            <a:xfrm>
              <a:off x="3986475" y="3419022"/>
              <a:ext cx="72538" cy="115871"/>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2"/>
            <p:cNvSpPr/>
            <p:nvPr/>
          </p:nvSpPr>
          <p:spPr>
            <a:xfrm>
              <a:off x="3919375" y="3524060"/>
              <a:ext cx="112785" cy="19462"/>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3971254" y="3348814"/>
              <a:ext cx="8629" cy="45538"/>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62"/>
          <p:cNvGrpSpPr/>
          <p:nvPr/>
        </p:nvGrpSpPr>
        <p:grpSpPr>
          <a:xfrm>
            <a:off x="2907298" y="2862544"/>
            <a:ext cx="271391" cy="293420"/>
            <a:chOff x="2907298" y="2862544"/>
            <a:chExt cx="271391" cy="293420"/>
          </a:xfrm>
        </p:grpSpPr>
        <p:sp>
          <p:nvSpPr>
            <p:cNvPr id="6693" name="Google Shape;6693;p62"/>
            <p:cNvSpPr/>
            <p:nvPr/>
          </p:nvSpPr>
          <p:spPr>
            <a:xfrm>
              <a:off x="3150522" y="3107371"/>
              <a:ext cx="28167" cy="48485"/>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3164595" y="3107371"/>
              <a:ext cx="14094" cy="48592"/>
            </a:xfrm>
            <a:custGeom>
              <a:rect b="b" l="l" r="r" t="t"/>
              <a:pathLst>
                <a:path extrusionOk="0" h="2272" w="659">
                  <a:moveTo>
                    <a:pt x="0" y="1"/>
                  </a:moveTo>
                  <a:lnTo>
                    <a:pt x="0" y="2271"/>
                  </a:lnTo>
                  <a:cubicBezTo>
                    <a:pt x="201" y="2262"/>
                    <a:pt x="382" y="2109"/>
                    <a:pt x="411" y="1909"/>
                  </a:cubicBezTo>
                  <a:lnTo>
                    <a:pt x="6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2907298" y="2862544"/>
              <a:ext cx="217318" cy="293201"/>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2"/>
            <p:cNvSpPr/>
            <p:nvPr/>
          </p:nvSpPr>
          <p:spPr>
            <a:xfrm>
              <a:off x="2907298" y="2862544"/>
              <a:ext cx="75519" cy="75305"/>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E3DFD2">
                <a:alpha val="436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2"/>
            <p:cNvSpPr/>
            <p:nvPr/>
          </p:nvSpPr>
          <p:spPr>
            <a:xfrm>
              <a:off x="2907298" y="2862544"/>
              <a:ext cx="217318" cy="293201"/>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2907298" y="2862544"/>
              <a:ext cx="64911" cy="64890"/>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2948919" y="3062285"/>
              <a:ext cx="134078" cy="900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3010538" y="3116354"/>
              <a:ext cx="72461" cy="900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2"/>
            <p:cNvSpPr/>
            <p:nvPr/>
          </p:nvSpPr>
          <p:spPr>
            <a:xfrm>
              <a:off x="2948919" y="3039850"/>
              <a:ext cx="134078" cy="8983"/>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2948919" y="3017392"/>
              <a:ext cx="134078" cy="900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2948235" y="2994935"/>
              <a:ext cx="135447" cy="9026"/>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2"/>
            <p:cNvSpPr/>
            <p:nvPr/>
          </p:nvSpPr>
          <p:spPr>
            <a:xfrm>
              <a:off x="3001277" y="2928825"/>
              <a:ext cx="19078" cy="50838"/>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3000678" y="2972884"/>
              <a:ext cx="30370" cy="8833"/>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3004014" y="2912228"/>
              <a:ext cx="16340" cy="13987"/>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3150522" y="2930065"/>
              <a:ext cx="28167" cy="187739"/>
            </a:xfrm>
            <a:custGeom>
              <a:rect b="b" l="l" r="r" t="t"/>
              <a:pathLst>
                <a:path extrusionOk="0" h="8778" w="1317">
                  <a:moveTo>
                    <a:pt x="0" y="1"/>
                  </a:moveTo>
                  <a:lnTo>
                    <a:pt x="0" y="8777"/>
                  </a:lnTo>
                  <a:lnTo>
                    <a:pt x="1317" y="8777"/>
                  </a:lnTo>
                  <a:lnTo>
                    <a:pt x="13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3164595" y="2930065"/>
              <a:ext cx="14094" cy="187739"/>
            </a:xfrm>
            <a:custGeom>
              <a:rect b="b" l="l" r="r" t="t"/>
              <a:pathLst>
                <a:path extrusionOk="0" h="8778" w="659">
                  <a:moveTo>
                    <a:pt x="0" y="1"/>
                  </a:moveTo>
                  <a:lnTo>
                    <a:pt x="0" y="8777"/>
                  </a:lnTo>
                  <a:lnTo>
                    <a:pt x="659" y="8777"/>
                  </a:lnTo>
                  <a:lnTo>
                    <a:pt x="6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3150522" y="2903330"/>
              <a:ext cx="28167" cy="32873"/>
            </a:xfrm>
            <a:custGeom>
              <a:rect b="b" l="l" r="r" t="t"/>
              <a:pathLst>
                <a:path extrusionOk="0" h="1537" w="1317">
                  <a:moveTo>
                    <a:pt x="0" y="1"/>
                  </a:moveTo>
                  <a:lnTo>
                    <a:pt x="0" y="1537"/>
                  </a:lnTo>
                  <a:lnTo>
                    <a:pt x="1317" y="1537"/>
                  </a:lnTo>
                  <a:lnTo>
                    <a:pt x="1317" y="1"/>
                  </a:lnTo>
                  <a:close/>
                </a:path>
              </a:pathLst>
            </a:custGeom>
            <a:solidFill>
              <a:srgbClr val="B07CC6">
                <a:alpha val="53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3164595" y="2903330"/>
              <a:ext cx="14094" cy="32873"/>
            </a:xfrm>
            <a:custGeom>
              <a:rect b="b" l="l" r="r" t="t"/>
              <a:pathLst>
                <a:path extrusionOk="0" h="1537" w="659">
                  <a:moveTo>
                    <a:pt x="0" y="1"/>
                  </a:moveTo>
                  <a:lnTo>
                    <a:pt x="0" y="1537"/>
                  </a:lnTo>
                  <a:lnTo>
                    <a:pt x="659" y="1537"/>
                  </a:lnTo>
                  <a:lnTo>
                    <a:pt x="6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3150522" y="2862544"/>
              <a:ext cx="28167" cy="40807"/>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3164595" y="2862544"/>
              <a:ext cx="14094" cy="40807"/>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B07CC6">
                <a:alpha val="53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62"/>
          <p:cNvGrpSpPr/>
          <p:nvPr/>
        </p:nvGrpSpPr>
        <p:grpSpPr>
          <a:xfrm>
            <a:off x="1154522" y="1995691"/>
            <a:ext cx="281768" cy="281548"/>
            <a:chOff x="1154522" y="1995691"/>
            <a:chExt cx="281768" cy="281548"/>
          </a:xfrm>
        </p:grpSpPr>
        <p:sp>
          <p:nvSpPr>
            <p:cNvPr id="6714" name="Google Shape;6714;p62"/>
            <p:cNvSpPr/>
            <p:nvPr/>
          </p:nvSpPr>
          <p:spPr>
            <a:xfrm>
              <a:off x="1246082" y="2061059"/>
              <a:ext cx="45430" cy="5088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79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1213019" y="1995691"/>
              <a:ext cx="223272" cy="223477"/>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1267024" y="2049901"/>
              <a:ext cx="115266" cy="115061"/>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1183873" y="2057387"/>
              <a:ext cx="191953" cy="193286"/>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966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1198354" y="2152618"/>
              <a:ext cx="83373" cy="83373"/>
            </a:xfrm>
            <a:custGeom>
              <a:rect b="b" l="l" r="r" t="t"/>
              <a:pathLst>
                <a:path extrusionOk="0" h="4065" w="4065">
                  <a:moveTo>
                    <a:pt x="1746" y="1"/>
                  </a:moveTo>
                  <a:lnTo>
                    <a:pt x="0" y="1747"/>
                  </a:lnTo>
                  <a:lnTo>
                    <a:pt x="2318" y="4065"/>
                  </a:lnTo>
                  <a:lnTo>
                    <a:pt x="4064" y="2310"/>
                  </a:lnTo>
                  <a:lnTo>
                    <a:pt x="17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1290508" y="2075232"/>
              <a:ext cx="41492" cy="36282"/>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79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1306507" y="2093096"/>
              <a:ext cx="43297" cy="36631"/>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79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2"/>
            <p:cNvSpPr/>
            <p:nvPr/>
          </p:nvSpPr>
          <p:spPr>
            <a:xfrm>
              <a:off x="1325336" y="2110900"/>
              <a:ext cx="42292" cy="36221"/>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79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2"/>
            <p:cNvSpPr/>
            <p:nvPr/>
          </p:nvSpPr>
          <p:spPr>
            <a:xfrm>
              <a:off x="1187770" y="2153459"/>
              <a:ext cx="91413" cy="90757"/>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1154522" y="2171222"/>
              <a:ext cx="106447" cy="106016"/>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1154522" y="2193127"/>
              <a:ext cx="84337" cy="84112"/>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62"/>
          <p:cNvGrpSpPr/>
          <p:nvPr/>
        </p:nvGrpSpPr>
        <p:grpSpPr>
          <a:xfrm>
            <a:off x="2022133" y="3738958"/>
            <a:ext cx="284722" cy="284598"/>
            <a:chOff x="2022133" y="3738958"/>
            <a:chExt cx="284722" cy="284598"/>
          </a:xfrm>
        </p:grpSpPr>
        <p:sp>
          <p:nvSpPr>
            <p:cNvPr id="6726" name="Google Shape;6726;p62"/>
            <p:cNvSpPr/>
            <p:nvPr/>
          </p:nvSpPr>
          <p:spPr>
            <a:xfrm>
              <a:off x="2022133" y="3738958"/>
              <a:ext cx="162413" cy="137228"/>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2053228" y="3750595"/>
              <a:ext cx="98269" cy="99099"/>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2079427" y="3786108"/>
              <a:ext cx="29520" cy="36428"/>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2105751" y="3786108"/>
              <a:ext cx="21201" cy="3607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2072104" y="3790983"/>
              <a:ext cx="234750" cy="232572"/>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2072104" y="3961040"/>
              <a:ext cx="64953" cy="6250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2209843" y="3826476"/>
              <a:ext cx="56032" cy="58397"/>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62"/>
          <p:cNvGrpSpPr/>
          <p:nvPr/>
        </p:nvGrpSpPr>
        <p:grpSpPr>
          <a:xfrm>
            <a:off x="3768739" y="2867425"/>
            <a:ext cx="290292" cy="287761"/>
            <a:chOff x="3768739" y="2867425"/>
            <a:chExt cx="290292" cy="287761"/>
          </a:xfrm>
        </p:grpSpPr>
        <p:sp>
          <p:nvSpPr>
            <p:cNvPr id="6734" name="Google Shape;6734;p62"/>
            <p:cNvSpPr/>
            <p:nvPr/>
          </p:nvSpPr>
          <p:spPr>
            <a:xfrm>
              <a:off x="3846027" y="2992484"/>
              <a:ext cx="171332" cy="162702"/>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FAD9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3860924" y="3011748"/>
              <a:ext cx="113560" cy="137551"/>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F2C5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3894536" y="3027910"/>
              <a:ext cx="122612" cy="127233"/>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F2C5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3953932" y="2992885"/>
              <a:ext cx="63427" cy="63026"/>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F2C5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3962182" y="2980794"/>
              <a:ext cx="67056" cy="66613"/>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3999824" y="3020061"/>
              <a:ext cx="29413" cy="2734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3977269" y="2951677"/>
              <a:ext cx="81551" cy="80433"/>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4017527" y="2991260"/>
              <a:ext cx="41504" cy="4104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3850269" y="3061143"/>
              <a:ext cx="67879" cy="62540"/>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F2C5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3865756" y="3069984"/>
              <a:ext cx="70094" cy="64587"/>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F2C5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3880863" y="3087496"/>
              <a:ext cx="63638" cy="58194"/>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F2C5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3909538" y="3037068"/>
              <a:ext cx="51653" cy="48424"/>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F2C5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3810411" y="2985225"/>
              <a:ext cx="171121" cy="162259"/>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C78E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3810411" y="3020251"/>
              <a:ext cx="122802" cy="127296"/>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3810411" y="2985225"/>
              <a:ext cx="63216" cy="63026"/>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3798532" y="2973156"/>
              <a:ext cx="67056" cy="66592"/>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2"/>
            <p:cNvSpPr/>
            <p:nvPr/>
          </p:nvSpPr>
          <p:spPr>
            <a:xfrm>
              <a:off x="3798321" y="3012402"/>
              <a:ext cx="29624" cy="2734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3768739" y="2944017"/>
              <a:ext cx="81551" cy="80644"/>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3768739" y="2983833"/>
              <a:ext cx="41483" cy="4082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3909433" y="3053673"/>
              <a:ext cx="67858" cy="62372"/>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3891709" y="3062134"/>
              <a:ext cx="70094" cy="64629"/>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3883058" y="3080048"/>
              <a:ext cx="63638" cy="58131"/>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3906014" y="2867425"/>
              <a:ext cx="78323" cy="76361"/>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3838178" y="2868860"/>
              <a:ext cx="90519" cy="74926"/>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3866769" y="2900784"/>
              <a:ext cx="8883" cy="9579"/>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3879239" y="2900784"/>
              <a:ext cx="8883" cy="9579"/>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3891835" y="2900784"/>
              <a:ext cx="8968" cy="9579"/>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3928169" y="2900784"/>
              <a:ext cx="8862" cy="9579"/>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2"/>
            <p:cNvSpPr/>
            <p:nvPr/>
          </p:nvSpPr>
          <p:spPr>
            <a:xfrm>
              <a:off x="3940639" y="2900784"/>
              <a:ext cx="8883" cy="9579"/>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2"/>
            <p:cNvSpPr/>
            <p:nvPr/>
          </p:nvSpPr>
          <p:spPr>
            <a:xfrm>
              <a:off x="3953025" y="2900784"/>
              <a:ext cx="8968" cy="9579"/>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62"/>
          <p:cNvGrpSpPr/>
          <p:nvPr/>
        </p:nvGrpSpPr>
        <p:grpSpPr>
          <a:xfrm>
            <a:off x="1586541" y="1554971"/>
            <a:ext cx="299023" cy="273674"/>
            <a:chOff x="1586541" y="1554971"/>
            <a:chExt cx="299023" cy="273674"/>
          </a:xfrm>
        </p:grpSpPr>
        <p:sp>
          <p:nvSpPr>
            <p:cNvPr id="6765" name="Google Shape;6765;p62"/>
            <p:cNvSpPr/>
            <p:nvPr/>
          </p:nvSpPr>
          <p:spPr>
            <a:xfrm>
              <a:off x="1634473" y="1652862"/>
              <a:ext cx="27232" cy="27253"/>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E19A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1721653" y="1652862"/>
              <a:ext cx="27253" cy="27253"/>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E19A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1744151" y="1554971"/>
              <a:ext cx="141413" cy="119123"/>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1671156" y="1692709"/>
              <a:ext cx="41066" cy="74191"/>
            </a:xfrm>
            <a:custGeom>
              <a:rect b="b" l="l" r="r" t="t"/>
              <a:pathLst>
                <a:path extrusionOk="0" h="3588" w="1986">
                  <a:moveTo>
                    <a:pt x="1" y="1"/>
                  </a:moveTo>
                  <a:lnTo>
                    <a:pt x="1" y="2729"/>
                  </a:lnTo>
                  <a:lnTo>
                    <a:pt x="993" y="3588"/>
                  </a:lnTo>
                  <a:lnTo>
                    <a:pt x="1985" y="2729"/>
                  </a:lnTo>
                  <a:lnTo>
                    <a:pt x="1985" y="1"/>
                  </a:lnTo>
                  <a:close/>
                </a:path>
              </a:pathLst>
            </a:custGeom>
            <a:solidFill>
              <a:srgbClr val="E19A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1586541" y="1738677"/>
              <a:ext cx="209897" cy="89782"/>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1648079" y="1596059"/>
              <a:ext cx="87218" cy="119847"/>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F1AE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1648079" y="1596245"/>
              <a:ext cx="30003" cy="39473"/>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6F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1678063" y="1596059"/>
              <a:ext cx="57235" cy="56822"/>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6F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1682198" y="1651435"/>
              <a:ext cx="18961" cy="29858"/>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E19A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1677070" y="1753276"/>
              <a:ext cx="29217" cy="75183"/>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1671156" y="1738884"/>
              <a:ext cx="20533" cy="30768"/>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1691669" y="1738884"/>
              <a:ext cx="20553" cy="30768"/>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1586727" y="1738884"/>
              <a:ext cx="84447" cy="89761"/>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1712203" y="1738884"/>
              <a:ext cx="84447" cy="89575"/>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1586727" y="1748747"/>
              <a:ext cx="53472" cy="79712"/>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1743365" y="1748747"/>
              <a:ext cx="53286" cy="79712"/>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1798286" y="1575504"/>
              <a:ext cx="35834" cy="51342"/>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1805503" y="1631108"/>
              <a:ext cx="13440" cy="11331"/>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3" name="Google Shape;6783;p62"/>
          <p:cNvGrpSpPr/>
          <p:nvPr/>
        </p:nvGrpSpPr>
        <p:grpSpPr>
          <a:xfrm>
            <a:off x="2895174" y="3738803"/>
            <a:ext cx="290315" cy="279372"/>
            <a:chOff x="717137" y="3738803"/>
            <a:chExt cx="290315" cy="279372"/>
          </a:xfrm>
        </p:grpSpPr>
        <p:sp>
          <p:nvSpPr>
            <p:cNvPr id="6784" name="Google Shape;6784;p62"/>
            <p:cNvSpPr/>
            <p:nvPr/>
          </p:nvSpPr>
          <p:spPr>
            <a:xfrm>
              <a:off x="717137" y="3809973"/>
              <a:ext cx="214144" cy="208202"/>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750355" y="3809790"/>
              <a:ext cx="43933" cy="5636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2"/>
            <p:cNvSpPr/>
            <p:nvPr/>
          </p:nvSpPr>
          <p:spPr>
            <a:xfrm>
              <a:off x="874897" y="3946774"/>
              <a:ext cx="56377" cy="44142"/>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2"/>
            <p:cNvSpPr/>
            <p:nvPr/>
          </p:nvSpPr>
          <p:spPr>
            <a:xfrm>
              <a:off x="813512" y="3738803"/>
              <a:ext cx="193939" cy="164101"/>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756200" y="3792089"/>
              <a:ext cx="61408" cy="76163"/>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872189" y="3924041"/>
              <a:ext cx="77356" cy="60173"/>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2"/>
            <p:cNvSpPr/>
            <p:nvPr/>
          </p:nvSpPr>
          <p:spPr>
            <a:xfrm>
              <a:off x="851007" y="3769948"/>
              <a:ext cx="104750" cy="89567"/>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868502" y="3778299"/>
              <a:ext cx="85116" cy="72517"/>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62"/>
          <p:cNvGrpSpPr/>
          <p:nvPr/>
        </p:nvGrpSpPr>
        <p:grpSpPr>
          <a:xfrm>
            <a:off x="3811426" y="3739249"/>
            <a:ext cx="204914" cy="279751"/>
            <a:chOff x="3811426" y="3739249"/>
            <a:chExt cx="204914" cy="279751"/>
          </a:xfrm>
        </p:grpSpPr>
        <p:sp>
          <p:nvSpPr>
            <p:cNvPr id="6793" name="Google Shape;6793;p62"/>
            <p:cNvSpPr/>
            <p:nvPr/>
          </p:nvSpPr>
          <p:spPr>
            <a:xfrm>
              <a:off x="3811426" y="3766096"/>
              <a:ext cx="145688" cy="252893"/>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3899034" y="3766096"/>
              <a:ext cx="58084" cy="90459"/>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3811426" y="4008700"/>
              <a:ext cx="145688" cy="10299"/>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2"/>
            <p:cNvSpPr/>
            <p:nvPr/>
          </p:nvSpPr>
          <p:spPr>
            <a:xfrm>
              <a:off x="3826277" y="3791806"/>
              <a:ext cx="115988" cy="182235"/>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2"/>
            <p:cNvSpPr/>
            <p:nvPr/>
          </p:nvSpPr>
          <p:spPr>
            <a:xfrm>
              <a:off x="3899034" y="3791806"/>
              <a:ext cx="43233" cy="6133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3826097" y="3791985"/>
              <a:ext cx="116167" cy="18225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3867596" y="3774280"/>
              <a:ext cx="33353" cy="8403"/>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3847794" y="3860731"/>
              <a:ext cx="72954" cy="17166"/>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3842086" y="3892728"/>
              <a:ext cx="84191" cy="8403"/>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3842086" y="3913108"/>
              <a:ext cx="84191" cy="8583"/>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3874841" y="3984508"/>
              <a:ext cx="18862" cy="18882"/>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3912168" y="3739249"/>
              <a:ext cx="104171" cy="104171"/>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3952349" y="3774859"/>
              <a:ext cx="16766" cy="42854"/>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3951970" y="3811028"/>
              <a:ext cx="25908" cy="8603"/>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3954445" y="3761186"/>
              <a:ext cx="14671" cy="12734"/>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62"/>
          <p:cNvGrpSpPr/>
          <p:nvPr/>
        </p:nvGrpSpPr>
        <p:grpSpPr>
          <a:xfrm>
            <a:off x="2450660" y="2432084"/>
            <a:ext cx="298707" cy="278492"/>
            <a:chOff x="2450660" y="2432084"/>
            <a:chExt cx="298707" cy="278492"/>
          </a:xfrm>
        </p:grpSpPr>
        <p:sp>
          <p:nvSpPr>
            <p:cNvPr id="6809" name="Google Shape;6809;p62"/>
            <p:cNvSpPr/>
            <p:nvPr/>
          </p:nvSpPr>
          <p:spPr>
            <a:xfrm>
              <a:off x="2497250" y="2631777"/>
              <a:ext cx="37059" cy="37063"/>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2"/>
            <p:cNvSpPr/>
            <p:nvPr/>
          </p:nvSpPr>
          <p:spPr>
            <a:xfrm>
              <a:off x="2619339" y="2534149"/>
              <a:ext cx="86683" cy="74424"/>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2"/>
            <p:cNvSpPr/>
            <p:nvPr/>
          </p:nvSpPr>
          <p:spPr>
            <a:xfrm>
              <a:off x="2628042" y="2564336"/>
              <a:ext cx="81844" cy="44153"/>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2520322" y="2450722"/>
              <a:ext cx="125355" cy="241293"/>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2520322" y="2594713"/>
              <a:ext cx="125355" cy="97307"/>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2"/>
            <p:cNvSpPr/>
            <p:nvPr/>
          </p:nvSpPr>
          <p:spPr>
            <a:xfrm>
              <a:off x="2636362" y="2432084"/>
              <a:ext cx="37271" cy="278484"/>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2"/>
            <p:cNvSpPr/>
            <p:nvPr/>
          </p:nvSpPr>
          <p:spPr>
            <a:xfrm>
              <a:off x="2636362" y="2687459"/>
              <a:ext cx="37271" cy="23117"/>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2450660" y="2529691"/>
              <a:ext cx="37292" cy="83467"/>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2450660" y="2533746"/>
              <a:ext cx="37292" cy="79412"/>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2483262" y="2529500"/>
              <a:ext cx="46398" cy="83658"/>
            </a:xfrm>
            <a:custGeom>
              <a:rect b="b" l="l" r="r" t="t"/>
              <a:pathLst>
                <a:path extrusionOk="0" h="3941" w="2186">
                  <a:moveTo>
                    <a:pt x="1" y="0"/>
                  </a:moveTo>
                  <a:lnTo>
                    <a:pt x="1" y="3940"/>
                  </a:lnTo>
                  <a:lnTo>
                    <a:pt x="2186" y="3940"/>
                  </a:lnTo>
                  <a:lnTo>
                    <a:pt x="21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2483262" y="2599171"/>
              <a:ext cx="46398" cy="13989"/>
            </a:xfrm>
            <a:custGeom>
              <a:rect b="b" l="l" r="r" t="t"/>
              <a:pathLst>
                <a:path extrusionOk="0" h="659" w="2186">
                  <a:moveTo>
                    <a:pt x="1" y="0"/>
                  </a:moveTo>
                  <a:lnTo>
                    <a:pt x="1" y="658"/>
                  </a:lnTo>
                  <a:lnTo>
                    <a:pt x="2186" y="658"/>
                  </a:lnTo>
                  <a:lnTo>
                    <a:pt x="21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2483262" y="2613139"/>
              <a:ext cx="46398" cy="74339"/>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2723026" y="2566756"/>
              <a:ext cx="26340" cy="9340"/>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2"/>
            <p:cNvSpPr/>
            <p:nvPr/>
          </p:nvSpPr>
          <p:spPr>
            <a:xfrm>
              <a:off x="2705409" y="2514364"/>
              <a:ext cx="22074" cy="18999"/>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2704963" y="2609318"/>
              <a:ext cx="22541" cy="19232"/>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62"/>
          <p:cNvGrpSpPr/>
          <p:nvPr/>
        </p:nvGrpSpPr>
        <p:grpSpPr>
          <a:xfrm>
            <a:off x="6420791" y="1554973"/>
            <a:ext cx="226008" cy="289734"/>
            <a:chOff x="6420791" y="1554973"/>
            <a:chExt cx="226008" cy="289734"/>
          </a:xfrm>
        </p:grpSpPr>
        <p:sp>
          <p:nvSpPr>
            <p:cNvPr id="6825" name="Google Shape;6825;p62"/>
            <p:cNvSpPr/>
            <p:nvPr/>
          </p:nvSpPr>
          <p:spPr>
            <a:xfrm>
              <a:off x="6420791" y="1731680"/>
              <a:ext cx="226008" cy="113028"/>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6472595" y="1731680"/>
              <a:ext cx="122401" cy="75288"/>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2"/>
            <p:cNvSpPr/>
            <p:nvPr/>
          </p:nvSpPr>
          <p:spPr>
            <a:xfrm>
              <a:off x="6483392" y="1731680"/>
              <a:ext cx="100999" cy="28225"/>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2"/>
            <p:cNvSpPr/>
            <p:nvPr/>
          </p:nvSpPr>
          <p:spPr>
            <a:xfrm>
              <a:off x="6454636" y="1604389"/>
              <a:ext cx="154620" cy="126905"/>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F2D1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6500945" y="1652329"/>
              <a:ext cx="9407" cy="13899"/>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6557431" y="1652329"/>
              <a:ext cx="9407" cy="13899"/>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6495023" y="1637446"/>
              <a:ext cx="21038" cy="9387"/>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B27B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6551530" y="1637446"/>
              <a:ext cx="21017" cy="9387"/>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B27B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6456881" y="1604389"/>
              <a:ext cx="114661" cy="127290"/>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513259">
                <a:alpha val="8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2"/>
            <p:cNvSpPr/>
            <p:nvPr/>
          </p:nvSpPr>
          <p:spPr>
            <a:xfrm>
              <a:off x="6461157" y="1563184"/>
              <a:ext cx="86717" cy="88759"/>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B27B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2"/>
            <p:cNvSpPr/>
            <p:nvPr/>
          </p:nvSpPr>
          <p:spPr>
            <a:xfrm>
              <a:off x="6481981" y="1679870"/>
              <a:ext cx="103629" cy="70605"/>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C58A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6512576" y="1693640"/>
              <a:ext cx="41777" cy="14455"/>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22244E">
                <a:alpha val="36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6481981" y="1679870"/>
              <a:ext cx="63862" cy="70605"/>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B27B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2"/>
            <p:cNvSpPr/>
            <p:nvPr/>
          </p:nvSpPr>
          <p:spPr>
            <a:xfrm>
              <a:off x="6472189" y="1554973"/>
              <a:ext cx="134416" cy="96970"/>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C58A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62"/>
          <p:cNvGrpSpPr/>
          <p:nvPr/>
        </p:nvGrpSpPr>
        <p:grpSpPr>
          <a:xfrm>
            <a:off x="7734734" y="1991034"/>
            <a:ext cx="228915" cy="293417"/>
            <a:chOff x="7734734" y="1991034"/>
            <a:chExt cx="228915" cy="293417"/>
          </a:xfrm>
        </p:grpSpPr>
        <p:sp>
          <p:nvSpPr>
            <p:cNvPr id="6840" name="Google Shape;6840;p62"/>
            <p:cNvSpPr/>
            <p:nvPr/>
          </p:nvSpPr>
          <p:spPr>
            <a:xfrm>
              <a:off x="7734734" y="2155913"/>
              <a:ext cx="228698" cy="128537"/>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FCE8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2"/>
            <p:cNvSpPr/>
            <p:nvPr/>
          </p:nvSpPr>
          <p:spPr>
            <a:xfrm>
              <a:off x="7734929" y="2192905"/>
              <a:ext cx="228720" cy="91546"/>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7815919" y="2160678"/>
              <a:ext cx="66741" cy="18929"/>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22244E">
                <a:alpha val="37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7769014" y="2065428"/>
              <a:ext cx="156414" cy="103328"/>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FCE8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7772327" y="2065428"/>
              <a:ext cx="119839" cy="104779"/>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22244E">
                <a:alpha val="37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7739282" y="1991142"/>
              <a:ext cx="220036" cy="79050"/>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7809509" y="2089186"/>
              <a:ext cx="22326" cy="9529"/>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7866743" y="2089186"/>
              <a:ext cx="22110" cy="9529"/>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2"/>
            <p:cNvSpPr/>
            <p:nvPr/>
          </p:nvSpPr>
          <p:spPr>
            <a:xfrm>
              <a:off x="7739282" y="1991034"/>
              <a:ext cx="113017" cy="79158"/>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7777893" y="2070171"/>
              <a:ext cx="19035" cy="21311"/>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0C2E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7901651" y="2070171"/>
              <a:ext cx="19035" cy="21311"/>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0C2E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7830168" y="2127196"/>
              <a:ext cx="38026" cy="14272"/>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2"/>
            <p:cNvSpPr/>
            <p:nvPr/>
          </p:nvSpPr>
          <p:spPr>
            <a:xfrm>
              <a:off x="7815919" y="2122452"/>
              <a:ext cx="66741" cy="28631"/>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0C2E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2"/>
            <p:cNvSpPr/>
            <p:nvPr/>
          </p:nvSpPr>
          <p:spPr>
            <a:xfrm>
              <a:off x="7839869" y="2155913"/>
              <a:ext cx="18623" cy="38052"/>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0C2E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7785342" y="2192905"/>
              <a:ext cx="127894" cy="91546"/>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62"/>
          <p:cNvGrpSpPr/>
          <p:nvPr/>
        </p:nvGrpSpPr>
        <p:grpSpPr>
          <a:xfrm>
            <a:off x="5122289" y="3738687"/>
            <a:ext cx="219372" cy="283429"/>
            <a:chOff x="5122289" y="3738687"/>
            <a:chExt cx="219372" cy="283429"/>
          </a:xfrm>
        </p:grpSpPr>
        <p:sp>
          <p:nvSpPr>
            <p:cNvPr id="6856" name="Google Shape;6856;p62"/>
            <p:cNvSpPr/>
            <p:nvPr/>
          </p:nvSpPr>
          <p:spPr>
            <a:xfrm>
              <a:off x="5122289" y="3889366"/>
              <a:ext cx="219372" cy="132565"/>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9667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5122289" y="3933888"/>
              <a:ext cx="219372" cy="88042"/>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2"/>
            <p:cNvSpPr/>
            <p:nvPr/>
          </p:nvSpPr>
          <p:spPr>
            <a:xfrm>
              <a:off x="5180180" y="3933888"/>
              <a:ext cx="103797" cy="33350"/>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2"/>
            <p:cNvSpPr/>
            <p:nvPr/>
          </p:nvSpPr>
          <p:spPr>
            <a:xfrm>
              <a:off x="5159007" y="3936085"/>
              <a:ext cx="22785" cy="63081"/>
            </a:xfrm>
            <a:custGeom>
              <a:rect b="b" l="l" r="r" t="t"/>
              <a:pathLst>
                <a:path extrusionOk="0" h="3015" w="1089">
                  <a:moveTo>
                    <a:pt x="1088" y="0"/>
                  </a:moveTo>
                  <a:lnTo>
                    <a:pt x="1" y="325"/>
                  </a:lnTo>
                  <a:lnTo>
                    <a:pt x="1" y="3015"/>
                  </a:lnTo>
                  <a:lnTo>
                    <a:pt x="1088" y="3015"/>
                  </a:lnTo>
                  <a:lnTo>
                    <a:pt x="10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2"/>
            <p:cNvSpPr/>
            <p:nvPr/>
          </p:nvSpPr>
          <p:spPr>
            <a:xfrm>
              <a:off x="5282362" y="3936085"/>
              <a:ext cx="22785" cy="63081"/>
            </a:xfrm>
            <a:custGeom>
              <a:rect b="b" l="l" r="r" t="t"/>
              <a:pathLst>
                <a:path extrusionOk="0" h="3015" w="1089">
                  <a:moveTo>
                    <a:pt x="1" y="0"/>
                  </a:moveTo>
                  <a:lnTo>
                    <a:pt x="1" y="3015"/>
                  </a:lnTo>
                  <a:lnTo>
                    <a:pt x="1088" y="3015"/>
                  </a:lnTo>
                  <a:lnTo>
                    <a:pt x="1088" y="325"/>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2"/>
            <p:cNvSpPr/>
            <p:nvPr/>
          </p:nvSpPr>
          <p:spPr>
            <a:xfrm>
              <a:off x="5158819" y="3980795"/>
              <a:ext cx="146332" cy="41322"/>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2"/>
            <p:cNvSpPr/>
            <p:nvPr/>
          </p:nvSpPr>
          <p:spPr>
            <a:xfrm>
              <a:off x="5200139" y="3893969"/>
              <a:ext cx="63876" cy="22868"/>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2"/>
            <p:cNvSpPr/>
            <p:nvPr/>
          </p:nvSpPr>
          <p:spPr>
            <a:xfrm>
              <a:off x="5154488" y="3747872"/>
              <a:ext cx="154973" cy="159890"/>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9667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2"/>
            <p:cNvSpPr/>
            <p:nvPr/>
          </p:nvSpPr>
          <p:spPr>
            <a:xfrm>
              <a:off x="5158819" y="3743269"/>
              <a:ext cx="146332" cy="73082"/>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5158819" y="3743269"/>
              <a:ext cx="73271" cy="73082"/>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2"/>
            <p:cNvSpPr/>
            <p:nvPr/>
          </p:nvSpPr>
          <p:spPr>
            <a:xfrm>
              <a:off x="5158024" y="3816328"/>
              <a:ext cx="128966" cy="91452"/>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5204930" y="3862021"/>
              <a:ext cx="54106" cy="53227"/>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57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5205119" y="3862021"/>
              <a:ext cx="33350" cy="53227"/>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422E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2"/>
            <p:cNvSpPr/>
            <p:nvPr/>
          </p:nvSpPr>
          <p:spPr>
            <a:xfrm>
              <a:off x="5217651" y="3871938"/>
              <a:ext cx="28664" cy="13056"/>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E3DFD2">
                <a:alpha val="310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5202336" y="3830053"/>
              <a:ext cx="8997" cy="13641"/>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2"/>
            <p:cNvSpPr/>
            <p:nvPr/>
          </p:nvSpPr>
          <p:spPr>
            <a:xfrm>
              <a:off x="5252632" y="3830053"/>
              <a:ext cx="9206" cy="13641"/>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2"/>
            <p:cNvSpPr/>
            <p:nvPr/>
          </p:nvSpPr>
          <p:spPr>
            <a:xfrm>
              <a:off x="5218299" y="3738687"/>
              <a:ext cx="27555" cy="59294"/>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2"/>
            <p:cNvSpPr/>
            <p:nvPr/>
          </p:nvSpPr>
          <p:spPr>
            <a:xfrm>
              <a:off x="5268595" y="3750571"/>
              <a:ext cx="18391" cy="4743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2"/>
            <p:cNvSpPr/>
            <p:nvPr/>
          </p:nvSpPr>
          <p:spPr>
            <a:xfrm>
              <a:off x="5177188" y="3750571"/>
              <a:ext cx="18370" cy="4743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5149843" y="3811725"/>
              <a:ext cx="164493" cy="9206"/>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2"/>
            <p:cNvSpPr/>
            <p:nvPr/>
          </p:nvSpPr>
          <p:spPr>
            <a:xfrm>
              <a:off x="5172585" y="3994561"/>
              <a:ext cx="9206" cy="9206"/>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2"/>
            <p:cNvSpPr/>
            <p:nvPr/>
          </p:nvSpPr>
          <p:spPr>
            <a:xfrm>
              <a:off x="5282362" y="3994561"/>
              <a:ext cx="8997" cy="9206"/>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5145240" y="3980795"/>
              <a:ext cx="13600" cy="41134"/>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2"/>
            <p:cNvSpPr/>
            <p:nvPr/>
          </p:nvSpPr>
          <p:spPr>
            <a:xfrm>
              <a:off x="5305125" y="3980795"/>
              <a:ext cx="13788" cy="41134"/>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62"/>
          <p:cNvGrpSpPr/>
          <p:nvPr/>
        </p:nvGrpSpPr>
        <p:grpSpPr>
          <a:xfrm>
            <a:off x="6418183" y="3301281"/>
            <a:ext cx="231220" cy="298826"/>
            <a:chOff x="6418183" y="3301281"/>
            <a:chExt cx="231220" cy="298826"/>
          </a:xfrm>
        </p:grpSpPr>
        <p:sp>
          <p:nvSpPr>
            <p:cNvPr id="6881" name="Google Shape;6881;p62"/>
            <p:cNvSpPr/>
            <p:nvPr/>
          </p:nvSpPr>
          <p:spPr>
            <a:xfrm>
              <a:off x="6418183" y="3484608"/>
              <a:ext cx="231220" cy="115498"/>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2"/>
            <p:cNvSpPr/>
            <p:nvPr/>
          </p:nvSpPr>
          <p:spPr>
            <a:xfrm>
              <a:off x="6447006" y="3484608"/>
              <a:ext cx="173575" cy="104561"/>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2"/>
            <p:cNvSpPr/>
            <p:nvPr/>
          </p:nvSpPr>
          <p:spPr>
            <a:xfrm>
              <a:off x="6451835" y="3492811"/>
              <a:ext cx="163916" cy="86899"/>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2"/>
            <p:cNvSpPr/>
            <p:nvPr/>
          </p:nvSpPr>
          <p:spPr>
            <a:xfrm>
              <a:off x="6467250" y="3507122"/>
              <a:ext cx="132999" cy="54971"/>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2"/>
            <p:cNvSpPr/>
            <p:nvPr/>
          </p:nvSpPr>
          <p:spPr>
            <a:xfrm>
              <a:off x="6488223" y="3489239"/>
              <a:ext cx="90922" cy="72853"/>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2"/>
            <p:cNvSpPr/>
            <p:nvPr/>
          </p:nvSpPr>
          <p:spPr>
            <a:xfrm>
              <a:off x="6500021" y="3489239"/>
              <a:ext cx="67547" cy="24101"/>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22244E">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2"/>
            <p:cNvSpPr/>
            <p:nvPr/>
          </p:nvSpPr>
          <p:spPr>
            <a:xfrm>
              <a:off x="6452254" y="3335040"/>
              <a:ext cx="163056" cy="168528"/>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2"/>
            <p:cNvSpPr/>
            <p:nvPr/>
          </p:nvSpPr>
          <p:spPr>
            <a:xfrm>
              <a:off x="6455629" y="3360994"/>
              <a:ext cx="92378" cy="142597"/>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22244E">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2"/>
            <p:cNvSpPr/>
            <p:nvPr/>
          </p:nvSpPr>
          <p:spPr>
            <a:xfrm>
              <a:off x="6500021" y="3423352"/>
              <a:ext cx="9681" cy="14575"/>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2"/>
            <p:cNvSpPr/>
            <p:nvPr/>
          </p:nvSpPr>
          <p:spPr>
            <a:xfrm>
              <a:off x="6557866" y="3423352"/>
              <a:ext cx="9703" cy="14575"/>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2"/>
            <p:cNvSpPr/>
            <p:nvPr/>
          </p:nvSpPr>
          <p:spPr>
            <a:xfrm>
              <a:off x="6512459" y="3457001"/>
              <a:ext cx="42672" cy="14597"/>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513259">
                <a:alpha val="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2"/>
            <p:cNvSpPr/>
            <p:nvPr/>
          </p:nvSpPr>
          <p:spPr>
            <a:xfrm>
              <a:off x="6492854" y="3408777"/>
              <a:ext cx="28426" cy="14641"/>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2"/>
            <p:cNvSpPr/>
            <p:nvPr/>
          </p:nvSpPr>
          <p:spPr>
            <a:xfrm>
              <a:off x="6546288" y="3408777"/>
              <a:ext cx="28448" cy="14641"/>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2"/>
            <p:cNvSpPr/>
            <p:nvPr/>
          </p:nvSpPr>
          <p:spPr>
            <a:xfrm>
              <a:off x="6519582" y="3301281"/>
              <a:ext cx="28007" cy="57087"/>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2EB2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2"/>
            <p:cNvSpPr/>
            <p:nvPr/>
          </p:nvSpPr>
          <p:spPr>
            <a:xfrm>
              <a:off x="6519781" y="3301391"/>
              <a:ext cx="14136" cy="57242"/>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52BA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2"/>
            <p:cNvSpPr/>
            <p:nvPr/>
          </p:nvSpPr>
          <p:spPr>
            <a:xfrm>
              <a:off x="6490340" y="3566217"/>
              <a:ext cx="9703" cy="33891"/>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2"/>
            <p:cNvSpPr/>
            <p:nvPr/>
          </p:nvSpPr>
          <p:spPr>
            <a:xfrm>
              <a:off x="6567548" y="3566217"/>
              <a:ext cx="9483" cy="33891"/>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62"/>
          <p:cNvGrpSpPr/>
          <p:nvPr/>
        </p:nvGrpSpPr>
        <p:grpSpPr>
          <a:xfrm>
            <a:off x="5559471" y="1554983"/>
            <a:ext cx="214997" cy="289692"/>
            <a:chOff x="5559471" y="1554983"/>
            <a:chExt cx="214997" cy="289692"/>
          </a:xfrm>
        </p:grpSpPr>
        <p:sp>
          <p:nvSpPr>
            <p:cNvPr id="6899" name="Google Shape;6899;p62"/>
            <p:cNvSpPr/>
            <p:nvPr/>
          </p:nvSpPr>
          <p:spPr>
            <a:xfrm>
              <a:off x="5565394" y="1629608"/>
              <a:ext cx="92618" cy="84290"/>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2"/>
            <p:cNvSpPr/>
            <p:nvPr/>
          </p:nvSpPr>
          <p:spPr>
            <a:xfrm>
              <a:off x="5676142" y="1629801"/>
              <a:ext cx="92426" cy="84033"/>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2"/>
            <p:cNvSpPr/>
            <p:nvPr/>
          </p:nvSpPr>
          <p:spPr>
            <a:xfrm>
              <a:off x="5592311" y="1554983"/>
              <a:ext cx="149532" cy="100605"/>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2"/>
            <p:cNvSpPr/>
            <p:nvPr/>
          </p:nvSpPr>
          <p:spPr>
            <a:xfrm>
              <a:off x="5559471" y="1699829"/>
              <a:ext cx="214997" cy="144845"/>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9677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2"/>
            <p:cNvSpPr/>
            <p:nvPr/>
          </p:nvSpPr>
          <p:spPr>
            <a:xfrm>
              <a:off x="5559685" y="1741033"/>
              <a:ext cx="214783" cy="103641"/>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2"/>
            <p:cNvSpPr/>
            <p:nvPr/>
          </p:nvSpPr>
          <p:spPr>
            <a:xfrm>
              <a:off x="5605567" y="1741033"/>
              <a:ext cx="122807" cy="66713"/>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2"/>
            <p:cNvSpPr/>
            <p:nvPr/>
          </p:nvSpPr>
          <p:spPr>
            <a:xfrm>
              <a:off x="5639027" y="1709216"/>
              <a:ext cx="56101" cy="23371"/>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755C4D">
                <a:alpha val="44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2"/>
            <p:cNvSpPr/>
            <p:nvPr/>
          </p:nvSpPr>
          <p:spPr>
            <a:xfrm>
              <a:off x="5591712" y="1601404"/>
              <a:ext cx="150750" cy="121688"/>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9677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2"/>
            <p:cNvSpPr/>
            <p:nvPr/>
          </p:nvSpPr>
          <p:spPr>
            <a:xfrm>
              <a:off x="5591712" y="1601597"/>
              <a:ext cx="138307" cy="121688"/>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755C4D">
                <a:alpha val="44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2"/>
            <p:cNvSpPr/>
            <p:nvPr/>
          </p:nvSpPr>
          <p:spPr>
            <a:xfrm>
              <a:off x="5634323" y="1644234"/>
              <a:ext cx="9407" cy="14006"/>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2"/>
            <p:cNvSpPr/>
            <p:nvPr/>
          </p:nvSpPr>
          <p:spPr>
            <a:xfrm>
              <a:off x="5690424" y="1644234"/>
              <a:ext cx="9407" cy="14006"/>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2"/>
            <p:cNvSpPr/>
            <p:nvPr/>
          </p:nvSpPr>
          <p:spPr>
            <a:xfrm>
              <a:off x="5646381" y="1676800"/>
              <a:ext cx="41392" cy="1411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22244E">
                <a:alpha val="36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2"/>
            <p:cNvSpPr/>
            <p:nvPr/>
          </p:nvSpPr>
          <p:spPr>
            <a:xfrm>
              <a:off x="5676356" y="1556009"/>
              <a:ext cx="65273" cy="73877"/>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2"/>
            <p:cNvSpPr/>
            <p:nvPr/>
          </p:nvSpPr>
          <p:spPr>
            <a:xfrm>
              <a:off x="5660043" y="1788567"/>
              <a:ext cx="14089" cy="46721"/>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2"/>
            <p:cNvSpPr/>
            <p:nvPr/>
          </p:nvSpPr>
          <p:spPr>
            <a:xfrm>
              <a:off x="5561716" y="1771012"/>
              <a:ext cx="40002" cy="73663"/>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2"/>
            <p:cNvSpPr/>
            <p:nvPr/>
          </p:nvSpPr>
          <p:spPr>
            <a:xfrm>
              <a:off x="5732436" y="1771012"/>
              <a:ext cx="40002" cy="73663"/>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2"/>
            <p:cNvSpPr/>
            <p:nvPr/>
          </p:nvSpPr>
          <p:spPr>
            <a:xfrm>
              <a:off x="5660043" y="1788567"/>
              <a:ext cx="14089" cy="14690"/>
            </a:xfrm>
            <a:custGeom>
              <a:rect b="b" l="l" r="r" t="t"/>
              <a:pathLst>
                <a:path extrusionOk="0" h="687" w="659">
                  <a:moveTo>
                    <a:pt x="0" y="0"/>
                  </a:moveTo>
                  <a:lnTo>
                    <a:pt x="0" y="687"/>
                  </a:lnTo>
                  <a:lnTo>
                    <a:pt x="324" y="611"/>
                  </a:lnTo>
                  <a:lnTo>
                    <a:pt x="658" y="687"/>
                  </a:lnTo>
                  <a:lnTo>
                    <a:pt x="6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2"/>
            <p:cNvSpPr/>
            <p:nvPr/>
          </p:nvSpPr>
          <p:spPr>
            <a:xfrm>
              <a:off x="5614140" y="1732459"/>
              <a:ext cx="105681" cy="65858"/>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2"/>
            <p:cNvSpPr/>
            <p:nvPr/>
          </p:nvSpPr>
          <p:spPr>
            <a:xfrm>
              <a:off x="5695106" y="1732459"/>
              <a:ext cx="21" cy="235"/>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2"/>
            <p:cNvSpPr/>
            <p:nvPr/>
          </p:nvSpPr>
          <p:spPr>
            <a:xfrm>
              <a:off x="5639027" y="1732459"/>
              <a:ext cx="21" cy="235"/>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2"/>
            <p:cNvSpPr/>
            <p:nvPr/>
          </p:nvSpPr>
          <p:spPr>
            <a:xfrm>
              <a:off x="5629641" y="1732459"/>
              <a:ext cx="74680" cy="5142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62"/>
          <p:cNvGrpSpPr/>
          <p:nvPr/>
        </p:nvGrpSpPr>
        <p:grpSpPr>
          <a:xfrm>
            <a:off x="5988514" y="3301450"/>
            <a:ext cx="222273" cy="285946"/>
            <a:chOff x="5988514" y="3301450"/>
            <a:chExt cx="222273" cy="285946"/>
          </a:xfrm>
        </p:grpSpPr>
        <p:sp>
          <p:nvSpPr>
            <p:cNvPr id="6921" name="Google Shape;6921;p62"/>
            <p:cNvSpPr/>
            <p:nvPr/>
          </p:nvSpPr>
          <p:spPr>
            <a:xfrm>
              <a:off x="6004214" y="3301450"/>
              <a:ext cx="191273" cy="91701"/>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2"/>
            <p:cNvSpPr/>
            <p:nvPr/>
          </p:nvSpPr>
          <p:spPr>
            <a:xfrm>
              <a:off x="5988514" y="3485526"/>
              <a:ext cx="222062" cy="101681"/>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855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2"/>
            <p:cNvSpPr/>
            <p:nvPr/>
          </p:nvSpPr>
          <p:spPr>
            <a:xfrm>
              <a:off x="5988704" y="3510888"/>
              <a:ext cx="222083" cy="76319"/>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2"/>
            <p:cNvSpPr/>
            <p:nvPr/>
          </p:nvSpPr>
          <p:spPr>
            <a:xfrm>
              <a:off x="6087548" y="3548129"/>
              <a:ext cx="24394" cy="39077"/>
            </a:xfrm>
            <a:custGeom>
              <a:rect b="b" l="l" r="r" t="t"/>
              <a:pathLst>
                <a:path extrusionOk="0" h="1852" w="1156">
                  <a:moveTo>
                    <a:pt x="936" y="1"/>
                  </a:moveTo>
                  <a:lnTo>
                    <a:pt x="220" y="29"/>
                  </a:lnTo>
                  <a:lnTo>
                    <a:pt x="1" y="1851"/>
                  </a:lnTo>
                  <a:lnTo>
                    <a:pt x="1155" y="1851"/>
                  </a:lnTo>
                  <a:lnTo>
                    <a:pt x="9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2"/>
            <p:cNvSpPr/>
            <p:nvPr/>
          </p:nvSpPr>
          <p:spPr>
            <a:xfrm>
              <a:off x="6040658" y="3510888"/>
              <a:ext cx="117984" cy="46188"/>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2"/>
            <p:cNvSpPr/>
            <p:nvPr/>
          </p:nvSpPr>
          <p:spPr>
            <a:xfrm>
              <a:off x="6081322" y="3522577"/>
              <a:ext cx="37056" cy="28401"/>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2"/>
            <p:cNvSpPr/>
            <p:nvPr/>
          </p:nvSpPr>
          <p:spPr>
            <a:xfrm>
              <a:off x="6067416" y="3485526"/>
              <a:ext cx="64658" cy="18652"/>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2"/>
            <p:cNvSpPr/>
            <p:nvPr/>
          </p:nvSpPr>
          <p:spPr>
            <a:xfrm>
              <a:off x="6021919" y="3369983"/>
              <a:ext cx="151621" cy="124638"/>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855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2"/>
            <p:cNvSpPr/>
            <p:nvPr/>
          </p:nvSpPr>
          <p:spPr>
            <a:xfrm>
              <a:off x="6067416" y="3416951"/>
              <a:ext cx="9285" cy="1365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2"/>
            <p:cNvSpPr/>
            <p:nvPr/>
          </p:nvSpPr>
          <p:spPr>
            <a:xfrm>
              <a:off x="6122789" y="3416951"/>
              <a:ext cx="9285" cy="1365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2"/>
            <p:cNvSpPr/>
            <p:nvPr/>
          </p:nvSpPr>
          <p:spPr>
            <a:xfrm>
              <a:off x="6024135" y="3369983"/>
              <a:ext cx="135710" cy="124807"/>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2"/>
            <p:cNvSpPr/>
            <p:nvPr/>
          </p:nvSpPr>
          <p:spPr>
            <a:xfrm>
              <a:off x="6030381" y="3383888"/>
              <a:ext cx="18549" cy="34625"/>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2"/>
            <p:cNvSpPr/>
            <p:nvPr/>
          </p:nvSpPr>
          <p:spPr>
            <a:xfrm>
              <a:off x="6150560" y="3383888"/>
              <a:ext cx="18549" cy="34625"/>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2"/>
            <p:cNvSpPr/>
            <p:nvPr/>
          </p:nvSpPr>
          <p:spPr>
            <a:xfrm>
              <a:off x="6049310" y="3501287"/>
              <a:ext cx="50351" cy="46462"/>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2"/>
            <p:cNvSpPr/>
            <p:nvPr/>
          </p:nvSpPr>
          <p:spPr>
            <a:xfrm>
              <a:off x="6099639" y="3501182"/>
              <a:ext cx="50351" cy="46610"/>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2"/>
            <p:cNvSpPr/>
            <p:nvPr/>
          </p:nvSpPr>
          <p:spPr>
            <a:xfrm>
              <a:off x="6084108" y="3453306"/>
              <a:ext cx="31274" cy="9115"/>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513259">
                <a:alpha val="5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2"/>
            <p:cNvSpPr/>
            <p:nvPr/>
          </p:nvSpPr>
          <p:spPr>
            <a:xfrm>
              <a:off x="6030381" y="3383888"/>
              <a:ext cx="138728" cy="23168"/>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2"/>
            <p:cNvSpPr/>
            <p:nvPr/>
          </p:nvSpPr>
          <p:spPr>
            <a:xfrm>
              <a:off x="6030381" y="3356099"/>
              <a:ext cx="138728" cy="27810"/>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2"/>
            <p:cNvSpPr/>
            <p:nvPr/>
          </p:nvSpPr>
          <p:spPr>
            <a:xfrm>
              <a:off x="6085944" y="3328521"/>
              <a:ext cx="27602" cy="32220"/>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6085775" y="3328521"/>
              <a:ext cx="18507" cy="3232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2"/>
            <p:cNvSpPr/>
            <p:nvPr/>
          </p:nvSpPr>
          <p:spPr>
            <a:xfrm>
              <a:off x="5993135" y="3535659"/>
              <a:ext cx="41888" cy="51737"/>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2"/>
            <p:cNvSpPr/>
            <p:nvPr/>
          </p:nvSpPr>
          <p:spPr>
            <a:xfrm>
              <a:off x="6164466" y="3535659"/>
              <a:ext cx="41888" cy="51737"/>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62"/>
          <p:cNvGrpSpPr/>
          <p:nvPr/>
        </p:nvGrpSpPr>
        <p:grpSpPr>
          <a:xfrm>
            <a:off x="5120837" y="2866314"/>
            <a:ext cx="222277" cy="287158"/>
            <a:chOff x="5120837" y="2866314"/>
            <a:chExt cx="222277" cy="287158"/>
          </a:xfrm>
        </p:grpSpPr>
        <p:sp>
          <p:nvSpPr>
            <p:cNvPr id="6944" name="Google Shape;6944;p62"/>
            <p:cNvSpPr/>
            <p:nvPr/>
          </p:nvSpPr>
          <p:spPr>
            <a:xfrm>
              <a:off x="5120837" y="3009879"/>
              <a:ext cx="222277" cy="143592"/>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2"/>
            <p:cNvSpPr/>
            <p:nvPr/>
          </p:nvSpPr>
          <p:spPr>
            <a:xfrm>
              <a:off x="5148753" y="3009879"/>
              <a:ext cx="166655" cy="1007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2"/>
            <p:cNvSpPr/>
            <p:nvPr/>
          </p:nvSpPr>
          <p:spPr>
            <a:xfrm>
              <a:off x="5204162" y="3087523"/>
              <a:ext cx="9327" cy="65945"/>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2"/>
            <p:cNvSpPr/>
            <p:nvPr/>
          </p:nvSpPr>
          <p:spPr>
            <a:xfrm>
              <a:off x="5250455" y="3087523"/>
              <a:ext cx="9327" cy="65945"/>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2"/>
            <p:cNvSpPr/>
            <p:nvPr/>
          </p:nvSpPr>
          <p:spPr>
            <a:xfrm>
              <a:off x="5153205" y="3017955"/>
              <a:ext cx="157540" cy="83539"/>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2"/>
            <p:cNvSpPr/>
            <p:nvPr/>
          </p:nvSpPr>
          <p:spPr>
            <a:xfrm>
              <a:off x="5168021" y="3031924"/>
              <a:ext cx="127906" cy="52803"/>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2"/>
            <p:cNvSpPr/>
            <p:nvPr/>
          </p:nvSpPr>
          <p:spPr>
            <a:xfrm>
              <a:off x="5188391" y="3014521"/>
              <a:ext cx="87376" cy="70206"/>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FCD8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2"/>
            <p:cNvSpPr/>
            <p:nvPr/>
          </p:nvSpPr>
          <p:spPr>
            <a:xfrm>
              <a:off x="5199498" y="3014521"/>
              <a:ext cx="64949" cy="23190"/>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513259">
                <a:alpha val="8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2"/>
            <p:cNvSpPr/>
            <p:nvPr/>
          </p:nvSpPr>
          <p:spPr>
            <a:xfrm>
              <a:off x="5153395" y="2866314"/>
              <a:ext cx="157158" cy="162203"/>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FCD8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2"/>
            <p:cNvSpPr/>
            <p:nvPr/>
          </p:nvSpPr>
          <p:spPr>
            <a:xfrm>
              <a:off x="5157041" y="2891262"/>
              <a:ext cx="88584" cy="137254"/>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513259">
                <a:alpha val="8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2"/>
            <p:cNvSpPr/>
            <p:nvPr/>
          </p:nvSpPr>
          <p:spPr>
            <a:xfrm>
              <a:off x="5204564" y="2982175"/>
              <a:ext cx="54817" cy="53905"/>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2"/>
            <p:cNvSpPr/>
            <p:nvPr/>
          </p:nvSpPr>
          <p:spPr>
            <a:xfrm>
              <a:off x="5204564" y="2981963"/>
              <a:ext cx="33789" cy="53969"/>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C5C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2"/>
            <p:cNvSpPr/>
            <p:nvPr/>
          </p:nvSpPr>
          <p:spPr>
            <a:xfrm>
              <a:off x="5216244" y="2991692"/>
              <a:ext cx="30249" cy="13566"/>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2"/>
            <p:cNvSpPr/>
            <p:nvPr/>
          </p:nvSpPr>
          <p:spPr>
            <a:xfrm>
              <a:off x="5193436" y="2926555"/>
              <a:ext cx="26306" cy="9327"/>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2"/>
            <p:cNvSpPr/>
            <p:nvPr/>
          </p:nvSpPr>
          <p:spPr>
            <a:xfrm>
              <a:off x="5244393" y="2926555"/>
              <a:ext cx="26115" cy="9327"/>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2"/>
            <p:cNvSpPr/>
            <p:nvPr/>
          </p:nvSpPr>
          <p:spPr>
            <a:xfrm>
              <a:off x="5161090" y="2945165"/>
              <a:ext cx="35400" cy="9115"/>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2"/>
            <p:cNvSpPr/>
            <p:nvPr/>
          </p:nvSpPr>
          <p:spPr>
            <a:xfrm>
              <a:off x="5267455" y="2945165"/>
              <a:ext cx="35400" cy="9115"/>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2"/>
            <p:cNvSpPr/>
            <p:nvPr/>
          </p:nvSpPr>
          <p:spPr>
            <a:xfrm>
              <a:off x="5218109" y="2945165"/>
              <a:ext cx="27917" cy="18484"/>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2"/>
            <p:cNvSpPr/>
            <p:nvPr/>
          </p:nvSpPr>
          <p:spPr>
            <a:xfrm>
              <a:off x="5185763" y="2940523"/>
              <a:ext cx="41674" cy="32369"/>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2"/>
            <p:cNvSpPr/>
            <p:nvPr/>
          </p:nvSpPr>
          <p:spPr>
            <a:xfrm>
              <a:off x="5236720" y="2940523"/>
              <a:ext cx="41462" cy="32369"/>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2"/>
            <p:cNvSpPr/>
            <p:nvPr/>
          </p:nvSpPr>
          <p:spPr>
            <a:xfrm>
              <a:off x="5201936" y="2949829"/>
              <a:ext cx="9327" cy="9157"/>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2"/>
            <p:cNvSpPr/>
            <p:nvPr/>
          </p:nvSpPr>
          <p:spPr>
            <a:xfrm>
              <a:off x="5252893" y="2949829"/>
              <a:ext cx="9327" cy="9157"/>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62"/>
          <p:cNvGrpSpPr/>
          <p:nvPr/>
        </p:nvGrpSpPr>
        <p:grpSpPr>
          <a:xfrm>
            <a:off x="6420161" y="1991053"/>
            <a:ext cx="227269" cy="293439"/>
            <a:chOff x="6420161" y="1991053"/>
            <a:chExt cx="227269" cy="293439"/>
          </a:xfrm>
        </p:grpSpPr>
        <p:sp>
          <p:nvSpPr>
            <p:cNvPr id="6967" name="Google Shape;6967;p62"/>
            <p:cNvSpPr/>
            <p:nvPr/>
          </p:nvSpPr>
          <p:spPr>
            <a:xfrm>
              <a:off x="6467888" y="1991691"/>
              <a:ext cx="132442" cy="47322"/>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2"/>
            <p:cNvSpPr/>
            <p:nvPr/>
          </p:nvSpPr>
          <p:spPr>
            <a:xfrm>
              <a:off x="6437723" y="2109476"/>
              <a:ext cx="192361" cy="92781"/>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2"/>
            <p:cNvSpPr/>
            <p:nvPr/>
          </p:nvSpPr>
          <p:spPr>
            <a:xfrm>
              <a:off x="6420161" y="2180340"/>
              <a:ext cx="227269" cy="104151"/>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2"/>
            <p:cNvSpPr/>
            <p:nvPr/>
          </p:nvSpPr>
          <p:spPr>
            <a:xfrm>
              <a:off x="6474905" y="2180340"/>
              <a:ext cx="118193" cy="56851"/>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2"/>
            <p:cNvSpPr/>
            <p:nvPr/>
          </p:nvSpPr>
          <p:spPr>
            <a:xfrm>
              <a:off x="6462929" y="2189025"/>
              <a:ext cx="23777" cy="95466"/>
            </a:xfrm>
            <a:custGeom>
              <a:rect b="b" l="l" r="r" t="t"/>
              <a:pathLst>
                <a:path extrusionOk="0" h="4408" w="1098">
                  <a:moveTo>
                    <a:pt x="1098" y="0"/>
                  </a:moveTo>
                  <a:lnTo>
                    <a:pt x="0" y="325"/>
                  </a:lnTo>
                  <a:lnTo>
                    <a:pt x="0" y="4408"/>
                  </a:lnTo>
                  <a:lnTo>
                    <a:pt x="1098" y="4408"/>
                  </a:lnTo>
                  <a:lnTo>
                    <a:pt x="10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2"/>
            <p:cNvSpPr/>
            <p:nvPr/>
          </p:nvSpPr>
          <p:spPr>
            <a:xfrm>
              <a:off x="6581296" y="2189025"/>
              <a:ext cx="23582" cy="95466"/>
            </a:xfrm>
            <a:custGeom>
              <a:rect b="b" l="l" r="r" t="t"/>
              <a:pathLst>
                <a:path extrusionOk="0" h="4408" w="1089">
                  <a:moveTo>
                    <a:pt x="1" y="0"/>
                  </a:moveTo>
                  <a:lnTo>
                    <a:pt x="1" y="4408"/>
                  </a:lnTo>
                  <a:lnTo>
                    <a:pt x="1088" y="4408"/>
                  </a:lnTo>
                  <a:lnTo>
                    <a:pt x="1088" y="32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2"/>
            <p:cNvSpPr/>
            <p:nvPr/>
          </p:nvSpPr>
          <p:spPr>
            <a:xfrm>
              <a:off x="6454246" y="2057412"/>
              <a:ext cx="159316" cy="113442"/>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AB6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2"/>
            <p:cNvSpPr/>
            <p:nvPr/>
          </p:nvSpPr>
          <p:spPr>
            <a:xfrm>
              <a:off x="6457559" y="2057412"/>
              <a:ext cx="137812" cy="9628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2"/>
            <p:cNvSpPr/>
            <p:nvPr/>
          </p:nvSpPr>
          <p:spPr>
            <a:xfrm>
              <a:off x="6500934" y="2092355"/>
              <a:ext cx="9333" cy="14164"/>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2"/>
            <p:cNvSpPr/>
            <p:nvPr/>
          </p:nvSpPr>
          <p:spPr>
            <a:xfrm>
              <a:off x="6557757" y="2092355"/>
              <a:ext cx="9312" cy="14164"/>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2"/>
            <p:cNvSpPr/>
            <p:nvPr/>
          </p:nvSpPr>
          <p:spPr>
            <a:xfrm>
              <a:off x="6494134" y="2077996"/>
              <a:ext cx="23063" cy="12215"/>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2"/>
            <p:cNvSpPr/>
            <p:nvPr/>
          </p:nvSpPr>
          <p:spPr>
            <a:xfrm>
              <a:off x="6550805" y="2077996"/>
              <a:ext cx="22868" cy="12215"/>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2"/>
            <p:cNvSpPr/>
            <p:nvPr/>
          </p:nvSpPr>
          <p:spPr>
            <a:xfrm>
              <a:off x="6462929" y="2066919"/>
              <a:ext cx="19035" cy="26054"/>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2"/>
            <p:cNvSpPr/>
            <p:nvPr/>
          </p:nvSpPr>
          <p:spPr>
            <a:xfrm>
              <a:off x="6585843" y="2066919"/>
              <a:ext cx="19035" cy="26054"/>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2"/>
            <p:cNvSpPr/>
            <p:nvPr/>
          </p:nvSpPr>
          <p:spPr>
            <a:xfrm>
              <a:off x="6581296" y="2189025"/>
              <a:ext cx="11802" cy="25837"/>
            </a:xfrm>
            <a:custGeom>
              <a:rect b="b" l="l" r="r" t="t"/>
              <a:pathLst>
                <a:path extrusionOk="0" h="1193" w="545">
                  <a:moveTo>
                    <a:pt x="1" y="0"/>
                  </a:moveTo>
                  <a:lnTo>
                    <a:pt x="1" y="1193"/>
                  </a:lnTo>
                  <a:cubicBezTo>
                    <a:pt x="249" y="887"/>
                    <a:pt x="430" y="534"/>
                    <a:pt x="545" y="162"/>
                  </a:cubicBezTo>
                  <a:lnTo>
                    <a:pt x="1" y="0"/>
                  </a:lnTo>
                  <a:close/>
                </a:path>
              </a:pathLst>
            </a:custGeom>
            <a:solidFill>
              <a:srgbClr val="765186">
                <a:alpha val="41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2"/>
            <p:cNvSpPr/>
            <p:nvPr/>
          </p:nvSpPr>
          <p:spPr>
            <a:xfrm>
              <a:off x="6474905" y="2188808"/>
              <a:ext cx="11802" cy="26054"/>
            </a:xfrm>
            <a:custGeom>
              <a:rect b="b" l="l" r="r" t="t"/>
              <a:pathLst>
                <a:path extrusionOk="0" h="1203" w="545">
                  <a:moveTo>
                    <a:pt x="545" y="1"/>
                  </a:moveTo>
                  <a:lnTo>
                    <a:pt x="1" y="163"/>
                  </a:lnTo>
                  <a:cubicBezTo>
                    <a:pt x="106" y="544"/>
                    <a:pt x="287" y="897"/>
                    <a:pt x="545" y="1203"/>
                  </a:cubicBezTo>
                  <a:lnTo>
                    <a:pt x="545" y="1"/>
                  </a:lnTo>
                  <a:close/>
                </a:path>
              </a:pathLst>
            </a:custGeom>
            <a:solidFill>
              <a:srgbClr val="765186">
                <a:alpha val="41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2"/>
            <p:cNvSpPr/>
            <p:nvPr/>
          </p:nvSpPr>
          <p:spPr>
            <a:xfrm>
              <a:off x="6481726" y="2118984"/>
              <a:ext cx="104355" cy="108699"/>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2"/>
            <p:cNvSpPr/>
            <p:nvPr/>
          </p:nvSpPr>
          <p:spPr>
            <a:xfrm>
              <a:off x="6513104" y="2132975"/>
              <a:ext cx="41794" cy="14337"/>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3DFD2">
                <a:alpha val="310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2"/>
            <p:cNvSpPr/>
            <p:nvPr/>
          </p:nvSpPr>
          <p:spPr>
            <a:xfrm>
              <a:off x="6481791" y="2118984"/>
              <a:ext cx="82809" cy="108894"/>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2"/>
            <p:cNvSpPr/>
            <p:nvPr/>
          </p:nvSpPr>
          <p:spPr>
            <a:xfrm>
              <a:off x="6458187" y="2038396"/>
              <a:ext cx="151433" cy="28545"/>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2"/>
            <p:cNvSpPr/>
            <p:nvPr/>
          </p:nvSpPr>
          <p:spPr>
            <a:xfrm>
              <a:off x="6508795" y="1991053"/>
              <a:ext cx="88222" cy="37857"/>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2"/>
            <p:cNvSpPr/>
            <p:nvPr/>
          </p:nvSpPr>
          <p:spPr>
            <a:xfrm>
              <a:off x="6448875" y="2241913"/>
              <a:ext cx="14076" cy="42579"/>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2"/>
            <p:cNvSpPr/>
            <p:nvPr/>
          </p:nvSpPr>
          <p:spPr>
            <a:xfrm>
              <a:off x="6462929" y="2241913"/>
              <a:ext cx="9528" cy="42579"/>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765186">
                <a:alpha val="41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2"/>
            <p:cNvSpPr/>
            <p:nvPr/>
          </p:nvSpPr>
          <p:spPr>
            <a:xfrm>
              <a:off x="6604856" y="2241913"/>
              <a:ext cx="14271" cy="42579"/>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2"/>
            <p:cNvSpPr/>
            <p:nvPr/>
          </p:nvSpPr>
          <p:spPr>
            <a:xfrm>
              <a:off x="6595350" y="2241913"/>
              <a:ext cx="9528" cy="42579"/>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765186">
                <a:alpha val="41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62"/>
          <p:cNvGrpSpPr/>
          <p:nvPr/>
        </p:nvGrpSpPr>
        <p:grpSpPr>
          <a:xfrm>
            <a:off x="6865646" y="1554973"/>
            <a:ext cx="224383" cy="289671"/>
            <a:chOff x="6865646" y="1554973"/>
            <a:chExt cx="224383" cy="289671"/>
          </a:xfrm>
        </p:grpSpPr>
        <p:sp>
          <p:nvSpPr>
            <p:cNvPr id="6993" name="Google Shape;6993;p62"/>
            <p:cNvSpPr/>
            <p:nvPr/>
          </p:nvSpPr>
          <p:spPr>
            <a:xfrm>
              <a:off x="6865860" y="1718572"/>
              <a:ext cx="224169" cy="126071"/>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C78E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2"/>
            <p:cNvSpPr/>
            <p:nvPr/>
          </p:nvSpPr>
          <p:spPr>
            <a:xfrm>
              <a:off x="6865646" y="1748743"/>
              <a:ext cx="224383" cy="95901"/>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2"/>
            <p:cNvSpPr/>
            <p:nvPr/>
          </p:nvSpPr>
          <p:spPr>
            <a:xfrm>
              <a:off x="6916445" y="1748743"/>
              <a:ext cx="122807" cy="40456"/>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2"/>
            <p:cNvSpPr/>
            <p:nvPr/>
          </p:nvSpPr>
          <p:spPr>
            <a:xfrm>
              <a:off x="6945202" y="1718572"/>
              <a:ext cx="65295" cy="18667"/>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2"/>
            <p:cNvSpPr/>
            <p:nvPr/>
          </p:nvSpPr>
          <p:spPr>
            <a:xfrm>
              <a:off x="6899106" y="1625130"/>
              <a:ext cx="157271" cy="102636"/>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C78E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2"/>
            <p:cNvSpPr/>
            <p:nvPr/>
          </p:nvSpPr>
          <p:spPr>
            <a:xfrm>
              <a:off x="6901543" y="1625130"/>
              <a:ext cx="118317" cy="10280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2"/>
            <p:cNvSpPr/>
            <p:nvPr/>
          </p:nvSpPr>
          <p:spPr>
            <a:xfrm>
              <a:off x="6917450" y="1672257"/>
              <a:ext cx="120776" cy="55509"/>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2"/>
            <p:cNvSpPr/>
            <p:nvPr/>
          </p:nvSpPr>
          <p:spPr>
            <a:xfrm>
              <a:off x="6907872" y="1625130"/>
              <a:ext cx="18579" cy="23286"/>
            </a:xfrm>
            <a:custGeom>
              <a:rect b="b" l="l" r="r" t="t"/>
              <a:pathLst>
                <a:path extrusionOk="0" h="1089" w="869">
                  <a:moveTo>
                    <a:pt x="0" y="1"/>
                  </a:moveTo>
                  <a:lnTo>
                    <a:pt x="0" y="1088"/>
                  </a:lnTo>
                  <a:lnTo>
                    <a:pt x="869" y="1088"/>
                  </a:lnTo>
                  <a:lnTo>
                    <a:pt x="869" y="1"/>
                  </a:ln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2"/>
            <p:cNvSpPr/>
            <p:nvPr/>
          </p:nvSpPr>
          <p:spPr>
            <a:xfrm>
              <a:off x="7029225" y="1625130"/>
              <a:ext cx="18793" cy="23286"/>
            </a:xfrm>
            <a:custGeom>
              <a:rect b="b" l="l" r="r" t="t"/>
              <a:pathLst>
                <a:path extrusionOk="0" h="1089" w="879">
                  <a:moveTo>
                    <a:pt x="1" y="1"/>
                  </a:moveTo>
                  <a:lnTo>
                    <a:pt x="1" y="1088"/>
                  </a:lnTo>
                  <a:lnTo>
                    <a:pt x="878" y="1088"/>
                  </a:lnTo>
                  <a:lnTo>
                    <a:pt x="878" y="1"/>
                  </a:ln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2"/>
            <p:cNvSpPr/>
            <p:nvPr/>
          </p:nvSpPr>
          <p:spPr>
            <a:xfrm>
              <a:off x="6927050" y="1739014"/>
              <a:ext cx="50799" cy="40990"/>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2"/>
            <p:cNvSpPr/>
            <p:nvPr/>
          </p:nvSpPr>
          <p:spPr>
            <a:xfrm>
              <a:off x="6977827" y="1739014"/>
              <a:ext cx="51013" cy="40990"/>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2"/>
            <p:cNvSpPr/>
            <p:nvPr/>
          </p:nvSpPr>
          <p:spPr>
            <a:xfrm>
              <a:off x="6947446" y="1643797"/>
              <a:ext cx="9407" cy="14006"/>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2"/>
            <p:cNvSpPr/>
            <p:nvPr/>
          </p:nvSpPr>
          <p:spPr>
            <a:xfrm>
              <a:off x="6998844" y="1643797"/>
              <a:ext cx="9407" cy="14006"/>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2"/>
            <p:cNvSpPr/>
            <p:nvPr/>
          </p:nvSpPr>
          <p:spPr>
            <a:xfrm>
              <a:off x="6963866" y="1643690"/>
              <a:ext cx="28051" cy="18795"/>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2"/>
            <p:cNvSpPr/>
            <p:nvPr/>
          </p:nvSpPr>
          <p:spPr>
            <a:xfrm>
              <a:off x="6907872" y="1554973"/>
              <a:ext cx="140146" cy="70177"/>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2"/>
            <p:cNvSpPr/>
            <p:nvPr/>
          </p:nvSpPr>
          <p:spPr>
            <a:xfrm>
              <a:off x="6906247" y="1643690"/>
              <a:ext cx="35705" cy="9408"/>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2"/>
            <p:cNvSpPr/>
            <p:nvPr/>
          </p:nvSpPr>
          <p:spPr>
            <a:xfrm>
              <a:off x="7013725" y="1643690"/>
              <a:ext cx="35726" cy="9408"/>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2"/>
            <p:cNvSpPr/>
            <p:nvPr/>
          </p:nvSpPr>
          <p:spPr>
            <a:xfrm>
              <a:off x="6931133" y="1639007"/>
              <a:ext cx="42033" cy="32865"/>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2"/>
            <p:cNvSpPr/>
            <p:nvPr/>
          </p:nvSpPr>
          <p:spPr>
            <a:xfrm>
              <a:off x="6982531" y="1639007"/>
              <a:ext cx="42033" cy="32865"/>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2"/>
            <p:cNvSpPr/>
            <p:nvPr/>
          </p:nvSpPr>
          <p:spPr>
            <a:xfrm>
              <a:off x="6917450" y="1672257"/>
              <a:ext cx="69784" cy="55637"/>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2"/>
            <p:cNvSpPr/>
            <p:nvPr/>
          </p:nvSpPr>
          <p:spPr>
            <a:xfrm>
              <a:off x="6959077" y="1685921"/>
              <a:ext cx="37543" cy="13899"/>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22244E">
                <a:alpha val="36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2"/>
            <p:cNvSpPr/>
            <p:nvPr/>
          </p:nvSpPr>
          <p:spPr>
            <a:xfrm>
              <a:off x="6949884" y="1681217"/>
              <a:ext cx="55909" cy="13899"/>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53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2"/>
            <p:cNvSpPr/>
            <p:nvPr/>
          </p:nvSpPr>
          <p:spPr>
            <a:xfrm>
              <a:off x="6907872" y="1554973"/>
              <a:ext cx="58752" cy="70177"/>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2"/>
            <p:cNvSpPr/>
            <p:nvPr/>
          </p:nvSpPr>
          <p:spPr>
            <a:xfrm>
              <a:off x="6882986" y="1620447"/>
              <a:ext cx="189919" cy="9408"/>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2"/>
            <p:cNvSpPr/>
            <p:nvPr/>
          </p:nvSpPr>
          <p:spPr>
            <a:xfrm>
              <a:off x="6966817" y="1554973"/>
              <a:ext cx="21059" cy="18774"/>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2"/>
            <p:cNvSpPr/>
            <p:nvPr/>
          </p:nvSpPr>
          <p:spPr>
            <a:xfrm>
              <a:off x="6909091" y="1606377"/>
              <a:ext cx="137709" cy="14091"/>
            </a:xfrm>
            <a:custGeom>
              <a:rect b="b" l="l" r="r" t="t"/>
              <a:pathLst>
                <a:path extrusionOk="0" h="659" w="6441">
                  <a:moveTo>
                    <a:pt x="172" y="0"/>
                  </a:moveTo>
                  <a:lnTo>
                    <a:pt x="1" y="658"/>
                  </a:lnTo>
                  <a:lnTo>
                    <a:pt x="6440" y="658"/>
                  </a:lnTo>
                  <a:lnTo>
                    <a:pt x="6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2"/>
            <p:cNvSpPr/>
            <p:nvPr/>
          </p:nvSpPr>
          <p:spPr>
            <a:xfrm>
              <a:off x="6909091" y="1606377"/>
              <a:ext cx="22470" cy="14091"/>
            </a:xfrm>
            <a:custGeom>
              <a:rect b="b" l="l" r="r" t="t"/>
              <a:pathLst>
                <a:path extrusionOk="0" h="659" w="1051">
                  <a:moveTo>
                    <a:pt x="172" y="0"/>
                  </a:moveTo>
                  <a:lnTo>
                    <a:pt x="1" y="658"/>
                  </a:lnTo>
                  <a:lnTo>
                    <a:pt x="869" y="658"/>
                  </a:lnTo>
                  <a:lnTo>
                    <a:pt x="10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2"/>
            <p:cNvSpPr/>
            <p:nvPr/>
          </p:nvSpPr>
          <p:spPr>
            <a:xfrm>
              <a:off x="6907872" y="1756698"/>
              <a:ext cx="18579" cy="87946"/>
            </a:xfrm>
            <a:custGeom>
              <a:rect b="b" l="l" r="r" t="t"/>
              <a:pathLst>
                <a:path extrusionOk="0" h="4113" w="869">
                  <a:moveTo>
                    <a:pt x="869" y="1"/>
                  </a:moveTo>
                  <a:lnTo>
                    <a:pt x="0" y="259"/>
                  </a:lnTo>
                  <a:lnTo>
                    <a:pt x="0" y="4113"/>
                  </a:lnTo>
                  <a:lnTo>
                    <a:pt x="869" y="4113"/>
                  </a:lnTo>
                  <a:lnTo>
                    <a:pt x="86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2"/>
            <p:cNvSpPr/>
            <p:nvPr/>
          </p:nvSpPr>
          <p:spPr>
            <a:xfrm>
              <a:off x="7029225" y="1756698"/>
              <a:ext cx="18793" cy="87946"/>
            </a:xfrm>
            <a:custGeom>
              <a:rect b="b" l="l" r="r" t="t"/>
              <a:pathLst>
                <a:path extrusionOk="0" h="4113" w="879">
                  <a:moveTo>
                    <a:pt x="1" y="1"/>
                  </a:moveTo>
                  <a:lnTo>
                    <a:pt x="1" y="4113"/>
                  </a:lnTo>
                  <a:lnTo>
                    <a:pt x="878" y="4113"/>
                  </a:lnTo>
                  <a:lnTo>
                    <a:pt x="878" y="259"/>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2"/>
            <p:cNvSpPr/>
            <p:nvPr/>
          </p:nvSpPr>
          <p:spPr>
            <a:xfrm>
              <a:off x="7029225" y="1756698"/>
              <a:ext cx="10027" cy="11461"/>
            </a:xfrm>
            <a:custGeom>
              <a:rect b="b" l="l" r="r" t="t"/>
              <a:pathLst>
                <a:path extrusionOk="0" h="536" w="469">
                  <a:moveTo>
                    <a:pt x="1" y="1"/>
                  </a:moveTo>
                  <a:lnTo>
                    <a:pt x="1" y="535"/>
                  </a:lnTo>
                  <a:lnTo>
                    <a:pt x="468" y="135"/>
                  </a:lnTo>
                  <a:lnTo>
                    <a:pt x="172" y="49"/>
                  </a:lnTo>
                  <a:lnTo>
                    <a:pt x="1" y="1"/>
                  </a:lnTo>
                  <a:close/>
                </a:path>
              </a:pathLst>
            </a:custGeom>
            <a:solidFill>
              <a:srgbClr val="513259">
                <a:alpha val="5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2"/>
            <p:cNvSpPr/>
            <p:nvPr/>
          </p:nvSpPr>
          <p:spPr>
            <a:xfrm>
              <a:off x="6916445" y="1756698"/>
              <a:ext cx="10006" cy="11461"/>
            </a:xfrm>
            <a:custGeom>
              <a:rect b="b" l="l" r="r" t="t"/>
              <a:pathLst>
                <a:path extrusionOk="0" h="536" w="468">
                  <a:moveTo>
                    <a:pt x="468" y="1"/>
                  </a:moveTo>
                  <a:lnTo>
                    <a:pt x="296" y="49"/>
                  </a:lnTo>
                  <a:lnTo>
                    <a:pt x="0" y="135"/>
                  </a:lnTo>
                  <a:lnTo>
                    <a:pt x="468" y="535"/>
                  </a:lnTo>
                  <a:lnTo>
                    <a:pt x="468" y="1"/>
                  </a:lnTo>
                  <a:close/>
                </a:path>
              </a:pathLst>
            </a:custGeom>
            <a:solidFill>
              <a:srgbClr val="513259">
                <a:alpha val="5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2"/>
            <p:cNvSpPr/>
            <p:nvPr/>
          </p:nvSpPr>
          <p:spPr>
            <a:xfrm>
              <a:off x="6893804" y="1802606"/>
              <a:ext cx="14089" cy="42038"/>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2"/>
            <p:cNvSpPr/>
            <p:nvPr/>
          </p:nvSpPr>
          <p:spPr>
            <a:xfrm>
              <a:off x="6907872" y="1802606"/>
              <a:ext cx="9407" cy="42038"/>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513259">
                <a:alpha val="5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2"/>
            <p:cNvSpPr/>
            <p:nvPr/>
          </p:nvSpPr>
          <p:spPr>
            <a:xfrm>
              <a:off x="7047997" y="1802606"/>
              <a:ext cx="13897" cy="42038"/>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2"/>
            <p:cNvSpPr/>
            <p:nvPr/>
          </p:nvSpPr>
          <p:spPr>
            <a:xfrm>
              <a:off x="7038611" y="1802606"/>
              <a:ext cx="9407" cy="42038"/>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513259">
                <a:alpha val="5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2"/>
            <p:cNvSpPr/>
            <p:nvPr/>
          </p:nvSpPr>
          <p:spPr>
            <a:xfrm>
              <a:off x="6973145" y="1793219"/>
              <a:ext cx="9407" cy="9408"/>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2"/>
            <p:cNvSpPr/>
            <p:nvPr/>
          </p:nvSpPr>
          <p:spPr>
            <a:xfrm>
              <a:off x="6973145" y="1821166"/>
              <a:ext cx="9407" cy="9408"/>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62"/>
          <p:cNvGrpSpPr/>
          <p:nvPr/>
        </p:nvGrpSpPr>
        <p:grpSpPr>
          <a:xfrm>
            <a:off x="6422246" y="2430053"/>
            <a:ext cx="223095" cy="288251"/>
            <a:chOff x="6422246" y="2430053"/>
            <a:chExt cx="223095" cy="288251"/>
          </a:xfrm>
        </p:grpSpPr>
        <p:sp>
          <p:nvSpPr>
            <p:cNvPr id="7031" name="Google Shape;7031;p62"/>
            <p:cNvSpPr/>
            <p:nvPr/>
          </p:nvSpPr>
          <p:spPr>
            <a:xfrm>
              <a:off x="6422246" y="2634662"/>
              <a:ext cx="223095" cy="83642"/>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2"/>
            <p:cNvSpPr/>
            <p:nvPr/>
          </p:nvSpPr>
          <p:spPr>
            <a:xfrm>
              <a:off x="6476654" y="2634662"/>
              <a:ext cx="114303" cy="37172"/>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2"/>
            <p:cNvSpPr/>
            <p:nvPr/>
          </p:nvSpPr>
          <p:spPr>
            <a:xfrm>
              <a:off x="6459397" y="2637300"/>
              <a:ext cx="32491" cy="81003"/>
            </a:xfrm>
            <a:custGeom>
              <a:rect b="b" l="l" r="r" t="t"/>
              <a:pathLst>
                <a:path extrusionOk="0" h="3807" w="1527">
                  <a:moveTo>
                    <a:pt x="1527" y="0"/>
                  </a:moveTo>
                  <a:lnTo>
                    <a:pt x="0" y="458"/>
                  </a:lnTo>
                  <a:lnTo>
                    <a:pt x="0" y="3807"/>
                  </a:lnTo>
                  <a:lnTo>
                    <a:pt x="1527" y="3807"/>
                  </a:lnTo>
                  <a:lnTo>
                    <a:pt x="15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2"/>
            <p:cNvSpPr/>
            <p:nvPr/>
          </p:nvSpPr>
          <p:spPr>
            <a:xfrm>
              <a:off x="6476654" y="2637491"/>
              <a:ext cx="15235" cy="20320"/>
            </a:xfrm>
            <a:custGeom>
              <a:rect b="b" l="l" r="r" t="t"/>
              <a:pathLst>
                <a:path extrusionOk="0" h="955" w="716">
                  <a:moveTo>
                    <a:pt x="716" y="1"/>
                  </a:moveTo>
                  <a:lnTo>
                    <a:pt x="0" y="211"/>
                  </a:lnTo>
                  <a:cubicBezTo>
                    <a:pt x="200" y="497"/>
                    <a:pt x="439" y="745"/>
                    <a:pt x="716" y="955"/>
                  </a:cubicBezTo>
                  <a:lnTo>
                    <a:pt x="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2"/>
            <p:cNvSpPr/>
            <p:nvPr/>
          </p:nvSpPr>
          <p:spPr>
            <a:xfrm>
              <a:off x="6575702" y="2637300"/>
              <a:ext cx="32491" cy="81003"/>
            </a:xfrm>
            <a:custGeom>
              <a:rect b="b" l="l" r="r" t="t"/>
              <a:pathLst>
                <a:path extrusionOk="0" h="3807" w="1527">
                  <a:moveTo>
                    <a:pt x="1" y="0"/>
                  </a:moveTo>
                  <a:lnTo>
                    <a:pt x="1" y="3807"/>
                  </a:lnTo>
                  <a:lnTo>
                    <a:pt x="1527" y="3807"/>
                  </a:lnTo>
                  <a:lnTo>
                    <a:pt x="1527" y="458"/>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2"/>
            <p:cNvSpPr/>
            <p:nvPr/>
          </p:nvSpPr>
          <p:spPr>
            <a:xfrm>
              <a:off x="6575702" y="2637300"/>
              <a:ext cx="15256" cy="20320"/>
            </a:xfrm>
            <a:custGeom>
              <a:rect b="b" l="l" r="r" t="t"/>
              <a:pathLst>
                <a:path extrusionOk="0" h="955" w="717">
                  <a:moveTo>
                    <a:pt x="1" y="0"/>
                  </a:moveTo>
                  <a:lnTo>
                    <a:pt x="1" y="954"/>
                  </a:lnTo>
                  <a:cubicBezTo>
                    <a:pt x="277" y="744"/>
                    <a:pt x="516" y="496"/>
                    <a:pt x="716" y="220"/>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2"/>
            <p:cNvSpPr/>
            <p:nvPr/>
          </p:nvSpPr>
          <p:spPr>
            <a:xfrm>
              <a:off x="6473388" y="2490525"/>
              <a:ext cx="127903" cy="29476"/>
            </a:xfrm>
            <a:custGeom>
              <a:rect b="b" l="l" r="r" t="t"/>
              <a:pathLst>
                <a:path extrusionOk="0" h="1308" w="5677">
                  <a:moveTo>
                    <a:pt x="0" y="1"/>
                  </a:moveTo>
                  <a:lnTo>
                    <a:pt x="0" y="1308"/>
                  </a:lnTo>
                  <a:lnTo>
                    <a:pt x="5677" y="1308"/>
                  </a:lnTo>
                  <a:lnTo>
                    <a:pt x="56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2"/>
            <p:cNvSpPr/>
            <p:nvPr/>
          </p:nvSpPr>
          <p:spPr>
            <a:xfrm>
              <a:off x="6455525" y="2518335"/>
              <a:ext cx="156539" cy="60513"/>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AAC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2"/>
            <p:cNvSpPr/>
            <p:nvPr/>
          </p:nvSpPr>
          <p:spPr>
            <a:xfrm>
              <a:off x="6458780" y="2518335"/>
              <a:ext cx="135623" cy="60513"/>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513259">
                <a:alpha val="8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2"/>
            <p:cNvSpPr/>
            <p:nvPr/>
          </p:nvSpPr>
          <p:spPr>
            <a:xfrm>
              <a:off x="6473398" y="2569508"/>
              <a:ext cx="120792" cy="92983"/>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2"/>
            <p:cNvSpPr/>
            <p:nvPr/>
          </p:nvSpPr>
          <p:spPr>
            <a:xfrm>
              <a:off x="6501208" y="2541634"/>
              <a:ext cx="9362" cy="14086"/>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2"/>
            <p:cNvSpPr/>
            <p:nvPr/>
          </p:nvSpPr>
          <p:spPr>
            <a:xfrm>
              <a:off x="6557020" y="2541634"/>
              <a:ext cx="9362" cy="14086"/>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2"/>
            <p:cNvSpPr/>
            <p:nvPr/>
          </p:nvSpPr>
          <p:spPr>
            <a:xfrm>
              <a:off x="6513166" y="2583360"/>
              <a:ext cx="41257" cy="14192"/>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3DFD2">
                <a:alpha val="310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2"/>
            <p:cNvSpPr/>
            <p:nvPr/>
          </p:nvSpPr>
          <p:spPr>
            <a:xfrm>
              <a:off x="6487399" y="2430053"/>
              <a:ext cx="130133" cy="112537"/>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2"/>
            <p:cNvSpPr/>
            <p:nvPr/>
          </p:nvSpPr>
          <p:spPr>
            <a:xfrm>
              <a:off x="6450056" y="2430053"/>
              <a:ext cx="130133" cy="112537"/>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2"/>
            <p:cNvSpPr/>
            <p:nvPr/>
          </p:nvSpPr>
          <p:spPr>
            <a:xfrm>
              <a:off x="6473207" y="2569508"/>
              <a:ext cx="70046" cy="92983"/>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2"/>
            <p:cNvSpPr/>
            <p:nvPr/>
          </p:nvSpPr>
          <p:spPr>
            <a:xfrm>
              <a:off x="6529210" y="2676473"/>
              <a:ext cx="9171" cy="9362"/>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2"/>
            <p:cNvSpPr/>
            <p:nvPr/>
          </p:nvSpPr>
          <p:spPr>
            <a:xfrm>
              <a:off x="6529223" y="2701402"/>
              <a:ext cx="9171" cy="9149"/>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2"/>
            <p:cNvSpPr/>
            <p:nvPr/>
          </p:nvSpPr>
          <p:spPr>
            <a:xfrm>
              <a:off x="6445588" y="2676473"/>
              <a:ext cx="13830" cy="41832"/>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FAF6E7">
                <a:alpha val="2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2"/>
            <p:cNvSpPr/>
            <p:nvPr/>
          </p:nvSpPr>
          <p:spPr>
            <a:xfrm>
              <a:off x="6459397" y="2676473"/>
              <a:ext cx="9341" cy="41832"/>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2"/>
            <p:cNvSpPr/>
            <p:nvPr/>
          </p:nvSpPr>
          <p:spPr>
            <a:xfrm>
              <a:off x="6608172" y="2676473"/>
              <a:ext cx="14043" cy="41832"/>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FAF6E7">
                <a:alpha val="20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2"/>
            <p:cNvSpPr/>
            <p:nvPr/>
          </p:nvSpPr>
          <p:spPr>
            <a:xfrm>
              <a:off x="6598853" y="2676473"/>
              <a:ext cx="9341" cy="41832"/>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62"/>
          <p:cNvGrpSpPr/>
          <p:nvPr/>
        </p:nvGrpSpPr>
        <p:grpSpPr>
          <a:xfrm>
            <a:off x="5118940" y="4171852"/>
            <a:ext cx="226057" cy="292080"/>
            <a:chOff x="5118940" y="4171852"/>
            <a:chExt cx="226057" cy="292080"/>
          </a:xfrm>
        </p:grpSpPr>
        <p:sp>
          <p:nvSpPr>
            <p:cNvPr id="7054" name="Google Shape;7054;p62"/>
            <p:cNvSpPr/>
            <p:nvPr/>
          </p:nvSpPr>
          <p:spPr>
            <a:xfrm>
              <a:off x="5118940" y="4364994"/>
              <a:ext cx="226057" cy="98939"/>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2"/>
            <p:cNvSpPr/>
            <p:nvPr/>
          </p:nvSpPr>
          <p:spPr>
            <a:xfrm>
              <a:off x="5198952" y="4336814"/>
              <a:ext cx="66038" cy="127118"/>
            </a:xfrm>
            <a:custGeom>
              <a:rect b="b" l="l" r="r" t="t"/>
              <a:pathLst>
                <a:path extrusionOk="0" h="5896" w="3063">
                  <a:moveTo>
                    <a:pt x="0" y="0"/>
                  </a:moveTo>
                  <a:lnTo>
                    <a:pt x="0" y="5896"/>
                  </a:lnTo>
                  <a:lnTo>
                    <a:pt x="3062" y="5896"/>
                  </a:lnTo>
                  <a:lnTo>
                    <a:pt x="3062" y="0"/>
                  </a:ln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2"/>
            <p:cNvSpPr/>
            <p:nvPr/>
          </p:nvSpPr>
          <p:spPr>
            <a:xfrm>
              <a:off x="5198952" y="4336598"/>
              <a:ext cx="66038" cy="23781"/>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22244E">
                <a:alpha val="37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2"/>
            <p:cNvSpPr/>
            <p:nvPr/>
          </p:nvSpPr>
          <p:spPr>
            <a:xfrm>
              <a:off x="5264970" y="4327348"/>
              <a:ext cx="53296" cy="136583"/>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2"/>
            <p:cNvSpPr/>
            <p:nvPr/>
          </p:nvSpPr>
          <p:spPr>
            <a:xfrm>
              <a:off x="5145675" y="4327348"/>
              <a:ext cx="53490" cy="136583"/>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2"/>
            <p:cNvSpPr/>
            <p:nvPr/>
          </p:nvSpPr>
          <p:spPr>
            <a:xfrm>
              <a:off x="5198952" y="4382264"/>
              <a:ext cx="66038" cy="8166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2"/>
            <p:cNvSpPr/>
            <p:nvPr/>
          </p:nvSpPr>
          <p:spPr>
            <a:xfrm>
              <a:off x="5198952" y="4382264"/>
              <a:ext cx="66038" cy="34625"/>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2"/>
            <p:cNvSpPr/>
            <p:nvPr/>
          </p:nvSpPr>
          <p:spPr>
            <a:xfrm>
              <a:off x="5156563" y="4176574"/>
              <a:ext cx="150791" cy="103682"/>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2"/>
            <p:cNvSpPr/>
            <p:nvPr/>
          </p:nvSpPr>
          <p:spPr>
            <a:xfrm>
              <a:off x="5156391" y="4176574"/>
              <a:ext cx="87404" cy="103682"/>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2"/>
            <p:cNvSpPr/>
            <p:nvPr/>
          </p:nvSpPr>
          <p:spPr>
            <a:xfrm>
              <a:off x="5128383" y="4237871"/>
              <a:ext cx="207148" cy="7528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2"/>
            <p:cNvSpPr/>
            <p:nvPr/>
          </p:nvSpPr>
          <p:spPr>
            <a:xfrm>
              <a:off x="5128383" y="4247121"/>
              <a:ext cx="207148" cy="75503"/>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2"/>
            <p:cNvSpPr/>
            <p:nvPr/>
          </p:nvSpPr>
          <p:spPr>
            <a:xfrm>
              <a:off x="5153480" y="4247337"/>
              <a:ext cx="156957" cy="103682"/>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2"/>
            <p:cNvSpPr/>
            <p:nvPr/>
          </p:nvSpPr>
          <p:spPr>
            <a:xfrm>
              <a:off x="5155744" y="4247337"/>
              <a:ext cx="118709" cy="1034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22244E">
                <a:alpha val="37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2"/>
            <p:cNvSpPr/>
            <p:nvPr/>
          </p:nvSpPr>
          <p:spPr>
            <a:xfrm>
              <a:off x="5213138" y="4171852"/>
              <a:ext cx="37665" cy="53684"/>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2"/>
            <p:cNvSpPr/>
            <p:nvPr/>
          </p:nvSpPr>
          <p:spPr>
            <a:xfrm>
              <a:off x="5213138" y="4171852"/>
              <a:ext cx="18736" cy="53684"/>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2"/>
            <p:cNvSpPr/>
            <p:nvPr/>
          </p:nvSpPr>
          <p:spPr>
            <a:xfrm>
              <a:off x="5198952" y="4270881"/>
              <a:ext cx="9465" cy="14122"/>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2"/>
            <p:cNvSpPr/>
            <p:nvPr/>
          </p:nvSpPr>
          <p:spPr>
            <a:xfrm>
              <a:off x="5255505" y="4270881"/>
              <a:ext cx="9486" cy="14122"/>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2"/>
            <p:cNvSpPr/>
            <p:nvPr/>
          </p:nvSpPr>
          <p:spPr>
            <a:xfrm>
              <a:off x="5192764" y="4256802"/>
              <a:ext cx="21840" cy="9271"/>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6F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2"/>
            <p:cNvSpPr/>
            <p:nvPr/>
          </p:nvSpPr>
          <p:spPr>
            <a:xfrm>
              <a:off x="5211090" y="4303718"/>
              <a:ext cx="41762" cy="14208"/>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2"/>
            <p:cNvSpPr/>
            <p:nvPr/>
          </p:nvSpPr>
          <p:spPr>
            <a:xfrm>
              <a:off x="5249339" y="4256802"/>
              <a:ext cx="21819" cy="9271"/>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6F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2"/>
            <p:cNvSpPr/>
            <p:nvPr/>
          </p:nvSpPr>
          <p:spPr>
            <a:xfrm>
              <a:off x="5161306" y="4247337"/>
              <a:ext cx="18951" cy="24902"/>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6F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2"/>
            <p:cNvSpPr/>
            <p:nvPr/>
          </p:nvSpPr>
          <p:spPr>
            <a:xfrm>
              <a:off x="5283685" y="4247337"/>
              <a:ext cx="18951" cy="24902"/>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6F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62"/>
          <p:cNvGrpSpPr/>
          <p:nvPr/>
        </p:nvGrpSpPr>
        <p:grpSpPr>
          <a:xfrm>
            <a:off x="7297714" y="1991070"/>
            <a:ext cx="227053" cy="293395"/>
            <a:chOff x="7297714" y="1991070"/>
            <a:chExt cx="227053" cy="293395"/>
          </a:xfrm>
        </p:grpSpPr>
        <p:sp>
          <p:nvSpPr>
            <p:cNvPr id="7077" name="Google Shape;7077;p62"/>
            <p:cNvSpPr/>
            <p:nvPr/>
          </p:nvSpPr>
          <p:spPr>
            <a:xfrm>
              <a:off x="7297714" y="2142522"/>
              <a:ext cx="227053" cy="141943"/>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AA8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2"/>
            <p:cNvSpPr/>
            <p:nvPr/>
          </p:nvSpPr>
          <p:spPr>
            <a:xfrm>
              <a:off x="7297714" y="2185491"/>
              <a:ext cx="227053" cy="9897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2"/>
            <p:cNvSpPr/>
            <p:nvPr/>
          </p:nvSpPr>
          <p:spPr>
            <a:xfrm>
              <a:off x="7378076" y="2142522"/>
              <a:ext cx="66329" cy="23672"/>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513259">
                <a:alpha val="8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2"/>
            <p:cNvSpPr/>
            <p:nvPr/>
          </p:nvSpPr>
          <p:spPr>
            <a:xfrm>
              <a:off x="7331583" y="2047878"/>
              <a:ext cx="159099" cy="108699"/>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AA8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2"/>
            <p:cNvSpPr/>
            <p:nvPr/>
          </p:nvSpPr>
          <p:spPr>
            <a:xfrm>
              <a:off x="7334896" y="2057386"/>
              <a:ext cx="128522" cy="99386"/>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513259">
                <a:alpha val="8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2"/>
            <p:cNvSpPr/>
            <p:nvPr/>
          </p:nvSpPr>
          <p:spPr>
            <a:xfrm>
              <a:off x="7378076" y="2076293"/>
              <a:ext cx="9507" cy="14164"/>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2"/>
            <p:cNvSpPr/>
            <p:nvPr/>
          </p:nvSpPr>
          <p:spPr>
            <a:xfrm>
              <a:off x="7434877" y="2076293"/>
              <a:ext cx="9312" cy="14164"/>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2"/>
            <p:cNvSpPr/>
            <p:nvPr/>
          </p:nvSpPr>
          <p:spPr>
            <a:xfrm>
              <a:off x="7331550" y="2193501"/>
              <a:ext cx="158320" cy="63174"/>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2"/>
            <p:cNvSpPr/>
            <p:nvPr/>
          </p:nvSpPr>
          <p:spPr>
            <a:xfrm>
              <a:off x="7300811" y="2038370"/>
              <a:ext cx="53531" cy="9529"/>
            </a:xfrm>
            <a:custGeom>
              <a:rect b="b" l="l" r="r" t="t"/>
              <a:pathLst>
                <a:path extrusionOk="0" h="440" w="2472">
                  <a:moveTo>
                    <a:pt x="286" y="1"/>
                  </a:moveTo>
                  <a:cubicBezTo>
                    <a:pt x="0" y="1"/>
                    <a:pt x="0" y="440"/>
                    <a:pt x="286" y="440"/>
                  </a:cubicBezTo>
                  <a:lnTo>
                    <a:pt x="2471" y="440"/>
                  </a:lnTo>
                  <a:lnTo>
                    <a:pt x="24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2"/>
            <p:cNvSpPr/>
            <p:nvPr/>
          </p:nvSpPr>
          <p:spPr>
            <a:xfrm>
              <a:off x="7404928" y="2109256"/>
              <a:ext cx="21915" cy="9508"/>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513259">
                <a:alpha val="5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2"/>
            <p:cNvSpPr/>
            <p:nvPr/>
          </p:nvSpPr>
          <p:spPr>
            <a:xfrm>
              <a:off x="7351007" y="2185686"/>
              <a:ext cx="120250" cy="51480"/>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2"/>
            <p:cNvSpPr/>
            <p:nvPr/>
          </p:nvSpPr>
          <p:spPr>
            <a:xfrm>
              <a:off x="7349556" y="2047878"/>
              <a:ext cx="123152" cy="18820"/>
            </a:xfrm>
            <a:custGeom>
              <a:rect b="b" l="l" r="r" t="t"/>
              <a:pathLst>
                <a:path extrusionOk="0" h="869" w="5687">
                  <a:moveTo>
                    <a:pt x="1" y="1"/>
                  </a:moveTo>
                  <a:lnTo>
                    <a:pt x="1" y="869"/>
                  </a:lnTo>
                  <a:lnTo>
                    <a:pt x="5686" y="869"/>
                  </a:lnTo>
                  <a:lnTo>
                    <a:pt x="5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2"/>
            <p:cNvSpPr/>
            <p:nvPr/>
          </p:nvSpPr>
          <p:spPr>
            <a:xfrm>
              <a:off x="7345009" y="1991070"/>
              <a:ext cx="132247" cy="5682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2"/>
            <p:cNvSpPr/>
            <p:nvPr/>
          </p:nvSpPr>
          <p:spPr>
            <a:xfrm>
              <a:off x="7345009" y="1991070"/>
              <a:ext cx="82874" cy="5682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2"/>
            <p:cNvSpPr/>
            <p:nvPr/>
          </p:nvSpPr>
          <p:spPr>
            <a:xfrm>
              <a:off x="7451205" y="2019377"/>
              <a:ext cx="19446" cy="14272"/>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564F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62"/>
          <p:cNvGrpSpPr/>
          <p:nvPr/>
        </p:nvGrpSpPr>
        <p:grpSpPr>
          <a:xfrm>
            <a:off x="8181286" y="2869381"/>
            <a:ext cx="213967" cy="288251"/>
            <a:chOff x="8181286" y="2869381"/>
            <a:chExt cx="213967" cy="288251"/>
          </a:xfrm>
        </p:grpSpPr>
        <p:sp>
          <p:nvSpPr>
            <p:cNvPr id="7093" name="Google Shape;7093;p62"/>
            <p:cNvSpPr/>
            <p:nvPr/>
          </p:nvSpPr>
          <p:spPr>
            <a:xfrm>
              <a:off x="8339424" y="2985686"/>
              <a:ext cx="29257" cy="106983"/>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2"/>
            <p:cNvSpPr/>
            <p:nvPr/>
          </p:nvSpPr>
          <p:spPr>
            <a:xfrm>
              <a:off x="8207884" y="2985686"/>
              <a:ext cx="29448" cy="106983"/>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2"/>
            <p:cNvSpPr/>
            <p:nvPr/>
          </p:nvSpPr>
          <p:spPr>
            <a:xfrm>
              <a:off x="8213969" y="2869381"/>
              <a:ext cx="148815" cy="109430"/>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2"/>
            <p:cNvSpPr/>
            <p:nvPr/>
          </p:nvSpPr>
          <p:spPr>
            <a:xfrm>
              <a:off x="8181286" y="3022837"/>
              <a:ext cx="213967" cy="134793"/>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2"/>
            <p:cNvSpPr/>
            <p:nvPr/>
          </p:nvSpPr>
          <p:spPr>
            <a:xfrm>
              <a:off x="8181499" y="3082096"/>
              <a:ext cx="213754" cy="75535"/>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2"/>
            <p:cNvSpPr/>
            <p:nvPr/>
          </p:nvSpPr>
          <p:spPr>
            <a:xfrm>
              <a:off x="8260462" y="3032178"/>
              <a:ext cx="55832" cy="23256"/>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513259">
                <a:alpha val="8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2"/>
            <p:cNvSpPr/>
            <p:nvPr/>
          </p:nvSpPr>
          <p:spPr>
            <a:xfrm>
              <a:off x="8213352" y="2924895"/>
              <a:ext cx="150028" cy="121090"/>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D79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2"/>
            <p:cNvSpPr/>
            <p:nvPr/>
          </p:nvSpPr>
          <p:spPr>
            <a:xfrm>
              <a:off x="8213352" y="2924937"/>
              <a:ext cx="137665" cy="121239"/>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513259">
                <a:alpha val="8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2"/>
            <p:cNvSpPr/>
            <p:nvPr/>
          </p:nvSpPr>
          <p:spPr>
            <a:xfrm>
              <a:off x="8255780" y="2967514"/>
              <a:ext cx="9362" cy="13937"/>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2"/>
            <p:cNvSpPr/>
            <p:nvPr/>
          </p:nvSpPr>
          <p:spPr>
            <a:xfrm>
              <a:off x="8311614" y="2967514"/>
              <a:ext cx="9362" cy="13937"/>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2"/>
            <p:cNvSpPr/>
            <p:nvPr/>
          </p:nvSpPr>
          <p:spPr>
            <a:xfrm>
              <a:off x="8316274" y="3055307"/>
              <a:ext cx="21" cy="21"/>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2"/>
            <p:cNvSpPr/>
            <p:nvPr/>
          </p:nvSpPr>
          <p:spPr>
            <a:xfrm>
              <a:off x="8260462" y="3055307"/>
              <a:ext cx="21" cy="21"/>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2"/>
            <p:cNvSpPr/>
            <p:nvPr/>
          </p:nvSpPr>
          <p:spPr>
            <a:xfrm>
              <a:off x="8286229" y="2870785"/>
              <a:ext cx="76556" cy="82450"/>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5B5B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2"/>
            <p:cNvSpPr/>
            <p:nvPr/>
          </p:nvSpPr>
          <p:spPr>
            <a:xfrm>
              <a:off x="8267356" y="2997857"/>
              <a:ext cx="41832" cy="18490"/>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2"/>
            <p:cNvSpPr/>
            <p:nvPr/>
          </p:nvSpPr>
          <p:spPr>
            <a:xfrm>
              <a:off x="8214991" y="3082096"/>
              <a:ext cx="146772" cy="70875"/>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2"/>
            <p:cNvSpPr/>
            <p:nvPr/>
          </p:nvSpPr>
          <p:spPr>
            <a:xfrm>
              <a:off x="8223715" y="3078862"/>
              <a:ext cx="129112" cy="64769"/>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62"/>
          <p:cNvGrpSpPr/>
          <p:nvPr/>
        </p:nvGrpSpPr>
        <p:grpSpPr>
          <a:xfrm>
            <a:off x="5992867" y="2430009"/>
            <a:ext cx="213562" cy="288356"/>
            <a:chOff x="5992867" y="2430009"/>
            <a:chExt cx="213562" cy="288356"/>
          </a:xfrm>
        </p:grpSpPr>
        <p:sp>
          <p:nvSpPr>
            <p:cNvPr id="7110" name="Google Shape;7110;p62"/>
            <p:cNvSpPr/>
            <p:nvPr/>
          </p:nvSpPr>
          <p:spPr>
            <a:xfrm>
              <a:off x="5992867" y="2606509"/>
              <a:ext cx="213562" cy="111856"/>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2"/>
            <p:cNvSpPr/>
            <p:nvPr/>
          </p:nvSpPr>
          <p:spPr>
            <a:xfrm>
              <a:off x="6026358" y="2606509"/>
              <a:ext cx="146581" cy="83450"/>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2"/>
            <p:cNvSpPr/>
            <p:nvPr/>
          </p:nvSpPr>
          <p:spPr>
            <a:xfrm>
              <a:off x="5992867" y="2606509"/>
              <a:ext cx="106792" cy="111856"/>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2"/>
            <p:cNvSpPr/>
            <p:nvPr/>
          </p:nvSpPr>
          <p:spPr>
            <a:xfrm>
              <a:off x="6026358" y="2606509"/>
              <a:ext cx="73301" cy="83450"/>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2"/>
            <p:cNvSpPr/>
            <p:nvPr/>
          </p:nvSpPr>
          <p:spPr>
            <a:xfrm>
              <a:off x="6034891" y="2606509"/>
              <a:ext cx="129516" cy="74322"/>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2"/>
            <p:cNvSpPr/>
            <p:nvPr/>
          </p:nvSpPr>
          <p:spPr>
            <a:xfrm>
              <a:off x="6071829" y="2592508"/>
              <a:ext cx="55832" cy="51172"/>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FE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2"/>
            <p:cNvSpPr/>
            <p:nvPr/>
          </p:nvSpPr>
          <p:spPr>
            <a:xfrm>
              <a:off x="6071829" y="2592508"/>
              <a:ext cx="55832" cy="23256"/>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513259">
                <a:alpha val="5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2"/>
            <p:cNvSpPr/>
            <p:nvPr/>
          </p:nvSpPr>
          <p:spPr>
            <a:xfrm>
              <a:off x="5994080" y="2481139"/>
              <a:ext cx="75535" cy="107026"/>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2"/>
            <p:cNvSpPr/>
            <p:nvPr/>
          </p:nvSpPr>
          <p:spPr>
            <a:xfrm>
              <a:off x="6129875" y="2481139"/>
              <a:ext cx="75535" cy="107026"/>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2"/>
            <p:cNvSpPr/>
            <p:nvPr/>
          </p:nvSpPr>
          <p:spPr>
            <a:xfrm>
              <a:off x="6021485" y="2448584"/>
              <a:ext cx="156326" cy="157730"/>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FE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2"/>
            <p:cNvSpPr/>
            <p:nvPr/>
          </p:nvSpPr>
          <p:spPr>
            <a:xfrm>
              <a:off x="6021485" y="2465436"/>
              <a:ext cx="87514" cy="140900"/>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513259">
                <a:alpha val="50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2"/>
            <p:cNvSpPr/>
            <p:nvPr/>
          </p:nvSpPr>
          <p:spPr>
            <a:xfrm>
              <a:off x="6067148" y="2518716"/>
              <a:ext cx="9362" cy="1391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2"/>
            <p:cNvSpPr/>
            <p:nvPr/>
          </p:nvSpPr>
          <p:spPr>
            <a:xfrm>
              <a:off x="6122768" y="2518716"/>
              <a:ext cx="9362" cy="1391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2"/>
            <p:cNvSpPr/>
            <p:nvPr/>
          </p:nvSpPr>
          <p:spPr>
            <a:xfrm>
              <a:off x="6076489" y="2555357"/>
              <a:ext cx="46300" cy="23150"/>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2"/>
            <p:cNvSpPr/>
            <p:nvPr/>
          </p:nvSpPr>
          <p:spPr>
            <a:xfrm>
              <a:off x="6060658" y="2499502"/>
              <a:ext cx="22916" cy="14256"/>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765186">
                <a:alpha val="41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2"/>
            <p:cNvSpPr/>
            <p:nvPr/>
          </p:nvSpPr>
          <p:spPr>
            <a:xfrm>
              <a:off x="6116151" y="2499672"/>
              <a:ext cx="22469" cy="14086"/>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765186">
                <a:alpha val="41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2"/>
            <p:cNvSpPr/>
            <p:nvPr/>
          </p:nvSpPr>
          <p:spPr>
            <a:xfrm>
              <a:off x="6083404" y="2525312"/>
              <a:ext cx="32491" cy="32491"/>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2"/>
            <p:cNvSpPr/>
            <p:nvPr/>
          </p:nvSpPr>
          <p:spPr>
            <a:xfrm>
              <a:off x="6080340" y="2527142"/>
              <a:ext cx="33725" cy="30512"/>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2"/>
            <p:cNvSpPr/>
            <p:nvPr/>
          </p:nvSpPr>
          <p:spPr>
            <a:xfrm>
              <a:off x="6030018" y="2439350"/>
              <a:ext cx="139453" cy="81323"/>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2"/>
            <p:cNvSpPr/>
            <p:nvPr/>
          </p:nvSpPr>
          <p:spPr>
            <a:xfrm>
              <a:off x="6072021" y="2430009"/>
              <a:ext cx="97259" cy="74195"/>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2"/>
            <p:cNvSpPr/>
            <p:nvPr/>
          </p:nvSpPr>
          <p:spPr>
            <a:xfrm>
              <a:off x="6034678" y="2615041"/>
              <a:ext cx="129729" cy="66386"/>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62"/>
          <p:cNvGrpSpPr/>
          <p:nvPr/>
        </p:nvGrpSpPr>
        <p:grpSpPr>
          <a:xfrm>
            <a:off x="7303742" y="1554938"/>
            <a:ext cx="214997" cy="289478"/>
            <a:chOff x="7303742" y="1554938"/>
            <a:chExt cx="214997" cy="289478"/>
          </a:xfrm>
        </p:grpSpPr>
        <p:sp>
          <p:nvSpPr>
            <p:cNvPr id="7132" name="Google Shape;7132;p62"/>
            <p:cNvSpPr/>
            <p:nvPr/>
          </p:nvSpPr>
          <p:spPr>
            <a:xfrm>
              <a:off x="7331878" y="1554938"/>
              <a:ext cx="158704" cy="209720"/>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FABA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2"/>
            <p:cNvSpPr/>
            <p:nvPr/>
          </p:nvSpPr>
          <p:spPr>
            <a:xfrm>
              <a:off x="7331878" y="1554938"/>
              <a:ext cx="79363" cy="209720"/>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EBB0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2"/>
            <p:cNvSpPr/>
            <p:nvPr/>
          </p:nvSpPr>
          <p:spPr>
            <a:xfrm>
              <a:off x="7303742" y="1718323"/>
              <a:ext cx="214997" cy="12609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CDF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2"/>
            <p:cNvSpPr/>
            <p:nvPr/>
          </p:nvSpPr>
          <p:spPr>
            <a:xfrm>
              <a:off x="7303934" y="1767695"/>
              <a:ext cx="214805" cy="76720"/>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2"/>
            <p:cNvSpPr/>
            <p:nvPr/>
          </p:nvSpPr>
          <p:spPr>
            <a:xfrm>
              <a:off x="7345347" y="1767695"/>
              <a:ext cx="132193" cy="53456"/>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2"/>
            <p:cNvSpPr/>
            <p:nvPr/>
          </p:nvSpPr>
          <p:spPr>
            <a:xfrm>
              <a:off x="7306179" y="1789313"/>
              <a:ext cx="39788" cy="55103"/>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2"/>
            <p:cNvSpPr/>
            <p:nvPr/>
          </p:nvSpPr>
          <p:spPr>
            <a:xfrm>
              <a:off x="7383275" y="1718323"/>
              <a:ext cx="56123" cy="23286"/>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513259">
                <a:alpha val="37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2"/>
            <p:cNvSpPr/>
            <p:nvPr/>
          </p:nvSpPr>
          <p:spPr>
            <a:xfrm>
              <a:off x="7335961" y="1611024"/>
              <a:ext cx="150537" cy="121388"/>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CDF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2"/>
            <p:cNvSpPr/>
            <p:nvPr/>
          </p:nvSpPr>
          <p:spPr>
            <a:xfrm>
              <a:off x="7335961" y="1611024"/>
              <a:ext cx="149938" cy="121388"/>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513259">
                <a:alpha val="379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2"/>
            <p:cNvSpPr/>
            <p:nvPr/>
          </p:nvSpPr>
          <p:spPr>
            <a:xfrm>
              <a:off x="7378786" y="1652956"/>
              <a:ext cx="9215" cy="13984"/>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2"/>
            <p:cNvSpPr/>
            <p:nvPr/>
          </p:nvSpPr>
          <p:spPr>
            <a:xfrm>
              <a:off x="7434673" y="1652956"/>
              <a:ext cx="9407" cy="13984"/>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2"/>
            <p:cNvSpPr/>
            <p:nvPr/>
          </p:nvSpPr>
          <p:spPr>
            <a:xfrm>
              <a:off x="7390651" y="1685628"/>
              <a:ext cx="41370" cy="14177"/>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22244E">
                <a:alpha val="36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2"/>
            <p:cNvSpPr/>
            <p:nvPr/>
          </p:nvSpPr>
          <p:spPr>
            <a:xfrm>
              <a:off x="7476685" y="1789313"/>
              <a:ext cx="39810" cy="55103"/>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2"/>
            <p:cNvSpPr/>
            <p:nvPr/>
          </p:nvSpPr>
          <p:spPr>
            <a:xfrm>
              <a:off x="7367369" y="1634246"/>
              <a:ext cx="27409" cy="14134"/>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EBB0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2"/>
            <p:cNvSpPr/>
            <p:nvPr/>
          </p:nvSpPr>
          <p:spPr>
            <a:xfrm>
              <a:off x="7365936" y="1554938"/>
              <a:ext cx="124859" cy="98124"/>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FABA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2"/>
            <p:cNvSpPr/>
            <p:nvPr/>
          </p:nvSpPr>
          <p:spPr>
            <a:xfrm>
              <a:off x="7439377" y="1732200"/>
              <a:ext cx="51419" cy="112215"/>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FABA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62"/>
          <p:cNvGrpSpPr/>
          <p:nvPr/>
        </p:nvGrpSpPr>
        <p:grpSpPr>
          <a:xfrm>
            <a:off x="6871037" y="3737887"/>
            <a:ext cx="213615" cy="287762"/>
            <a:chOff x="6871037" y="3737887"/>
            <a:chExt cx="213615" cy="287762"/>
          </a:xfrm>
        </p:grpSpPr>
        <p:sp>
          <p:nvSpPr>
            <p:cNvPr id="7149" name="Google Shape;7149;p62"/>
            <p:cNvSpPr/>
            <p:nvPr/>
          </p:nvSpPr>
          <p:spPr>
            <a:xfrm>
              <a:off x="6885014" y="3751864"/>
              <a:ext cx="79043" cy="20875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5A3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2"/>
            <p:cNvSpPr/>
            <p:nvPr/>
          </p:nvSpPr>
          <p:spPr>
            <a:xfrm>
              <a:off x="6926753" y="3737887"/>
              <a:ext cx="148570" cy="218076"/>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47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2"/>
            <p:cNvSpPr/>
            <p:nvPr/>
          </p:nvSpPr>
          <p:spPr>
            <a:xfrm>
              <a:off x="6903664" y="3853800"/>
              <a:ext cx="18460" cy="37259"/>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2"/>
            <p:cNvSpPr/>
            <p:nvPr/>
          </p:nvSpPr>
          <p:spPr>
            <a:xfrm>
              <a:off x="6903664" y="3853800"/>
              <a:ext cx="9325" cy="37302"/>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2"/>
            <p:cNvSpPr/>
            <p:nvPr/>
          </p:nvSpPr>
          <p:spPr>
            <a:xfrm>
              <a:off x="7033554" y="3853800"/>
              <a:ext cx="18460" cy="37259"/>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2"/>
            <p:cNvSpPr/>
            <p:nvPr/>
          </p:nvSpPr>
          <p:spPr>
            <a:xfrm>
              <a:off x="7033554" y="3853800"/>
              <a:ext cx="9325" cy="37302"/>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2"/>
            <p:cNvSpPr/>
            <p:nvPr/>
          </p:nvSpPr>
          <p:spPr>
            <a:xfrm>
              <a:off x="6871037" y="3904864"/>
              <a:ext cx="213615" cy="120785"/>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2"/>
            <p:cNvSpPr/>
            <p:nvPr/>
          </p:nvSpPr>
          <p:spPr>
            <a:xfrm>
              <a:off x="6950055" y="3904864"/>
              <a:ext cx="55762" cy="18651"/>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22244E">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2"/>
            <p:cNvSpPr/>
            <p:nvPr/>
          </p:nvSpPr>
          <p:spPr>
            <a:xfrm>
              <a:off x="6899607" y="3788951"/>
              <a:ext cx="156260" cy="125246"/>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2"/>
            <p:cNvSpPr/>
            <p:nvPr/>
          </p:nvSpPr>
          <p:spPr>
            <a:xfrm>
              <a:off x="6945403" y="3835703"/>
              <a:ext cx="9347" cy="14063"/>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2"/>
            <p:cNvSpPr/>
            <p:nvPr/>
          </p:nvSpPr>
          <p:spPr>
            <a:xfrm>
              <a:off x="7001119" y="3835703"/>
              <a:ext cx="9156" cy="14063"/>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2"/>
            <p:cNvSpPr/>
            <p:nvPr/>
          </p:nvSpPr>
          <p:spPr>
            <a:xfrm>
              <a:off x="6957340" y="3872386"/>
              <a:ext cx="41147" cy="14063"/>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22244E">
                <a:alpha val="36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2"/>
            <p:cNvSpPr/>
            <p:nvPr/>
          </p:nvSpPr>
          <p:spPr>
            <a:xfrm>
              <a:off x="6938988" y="3819028"/>
              <a:ext cx="18672" cy="11896"/>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57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2"/>
            <p:cNvSpPr/>
            <p:nvPr/>
          </p:nvSpPr>
          <p:spPr>
            <a:xfrm>
              <a:off x="6997996" y="3819028"/>
              <a:ext cx="18885" cy="11896"/>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57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2"/>
            <p:cNvSpPr/>
            <p:nvPr/>
          </p:nvSpPr>
          <p:spPr>
            <a:xfrm>
              <a:off x="6871037" y="3959369"/>
              <a:ext cx="213615" cy="6627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2"/>
            <p:cNvSpPr/>
            <p:nvPr/>
          </p:nvSpPr>
          <p:spPr>
            <a:xfrm>
              <a:off x="6891301" y="3959561"/>
              <a:ext cx="173084" cy="47498"/>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2"/>
            <p:cNvSpPr/>
            <p:nvPr/>
          </p:nvSpPr>
          <p:spPr>
            <a:xfrm>
              <a:off x="6903048" y="3788951"/>
              <a:ext cx="112075" cy="125246"/>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22244E">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62"/>
          <p:cNvGrpSpPr/>
          <p:nvPr/>
        </p:nvGrpSpPr>
        <p:grpSpPr>
          <a:xfrm>
            <a:off x="7303557" y="2429975"/>
            <a:ext cx="215374" cy="290137"/>
            <a:chOff x="7303557" y="2429975"/>
            <a:chExt cx="215374" cy="290137"/>
          </a:xfrm>
        </p:grpSpPr>
        <p:sp>
          <p:nvSpPr>
            <p:cNvPr id="7167" name="Google Shape;7167;p62"/>
            <p:cNvSpPr/>
            <p:nvPr/>
          </p:nvSpPr>
          <p:spPr>
            <a:xfrm>
              <a:off x="7308269" y="2429975"/>
              <a:ext cx="65602" cy="65602"/>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2"/>
            <p:cNvSpPr/>
            <p:nvPr/>
          </p:nvSpPr>
          <p:spPr>
            <a:xfrm>
              <a:off x="7448634" y="2429975"/>
              <a:ext cx="65602" cy="65602"/>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2"/>
            <p:cNvSpPr/>
            <p:nvPr/>
          </p:nvSpPr>
          <p:spPr>
            <a:xfrm>
              <a:off x="7315015" y="2434473"/>
              <a:ext cx="192479" cy="11239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B5B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2"/>
            <p:cNvSpPr/>
            <p:nvPr/>
          </p:nvSpPr>
          <p:spPr>
            <a:xfrm>
              <a:off x="7303557" y="2603022"/>
              <a:ext cx="215182" cy="117089"/>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2"/>
            <p:cNvSpPr/>
            <p:nvPr/>
          </p:nvSpPr>
          <p:spPr>
            <a:xfrm>
              <a:off x="7303771" y="2655322"/>
              <a:ext cx="215160" cy="64788"/>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2"/>
            <p:cNvSpPr/>
            <p:nvPr/>
          </p:nvSpPr>
          <p:spPr>
            <a:xfrm>
              <a:off x="7383249" y="2603022"/>
              <a:ext cx="56200" cy="18826"/>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513259">
                <a:alpha val="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2"/>
            <p:cNvSpPr/>
            <p:nvPr/>
          </p:nvSpPr>
          <p:spPr>
            <a:xfrm>
              <a:off x="7332363" y="2467369"/>
              <a:ext cx="157569" cy="145082"/>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BC7C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2"/>
            <p:cNvSpPr/>
            <p:nvPr/>
          </p:nvSpPr>
          <p:spPr>
            <a:xfrm>
              <a:off x="7332770" y="2467304"/>
              <a:ext cx="139171" cy="145125"/>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513259">
                <a:alpha val="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2"/>
            <p:cNvSpPr/>
            <p:nvPr/>
          </p:nvSpPr>
          <p:spPr>
            <a:xfrm>
              <a:off x="7390552" y="2570190"/>
              <a:ext cx="41400" cy="1428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2"/>
            <p:cNvSpPr/>
            <p:nvPr/>
          </p:nvSpPr>
          <p:spPr>
            <a:xfrm>
              <a:off x="7378537" y="2532904"/>
              <a:ext cx="9424" cy="13964"/>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2"/>
            <p:cNvSpPr/>
            <p:nvPr/>
          </p:nvSpPr>
          <p:spPr>
            <a:xfrm>
              <a:off x="7434735" y="2532904"/>
              <a:ext cx="9210" cy="13964"/>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2"/>
            <p:cNvSpPr/>
            <p:nvPr/>
          </p:nvSpPr>
          <p:spPr>
            <a:xfrm>
              <a:off x="7372219" y="2518854"/>
              <a:ext cx="17177" cy="9402"/>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675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2"/>
            <p:cNvSpPr/>
            <p:nvPr/>
          </p:nvSpPr>
          <p:spPr>
            <a:xfrm>
              <a:off x="7433107" y="2518833"/>
              <a:ext cx="15742" cy="9424"/>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675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2"/>
            <p:cNvSpPr/>
            <p:nvPr/>
          </p:nvSpPr>
          <p:spPr>
            <a:xfrm>
              <a:off x="7357699" y="2434665"/>
              <a:ext cx="133046" cy="79502"/>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2"/>
            <p:cNvSpPr/>
            <p:nvPr/>
          </p:nvSpPr>
          <p:spPr>
            <a:xfrm>
              <a:off x="7331549" y="2655322"/>
              <a:ext cx="159389" cy="41293"/>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2"/>
            <p:cNvSpPr/>
            <p:nvPr/>
          </p:nvSpPr>
          <p:spPr>
            <a:xfrm>
              <a:off x="7303557" y="2650224"/>
              <a:ext cx="70314" cy="69885"/>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2"/>
            <p:cNvSpPr/>
            <p:nvPr/>
          </p:nvSpPr>
          <p:spPr>
            <a:xfrm>
              <a:off x="7448634" y="2650224"/>
              <a:ext cx="70292" cy="69885"/>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62"/>
          <p:cNvGrpSpPr/>
          <p:nvPr/>
        </p:nvGrpSpPr>
        <p:grpSpPr>
          <a:xfrm>
            <a:off x="7742082" y="3737908"/>
            <a:ext cx="214231" cy="287676"/>
            <a:chOff x="7742082" y="3737908"/>
            <a:chExt cx="214231" cy="287676"/>
          </a:xfrm>
        </p:grpSpPr>
        <p:sp>
          <p:nvSpPr>
            <p:cNvPr id="7185" name="Google Shape;7185;p62"/>
            <p:cNvSpPr/>
            <p:nvPr/>
          </p:nvSpPr>
          <p:spPr>
            <a:xfrm>
              <a:off x="7753234" y="3737908"/>
              <a:ext cx="192330" cy="9232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2"/>
            <p:cNvSpPr/>
            <p:nvPr/>
          </p:nvSpPr>
          <p:spPr>
            <a:xfrm>
              <a:off x="7760923" y="3872153"/>
              <a:ext cx="65087" cy="102368"/>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2"/>
            <p:cNvSpPr/>
            <p:nvPr/>
          </p:nvSpPr>
          <p:spPr>
            <a:xfrm>
              <a:off x="7742295" y="3923217"/>
              <a:ext cx="214018" cy="102368"/>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C78E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2"/>
            <p:cNvSpPr/>
            <p:nvPr/>
          </p:nvSpPr>
          <p:spPr>
            <a:xfrm>
              <a:off x="7742082" y="3954633"/>
              <a:ext cx="214231" cy="70950"/>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2"/>
            <p:cNvSpPr/>
            <p:nvPr/>
          </p:nvSpPr>
          <p:spPr>
            <a:xfrm>
              <a:off x="7794782" y="3954633"/>
              <a:ext cx="109038" cy="49601"/>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2"/>
            <p:cNvSpPr/>
            <p:nvPr/>
          </p:nvSpPr>
          <p:spPr>
            <a:xfrm>
              <a:off x="7821525" y="3923217"/>
              <a:ext cx="55740" cy="18672"/>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513259">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2"/>
            <p:cNvSpPr/>
            <p:nvPr/>
          </p:nvSpPr>
          <p:spPr>
            <a:xfrm>
              <a:off x="7771056" y="3807112"/>
              <a:ext cx="152627" cy="125267"/>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C78E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2"/>
            <p:cNvSpPr/>
            <p:nvPr/>
          </p:nvSpPr>
          <p:spPr>
            <a:xfrm>
              <a:off x="7816661" y="3854183"/>
              <a:ext cx="9347" cy="13744"/>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2"/>
            <p:cNvSpPr/>
            <p:nvPr/>
          </p:nvSpPr>
          <p:spPr>
            <a:xfrm>
              <a:off x="7872589" y="3854183"/>
              <a:ext cx="9347" cy="13744"/>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2"/>
            <p:cNvSpPr/>
            <p:nvPr/>
          </p:nvSpPr>
          <p:spPr>
            <a:xfrm>
              <a:off x="7828343" y="3890463"/>
              <a:ext cx="41317" cy="14190"/>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513259">
                <a:alpha val="227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2"/>
            <p:cNvSpPr/>
            <p:nvPr/>
          </p:nvSpPr>
          <p:spPr>
            <a:xfrm>
              <a:off x="7774114" y="3811573"/>
              <a:ext cx="135782" cy="120976"/>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513259">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2"/>
            <p:cNvSpPr/>
            <p:nvPr/>
          </p:nvSpPr>
          <p:spPr>
            <a:xfrm>
              <a:off x="7900542" y="3820898"/>
              <a:ext cx="18481" cy="34859"/>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2"/>
            <p:cNvSpPr/>
            <p:nvPr/>
          </p:nvSpPr>
          <p:spPr>
            <a:xfrm>
              <a:off x="7779382" y="3820898"/>
              <a:ext cx="18651" cy="34859"/>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2"/>
            <p:cNvSpPr/>
            <p:nvPr/>
          </p:nvSpPr>
          <p:spPr>
            <a:xfrm>
              <a:off x="7779573" y="3820898"/>
              <a:ext cx="139648" cy="23324"/>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2"/>
            <p:cNvSpPr/>
            <p:nvPr/>
          </p:nvSpPr>
          <p:spPr>
            <a:xfrm>
              <a:off x="7837944" y="3997795"/>
              <a:ext cx="22708" cy="27785"/>
            </a:xfrm>
            <a:custGeom>
              <a:rect b="b" l="l" r="r" t="t"/>
              <a:pathLst>
                <a:path extrusionOk="0" h="1308" w="1069">
                  <a:moveTo>
                    <a:pt x="859" y="0"/>
                  </a:moveTo>
                  <a:lnTo>
                    <a:pt x="200" y="10"/>
                  </a:lnTo>
                  <a:lnTo>
                    <a:pt x="0" y="1307"/>
                  </a:lnTo>
                  <a:lnTo>
                    <a:pt x="1069" y="1307"/>
                  </a:lnTo>
                  <a:lnTo>
                    <a:pt x="8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2"/>
            <p:cNvSpPr/>
            <p:nvPr/>
          </p:nvSpPr>
          <p:spPr>
            <a:xfrm>
              <a:off x="7831848" y="3974493"/>
              <a:ext cx="34689" cy="2574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2"/>
            <p:cNvSpPr/>
            <p:nvPr/>
          </p:nvSpPr>
          <p:spPr>
            <a:xfrm>
              <a:off x="7803279" y="3943906"/>
              <a:ext cx="46032" cy="50982"/>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2"/>
            <p:cNvSpPr/>
            <p:nvPr/>
          </p:nvSpPr>
          <p:spPr>
            <a:xfrm>
              <a:off x="7849287" y="3943906"/>
              <a:ext cx="46011" cy="50982"/>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2"/>
            <p:cNvSpPr/>
            <p:nvPr/>
          </p:nvSpPr>
          <p:spPr>
            <a:xfrm>
              <a:off x="7744929" y="3979549"/>
              <a:ext cx="39320" cy="46032"/>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2"/>
            <p:cNvSpPr/>
            <p:nvPr/>
          </p:nvSpPr>
          <p:spPr>
            <a:xfrm>
              <a:off x="7914328" y="3979549"/>
              <a:ext cx="39341" cy="46032"/>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2"/>
            <p:cNvSpPr/>
            <p:nvPr/>
          </p:nvSpPr>
          <p:spPr>
            <a:xfrm>
              <a:off x="7779573" y="3792923"/>
              <a:ext cx="139457" cy="27998"/>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2"/>
            <p:cNvSpPr/>
            <p:nvPr/>
          </p:nvSpPr>
          <p:spPr>
            <a:xfrm>
              <a:off x="7835310" y="3765161"/>
              <a:ext cx="27976" cy="32437"/>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2"/>
            <p:cNvSpPr/>
            <p:nvPr/>
          </p:nvSpPr>
          <p:spPr>
            <a:xfrm>
              <a:off x="7835332" y="3765161"/>
              <a:ext cx="18630" cy="32544"/>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62"/>
          <p:cNvGrpSpPr/>
          <p:nvPr/>
        </p:nvGrpSpPr>
        <p:grpSpPr>
          <a:xfrm>
            <a:off x="5559985" y="2869387"/>
            <a:ext cx="213967" cy="288272"/>
            <a:chOff x="5559985" y="2869387"/>
            <a:chExt cx="213967" cy="288272"/>
          </a:xfrm>
        </p:grpSpPr>
        <p:sp>
          <p:nvSpPr>
            <p:cNvPr id="7209" name="Google Shape;7209;p62"/>
            <p:cNvSpPr/>
            <p:nvPr/>
          </p:nvSpPr>
          <p:spPr>
            <a:xfrm>
              <a:off x="5559985" y="3036865"/>
              <a:ext cx="213967" cy="12079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B37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2"/>
            <p:cNvSpPr/>
            <p:nvPr/>
          </p:nvSpPr>
          <p:spPr>
            <a:xfrm>
              <a:off x="5559985" y="3078889"/>
              <a:ext cx="213775" cy="78769"/>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2"/>
            <p:cNvSpPr/>
            <p:nvPr/>
          </p:nvSpPr>
          <p:spPr>
            <a:xfrm>
              <a:off x="5616010" y="3078889"/>
              <a:ext cx="101919" cy="50768"/>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2"/>
            <p:cNvSpPr/>
            <p:nvPr/>
          </p:nvSpPr>
          <p:spPr>
            <a:xfrm>
              <a:off x="5639160" y="3036653"/>
              <a:ext cx="55832" cy="18745"/>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513259">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2"/>
            <p:cNvSpPr/>
            <p:nvPr/>
          </p:nvSpPr>
          <p:spPr>
            <a:xfrm>
              <a:off x="5694972" y="2985713"/>
              <a:ext cx="37172" cy="171943"/>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A3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2"/>
            <p:cNvSpPr/>
            <p:nvPr/>
          </p:nvSpPr>
          <p:spPr>
            <a:xfrm>
              <a:off x="5694972" y="3050654"/>
              <a:ext cx="23788" cy="18703"/>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2"/>
            <p:cNvSpPr/>
            <p:nvPr/>
          </p:nvSpPr>
          <p:spPr>
            <a:xfrm>
              <a:off x="5601817" y="2985713"/>
              <a:ext cx="37151" cy="171943"/>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A3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2"/>
            <p:cNvSpPr/>
            <p:nvPr/>
          </p:nvSpPr>
          <p:spPr>
            <a:xfrm>
              <a:off x="5571369" y="2869387"/>
              <a:ext cx="191221" cy="111664"/>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47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2"/>
            <p:cNvSpPr/>
            <p:nvPr/>
          </p:nvSpPr>
          <p:spPr>
            <a:xfrm>
              <a:off x="5588816" y="2902070"/>
              <a:ext cx="156326" cy="1439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B37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2"/>
            <p:cNvSpPr/>
            <p:nvPr/>
          </p:nvSpPr>
          <p:spPr>
            <a:xfrm>
              <a:off x="5588944" y="2902006"/>
              <a:ext cx="138325" cy="144198"/>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513259">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2"/>
            <p:cNvSpPr/>
            <p:nvPr/>
          </p:nvSpPr>
          <p:spPr>
            <a:xfrm>
              <a:off x="5646054" y="2997288"/>
              <a:ext cx="41853" cy="18490"/>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2"/>
            <p:cNvSpPr/>
            <p:nvPr/>
          </p:nvSpPr>
          <p:spPr>
            <a:xfrm>
              <a:off x="5634500" y="2967138"/>
              <a:ext cx="9149" cy="1391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2"/>
            <p:cNvSpPr/>
            <p:nvPr/>
          </p:nvSpPr>
          <p:spPr>
            <a:xfrm>
              <a:off x="5690312" y="2967138"/>
              <a:ext cx="9149" cy="1391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2"/>
            <p:cNvSpPr/>
            <p:nvPr/>
          </p:nvSpPr>
          <p:spPr>
            <a:xfrm>
              <a:off x="5627989" y="2951966"/>
              <a:ext cx="22107" cy="10426"/>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5236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2"/>
            <p:cNvSpPr/>
            <p:nvPr/>
          </p:nvSpPr>
          <p:spPr>
            <a:xfrm>
              <a:off x="5683801" y="2951988"/>
              <a:ext cx="22171" cy="10405"/>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5236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2"/>
            <p:cNvSpPr/>
            <p:nvPr/>
          </p:nvSpPr>
          <p:spPr>
            <a:xfrm>
              <a:off x="5613988" y="2869387"/>
              <a:ext cx="131963" cy="78982"/>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A3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2"/>
            <p:cNvSpPr/>
            <p:nvPr/>
          </p:nvSpPr>
          <p:spPr>
            <a:xfrm>
              <a:off x="5615414" y="3050654"/>
              <a:ext cx="23767" cy="18703"/>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2"/>
            <p:cNvSpPr/>
            <p:nvPr/>
          </p:nvSpPr>
          <p:spPr>
            <a:xfrm>
              <a:off x="5615414" y="3050654"/>
              <a:ext cx="23767" cy="9575"/>
            </a:xfrm>
            <a:custGeom>
              <a:rect b="b" l="l" r="r" t="t"/>
              <a:pathLst>
                <a:path extrusionOk="0" h="450" w="1117">
                  <a:moveTo>
                    <a:pt x="0" y="1"/>
                  </a:moveTo>
                  <a:cubicBezTo>
                    <a:pt x="10" y="154"/>
                    <a:pt x="19" y="297"/>
                    <a:pt x="19" y="449"/>
                  </a:cubicBezTo>
                  <a:lnTo>
                    <a:pt x="1116" y="449"/>
                  </a:lnTo>
                  <a:lnTo>
                    <a:pt x="1116" y="1"/>
                  </a:ln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2"/>
            <p:cNvSpPr/>
            <p:nvPr/>
          </p:nvSpPr>
          <p:spPr>
            <a:xfrm>
              <a:off x="5694781" y="3050866"/>
              <a:ext cx="23767" cy="9362"/>
            </a:xfrm>
            <a:custGeom>
              <a:rect b="b" l="l" r="r" t="t"/>
              <a:pathLst>
                <a:path extrusionOk="0" h="440" w="1117">
                  <a:moveTo>
                    <a:pt x="0" y="1"/>
                  </a:moveTo>
                  <a:lnTo>
                    <a:pt x="0" y="439"/>
                  </a:lnTo>
                  <a:lnTo>
                    <a:pt x="1098" y="439"/>
                  </a:lnTo>
                  <a:cubicBezTo>
                    <a:pt x="1098" y="287"/>
                    <a:pt x="1107" y="144"/>
                    <a:pt x="1117" y="1"/>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62"/>
          <p:cNvGrpSpPr/>
          <p:nvPr/>
        </p:nvGrpSpPr>
        <p:grpSpPr>
          <a:xfrm>
            <a:off x="5558089" y="1991088"/>
            <a:ext cx="217763" cy="293135"/>
            <a:chOff x="5558089" y="1991088"/>
            <a:chExt cx="217763" cy="293135"/>
          </a:xfrm>
        </p:grpSpPr>
        <p:sp>
          <p:nvSpPr>
            <p:cNvPr id="7229" name="Google Shape;7229;p62"/>
            <p:cNvSpPr/>
            <p:nvPr/>
          </p:nvSpPr>
          <p:spPr>
            <a:xfrm>
              <a:off x="5558089" y="2193912"/>
              <a:ext cx="217763" cy="90312"/>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2"/>
            <p:cNvSpPr/>
            <p:nvPr/>
          </p:nvSpPr>
          <p:spPr>
            <a:xfrm>
              <a:off x="5586392" y="2024073"/>
              <a:ext cx="160962" cy="241135"/>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2"/>
            <p:cNvSpPr/>
            <p:nvPr/>
          </p:nvSpPr>
          <p:spPr>
            <a:xfrm>
              <a:off x="5621516" y="2184621"/>
              <a:ext cx="122113" cy="79570"/>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2"/>
            <p:cNvSpPr/>
            <p:nvPr/>
          </p:nvSpPr>
          <p:spPr>
            <a:xfrm>
              <a:off x="5605405" y="2090194"/>
              <a:ext cx="122935" cy="104151"/>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2244E">
                <a:alpha val="36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2"/>
            <p:cNvSpPr/>
            <p:nvPr/>
          </p:nvSpPr>
          <p:spPr>
            <a:xfrm>
              <a:off x="5605405" y="2052380"/>
              <a:ext cx="123152" cy="118207"/>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F2B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2"/>
            <p:cNvSpPr/>
            <p:nvPr/>
          </p:nvSpPr>
          <p:spPr>
            <a:xfrm>
              <a:off x="5605210" y="2052380"/>
              <a:ext cx="123130" cy="118423"/>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2"/>
            <p:cNvSpPr/>
            <p:nvPr/>
          </p:nvSpPr>
          <p:spPr>
            <a:xfrm>
              <a:off x="5646117" y="2127943"/>
              <a:ext cx="41967" cy="14359"/>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2"/>
            <p:cNvSpPr/>
            <p:nvPr/>
          </p:nvSpPr>
          <p:spPr>
            <a:xfrm>
              <a:off x="5634120" y="2095045"/>
              <a:ext cx="9312" cy="1396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2"/>
            <p:cNvSpPr/>
            <p:nvPr/>
          </p:nvSpPr>
          <p:spPr>
            <a:xfrm>
              <a:off x="5690726" y="2095045"/>
              <a:ext cx="9528" cy="1396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2"/>
            <p:cNvSpPr/>
            <p:nvPr/>
          </p:nvSpPr>
          <p:spPr>
            <a:xfrm>
              <a:off x="5627710" y="2080686"/>
              <a:ext cx="22131" cy="9529"/>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2"/>
            <p:cNvSpPr/>
            <p:nvPr/>
          </p:nvSpPr>
          <p:spPr>
            <a:xfrm>
              <a:off x="5684532" y="2080686"/>
              <a:ext cx="21915" cy="9529"/>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2"/>
            <p:cNvSpPr/>
            <p:nvPr/>
          </p:nvSpPr>
          <p:spPr>
            <a:xfrm>
              <a:off x="5579787" y="1991088"/>
              <a:ext cx="172720" cy="236110"/>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62"/>
          <p:cNvGrpSpPr/>
          <p:nvPr/>
        </p:nvGrpSpPr>
        <p:grpSpPr>
          <a:xfrm>
            <a:off x="7305979" y="2869385"/>
            <a:ext cx="210520" cy="288060"/>
            <a:chOff x="7305979" y="2869385"/>
            <a:chExt cx="210520" cy="288060"/>
          </a:xfrm>
        </p:grpSpPr>
        <p:sp>
          <p:nvSpPr>
            <p:cNvPr id="7242" name="Google Shape;7242;p62"/>
            <p:cNvSpPr/>
            <p:nvPr/>
          </p:nvSpPr>
          <p:spPr>
            <a:xfrm>
              <a:off x="7333597" y="3006606"/>
              <a:ext cx="155496" cy="100706"/>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F18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2"/>
            <p:cNvSpPr/>
            <p:nvPr/>
          </p:nvSpPr>
          <p:spPr>
            <a:xfrm>
              <a:off x="7333597" y="3006606"/>
              <a:ext cx="77769" cy="100706"/>
            </a:xfrm>
            <a:custGeom>
              <a:rect b="b" l="l" r="r" t="t"/>
              <a:pathLst>
                <a:path extrusionOk="0" h="4733" w="3655">
                  <a:moveTo>
                    <a:pt x="869" y="1"/>
                  </a:moveTo>
                  <a:cubicBezTo>
                    <a:pt x="869" y="1651"/>
                    <a:pt x="0" y="2596"/>
                    <a:pt x="430" y="4733"/>
                  </a:cubicBezTo>
                  <a:lnTo>
                    <a:pt x="3654" y="4733"/>
                  </a:lnTo>
                  <a:lnTo>
                    <a:pt x="3654" y="1"/>
                  </a:lnTo>
                  <a:close/>
                </a:path>
              </a:pathLst>
            </a:custGeom>
            <a:solidFill>
              <a:srgbClr val="F18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2"/>
            <p:cNvSpPr/>
            <p:nvPr/>
          </p:nvSpPr>
          <p:spPr>
            <a:xfrm>
              <a:off x="7305979" y="3047821"/>
              <a:ext cx="210520" cy="109622"/>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D1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2"/>
            <p:cNvSpPr/>
            <p:nvPr/>
          </p:nvSpPr>
          <p:spPr>
            <a:xfrm>
              <a:off x="7306191" y="3093697"/>
              <a:ext cx="210307" cy="63747"/>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2"/>
            <p:cNvSpPr/>
            <p:nvPr/>
          </p:nvSpPr>
          <p:spPr>
            <a:xfrm>
              <a:off x="7383941" y="3052290"/>
              <a:ext cx="54832" cy="2289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513259">
                <a:alpha val="63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2"/>
            <p:cNvSpPr/>
            <p:nvPr/>
          </p:nvSpPr>
          <p:spPr>
            <a:xfrm>
              <a:off x="7351854" y="2942474"/>
              <a:ext cx="118984" cy="123622"/>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F2D1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2"/>
            <p:cNvSpPr/>
            <p:nvPr/>
          </p:nvSpPr>
          <p:spPr>
            <a:xfrm>
              <a:off x="7351705" y="2942474"/>
              <a:ext cx="119133" cy="123601"/>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513259">
                <a:alpha val="63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2"/>
            <p:cNvSpPr/>
            <p:nvPr/>
          </p:nvSpPr>
          <p:spPr>
            <a:xfrm>
              <a:off x="7438753" y="3075015"/>
              <a:ext cx="21" cy="234"/>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2"/>
            <p:cNvSpPr/>
            <p:nvPr/>
          </p:nvSpPr>
          <p:spPr>
            <a:xfrm>
              <a:off x="7383941" y="3075015"/>
              <a:ext cx="21" cy="234"/>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2"/>
            <p:cNvSpPr/>
            <p:nvPr/>
          </p:nvSpPr>
          <p:spPr>
            <a:xfrm>
              <a:off x="7391048" y="3024905"/>
              <a:ext cx="40640" cy="13809"/>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513259">
                <a:alpha val="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2"/>
            <p:cNvSpPr/>
            <p:nvPr/>
          </p:nvSpPr>
          <p:spPr>
            <a:xfrm>
              <a:off x="7379260" y="2992903"/>
              <a:ext cx="9362" cy="13724"/>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2"/>
            <p:cNvSpPr/>
            <p:nvPr/>
          </p:nvSpPr>
          <p:spPr>
            <a:xfrm>
              <a:off x="7434284" y="2992903"/>
              <a:ext cx="9149" cy="13724"/>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2"/>
            <p:cNvSpPr/>
            <p:nvPr/>
          </p:nvSpPr>
          <p:spPr>
            <a:xfrm>
              <a:off x="7427986" y="2979200"/>
              <a:ext cx="21533" cy="9171"/>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F58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2"/>
            <p:cNvSpPr/>
            <p:nvPr/>
          </p:nvSpPr>
          <p:spPr>
            <a:xfrm>
              <a:off x="7373174" y="2979200"/>
              <a:ext cx="21341" cy="9171"/>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F58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2"/>
            <p:cNvSpPr/>
            <p:nvPr/>
          </p:nvSpPr>
          <p:spPr>
            <a:xfrm>
              <a:off x="7324469" y="2869385"/>
              <a:ext cx="173773" cy="164645"/>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2"/>
            <p:cNvSpPr/>
            <p:nvPr/>
          </p:nvSpPr>
          <p:spPr>
            <a:xfrm>
              <a:off x="7342726" y="2892237"/>
              <a:ext cx="137453" cy="91451"/>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F58A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2"/>
            <p:cNvSpPr/>
            <p:nvPr/>
          </p:nvSpPr>
          <p:spPr>
            <a:xfrm>
              <a:off x="7379877" y="2892237"/>
              <a:ext cx="100281" cy="91451"/>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F186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2"/>
            <p:cNvSpPr/>
            <p:nvPr/>
          </p:nvSpPr>
          <p:spPr>
            <a:xfrm>
              <a:off x="7310660" y="3114400"/>
              <a:ext cx="36959" cy="43044"/>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2"/>
            <p:cNvSpPr/>
            <p:nvPr/>
          </p:nvSpPr>
          <p:spPr>
            <a:xfrm>
              <a:off x="7475287" y="3114400"/>
              <a:ext cx="37172" cy="43044"/>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2"/>
            <p:cNvSpPr/>
            <p:nvPr/>
          </p:nvSpPr>
          <p:spPr>
            <a:xfrm>
              <a:off x="7361812" y="3093697"/>
              <a:ext cx="99281" cy="45491"/>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2"/>
            <p:cNvSpPr/>
            <p:nvPr/>
          </p:nvSpPr>
          <p:spPr>
            <a:xfrm>
              <a:off x="7328916" y="2974540"/>
              <a:ext cx="22958" cy="36555"/>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2"/>
            <p:cNvSpPr/>
            <p:nvPr/>
          </p:nvSpPr>
          <p:spPr>
            <a:xfrm>
              <a:off x="7342726" y="2974540"/>
              <a:ext cx="9149" cy="36555"/>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2"/>
            <p:cNvSpPr/>
            <p:nvPr/>
          </p:nvSpPr>
          <p:spPr>
            <a:xfrm>
              <a:off x="7470819" y="2974540"/>
              <a:ext cx="22958" cy="36555"/>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2"/>
            <p:cNvSpPr/>
            <p:nvPr/>
          </p:nvSpPr>
          <p:spPr>
            <a:xfrm>
              <a:off x="7470819" y="2974540"/>
              <a:ext cx="9149" cy="36555"/>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2"/>
            <p:cNvSpPr/>
            <p:nvPr/>
          </p:nvSpPr>
          <p:spPr>
            <a:xfrm>
              <a:off x="7370131" y="3024884"/>
              <a:ext cx="13830" cy="9149"/>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62"/>
          <p:cNvGrpSpPr/>
          <p:nvPr/>
        </p:nvGrpSpPr>
        <p:grpSpPr>
          <a:xfrm>
            <a:off x="6426810" y="2869381"/>
            <a:ext cx="213967" cy="288060"/>
            <a:chOff x="6426810" y="2869381"/>
            <a:chExt cx="213967" cy="288060"/>
          </a:xfrm>
        </p:grpSpPr>
        <p:sp>
          <p:nvSpPr>
            <p:cNvPr id="7268" name="Google Shape;7268;p62"/>
            <p:cNvSpPr/>
            <p:nvPr/>
          </p:nvSpPr>
          <p:spPr>
            <a:xfrm>
              <a:off x="6432087" y="2869381"/>
              <a:ext cx="203626" cy="227563"/>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2"/>
            <p:cNvSpPr/>
            <p:nvPr/>
          </p:nvSpPr>
          <p:spPr>
            <a:xfrm>
              <a:off x="6426810" y="3036646"/>
              <a:ext cx="213967" cy="12079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CC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2"/>
            <p:cNvSpPr/>
            <p:nvPr/>
          </p:nvSpPr>
          <p:spPr>
            <a:xfrm>
              <a:off x="6427023" y="3096331"/>
              <a:ext cx="213754" cy="61109"/>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2"/>
            <p:cNvSpPr/>
            <p:nvPr/>
          </p:nvSpPr>
          <p:spPr>
            <a:xfrm>
              <a:off x="6435555" y="3096331"/>
              <a:ext cx="196710" cy="3798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2"/>
            <p:cNvSpPr/>
            <p:nvPr/>
          </p:nvSpPr>
          <p:spPr>
            <a:xfrm>
              <a:off x="6505985" y="3036646"/>
              <a:ext cx="55832" cy="18554"/>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513259">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2"/>
            <p:cNvSpPr/>
            <p:nvPr/>
          </p:nvSpPr>
          <p:spPr>
            <a:xfrm>
              <a:off x="6473302" y="2887850"/>
              <a:ext cx="121005" cy="157943"/>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CC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2"/>
            <p:cNvSpPr/>
            <p:nvPr/>
          </p:nvSpPr>
          <p:spPr>
            <a:xfrm>
              <a:off x="6473111" y="2887850"/>
              <a:ext cx="120984" cy="157964"/>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513259">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2"/>
            <p:cNvSpPr/>
            <p:nvPr/>
          </p:nvSpPr>
          <p:spPr>
            <a:xfrm>
              <a:off x="6513241" y="3003815"/>
              <a:ext cx="41278" cy="14192"/>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2"/>
            <p:cNvSpPr/>
            <p:nvPr/>
          </p:nvSpPr>
          <p:spPr>
            <a:xfrm>
              <a:off x="6501325" y="2971578"/>
              <a:ext cx="9341" cy="13937"/>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2"/>
            <p:cNvSpPr/>
            <p:nvPr/>
          </p:nvSpPr>
          <p:spPr>
            <a:xfrm>
              <a:off x="6557137" y="2971578"/>
              <a:ext cx="9149" cy="13937"/>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2"/>
            <p:cNvSpPr/>
            <p:nvPr/>
          </p:nvSpPr>
          <p:spPr>
            <a:xfrm>
              <a:off x="6495027" y="2957684"/>
              <a:ext cx="21746" cy="9149"/>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79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2"/>
            <p:cNvSpPr/>
            <p:nvPr/>
          </p:nvSpPr>
          <p:spPr>
            <a:xfrm>
              <a:off x="6550839" y="2957684"/>
              <a:ext cx="21746" cy="9149"/>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79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2"/>
            <p:cNvSpPr/>
            <p:nvPr/>
          </p:nvSpPr>
          <p:spPr>
            <a:xfrm>
              <a:off x="6510049" y="3123333"/>
              <a:ext cx="19299" cy="34108"/>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2"/>
            <p:cNvSpPr/>
            <p:nvPr/>
          </p:nvSpPr>
          <p:spPr>
            <a:xfrm>
              <a:off x="6538455" y="3123333"/>
              <a:ext cx="19511" cy="34108"/>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2"/>
            <p:cNvSpPr/>
            <p:nvPr/>
          </p:nvSpPr>
          <p:spPr>
            <a:xfrm>
              <a:off x="6473919" y="2887850"/>
              <a:ext cx="119984" cy="54215"/>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2"/>
            <p:cNvSpPr/>
            <p:nvPr/>
          </p:nvSpPr>
          <p:spPr>
            <a:xfrm>
              <a:off x="6473919" y="2887892"/>
              <a:ext cx="69237" cy="54173"/>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62"/>
          <p:cNvGrpSpPr/>
          <p:nvPr/>
        </p:nvGrpSpPr>
        <p:grpSpPr>
          <a:xfrm>
            <a:off x="7741605" y="2429980"/>
            <a:ext cx="215182" cy="290158"/>
            <a:chOff x="7741605" y="2429980"/>
            <a:chExt cx="215182" cy="290158"/>
          </a:xfrm>
        </p:grpSpPr>
        <p:sp>
          <p:nvSpPr>
            <p:cNvPr id="7285" name="Google Shape;7285;p62"/>
            <p:cNvSpPr/>
            <p:nvPr/>
          </p:nvSpPr>
          <p:spPr>
            <a:xfrm>
              <a:off x="7741605" y="2589149"/>
              <a:ext cx="215182" cy="130989"/>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FAD9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2"/>
            <p:cNvSpPr/>
            <p:nvPr/>
          </p:nvSpPr>
          <p:spPr>
            <a:xfrm>
              <a:off x="7741605" y="2634295"/>
              <a:ext cx="215182" cy="85841"/>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2"/>
            <p:cNvSpPr/>
            <p:nvPr/>
          </p:nvSpPr>
          <p:spPr>
            <a:xfrm>
              <a:off x="7821082" y="2589149"/>
              <a:ext cx="56221" cy="18612"/>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513259">
                <a:alpha val="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2"/>
            <p:cNvSpPr/>
            <p:nvPr/>
          </p:nvSpPr>
          <p:spPr>
            <a:xfrm>
              <a:off x="7770410" y="2472085"/>
              <a:ext cx="157547" cy="126492"/>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FAD9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2"/>
            <p:cNvSpPr/>
            <p:nvPr/>
          </p:nvSpPr>
          <p:spPr>
            <a:xfrm>
              <a:off x="7858476" y="2518859"/>
              <a:ext cx="42321" cy="9424"/>
            </a:xfrm>
            <a:custGeom>
              <a:rect b="b" l="l" r="r" t="t"/>
              <a:pathLst>
                <a:path extrusionOk="0" h="440" w="1976">
                  <a:moveTo>
                    <a:pt x="0" y="1"/>
                  </a:moveTo>
                  <a:lnTo>
                    <a:pt x="0" y="440"/>
                  </a:lnTo>
                  <a:lnTo>
                    <a:pt x="1975" y="440"/>
                  </a:lnTo>
                  <a:lnTo>
                    <a:pt x="1975" y="1"/>
                  </a:lnTo>
                  <a:close/>
                </a:path>
              </a:pathLst>
            </a:custGeom>
            <a:solidFill>
              <a:srgbClr val="513259">
                <a:alpha val="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2"/>
            <p:cNvSpPr/>
            <p:nvPr/>
          </p:nvSpPr>
          <p:spPr>
            <a:xfrm>
              <a:off x="7831748" y="2518816"/>
              <a:ext cx="34911" cy="19490"/>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2"/>
            <p:cNvSpPr/>
            <p:nvPr/>
          </p:nvSpPr>
          <p:spPr>
            <a:xfrm>
              <a:off x="7773687" y="2472085"/>
              <a:ext cx="116276" cy="126449"/>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513259">
                <a:alpha val="9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2"/>
            <p:cNvSpPr/>
            <p:nvPr/>
          </p:nvSpPr>
          <p:spPr>
            <a:xfrm>
              <a:off x="7828449" y="2556295"/>
              <a:ext cx="41486" cy="14093"/>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22244E">
                <a:alpha val="19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2"/>
            <p:cNvSpPr/>
            <p:nvPr/>
          </p:nvSpPr>
          <p:spPr>
            <a:xfrm>
              <a:off x="7816392" y="2523656"/>
              <a:ext cx="9424" cy="14028"/>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2"/>
            <p:cNvSpPr/>
            <p:nvPr/>
          </p:nvSpPr>
          <p:spPr>
            <a:xfrm>
              <a:off x="7872568" y="2523656"/>
              <a:ext cx="9424" cy="14028"/>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2"/>
            <p:cNvSpPr/>
            <p:nvPr/>
          </p:nvSpPr>
          <p:spPr>
            <a:xfrm>
              <a:off x="7792684" y="2509671"/>
              <a:ext cx="52130" cy="42107"/>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2"/>
            <p:cNvSpPr/>
            <p:nvPr/>
          </p:nvSpPr>
          <p:spPr>
            <a:xfrm>
              <a:off x="7867878" y="2439382"/>
              <a:ext cx="51509" cy="8665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C98F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2"/>
            <p:cNvSpPr/>
            <p:nvPr/>
          </p:nvSpPr>
          <p:spPr>
            <a:xfrm>
              <a:off x="7770689" y="2429980"/>
              <a:ext cx="115397" cy="118717"/>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D699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2"/>
            <p:cNvSpPr/>
            <p:nvPr/>
          </p:nvSpPr>
          <p:spPr>
            <a:xfrm>
              <a:off x="7914652" y="2653099"/>
              <a:ext cx="38230" cy="66823"/>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2"/>
            <p:cNvSpPr/>
            <p:nvPr/>
          </p:nvSpPr>
          <p:spPr>
            <a:xfrm>
              <a:off x="7745481" y="2653099"/>
              <a:ext cx="38230" cy="66823"/>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2"/>
            <p:cNvSpPr/>
            <p:nvPr/>
          </p:nvSpPr>
          <p:spPr>
            <a:xfrm>
              <a:off x="7853571" y="2509671"/>
              <a:ext cx="52130" cy="42107"/>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62"/>
          <p:cNvGrpSpPr/>
          <p:nvPr/>
        </p:nvGrpSpPr>
        <p:grpSpPr>
          <a:xfrm>
            <a:off x="5553537" y="4174006"/>
            <a:ext cx="226865" cy="289903"/>
            <a:chOff x="5553537" y="4174006"/>
            <a:chExt cx="226865" cy="289903"/>
          </a:xfrm>
        </p:grpSpPr>
        <p:sp>
          <p:nvSpPr>
            <p:cNvPr id="7302" name="Google Shape;7302;p62"/>
            <p:cNvSpPr/>
            <p:nvPr/>
          </p:nvSpPr>
          <p:spPr>
            <a:xfrm>
              <a:off x="5553537" y="4414199"/>
              <a:ext cx="226865" cy="49599"/>
            </a:xfrm>
            <a:custGeom>
              <a:rect b="b" l="l" r="r" t="t"/>
              <a:pathLst>
                <a:path extrusionOk="0" h="352" w="1610">
                  <a:moveTo>
                    <a:pt x="1563" y="0"/>
                  </a:moveTo>
                  <a:cubicBezTo>
                    <a:pt x="46" y="0"/>
                    <a:pt x="46" y="0"/>
                    <a:pt x="46" y="0"/>
                  </a:cubicBezTo>
                  <a:cubicBezTo>
                    <a:pt x="17" y="39"/>
                    <a:pt x="0" y="87"/>
                    <a:pt x="0" y="138"/>
                  </a:cubicBezTo>
                  <a:cubicBezTo>
                    <a:pt x="0" y="285"/>
                    <a:pt x="0" y="285"/>
                    <a:pt x="0" y="285"/>
                  </a:cubicBezTo>
                  <a:cubicBezTo>
                    <a:pt x="0" y="322"/>
                    <a:pt x="30" y="352"/>
                    <a:pt x="67" y="352"/>
                  </a:cubicBezTo>
                  <a:cubicBezTo>
                    <a:pt x="1543" y="352"/>
                    <a:pt x="1543" y="352"/>
                    <a:pt x="1543" y="352"/>
                  </a:cubicBezTo>
                  <a:cubicBezTo>
                    <a:pt x="1580" y="352"/>
                    <a:pt x="1610" y="322"/>
                    <a:pt x="1610" y="285"/>
                  </a:cubicBezTo>
                  <a:cubicBezTo>
                    <a:pt x="1610" y="138"/>
                    <a:pt x="1610" y="138"/>
                    <a:pt x="1610" y="138"/>
                  </a:cubicBezTo>
                  <a:cubicBezTo>
                    <a:pt x="1610" y="87"/>
                    <a:pt x="1593" y="39"/>
                    <a:pt x="1563"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3" name="Google Shape;7303;p62"/>
            <p:cNvSpPr/>
            <p:nvPr/>
          </p:nvSpPr>
          <p:spPr>
            <a:xfrm>
              <a:off x="5560186" y="4406973"/>
              <a:ext cx="213760" cy="56935"/>
            </a:xfrm>
            <a:custGeom>
              <a:rect b="b" l="l" r="r" t="t"/>
              <a:pathLst>
                <a:path extrusionOk="0" h="402" w="1517">
                  <a:moveTo>
                    <a:pt x="1463" y="0"/>
                  </a:moveTo>
                  <a:cubicBezTo>
                    <a:pt x="888" y="0"/>
                    <a:pt x="888" y="0"/>
                    <a:pt x="888" y="0"/>
                  </a:cubicBezTo>
                  <a:cubicBezTo>
                    <a:pt x="774" y="67"/>
                    <a:pt x="774" y="67"/>
                    <a:pt x="774" y="67"/>
                  </a:cubicBezTo>
                  <a:cubicBezTo>
                    <a:pt x="744" y="67"/>
                    <a:pt x="744" y="67"/>
                    <a:pt x="744" y="67"/>
                  </a:cubicBezTo>
                  <a:cubicBezTo>
                    <a:pt x="630" y="0"/>
                    <a:pt x="630" y="0"/>
                    <a:pt x="630" y="0"/>
                  </a:cubicBezTo>
                  <a:cubicBezTo>
                    <a:pt x="54" y="0"/>
                    <a:pt x="54" y="0"/>
                    <a:pt x="54" y="0"/>
                  </a:cubicBezTo>
                  <a:cubicBezTo>
                    <a:pt x="33" y="14"/>
                    <a:pt x="15" y="31"/>
                    <a:pt x="0" y="50"/>
                  </a:cubicBezTo>
                  <a:cubicBezTo>
                    <a:pt x="29" y="62"/>
                    <a:pt x="29" y="62"/>
                    <a:pt x="29" y="62"/>
                  </a:cubicBezTo>
                  <a:cubicBezTo>
                    <a:pt x="669" y="318"/>
                    <a:pt x="669" y="318"/>
                    <a:pt x="669" y="318"/>
                  </a:cubicBezTo>
                  <a:cubicBezTo>
                    <a:pt x="669" y="318"/>
                    <a:pt x="670" y="318"/>
                    <a:pt x="670" y="318"/>
                  </a:cubicBezTo>
                  <a:cubicBezTo>
                    <a:pt x="702" y="331"/>
                    <a:pt x="725" y="361"/>
                    <a:pt x="725" y="396"/>
                  </a:cubicBezTo>
                  <a:cubicBezTo>
                    <a:pt x="725" y="402"/>
                    <a:pt x="725" y="402"/>
                    <a:pt x="725" y="402"/>
                  </a:cubicBezTo>
                  <a:cubicBezTo>
                    <a:pt x="792" y="402"/>
                    <a:pt x="792" y="402"/>
                    <a:pt x="792" y="402"/>
                  </a:cubicBezTo>
                  <a:cubicBezTo>
                    <a:pt x="792" y="396"/>
                    <a:pt x="792" y="396"/>
                    <a:pt x="792" y="396"/>
                  </a:cubicBezTo>
                  <a:cubicBezTo>
                    <a:pt x="792" y="361"/>
                    <a:pt x="815" y="331"/>
                    <a:pt x="848" y="318"/>
                  </a:cubicBezTo>
                  <a:cubicBezTo>
                    <a:pt x="848" y="318"/>
                    <a:pt x="848" y="318"/>
                    <a:pt x="848" y="318"/>
                  </a:cubicBezTo>
                  <a:cubicBezTo>
                    <a:pt x="1488" y="62"/>
                    <a:pt x="1488" y="62"/>
                    <a:pt x="1488" y="62"/>
                  </a:cubicBezTo>
                  <a:cubicBezTo>
                    <a:pt x="1517" y="50"/>
                    <a:pt x="1517" y="50"/>
                    <a:pt x="1517" y="50"/>
                  </a:cubicBezTo>
                  <a:cubicBezTo>
                    <a:pt x="1502" y="31"/>
                    <a:pt x="1484" y="14"/>
                    <a:pt x="1463"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4" name="Google Shape;7304;p62"/>
            <p:cNvSpPr/>
            <p:nvPr/>
          </p:nvSpPr>
          <p:spPr>
            <a:xfrm>
              <a:off x="5610190" y="4379225"/>
              <a:ext cx="113595" cy="41911"/>
            </a:xfrm>
            <a:custGeom>
              <a:rect b="b" l="l" r="r" t="t"/>
              <a:pathLst>
                <a:path extrusionOk="0" h="145" w="393">
                  <a:moveTo>
                    <a:pt x="393" y="145"/>
                  </a:moveTo>
                  <a:lnTo>
                    <a:pt x="0" y="145"/>
                  </a:lnTo>
                  <a:lnTo>
                    <a:pt x="66" y="0"/>
                  </a:lnTo>
                  <a:lnTo>
                    <a:pt x="328" y="0"/>
                  </a:lnTo>
                  <a:lnTo>
                    <a:pt x="393" y="14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5" name="Google Shape;7305;p62"/>
            <p:cNvSpPr/>
            <p:nvPr/>
          </p:nvSpPr>
          <p:spPr>
            <a:xfrm>
              <a:off x="5624643" y="4364484"/>
              <a:ext cx="84969" cy="28322"/>
            </a:xfrm>
            <a:custGeom>
              <a:rect b="b" l="l" r="r" t="t"/>
              <a:pathLst>
                <a:path extrusionOk="0" h="201" w="603">
                  <a:moveTo>
                    <a:pt x="0" y="100"/>
                  </a:moveTo>
                  <a:cubicBezTo>
                    <a:pt x="84" y="163"/>
                    <a:pt x="188" y="201"/>
                    <a:pt x="302" y="201"/>
                  </a:cubicBezTo>
                  <a:cubicBezTo>
                    <a:pt x="415" y="201"/>
                    <a:pt x="519" y="163"/>
                    <a:pt x="603" y="100"/>
                  </a:cubicBezTo>
                  <a:cubicBezTo>
                    <a:pt x="570" y="0"/>
                    <a:pt x="570" y="0"/>
                    <a:pt x="570" y="0"/>
                  </a:cubicBezTo>
                  <a:cubicBezTo>
                    <a:pt x="33" y="0"/>
                    <a:pt x="33" y="0"/>
                    <a:pt x="33" y="0"/>
                  </a:cubicBezTo>
                  <a:lnTo>
                    <a:pt x="0" y="10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6" name="Google Shape;7306;p62"/>
            <p:cNvSpPr/>
            <p:nvPr/>
          </p:nvSpPr>
          <p:spPr>
            <a:xfrm>
              <a:off x="5596316" y="4203199"/>
              <a:ext cx="141755" cy="38098"/>
            </a:xfrm>
            <a:custGeom>
              <a:rect b="b" l="l" r="r" t="t"/>
              <a:pathLst>
                <a:path extrusionOk="0" h="269" w="1006">
                  <a:moveTo>
                    <a:pt x="972" y="31"/>
                  </a:moveTo>
                  <a:cubicBezTo>
                    <a:pt x="917" y="74"/>
                    <a:pt x="840" y="101"/>
                    <a:pt x="754" y="101"/>
                  </a:cubicBezTo>
                  <a:cubicBezTo>
                    <a:pt x="650" y="101"/>
                    <a:pt x="558" y="61"/>
                    <a:pt x="503" y="0"/>
                  </a:cubicBezTo>
                  <a:cubicBezTo>
                    <a:pt x="447" y="61"/>
                    <a:pt x="355" y="101"/>
                    <a:pt x="251" y="101"/>
                  </a:cubicBezTo>
                  <a:cubicBezTo>
                    <a:pt x="166" y="101"/>
                    <a:pt x="89" y="74"/>
                    <a:pt x="33" y="31"/>
                  </a:cubicBezTo>
                  <a:cubicBezTo>
                    <a:pt x="0" y="101"/>
                    <a:pt x="0" y="101"/>
                    <a:pt x="0" y="101"/>
                  </a:cubicBezTo>
                  <a:cubicBezTo>
                    <a:pt x="0" y="235"/>
                    <a:pt x="0" y="235"/>
                    <a:pt x="0" y="235"/>
                  </a:cubicBezTo>
                  <a:cubicBezTo>
                    <a:pt x="33" y="269"/>
                    <a:pt x="33" y="269"/>
                    <a:pt x="33" y="269"/>
                  </a:cubicBezTo>
                  <a:cubicBezTo>
                    <a:pt x="972" y="269"/>
                    <a:pt x="972" y="269"/>
                    <a:pt x="972" y="269"/>
                  </a:cubicBezTo>
                  <a:cubicBezTo>
                    <a:pt x="1006" y="235"/>
                    <a:pt x="1006" y="235"/>
                    <a:pt x="1006" y="235"/>
                  </a:cubicBezTo>
                  <a:cubicBezTo>
                    <a:pt x="1006" y="101"/>
                    <a:pt x="1006" y="101"/>
                    <a:pt x="1006" y="101"/>
                  </a:cubicBezTo>
                  <a:lnTo>
                    <a:pt x="972" y="31"/>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7" name="Google Shape;7307;p62"/>
            <p:cNvSpPr/>
            <p:nvPr/>
          </p:nvSpPr>
          <p:spPr>
            <a:xfrm>
              <a:off x="5615971" y="4302918"/>
              <a:ext cx="112446" cy="80035"/>
            </a:xfrm>
            <a:custGeom>
              <a:rect b="b" l="l" r="r" t="t"/>
              <a:pathLst>
                <a:path extrusionOk="0" h="568" w="798">
                  <a:moveTo>
                    <a:pt x="0" y="0"/>
                  </a:moveTo>
                  <a:cubicBezTo>
                    <a:pt x="0" y="134"/>
                    <a:pt x="0" y="134"/>
                    <a:pt x="0" y="134"/>
                  </a:cubicBezTo>
                  <a:cubicBezTo>
                    <a:pt x="0" y="375"/>
                    <a:pt x="121" y="565"/>
                    <a:pt x="362" y="565"/>
                  </a:cubicBezTo>
                  <a:cubicBezTo>
                    <a:pt x="385" y="565"/>
                    <a:pt x="407" y="568"/>
                    <a:pt x="429" y="565"/>
                  </a:cubicBezTo>
                  <a:cubicBezTo>
                    <a:pt x="638" y="532"/>
                    <a:pt x="798" y="352"/>
                    <a:pt x="798" y="134"/>
                  </a:cubicBezTo>
                  <a:cubicBezTo>
                    <a:pt x="798" y="0"/>
                    <a:pt x="798" y="0"/>
                    <a:pt x="798" y="0"/>
                  </a:cubicBezTo>
                  <a:lnTo>
                    <a:pt x="0" y="0"/>
                  </a:lnTo>
                  <a:close/>
                </a:path>
              </a:pathLst>
            </a:custGeom>
            <a:solidFill>
              <a:srgbClr val="966A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8" name="Google Shape;7308;p62"/>
            <p:cNvSpPr/>
            <p:nvPr/>
          </p:nvSpPr>
          <p:spPr>
            <a:xfrm>
              <a:off x="5605566" y="4302918"/>
              <a:ext cx="71241" cy="80317"/>
            </a:xfrm>
            <a:custGeom>
              <a:rect b="b" l="l" r="r" t="t"/>
              <a:pathLst>
                <a:path extrusionOk="0" h="570" w="503">
                  <a:moveTo>
                    <a:pt x="134" y="134"/>
                  </a:moveTo>
                  <a:cubicBezTo>
                    <a:pt x="134" y="0"/>
                    <a:pt x="134" y="0"/>
                    <a:pt x="134" y="0"/>
                  </a:cubicBezTo>
                  <a:cubicBezTo>
                    <a:pt x="0" y="0"/>
                    <a:pt x="0" y="0"/>
                    <a:pt x="0" y="0"/>
                  </a:cubicBezTo>
                  <a:cubicBezTo>
                    <a:pt x="0" y="134"/>
                    <a:pt x="0" y="134"/>
                    <a:pt x="0" y="134"/>
                  </a:cubicBezTo>
                  <a:cubicBezTo>
                    <a:pt x="0" y="375"/>
                    <a:pt x="195" y="570"/>
                    <a:pt x="436" y="570"/>
                  </a:cubicBezTo>
                  <a:cubicBezTo>
                    <a:pt x="459" y="570"/>
                    <a:pt x="481" y="568"/>
                    <a:pt x="503" y="565"/>
                  </a:cubicBezTo>
                  <a:cubicBezTo>
                    <a:pt x="294" y="532"/>
                    <a:pt x="134" y="352"/>
                    <a:pt x="134" y="134"/>
                  </a:cubicBezTo>
                  <a:close/>
                </a:path>
              </a:pathLst>
            </a:custGeom>
            <a:solidFill>
              <a:srgbClr val="7954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9" name="Google Shape;7309;p62"/>
            <p:cNvSpPr/>
            <p:nvPr/>
          </p:nvSpPr>
          <p:spPr>
            <a:xfrm>
              <a:off x="5605566" y="4250891"/>
              <a:ext cx="142460" cy="66086"/>
            </a:xfrm>
            <a:custGeom>
              <a:rect b="b" l="l" r="r" t="t"/>
              <a:pathLst>
                <a:path extrusionOk="0" h="469" w="1011">
                  <a:moveTo>
                    <a:pt x="1006" y="310"/>
                  </a:moveTo>
                  <a:cubicBezTo>
                    <a:pt x="1001" y="266"/>
                    <a:pt x="961" y="234"/>
                    <a:pt x="917" y="234"/>
                  </a:cubicBezTo>
                  <a:cubicBezTo>
                    <a:pt x="872" y="234"/>
                    <a:pt x="872" y="234"/>
                    <a:pt x="872" y="234"/>
                  </a:cubicBezTo>
                  <a:cubicBezTo>
                    <a:pt x="872" y="0"/>
                    <a:pt x="872" y="0"/>
                    <a:pt x="872" y="0"/>
                  </a:cubicBezTo>
                  <a:cubicBezTo>
                    <a:pt x="0" y="0"/>
                    <a:pt x="0" y="0"/>
                    <a:pt x="0" y="0"/>
                  </a:cubicBezTo>
                  <a:cubicBezTo>
                    <a:pt x="134" y="469"/>
                    <a:pt x="134" y="469"/>
                    <a:pt x="134" y="469"/>
                  </a:cubicBezTo>
                  <a:cubicBezTo>
                    <a:pt x="335" y="469"/>
                    <a:pt x="335" y="469"/>
                    <a:pt x="335" y="469"/>
                  </a:cubicBezTo>
                  <a:cubicBezTo>
                    <a:pt x="436" y="436"/>
                    <a:pt x="436" y="436"/>
                    <a:pt x="436" y="436"/>
                  </a:cubicBezTo>
                  <a:cubicBezTo>
                    <a:pt x="536" y="469"/>
                    <a:pt x="536" y="469"/>
                    <a:pt x="536" y="469"/>
                  </a:cubicBezTo>
                  <a:cubicBezTo>
                    <a:pt x="771" y="469"/>
                    <a:pt x="771" y="469"/>
                    <a:pt x="771" y="469"/>
                  </a:cubicBezTo>
                  <a:cubicBezTo>
                    <a:pt x="808" y="469"/>
                    <a:pt x="841" y="449"/>
                    <a:pt x="858" y="419"/>
                  </a:cubicBezTo>
                  <a:cubicBezTo>
                    <a:pt x="864" y="409"/>
                    <a:pt x="875" y="402"/>
                    <a:pt x="887" y="402"/>
                  </a:cubicBezTo>
                  <a:cubicBezTo>
                    <a:pt x="922" y="402"/>
                    <a:pt x="922" y="402"/>
                    <a:pt x="922" y="402"/>
                  </a:cubicBezTo>
                  <a:cubicBezTo>
                    <a:pt x="971" y="402"/>
                    <a:pt x="1011" y="360"/>
                    <a:pt x="1006" y="310"/>
                  </a:cubicBezTo>
                  <a:close/>
                </a:path>
              </a:pathLst>
            </a:custGeom>
            <a:solidFill>
              <a:srgbClr val="F2C59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0" name="Google Shape;7310;p62"/>
            <p:cNvSpPr/>
            <p:nvPr/>
          </p:nvSpPr>
          <p:spPr>
            <a:xfrm>
              <a:off x="5585911" y="4250891"/>
              <a:ext cx="137808" cy="66086"/>
            </a:xfrm>
            <a:custGeom>
              <a:rect b="b" l="l" r="r" t="t"/>
              <a:pathLst>
                <a:path extrusionOk="0" h="469" w="973">
                  <a:moveTo>
                    <a:pt x="139" y="0"/>
                  </a:moveTo>
                  <a:cubicBezTo>
                    <a:pt x="139" y="234"/>
                    <a:pt x="139" y="234"/>
                    <a:pt x="139" y="234"/>
                  </a:cubicBezTo>
                  <a:cubicBezTo>
                    <a:pt x="93" y="234"/>
                    <a:pt x="93" y="234"/>
                    <a:pt x="93" y="234"/>
                  </a:cubicBezTo>
                  <a:cubicBezTo>
                    <a:pt x="49" y="234"/>
                    <a:pt x="9" y="266"/>
                    <a:pt x="5" y="310"/>
                  </a:cubicBezTo>
                  <a:cubicBezTo>
                    <a:pt x="0" y="360"/>
                    <a:pt x="39" y="402"/>
                    <a:pt x="88" y="402"/>
                  </a:cubicBezTo>
                  <a:cubicBezTo>
                    <a:pt x="124" y="402"/>
                    <a:pt x="124" y="402"/>
                    <a:pt x="124" y="402"/>
                  </a:cubicBezTo>
                  <a:cubicBezTo>
                    <a:pt x="136" y="402"/>
                    <a:pt x="147" y="409"/>
                    <a:pt x="153" y="419"/>
                  </a:cubicBezTo>
                  <a:cubicBezTo>
                    <a:pt x="170" y="449"/>
                    <a:pt x="202" y="469"/>
                    <a:pt x="239" y="469"/>
                  </a:cubicBezTo>
                  <a:cubicBezTo>
                    <a:pt x="273" y="469"/>
                    <a:pt x="273" y="469"/>
                    <a:pt x="273" y="469"/>
                  </a:cubicBezTo>
                  <a:cubicBezTo>
                    <a:pt x="273" y="167"/>
                    <a:pt x="273" y="167"/>
                    <a:pt x="273" y="167"/>
                  </a:cubicBezTo>
                  <a:cubicBezTo>
                    <a:pt x="273" y="130"/>
                    <a:pt x="303" y="100"/>
                    <a:pt x="340" y="100"/>
                  </a:cubicBezTo>
                  <a:cubicBezTo>
                    <a:pt x="973" y="100"/>
                    <a:pt x="973" y="100"/>
                    <a:pt x="973" y="100"/>
                  </a:cubicBezTo>
                  <a:cubicBezTo>
                    <a:pt x="973" y="0"/>
                    <a:pt x="973" y="0"/>
                    <a:pt x="973" y="0"/>
                  </a:cubicBezTo>
                  <a:lnTo>
                    <a:pt x="139" y="0"/>
                  </a:ln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1" name="Google Shape;7311;p62"/>
            <p:cNvSpPr/>
            <p:nvPr/>
          </p:nvSpPr>
          <p:spPr>
            <a:xfrm>
              <a:off x="5633892" y="4283842"/>
              <a:ext cx="9538" cy="14159"/>
            </a:xfrm>
            <a:custGeom>
              <a:rect b="b" l="l" r="r" t="t"/>
              <a:pathLst>
                <a:path extrusionOk="0" h="101" w="67">
                  <a:moveTo>
                    <a:pt x="34" y="101"/>
                  </a:moveTo>
                  <a:cubicBezTo>
                    <a:pt x="15" y="101"/>
                    <a:pt x="0" y="86"/>
                    <a:pt x="0" y="68"/>
                  </a:cubicBezTo>
                  <a:cubicBezTo>
                    <a:pt x="0" y="34"/>
                    <a:pt x="0" y="34"/>
                    <a:pt x="0" y="34"/>
                  </a:cubicBezTo>
                  <a:cubicBezTo>
                    <a:pt x="0" y="16"/>
                    <a:pt x="15" y="0"/>
                    <a:pt x="34" y="0"/>
                  </a:cubicBezTo>
                  <a:cubicBezTo>
                    <a:pt x="52" y="0"/>
                    <a:pt x="67" y="16"/>
                    <a:pt x="67" y="34"/>
                  </a:cubicBezTo>
                  <a:cubicBezTo>
                    <a:pt x="67" y="68"/>
                    <a:pt x="67" y="68"/>
                    <a:pt x="67" y="68"/>
                  </a:cubicBezTo>
                  <a:cubicBezTo>
                    <a:pt x="67" y="86"/>
                    <a:pt x="52" y="101"/>
                    <a:pt x="34" y="10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2" name="Google Shape;7312;p62"/>
            <p:cNvSpPr/>
            <p:nvPr/>
          </p:nvSpPr>
          <p:spPr>
            <a:xfrm>
              <a:off x="5690834" y="4283842"/>
              <a:ext cx="9533" cy="14159"/>
            </a:xfrm>
            <a:custGeom>
              <a:rect b="b" l="l" r="r" t="t"/>
              <a:pathLst>
                <a:path extrusionOk="0" h="101" w="68">
                  <a:moveTo>
                    <a:pt x="34" y="101"/>
                  </a:moveTo>
                  <a:cubicBezTo>
                    <a:pt x="15" y="101"/>
                    <a:pt x="0" y="86"/>
                    <a:pt x="0" y="68"/>
                  </a:cubicBezTo>
                  <a:cubicBezTo>
                    <a:pt x="0" y="34"/>
                    <a:pt x="0" y="34"/>
                    <a:pt x="0" y="34"/>
                  </a:cubicBezTo>
                  <a:cubicBezTo>
                    <a:pt x="0" y="16"/>
                    <a:pt x="15" y="0"/>
                    <a:pt x="34" y="0"/>
                  </a:cubicBezTo>
                  <a:cubicBezTo>
                    <a:pt x="53" y="0"/>
                    <a:pt x="68" y="16"/>
                    <a:pt x="68" y="34"/>
                  </a:cubicBezTo>
                  <a:cubicBezTo>
                    <a:pt x="68" y="68"/>
                    <a:pt x="68" y="68"/>
                    <a:pt x="68" y="68"/>
                  </a:cubicBezTo>
                  <a:cubicBezTo>
                    <a:pt x="68" y="86"/>
                    <a:pt x="53" y="101"/>
                    <a:pt x="34" y="10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3" name="Google Shape;7313;p62"/>
            <p:cNvSpPr/>
            <p:nvPr/>
          </p:nvSpPr>
          <p:spPr>
            <a:xfrm>
              <a:off x="5629267" y="4269679"/>
              <a:ext cx="19120" cy="9538"/>
            </a:xfrm>
            <a:custGeom>
              <a:rect b="b" l="l" r="r" t="t"/>
              <a:pathLst>
                <a:path extrusionOk="0" h="67" w="135">
                  <a:moveTo>
                    <a:pt x="101" y="67"/>
                  </a:moveTo>
                  <a:cubicBezTo>
                    <a:pt x="34" y="67"/>
                    <a:pt x="34" y="67"/>
                    <a:pt x="34" y="67"/>
                  </a:cubicBezTo>
                  <a:cubicBezTo>
                    <a:pt x="15" y="67"/>
                    <a:pt x="0" y="52"/>
                    <a:pt x="0" y="33"/>
                  </a:cubicBezTo>
                  <a:cubicBezTo>
                    <a:pt x="0" y="15"/>
                    <a:pt x="15" y="0"/>
                    <a:pt x="34" y="0"/>
                  </a:cubicBezTo>
                  <a:cubicBezTo>
                    <a:pt x="101" y="0"/>
                    <a:pt x="101" y="0"/>
                    <a:pt x="101" y="0"/>
                  </a:cubicBezTo>
                  <a:cubicBezTo>
                    <a:pt x="120" y="0"/>
                    <a:pt x="135" y="15"/>
                    <a:pt x="135" y="33"/>
                  </a:cubicBezTo>
                  <a:cubicBezTo>
                    <a:pt x="135" y="52"/>
                    <a:pt x="120" y="67"/>
                    <a:pt x="101" y="67"/>
                  </a:cubicBezTo>
                  <a:close/>
                </a:path>
              </a:pathLst>
            </a:custGeom>
            <a:solidFill>
              <a:srgbClr val="966A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4" name="Google Shape;7314;p62"/>
            <p:cNvSpPr/>
            <p:nvPr/>
          </p:nvSpPr>
          <p:spPr>
            <a:xfrm>
              <a:off x="5686209" y="4269679"/>
              <a:ext cx="18785" cy="9538"/>
            </a:xfrm>
            <a:custGeom>
              <a:rect b="b" l="l" r="r" t="t"/>
              <a:pathLst>
                <a:path extrusionOk="0" h="67" w="134">
                  <a:moveTo>
                    <a:pt x="101" y="67"/>
                  </a:moveTo>
                  <a:cubicBezTo>
                    <a:pt x="33" y="67"/>
                    <a:pt x="33" y="67"/>
                    <a:pt x="33" y="67"/>
                  </a:cubicBezTo>
                  <a:cubicBezTo>
                    <a:pt x="15" y="67"/>
                    <a:pt x="0" y="52"/>
                    <a:pt x="0" y="33"/>
                  </a:cubicBezTo>
                  <a:cubicBezTo>
                    <a:pt x="0" y="15"/>
                    <a:pt x="15" y="0"/>
                    <a:pt x="33" y="0"/>
                  </a:cubicBezTo>
                  <a:cubicBezTo>
                    <a:pt x="101" y="0"/>
                    <a:pt x="101" y="0"/>
                    <a:pt x="101" y="0"/>
                  </a:cubicBezTo>
                  <a:cubicBezTo>
                    <a:pt x="119" y="0"/>
                    <a:pt x="134" y="15"/>
                    <a:pt x="134" y="33"/>
                  </a:cubicBezTo>
                  <a:cubicBezTo>
                    <a:pt x="134" y="52"/>
                    <a:pt x="119" y="67"/>
                    <a:pt x="101" y="67"/>
                  </a:cubicBezTo>
                  <a:close/>
                </a:path>
              </a:pathLst>
            </a:custGeom>
            <a:solidFill>
              <a:srgbClr val="966A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5" name="Google Shape;7315;p62"/>
            <p:cNvSpPr/>
            <p:nvPr/>
          </p:nvSpPr>
          <p:spPr>
            <a:xfrm>
              <a:off x="5653547" y="4174006"/>
              <a:ext cx="27196" cy="39877"/>
            </a:xfrm>
            <a:custGeom>
              <a:rect b="b" l="l" r="r" t="t"/>
              <a:pathLst>
                <a:path extrusionOk="0" h="283" w="193">
                  <a:moveTo>
                    <a:pt x="68" y="21"/>
                  </a:moveTo>
                  <a:cubicBezTo>
                    <a:pt x="7" y="124"/>
                    <a:pt x="7" y="124"/>
                    <a:pt x="7" y="124"/>
                  </a:cubicBezTo>
                  <a:cubicBezTo>
                    <a:pt x="0" y="135"/>
                    <a:pt x="0" y="148"/>
                    <a:pt x="7" y="158"/>
                  </a:cubicBezTo>
                  <a:cubicBezTo>
                    <a:pt x="68" y="261"/>
                    <a:pt x="68" y="261"/>
                    <a:pt x="68" y="261"/>
                  </a:cubicBezTo>
                  <a:cubicBezTo>
                    <a:pt x="81" y="283"/>
                    <a:pt x="113" y="283"/>
                    <a:pt x="126" y="261"/>
                  </a:cubicBezTo>
                  <a:cubicBezTo>
                    <a:pt x="187" y="158"/>
                    <a:pt x="187" y="158"/>
                    <a:pt x="187" y="158"/>
                  </a:cubicBezTo>
                  <a:cubicBezTo>
                    <a:pt x="193" y="148"/>
                    <a:pt x="193" y="135"/>
                    <a:pt x="187" y="124"/>
                  </a:cubicBezTo>
                  <a:cubicBezTo>
                    <a:pt x="126" y="21"/>
                    <a:pt x="126" y="21"/>
                    <a:pt x="126" y="21"/>
                  </a:cubicBezTo>
                  <a:cubicBezTo>
                    <a:pt x="113" y="0"/>
                    <a:pt x="81" y="0"/>
                    <a:pt x="68" y="2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6" name="Google Shape;7316;p62"/>
            <p:cNvSpPr/>
            <p:nvPr/>
          </p:nvSpPr>
          <p:spPr>
            <a:xfrm>
              <a:off x="5638806" y="4312457"/>
              <a:ext cx="28323" cy="13874"/>
            </a:xfrm>
            <a:custGeom>
              <a:rect b="b" l="l" r="r" t="t"/>
              <a:pathLst>
                <a:path extrusionOk="0" h="100" w="201">
                  <a:moveTo>
                    <a:pt x="201" y="0"/>
                  </a:moveTo>
                  <a:cubicBezTo>
                    <a:pt x="100" y="0"/>
                    <a:pt x="100" y="0"/>
                    <a:pt x="100" y="0"/>
                  </a:cubicBezTo>
                  <a:cubicBezTo>
                    <a:pt x="45" y="0"/>
                    <a:pt x="0" y="45"/>
                    <a:pt x="0" y="100"/>
                  </a:cubicBezTo>
                  <a:cubicBezTo>
                    <a:pt x="100" y="100"/>
                    <a:pt x="100" y="100"/>
                    <a:pt x="100" y="100"/>
                  </a:cubicBezTo>
                  <a:cubicBezTo>
                    <a:pt x="156" y="100"/>
                    <a:pt x="201" y="55"/>
                    <a:pt x="201" y="0"/>
                  </a:cubicBezTo>
                  <a:close/>
                </a:path>
              </a:pathLst>
            </a:custGeom>
            <a:solidFill>
              <a:srgbClr val="7954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7" name="Google Shape;7317;p62"/>
            <p:cNvSpPr/>
            <p:nvPr/>
          </p:nvSpPr>
          <p:spPr>
            <a:xfrm>
              <a:off x="5667132" y="4312457"/>
              <a:ext cx="28323" cy="13874"/>
            </a:xfrm>
            <a:custGeom>
              <a:rect b="b" l="l" r="r" t="t"/>
              <a:pathLst>
                <a:path extrusionOk="0" h="100" w="201">
                  <a:moveTo>
                    <a:pt x="0" y="0"/>
                  </a:moveTo>
                  <a:cubicBezTo>
                    <a:pt x="100" y="0"/>
                    <a:pt x="100" y="0"/>
                    <a:pt x="100" y="0"/>
                  </a:cubicBezTo>
                  <a:cubicBezTo>
                    <a:pt x="156" y="0"/>
                    <a:pt x="201" y="45"/>
                    <a:pt x="201" y="100"/>
                  </a:cubicBezTo>
                  <a:cubicBezTo>
                    <a:pt x="100" y="100"/>
                    <a:pt x="100" y="100"/>
                    <a:pt x="100" y="100"/>
                  </a:cubicBezTo>
                  <a:cubicBezTo>
                    <a:pt x="45" y="100"/>
                    <a:pt x="0" y="55"/>
                    <a:pt x="0" y="0"/>
                  </a:cubicBezTo>
                  <a:close/>
                </a:path>
              </a:pathLst>
            </a:custGeom>
            <a:solidFill>
              <a:srgbClr val="7954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8" name="Google Shape;7318;p62"/>
            <p:cNvSpPr/>
            <p:nvPr/>
          </p:nvSpPr>
          <p:spPr>
            <a:xfrm>
              <a:off x="5652969" y="4331244"/>
              <a:ext cx="28323" cy="9538"/>
            </a:xfrm>
            <a:custGeom>
              <a:rect b="b" l="l" r="r" t="t"/>
              <a:pathLst>
                <a:path extrusionOk="0" h="67" w="201">
                  <a:moveTo>
                    <a:pt x="168" y="67"/>
                  </a:moveTo>
                  <a:cubicBezTo>
                    <a:pt x="34" y="67"/>
                    <a:pt x="34" y="67"/>
                    <a:pt x="34" y="67"/>
                  </a:cubicBezTo>
                  <a:cubicBezTo>
                    <a:pt x="15" y="67"/>
                    <a:pt x="0" y="52"/>
                    <a:pt x="0" y="33"/>
                  </a:cubicBezTo>
                  <a:cubicBezTo>
                    <a:pt x="0" y="15"/>
                    <a:pt x="15" y="0"/>
                    <a:pt x="34" y="0"/>
                  </a:cubicBezTo>
                  <a:cubicBezTo>
                    <a:pt x="168" y="0"/>
                    <a:pt x="168" y="0"/>
                    <a:pt x="168" y="0"/>
                  </a:cubicBezTo>
                  <a:cubicBezTo>
                    <a:pt x="186" y="0"/>
                    <a:pt x="201" y="15"/>
                    <a:pt x="201" y="33"/>
                  </a:cubicBezTo>
                  <a:cubicBezTo>
                    <a:pt x="201" y="52"/>
                    <a:pt x="186" y="67"/>
                    <a:pt x="168" y="67"/>
                  </a:cubicBezTo>
                  <a:close/>
                </a:path>
              </a:pathLst>
            </a:custGeom>
            <a:solidFill>
              <a:srgbClr val="7954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9" name="Google Shape;7319;p62"/>
            <p:cNvSpPr/>
            <p:nvPr/>
          </p:nvSpPr>
          <p:spPr>
            <a:xfrm>
              <a:off x="5596316" y="4368531"/>
              <a:ext cx="66087" cy="57643"/>
            </a:xfrm>
            <a:custGeom>
              <a:rect b="b" l="l" r="r" t="t"/>
              <a:pathLst>
                <a:path extrusionOk="0" h="407" w="469">
                  <a:moveTo>
                    <a:pt x="469" y="407"/>
                  </a:moveTo>
                  <a:cubicBezTo>
                    <a:pt x="245" y="43"/>
                    <a:pt x="245" y="43"/>
                    <a:pt x="245" y="43"/>
                  </a:cubicBezTo>
                  <a:cubicBezTo>
                    <a:pt x="223" y="6"/>
                    <a:pt x="171" y="0"/>
                    <a:pt x="141" y="31"/>
                  </a:cubicBezTo>
                  <a:cubicBezTo>
                    <a:pt x="0" y="172"/>
                    <a:pt x="0" y="172"/>
                    <a:pt x="0" y="172"/>
                  </a:cubicBezTo>
                  <a:cubicBezTo>
                    <a:pt x="402" y="407"/>
                    <a:pt x="402" y="407"/>
                    <a:pt x="402" y="407"/>
                  </a:cubicBezTo>
                  <a:cubicBezTo>
                    <a:pt x="469" y="407"/>
                    <a:pt x="469" y="407"/>
                    <a:pt x="469" y="407"/>
                  </a:cubicBezTo>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0" name="Google Shape;7320;p62"/>
            <p:cNvSpPr/>
            <p:nvPr/>
          </p:nvSpPr>
          <p:spPr>
            <a:xfrm>
              <a:off x="5596316" y="4250891"/>
              <a:ext cx="18785" cy="32972"/>
            </a:xfrm>
            <a:custGeom>
              <a:rect b="b" l="l" r="r" t="t"/>
              <a:pathLst>
                <a:path extrusionOk="0" h="234" w="134">
                  <a:moveTo>
                    <a:pt x="67" y="234"/>
                  </a:moveTo>
                  <a:cubicBezTo>
                    <a:pt x="21" y="234"/>
                    <a:pt x="21" y="234"/>
                    <a:pt x="21" y="234"/>
                  </a:cubicBezTo>
                  <a:cubicBezTo>
                    <a:pt x="0" y="33"/>
                    <a:pt x="0" y="33"/>
                    <a:pt x="0" y="33"/>
                  </a:cubicBezTo>
                  <a:cubicBezTo>
                    <a:pt x="134" y="0"/>
                    <a:pt x="134" y="0"/>
                    <a:pt x="134" y="0"/>
                  </a:cubicBezTo>
                  <a:cubicBezTo>
                    <a:pt x="134" y="167"/>
                    <a:pt x="134" y="167"/>
                    <a:pt x="134" y="167"/>
                  </a:cubicBezTo>
                  <a:cubicBezTo>
                    <a:pt x="134" y="204"/>
                    <a:pt x="104" y="234"/>
                    <a:pt x="67" y="234"/>
                  </a:cubicBezTo>
                  <a:close/>
                </a:path>
              </a:pathLst>
            </a:custGeom>
            <a:solidFill>
              <a:srgbClr val="7954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1" name="Google Shape;7321;p62"/>
            <p:cNvSpPr/>
            <p:nvPr/>
          </p:nvSpPr>
          <p:spPr>
            <a:xfrm>
              <a:off x="5719161" y="4250891"/>
              <a:ext cx="19076" cy="32972"/>
            </a:xfrm>
            <a:custGeom>
              <a:rect b="b" l="l" r="r" t="t"/>
              <a:pathLst>
                <a:path extrusionOk="0" h="234" w="134">
                  <a:moveTo>
                    <a:pt x="67" y="234"/>
                  </a:moveTo>
                  <a:cubicBezTo>
                    <a:pt x="112" y="234"/>
                    <a:pt x="112" y="234"/>
                    <a:pt x="112" y="234"/>
                  </a:cubicBezTo>
                  <a:cubicBezTo>
                    <a:pt x="134" y="33"/>
                    <a:pt x="134" y="33"/>
                    <a:pt x="134" y="33"/>
                  </a:cubicBezTo>
                  <a:cubicBezTo>
                    <a:pt x="0" y="0"/>
                    <a:pt x="0" y="0"/>
                    <a:pt x="0" y="0"/>
                  </a:cubicBezTo>
                  <a:cubicBezTo>
                    <a:pt x="0" y="167"/>
                    <a:pt x="0" y="167"/>
                    <a:pt x="0" y="167"/>
                  </a:cubicBezTo>
                  <a:cubicBezTo>
                    <a:pt x="0" y="204"/>
                    <a:pt x="30" y="234"/>
                    <a:pt x="67" y="234"/>
                  </a:cubicBezTo>
                  <a:close/>
                </a:path>
              </a:pathLst>
            </a:custGeom>
            <a:solidFill>
              <a:srgbClr val="966A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2" name="Google Shape;7322;p62"/>
            <p:cNvSpPr/>
            <p:nvPr/>
          </p:nvSpPr>
          <p:spPr>
            <a:xfrm>
              <a:off x="5671757" y="4368531"/>
              <a:ext cx="66567" cy="57643"/>
            </a:xfrm>
            <a:custGeom>
              <a:rect b="b" l="l" r="r" t="t"/>
              <a:pathLst>
                <a:path extrusionOk="0" h="407" w="470">
                  <a:moveTo>
                    <a:pt x="0" y="407"/>
                  </a:moveTo>
                  <a:cubicBezTo>
                    <a:pt x="224" y="43"/>
                    <a:pt x="224" y="43"/>
                    <a:pt x="224" y="43"/>
                  </a:cubicBezTo>
                  <a:cubicBezTo>
                    <a:pt x="247" y="6"/>
                    <a:pt x="298" y="0"/>
                    <a:pt x="329" y="31"/>
                  </a:cubicBezTo>
                  <a:cubicBezTo>
                    <a:pt x="470" y="172"/>
                    <a:pt x="470" y="172"/>
                    <a:pt x="470" y="172"/>
                  </a:cubicBezTo>
                  <a:cubicBezTo>
                    <a:pt x="67" y="407"/>
                    <a:pt x="67" y="407"/>
                    <a:pt x="67" y="407"/>
                  </a:cubicBezTo>
                  <a:cubicBezTo>
                    <a:pt x="0" y="407"/>
                    <a:pt x="0" y="407"/>
                    <a:pt x="0" y="407"/>
                  </a:cubicBezTo>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3" name="Google Shape;7323;p62"/>
            <p:cNvSpPr/>
            <p:nvPr/>
          </p:nvSpPr>
          <p:spPr>
            <a:xfrm>
              <a:off x="5567701" y="4386162"/>
              <a:ext cx="198542" cy="58758"/>
            </a:xfrm>
            <a:custGeom>
              <a:rect b="b" l="l" r="r" t="t"/>
              <a:pathLst>
                <a:path extrusionOk="0" h="417" w="1409">
                  <a:moveTo>
                    <a:pt x="1300" y="39"/>
                  </a:moveTo>
                  <a:cubicBezTo>
                    <a:pt x="1266" y="5"/>
                    <a:pt x="1213" y="0"/>
                    <a:pt x="1173" y="27"/>
                  </a:cubicBezTo>
                  <a:cubicBezTo>
                    <a:pt x="738" y="283"/>
                    <a:pt x="738" y="283"/>
                    <a:pt x="738" y="283"/>
                  </a:cubicBezTo>
                  <a:cubicBezTo>
                    <a:pt x="671" y="283"/>
                    <a:pt x="671" y="283"/>
                    <a:pt x="671" y="283"/>
                  </a:cubicBezTo>
                  <a:cubicBezTo>
                    <a:pt x="237" y="27"/>
                    <a:pt x="237" y="27"/>
                    <a:pt x="237" y="27"/>
                  </a:cubicBezTo>
                  <a:cubicBezTo>
                    <a:pt x="197" y="0"/>
                    <a:pt x="144" y="5"/>
                    <a:pt x="110" y="39"/>
                  </a:cubicBezTo>
                  <a:cubicBezTo>
                    <a:pt x="0" y="149"/>
                    <a:pt x="0" y="149"/>
                    <a:pt x="0" y="149"/>
                  </a:cubicBezTo>
                  <a:cubicBezTo>
                    <a:pt x="640" y="404"/>
                    <a:pt x="640" y="404"/>
                    <a:pt x="640" y="404"/>
                  </a:cubicBezTo>
                  <a:cubicBezTo>
                    <a:pt x="661" y="413"/>
                    <a:pt x="683" y="417"/>
                    <a:pt x="705" y="417"/>
                  </a:cubicBezTo>
                  <a:cubicBezTo>
                    <a:pt x="727" y="417"/>
                    <a:pt x="749" y="413"/>
                    <a:pt x="769" y="404"/>
                  </a:cubicBezTo>
                  <a:cubicBezTo>
                    <a:pt x="1409" y="149"/>
                    <a:pt x="1409" y="149"/>
                    <a:pt x="1409" y="149"/>
                  </a:cubicBezTo>
                  <a:lnTo>
                    <a:pt x="1300" y="39"/>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4" name="Google Shape;7324;p62"/>
            <p:cNvSpPr/>
            <p:nvPr/>
          </p:nvSpPr>
          <p:spPr>
            <a:xfrm>
              <a:off x="5652969" y="4416512"/>
              <a:ext cx="0" cy="0"/>
            </a:xfrm>
            <a:prstGeom prst="ellipse">
              <a:avLst/>
            </a:prstGeom>
            <a:solidFill>
              <a:srgbClr val="FFF5D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5" name="Google Shape;7325;p62"/>
            <p:cNvSpPr/>
            <p:nvPr/>
          </p:nvSpPr>
          <p:spPr>
            <a:xfrm>
              <a:off x="5662508" y="4426050"/>
              <a:ext cx="0" cy="0"/>
            </a:xfrm>
            <a:prstGeom prst="ellipse">
              <a:avLst/>
            </a:prstGeom>
            <a:solidFill>
              <a:srgbClr val="FFFFF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6" name="Google Shape;7326;p62"/>
            <p:cNvSpPr/>
            <p:nvPr/>
          </p:nvSpPr>
          <p:spPr>
            <a:xfrm>
              <a:off x="5596316" y="4207824"/>
              <a:ext cx="141755" cy="47627"/>
            </a:xfrm>
            <a:custGeom>
              <a:rect b="b" l="l" r="r" t="t"/>
              <a:pathLst>
                <a:path extrusionOk="0" h="338" w="1006">
                  <a:moveTo>
                    <a:pt x="201" y="137"/>
                  </a:moveTo>
                  <a:cubicBezTo>
                    <a:pt x="201" y="66"/>
                    <a:pt x="201" y="66"/>
                    <a:pt x="201" y="66"/>
                  </a:cubicBezTo>
                  <a:cubicBezTo>
                    <a:pt x="136" y="58"/>
                    <a:pt x="78" y="34"/>
                    <a:pt x="33" y="0"/>
                  </a:cubicBezTo>
                  <a:cubicBezTo>
                    <a:pt x="0" y="70"/>
                    <a:pt x="0" y="70"/>
                    <a:pt x="0" y="70"/>
                  </a:cubicBezTo>
                  <a:cubicBezTo>
                    <a:pt x="0" y="338"/>
                    <a:pt x="0" y="338"/>
                    <a:pt x="0" y="338"/>
                  </a:cubicBezTo>
                  <a:cubicBezTo>
                    <a:pt x="1006" y="338"/>
                    <a:pt x="1006" y="338"/>
                    <a:pt x="1006" y="338"/>
                  </a:cubicBezTo>
                  <a:cubicBezTo>
                    <a:pt x="1006" y="204"/>
                    <a:pt x="1006" y="204"/>
                    <a:pt x="1006" y="204"/>
                  </a:cubicBezTo>
                  <a:cubicBezTo>
                    <a:pt x="268" y="204"/>
                    <a:pt x="268" y="204"/>
                    <a:pt x="268" y="204"/>
                  </a:cubicBezTo>
                  <a:cubicBezTo>
                    <a:pt x="231" y="204"/>
                    <a:pt x="201" y="174"/>
                    <a:pt x="201" y="13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7" name="Google Shape;7327;p62"/>
            <p:cNvSpPr/>
            <p:nvPr/>
          </p:nvSpPr>
          <p:spPr>
            <a:xfrm>
              <a:off x="5596316" y="4176029"/>
              <a:ext cx="17896" cy="41568"/>
            </a:xfrm>
            <a:custGeom>
              <a:rect b="b" l="l" r="r" t="t"/>
              <a:pathLst>
                <a:path extrusionOk="0" h="295" w="127">
                  <a:moveTo>
                    <a:pt x="0" y="37"/>
                  </a:moveTo>
                  <a:cubicBezTo>
                    <a:pt x="0" y="295"/>
                    <a:pt x="0" y="295"/>
                    <a:pt x="0" y="295"/>
                  </a:cubicBezTo>
                  <a:cubicBezTo>
                    <a:pt x="117" y="148"/>
                    <a:pt x="117" y="148"/>
                    <a:pt x="117" y="148"/>
                  </a:cubicBezTo>
                  <a:cubicBezTo>
                    <a:pt x="127" y="136"/>
                    <a:pt x="127" y="118"/>
                    <a:pt x="117" y="106"/>
                  </a:cubicBezTo>
                  <a:cubicBezTo>
                    <a:pt x="48" y="20"/>
                    <a:pt x="48" y="20"/>
                    <a:pt x="48" y="20"/>
                  </a:cubicBezTo>
                  <a:cubicBezTo>
                    <a:pt x="32" y="0"/>
                    <a:pt x="0" y="11"/>
                    <a:pt x="0" y="37"/>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8" name="Google Shape;7328;p62"/>
            <p:cNvSpPr/>
            <p:nvPr/>
          </p:nvSpPr>
          <p:spPr>
            <a:xfrm>
              <a:off x="5720317" y="4176029"/>
              <a:ext cx="17896" cy="41568"/>
            </a:xfrm>
            <a:custGeom>
              <a:rect b="b" l="l" r="r" t="t"/>
              <a:pathLst>
                <a:path extrusionOk="0" h="295" w="127">
                  <a:moveTo>
                    <a:pt x="127" y="295"/>
                  </a:moveTo>
                  <a:cubicBezTo>
                    <a:pt x="127" y="37"/>
                    <a:pt x="127" y="37"/>
                    <a:pt x="127" y="37"/>
                  </a:cubicBezTo>
                  <a:cubicBezTo>
                    <a:pt x="127" y="11"/>
                    <a:pt x="95" y="0"/>
                    <a:pt x="78" y="20"/>
                  </a:cubicBezTo>
                  <a:cubicBezTo>
                    <a:pt x="10" y="106"/>
                    <a:pt x="10" y="106"/>
                    <a:pt x="10" y="106"/>
                  </a:cubicBezTo>
                  <a:cubicBezTo>
                    <a:pt x="0" y="118"/>
                    <a:pt x="0" y="136"/>
                    <a:pt x="10" y="148"/>
                  </a:cubicBezTo>
                  <a:lnTo>
                    <a:pt x="127" y="29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29" name="Google Shape;7329;p62"/>
          <p:cNvGrpSpPr/>
          <p:nvPr/>
        </p:nvGrpSpPr>
        <p:grpSpPr>
          <a:xfrm>
            <a:off x="8175240" y="3737840"/>
            <a:ext cx="226063" cy="290302"/>
            <a:chOff x="8175240" y="3737840"/>
            <a:chExt cx="226063" cy="290302"/>
          </a:xfrm>
        </p:grpSpPr>
        <p:sp>
          <p:nvSpPr>
            <p:cNvPr id="7330" name="Google Shape;7330;p62"/>
            <p:cNvSpPr/>
            <p:nvPr/>
          </p:nvSpPr>
          <p:spPr>
            <a:xfrm>
              <a:off x="8198075" y="3844785"/>
              <a:ext cx="180506" cy="40223"/>
            </a:xfrm>
            <a:custGeom>
              <a:rect b="b" l="l" r="r" t="t"/>
              <a:pathLst>
                <a:path extrusionOk="0" h="284" w="1281">
                  <a:moveTo>
                    <a:pt x="165" y="284"/>
                  </a:moveTo>
                  <a:cubicBezTo>
                    <a:pt x="74" y="284"/>
                    <a:pt x="0" y="210"/>
                    <a:pt x="0" y="119"/>
                  </a:cubicBezTo>
                  <a:cubicBezTo>
                    <a:pt x="0" y="53"/>
                    <a:pt x="54" y="0"/>
                    <a:pt x="120" y="0"/>
                  </a:cubicBezTo>
                  <a:cubicBezTo>
                    <a:pt x="1162" y="0"/>
                    <a:pt x="1162" y="0"/>
                    <a:pt x="1162" y="0"/>
                  </a:cubicBezTo>
                  <a:cubicBezTo>
                    <a:pt x="1228" y="0"/>
                    <a:pt x="1281" y="53"/>
                    <a:pt x="1281" y="119"/>
                  </a:cubicBezTo>
                  <a:cubicBezTo>
                    <a:pt x="1281" y="210"/>
                    <a:pt x="1207" y="284"/>
                    <a:pt x="1116" y="284"/>
                  </a:cubicBezTo>
                  <a:lnTo>
                    <a:pt x="165" y="284"/>
                  </a:ln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1" name="Google Shape;7331;p62"/>
            <p:cNvSpPr/>
            <p:nvPr/>
          </p:nvSpPr>
          <p:spPr>
            <a:xfrm>
              <a:off x="8218886" y="3808655"/>
              <a:ext cx="139078" cy="141894"/>
            </a:xfrm>
            <a:custGeom>
              <a:rect b="b" l="l" r="r" t="t"/>
              <a:pathLst>
                <a:path extrusionOk="0" h="1007" w="987">
                  <a:moveTo>
                    <a:pt x="0" y="319"/>
                  </a:moveTo>
                  <a:cubicBezTo>
                    <a:pt x="0" y="317"/>
                    <a:pt x="0" y="315"/>
                    <a:pt x="0" y="313"/>
                  </a:cubicBezTo>
                  <a:cubicBezTo>
                    <a:pt x="487" y="0"/>
                    <a:pt x="487" y="0"/>
                    <a:pt x="487" y="0"/>
                  </a:cubicBezTo>
                  <a:cubicBezTo>
                    <a:pt x="987" y="313"/>
                    <a:pt x="987" y="313"/>
                    <a:pt x="987" y="313"/>
                  </a:cubicBezTo>
                  <a:cubicBezTo>
                    <a:pt x="987" y="315"/>
                    <a:pt x="987" y="317"/>
                    <a:pt x="987" y="319"/>
                  </a:cubicBezTo>
                  <a:cubicBezTo>
                    <a:pt x="987" y="528"/>
                    <a:pt x="983" y="616"/>
                    <a:pt x="898" y="734"/>
                  </a:cubicBezTo>
                  <a:cubicBezTo>
                    <a:pt x="780" y="897"/>
                    <a:pt x="633" y="1007"/>
                    <a:pt x="494" y="1007"/>
                  </a:cubicBezTo>
                  <a:cubicBezTo>
                    <a:pt x="354" y="1007"/>
                    <a:pt x="207" y="897"/>
                    <a:pt x="89" y="734"/>
                  </a:cubicBezTo>
                  <a:cubicBezTo>
                    <a:pt x="4" y="616"/>
                    <a:pt x="0" y="528"/>
                    <a:pt x="0" y="319"/>
                  </a:cubicBezTo>
                  <a:close/>
                </a:path>
              </a:pathLst>
            </a:custGeom>
            <a:solidFill>
              <a:srgbClr val="F2D1A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2" name="Google Shape;7332;p62"/>
            <p:cNvSpPr/>
            <p:nvPr/>
          </p:nvSpPr>
          <p:spPr>
            <a:xfrm>
              <a:off x="8176974" y="3939880"/>
              <a:ext cx="224329" cy="88208"/>
            </a:xfrm>
            <a:custGeom>
              <a:rect b="b" l="l" r="r" t="t"/>
              <a:pathLst>
                <a:path extrusionOk="0" h="626" w="1592">
                  <a:moveTo>
                    <a:pt x="1547" y="626"/>
                  </a:moveTo>
                  <a:cubicBezTo>
                    <a:pt x="1572" y="626"/>
                    <a:pt x="1592" y="603"/>
                    <a:pt x="1588" y="578"/>
                  </a:cubicBezTo>
                  <a:cubicBezTo>
                    <a:pt x="1583" y="550"/>
                    <a:pt x="1578" y="521"/>
                    <a:pt x="1575" y="503"/>
                  </a:cubicBezTo>
                  <a:cubicBezTo>
                    <a:pt x="1543" y="323"/>
                    <a:pt x="1396" y="277"/>
                    <a:pt x="1240" y="236"/>
                  </a:cubicBezTo>
                  <a:cubicBezTo>
                    <a:pt x="1068" y="184"/>
                    <a:pt x="1036" y="199"/>
                    <a:pt x="1016" y="3"/>
                  </a:cubicBezTo>
                  <a:cubicBezTo>
                    <a:pt x="566" y="0"/>
                    <a:pt x="566" y="0"/>
                    <a:pt x="566" y="0"/>
                  </a:cubicBezTo>
                  <a:cubicBezTo>
                    <a:pt x="550" y="197"/>
                    <a:pt x="545" y="203"/>
                    <a:pt x="372" y="256"/>
                  </a:cubicBezTo>
                  <a:cubicBezTo>
                    <a:pt x="216" y="296"/>
                    <a:pt x="63" y="326"/>
                    <a:pt x="32" y="507"/>
                  </a:cubicBezTo>
                  <a:cubicBezTo>
                    <a:pt x="28" y="524"/>
                    <a:pt x="9" y="536"/>
                    <a:pt x="4" y="564"/>
                  </a:cubicBezTo>
                  <a:cubicBezTo>
                    <a:pt x="0" y="589"/>
                    <a:pt x="20" y="612"/>
                    <a:pt x="45" y="612"/>
                  </a:cubicBezTo>
                  <a:cubicBezTo>
                    <a:pt x="60" y="626"/>
                    <a:pt x="60" y="626"/>
                    <a:pt x="60" y="626"/>
                  </a:cubicBezTo>
                  <a:cubicBezTo>
                    <a:pt x="195" y="626"/>
                    <a:pt x="195" y="626"/>
                    <a:pt x="195" y="626"/>
                  </a:cubicBezTo>
                  <a:cubicBezTo>
                    <a:pt x="783" y="527"/>
                    <a:pt x="783" y="527"/>
                    <a:pt x="783" y="527"/>
                  </a:cubicBezTo>
                  <a:cubicBezTo>
                    <a:pt x="1386" y="626"/>
                    <a:pt x="1386" y="626"/>
                    <a:pt x="1386" y="626"/>
                  </a:cubicBezTo>
                  <a:lnTo>
                    <a:pt x="1547" y="626"/>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3" name="Google Shape;7333;p62"/>
            <p:cNvSpPr/>
            <p:nvPr/>
          </p:nvSpPr>
          <p:spPr>
            <a:xfrm>
              <a:off x="8175240" y="3939880"/>
              <a:ext cx="91169" cy="88208"/>
            </a:xfrm>
            <a:custGeom>
              <a:rect b="b" l="l" r="r" t="t"/>
              <a:pathLst>
                <a:path extrusionOk="0" h="626" w="647">
                  <a:moveTo>
                    <a:pt x="647" y="0"/>
                  </a:moveTo>
                  <a:cubicBezTo>
                    <a:pt x="643" y="74"/>
                    <a:pt x="643" y="74"/>
                    <a:pt x="643" y="74"/>
                  </a:cubicBezTo>
                  <a:cubicBezTo>
                    <a:pt x="620" y="224"/>
                    <a:pt x="563" y="253"/>
                    <a:pt x="426" y="293"/>
                  </a:cubicBezTo>
                  <a:cubicBezTo>
                    <a:pt x="410" y="297"/>
                    <a:pt x="394" y="302"/>
                    <a:pt x="376" y="307"/>
                  </a:cubicBezTo>
                  <a:cubicBezTo>
                    <a:pt x="374" y="308"/>
                    <a:pt x="374" y="308"/>
                    <a:pt x="374" y="308"/>
                  </a:cubicBezTo>
                  <a:cubicBezTo>
                    <a:pt x="373" y="308"/>
                    <a:pt x="373" y="308"/>
                    <a:pt x="373" y="308"/>
                  </a:cubicBezTo>
                  <a:cubicBezTo>
                    <a:pt x="217" y="348"/>
                    <a:pt x="114" y="385"/>
                    <a:pt x="90" y="517"/>
                  </a:cubicBezTo>
                  <a:cubicBezTo>
                    <a:pt x="90" y="518"/>
                    <a:pt x="90" y="518"/>
                    <a:pt x="90" y="518"/>
                  </a:cubicBezTo>
                  <a:cubicBezTo>
                    <a:pt x="89" y="524"/>
                    <a:pt x="78" y="587"/>
                    <a:pt x="71" y="626"/>
                  </a:cubicBezTo>
                  <a:cubicBezTo>
                    <a:pt x="45" y="626"/>
                    <a:pt x="45" y="626"/>
                    <a:pt x="45" y="626"/>
                  </a:cubicBezTo>
                  <a:cubicBezTo>
                    <a:pt x="20" y="626"/>
                    <a:pt x="0" y="603"/>
                    <a:pt x="4" y="578"/>
                  </a:cubicBezTo>
                  <a:cubicBezTo>
                    <a:pt x="9" y="551"/>
                    <a:pt x="14" y="521"/>
                    <a:pt x="17" y="504"/>
                  </a:cubicBezTo>
                  <a:cubicBezTo>
                    <a:pt x="49" y="323"/>
                    <a:pt x="198" y="277"/>
                    <a:pt x="354" y="236"/>
                  </a:cubicBezTo>
                  <a:cubicBezTo>
                    <a:pt x="528" y="184"/>
                    <a:pt x="561" y="197"/>
                    <a:pt x="577" y="0"/>
                  </a:cubicBezTo>
                  <a:lnTo>
                    <a:pt x="647"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4" name="Google Shape;7334;p62"/>
            <p:cNvSpPr/>
            <p:nvPr/>
          </p:nvSpPr>
          <p:spPr>
            <a:xfrm>
              <a:off x="8275828" y="3887853"/>
              <a:ext cx="26075" cy="11273"/>
            </a:xfrm>
            <a:custGeom>
              <a:rect b="b" l="l" r="r" t="t"/>
              <a:pathLst>
                <a:path extrusionOk="0" h="80" w="186">
                  <a:moveTo>
                    <a:pt x="93" y="80"/>
                  </a:moveTo>
                  <a:cubicBezTo>
                    <a:pt x="68" y="80"/>
                    <a:pt x="43" y="74"/>
                    <a:pt x="21" y="63"/>
                  </a:cubicBezTo>
                  <a:cubicBezTo>
                    <a:pt x="6" y="55"/>
                    <a:pt x="0" y="37"/>
                    <a:pt x="7" y="21"/>
                  </a:cubicBezTo>
                  <a:cubicBezTo>
                    <a:pt x="15" y="6"/>
                    <a:pt x="34" y="0"/>
                    <a:pt x="49" y="8"/>
                  </a:cubicBezTo>
                  <a:cubicBezTo>
                    <a:pt x="76" y="22"/>
                    <a:pt x="109" y="22"/>
                    <a:pt x="136" y="8"/>
                  </a:cubicBezTo>
                  <a:cubicBezTo>
                    <a:pt x="152" y="0"/>
                    <a:pt x="170" y="6"/>
                    <a:pt x="178" y="21"/>
                  </a:cubicBezTo>
                  <a:cubicBezTo>
                    <a:pt x="186" y="37"/>
                    <a:pt x="180" y="55"/>
                    <a:pt x="164" y="63"/>
                  </a:cubicBezTo>
                  <a:cubicBezTo>
                    <a:pt x="142" y="74"/>
                    <a:pt x="117" y="80"/>
                    <a:pt x="93" y="80"/>
                  </a:cubicBezTo>
                  <a:close/>
                </a:path>
              </a:pathLst>
            </a:custGeom>
            <a:solidFill>
              <a:srgbClr val="22244E">
                <a:alpha val="88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5" name="Google Shape;7335;p62"/>
            <p:cNvSpPr/>
            <p:nvPr/>
          </p:nvSpPr>
          <p:spPr>
            <a:xfrm>
              <a:off x="8218886" y="3790735"/>
              <a:ext cx="139078" cy="61999"/>
            </a:xfrm>
            <a:custGeom>
              <a:rect b="b" l="l" r="r" t="t"/>
              <a:pathLst>
                <a:path extrusionOk="0" h="440" w="987">
                  <a:moveTo>
                    <a:pt x="987" y="440"/>
                  </a:moveTo>
                  <a:cubicBezTo>
                    <a:pt x="987" y="440"/>
                    <a:pt x="986" y="440"/>
                    <a:pt x="986" y="440"/>
                  </a:cubicBezTo>
                  <a:cubicBezTo>
                    <a:pt x="1" y="440"/>
                    <a:pt x="1" y="440"/>
                    <a:pt x="1" y="440"/>
                  </a:cubicBezTo>
                  <a:cubicBezTo>
                    <a:pt x="1" y="440"/>
                    <a:pt x="1" y="440"/>
                    <a:pt x="0" y="440"/>
                  </a:cubicBezTo>
                  <a:cubicBezTo>
                    <a:pt x="1" y="255"/>
                    <a:pt x="51" y="103"/>
                    <a:pt x="143" y="0"/>
                  </a:cubicBezTo>
                  <a:cubicBezTo>
                    <a:pt x="844" y="0"/>
                    <a:pt x="844" y="0"/>
                    <a:pt x="844" y="0"/>
                  </a:cubicBezTo>
                  <a:cubicBezTo>
                    <a:pt x="936" y="103"/>
                    <a:pt x="986" y="255"/>
                    <a:pt x="987" y="440"/>
                  </a:cubicBez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6" name="Google Shape;7336;p62"/>
            <p:cNvSpPr/>
            <p:nvPr/>
          </p:nvSpPr>
          <p:spPr>
            <a:xfrm>
              <a:off x="8204434" y="3962425"/>
              <a:ext cx="167824" cy="65716"/>
            </a:xfrm>
            <a:custGeom>
              <a:rect b="b" l="l" r="r" t="t"/>
              <a:pathLst>
                <a:path extrusionOk="0" h="464" w="1191">
                  <a:moveTo>
                    <a:pt x="1191" y="464"/>
                  </a:moveTo>
                  <a:cubicBezTo>
                    <a:pt x="1191" y="118"/>
                    <a:pt x="1191" y="118"/>
                    <a:pt x="1191" y="118"/>
                  </a:cubicBezTo>
                  <a:cubicBezTo>
                    <a:pt x="1191" y="76"/>
                    <a:pt x="1161" y="42"/>
                    <a:pt x="1121" y="36"/>
                  </a:cubicBezTo>
                  <a:cubicBezTo>
                    <a:pt x="1119" y="36"/>
                    <a:pt x="1076" y="59"/>
                    <a:pt x="1074" y="59"/>
                  </a:cubicBezTo>
                  <a:cubicBezTo>
                    <a:pt x="596" y="0"/>
                    <a:pt x="596" y="0"/>
                    <a:pt x="596" y="0"/>
                  </a:cubicBezTo>
                  <a:cubicBezTo>
                    <a:pt x="119" y="50"/>
                    <a:pt x="119" y="50"/>
                    <a:pt x="119" y="50"/>
                  </a:cubicBezTo>
                  <a:cubicBezTo>
                    <a:pt x="76" y="53"/>
                    <a:pt x="43" y="88"/>
                    <a:pt x="43" y="132"/>
                  </a:cubicBezTo>
                  <a:cubicBezTo>
                    <a:pt x="0" y="204"/>
                    <a:pt x="0" y="204"/>
                    <a:pt x="0" y="204"/>
                  </a:cubicBezTo>
                  <a:cubicBezTo>
                    <a:pt x="0" y="464"/>
                    <a:pt x="0" y="464"/>
                    <a:pt x="0" y="464"/>
                  </a:cubicBezTo>
                  <a:cubicBezTo>
                    <a:pt x="123" y="464"/>
                    <a:pt x="123" y="464"/>
                    <a:pt x="123" y="464"/>
                  </a:cubicBezTo>
                  <a:cubicBezTo>
                    <a:pt x="553" y="410"/>
                    <a:pt x="553" y="410"/>
                    <a:pt x="553" y="410"/>
                  </a:cubicBezTo>
                  <a:cubicBezTo>
                    <a:pt x="1068" y="464"/>
                    <a:pt x="1068" y="464"/>
                    <a:pt x="1068" y="464"/>
                  </a:cubicBezTo>
                  <a:lnTo>
                    <a:pt x="1191" y="464"/>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7" name="Google Shape;7337;p62"/>
            <p:cNvSpPr/>
            <p:nvPr/>
          </p:nvSpPr>
          <p:spPr>
            <a:xfrm>
              <a:off x="8221776" y="3970229"/>
              <a:ext cx="133250" cy="57808"/>
            </a:xfrm>
            <a:custGeom>
              <a:rect b="b" l="l" r="r" t="t"/>
              <a:pathLst>
                <a:path extrusionOk="0" h="200" w="461">
                  <a:moveTo>
                    <a:pt x="461" y="200"/>
                  </a:moveTo>
                  <a:lnTo>
                    <a:pt x="461" y="49"/>
                  </a:lnTo>
                  <a:lnTo>
                    <a:pt x="231" y="33"/>
                  </a:lnTo>
                  <a:lnTo>
                    <a:pt x="146" y="0"/>
                  </a:lnTo>
                  <a:lnTo>
                    <a:pt x="0" y="49"/>
                  </a:lnTo>
                  <a:lnTo>
                    <a:pt x="0" y="200"/>
                  </a:lnTo>
                  <a:lnTo>
                    <a:pt x="99" y="200"/>
                  </a:lnTo>
                  <a:lnTo>
                    <a:pt x="217" y="174"/>
                  </a:lnTo>
                  <a:lnTo>
                    <a:pt x="363" y="200"/>
                  </a:lnTo>
                  <a:lnTo>
                    <a:pt x="461" y="20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8" name="Google Shape;7338;p62"/>
            <p:cNvSpPr/>
            <p:nvPr/>
          </p:nvSpPr>
          <p:spPr>
            <a:xfrm>
              <a:off x="8250392" y="3954043"/>
              <a:ext cx="76232" cy="73836"/>
            </a:xfrm>
            <a:custGeom>
              <a:rect b="b" l="l" r="r" t="t"/>
              <a:pathLst>
                <a:path extrusionOk="0" h="524" w="541">
                  <a:moveTo>
                    <a:pt x="0" y="524"/>
                  </a:moveTo>
                  <a:cubicBezTo>
                    <a:pt x="2" y="445"/>
                    <a:pt x="8" y="370"/>
                    <a:pt x="18" y="300"/>
                  </a:cubicBezTo>
                  <a:cubicBezTo>
                    <a:pt x="253" y="0"/>
                    <a:pt x="253" y="0"/>
                    <a:pt x="253" y="0"/>
                  </a:cubicBezTo>
                  <a:cubicBezTo>
                    <a:pt x="523" y="300"/>
                    <a:pt x="523" y="300"/>
                    <a:pt x="523" y="300"/>
                  </a:cubicBezTo>
                  <a:cubicBezTo>
                    <a:pt x="533" y="370"/>
                    <a:pt x="539" y="445"/>
                    <a:pt x="541" y="524"/>
                  </a:cubicBezTo>
                  <a:lnTo>
                    <a:pt x="0" y="524"/>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9" name="Google Shape;7339;p62"/>
            <p:cNvSpPr/>
            <p:nvPr/>
          </p:nvSpPr>
          <p:spPr>
            <a:xfrm>
              <a:off x="8299241" y="3737840"/>
              <a:ext cx="71441" cy="61999"/>
            </a:xfrm>
            <a:custGeom>
              <a:rect b="b" l="l" r="r" t="t"/>
              <a:pathLst>
                <a:path extrusionOk="0" h="440" w="507">
                  <a:moveTo>
                    <a:pt x="110" y="177"/>
                  </a:moveTo>
                  <a:cubicBezTo>
                    <a:pt x="216" y="190"/>
                    <a:pt x="216" y="190"/>
                    <a:pt x="216" y="190"/>
                  </a:cubicBezTo>
                  <a:cubicBezTo>
                    <a:pt x="235" y="185"/>
                    <a:pt x="241" y="142"/>
                    <a:pt x="260" y="137"/>
                  </a:cubicBezTo>
                  <a:cubicBezTo>
                    <a:pt x="288" y="129"/>
                    <a:pt x="316" y="118"/>
                    <a:pt x="342" y="97"/>
                  </a:cubicBezTo>
                  <a:cubicBezTo>
                    <a:pt x="357" y="85"/>
                    <a:pt x="378" y="62"/>
                    <a:pt x="392" y="38"/>
                  </a:cubicBezTo>
                  <a:cubicBezTo>
                    <a:pt x="411" y="9"/>
                    <a:pt x="450" y="0"/>
                    <a:pt x="479" y="19"/>
                  </a:cubicBezTo>
                  <a:cubicBezTo>
                    <a:pt x="487" y="24"/>
                    <a:pt x="494" y="32"/>
                    <a:pt x="499" y="40"/>
                  </a:cubicBezTo>
                  <a:cubicBezTo>
                    <a:pt x="507" y="54"/>
                    <a:pt x="499" y="76"/>
                    <a:pt x="495" y="91"/>
                  </a:cubicBezTo>
                  <a:cubicBezTo>
                    <a:pt x="491" y="109"/>
                    <a:pt x="475" y="107"/>
                    <a:pt x="467" y="130"/>
                  </a:cubicBezTo>
                  <a:cubicBezTo>
                    <a:pt x="459" y="148"/>
                    <a:pt x="450" y="166"/>
                    <a:pt x="440" y="184"/>
                  </a:cubicBezTo>
                  <a:cubicBezTo>
                    <a:pt x="409" y="234"/>
                    <a:pt x="365" y="279"/>
                    <a:pt x="309" y="313"/>
                  </a:cubicBezTo>
                  <a:cubicBezTo>
                    <a:pt x="292" y="349"/>
                    <a:pt x="292" y="349"/>
                    <a:pt x="292" y="349"/>
                  </a:cubicBezTo>
                  <a:cubicBezTo>
                    <a:pt x="212" y="402"/>
                    <a:pt x="212" y="402"/>
                    <a:pt x="212" y="402"/>
                  </a:cubicBezTo>
                  <a:cubicBezTo>
                    <a:pt x="154" y="440"/>
                    <a:pt x="77" y="425"/>
                    <a:pt x="38" y="367"/>
                  </a:cubicBezTo>
                  <a:cubicBezTo>
                    <a:pt x="0" y="310"/>
                    <a:pt x="15" y="232"/>
                    <a:pt x="73" y="194"/>
                  </a:cubicBezTo>
                  <a:cubicBezTo>
                    <a:pt x="84" y="186"/>
                    <a:pt x="97" y="180"/>
                    <a:pt x="110" y="17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0" name="Google Shape;7340;p62"/>
            <p:cNvSpPr/>
            <p:nvPr/>
          </p:nvSpPr>
          <p:spPr>
            <a:xfrm>
              <a:off x="8206168" y="3737840"/>
              <a:ext cx="71808" cy="61999"/>
            </a:xfrm>
            <a:custGeom>
              <a:rect b="b" l="l" r="r" t="t"/>
              <a:pathLst>
                <a:path extrusionOk="0" h="440" w="507">
                  <a:moveTo>
                    <a:pt x="398" y="177"/>
                  </a:moveTo>
                  <a:cubicBezTo>
                    <a:pt x="301" y="184"/>
                    <a:pt x="301" y="184"/>
                    <a:pt x="301" y="184"/>
                  </a:cubicBezTo>
                  <a:cubicBezTo>
                    <a:pt x="282" y="179"/>
                    <a:pt x="267" y="142"/>
                    <a:pt x="249" y="137"/>
                  </a:cubicBezTo>
                  <a:cubicBezTo>
                    <a:pt x="220" y="129"/>
                    <a:pt x="192" y="118"/>
                    <a:pt x="165" y="97"/>
                  </a:cubicBezTo>
                  <a:cubicBezTo>
                    <a:pt x="150" y="85"/>
                    <a:pt x="129" y="62"/>
                    <a:pt x="115" y="38"/>
                  </a:cubicBezTo>
                  <a:cubicBezTo>
                    <a:pt x="96" y="9"/>
                    <a:pt x="57" y="0"/>
                    <a:pt x="28" y="19"/>
                  </a:cubicBezTo>
                  <a:cubicBezTo>
                    <a:pt x="21" y="24"/>
                    <a:pt x="15" y="30"/>
                    <a:pt x="10" y="37"/>
                  </a:cubicBezTo>
                  <a:cubicBezTo>
                    <a:pt x="0" y="51"/>
                    <a:pt x="19" y="74"/>
                    <a:pt x="23" y="91"/>
                  </a:cubicBezTo>
                  <a:cubicBezTo>
                    <a:pt x="28" y="109"/>
                    <a:pt x="31" y="120"/>
                    <a:pt x="40" y="144"/>
                  </a:cubicBezTo>
                  <a:cubicBezTo>
                    <a:pt x="47" y="162"/>
                    <a:pt x="56" y="180"/>
                    <a:pt x="66" y="197"/>
                  </a:cubicBezTo>
                  <a:cubicBezTo>
                    <a:pt x="97" y="248"/>
                    <a:pt x="141" y="293"/>
                    <a:pt x="197" y="326"/>
                  </a:cubicBezTo>
                  <a:cubicBezTo>
                    <a:pt x="215" y="349"/>
                    <a:pt x="215" y="349"/>
                    <a:pt x="215" y="349"/>
                  </a:cubicBezTo>
                  <a:cubicBezTo>
                    <a:pt x="295" y="402"/>
                    <a:pt x="295" y="402"/>
                    <a:pt x="295" y="402"/>
                  </a:cubicBezTo>
                  <a:cubicBezTo>
                    <a:pt x="353" y="440"/>
                    <a:pt x="430" y="425"/>
                    <a:pt x="469" y="367"/>
                  </a:cubicBezTo>
                  <a:cubicBezTo>
                    <a:pt x="507" y="310"/>
                    <a:pt x="492" y="232"/>
                    <a:pt x="434" y="194"/>
                  </a:cubicBezTo>
                  <a:cubicBezTo>
                    <a:pt x="423" y="186"/>
                    <a:pt x="410" y="180"/>
                    <a:pt x="398" y="17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1" name="Google Shape;7341;p62"/>
            <p:cNvSpPr/>
            <p:nvPr/>
          </p:nvSpPr>
          <p:spPr>
            <a:xfrm>
              <a:off x="8288546" y="3743043"/>
              <a:ext cx="84838" cy="65381"/>
            </a:xfrm>
            <a:custGeom>
              <a:rect b="b" l="l" r="r" t="t"/>
              <a:pathLst>
                <a:path extrusionOk="0" h="464" w="599">
                  <a:moveTo>
                    <a:pt x="571" y="0"/>
                  </a:moveTo>
                  <a:cubicBezTo>
                    <a:pt x="548" y="70"/>
                    <a:pt x="504" y="130"/>
                    <a:pt x="443" y="177"/>
                  </a:cubicBezTo>
                  <a:cubicBezTo>
                    <a:pt x="433" y="185"/>
                    <a:pt x="418" y="183"/>
                    <a:pt x="409" y="173"/>
                  </a:cubicBezTo>
                  <a:cubicBezTo>
                    <a:pt x="386" y="147"/>
                    <a:pt x="361" y="122"/>
                    <a:pt x="334" y="100"/>
                  </a:cubicBezTo>
                  <a:cubicBezTo>
                    <a:pt x="297" y="109"/>
                    <a:pt x="221" y="130"/>
                    <a:pt x="184" y="140"/>
                  </a:cubicBezTo>
                  <a:cubicBezTo>
                    <a:pt x="0" y="200"/>
                    <a:pt x="121" y="464"/>
                    <a:pt x="286" y="365"/>
                  </a:cubicBezTo>
                  <a:cubicBezTo>
                    <a:pt x="372" y="304"/>
                    <a:pt x="484" y="250"/>
                    <a:pt x="537" y="156"/>
                  </a:cubicBezTo>
                  <a:cubicBezTo>
                    <a:pt x="560" y="109"/>
                    <a:pt x="599" y="49"/>
                    <a:pt x="571"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2" name="Google Shape;7342;p62"/>
            <p:cNvSpPr/>
            <p:nvPr/>
          </p:nvSpPr>
          <p:spPr>
            <a:xfrm>
              <a:off x="8203856" y="3743043"/>
              <a:ext cx="73696" cy="61717"/>
            </a:xfrm>
            <a:custGeom>
              <a:rect b="b" l="l" r="r" t="t"/>
              <a:pathLst>
                <a:path extrusionOk="0" h="438" w="523">
                  <a:moveTo>
                    <a:pt x="494" y="318"/>
                  </a:moveTo>
                  <a:cubicBezTo>
                    <a:pt x="523" y="263"/>
                    <a:pt x="505" y="191"/>
                    <a:pt x="452" y="157"/>
                  </a:cubicBezTo>
                  <a:cubicBezTo>
                    <a:pt x="403" y="129"/>
                    <a:pt x="320" y="117"/>
                    <a:pt x="267" y="100"/>
                  </a:cubicBezTo>
                  <a:cubicBezTo>
                    <a:pt x="240" y="122"/>
                    <a:pt x="214" y="147"/>
                    <a:pt x="191" y="174"/>
                  </a:cubicBezTo>
                  <a:cubicBezTo>
                    <a:pt x="183" y="184"/>
                    <a:pt x="168" y="186"/>
                    <a:pt x="157" y="178"/>
                  </a:cubicBezTo>
                  <a:cubicBezTo>
                    <a:pt x="96" y="131"/>
                    <a:pt x="52" y="71"/>
                    <a:pt x="28" y="0"/>
                  </a:cubicBezTo>
                  <a:cubicBezTo>
                    <a:pt x="0" y="49"/>
                    <a:pt x="39" y="109"/>
                    <a:pt x="62" y="156"/>
                  </a:cubicBezTo>
                  <a:cubicBezTo>
                    <a:pt x="100" y="222"/>
                    <a:pt x="168" y="271"/>
                    <a:pt x="233" y="312"/>
                  </a:cubicBezTo>
                  <a:cubicBezTo>
                    <a:pt x="320" y="376"/>
                    <a:pt x="418" y="438"/>
                    <a:pt x="494" y="318"/>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3" name="Google Shape;7343;p62"/>
            <p:cNvSpPr/>
            <p:nvPr/>
          </p:nvSpPr>
          <p:spPr>
            <a:xfrm>
              <a:off x="8221198" y="3750558"/>
              <a:ext cx="135133" cy="72939"/>
            </a:xfrm>
            <a:custGeom>
              <a:rect b="b" l="l" r="r" t="t"/>
              <a:pathLst>
                <a:path extrusionOk="0" h="515" w="959">
                  <a:moveTo>
                    <a:pt x="0" y="515"/>
                  </a:moveTo>
                  <a:cubicBezTo>
                    <a:pt x="959" y="515"/>
                    <a:pt x="959" y="515"/>
                    <a:pt x="959" y="515"/>
                  </a:cubicBezTo>
                  <a:cubicBezTo>
                    <a:pt x="959" y="254"/>
                    <a:pt x="732" y="0"/>
                    <a:pt x="478" y="0"/>
                  </a:cubicBezTo>
                  <a:cubicBezTo>
                    <a:pt x="345" y="0"/>
                    <a:pt x="263" y="88"/>
                    <a:pt x="174" y="192"/>
                  </a:cubicBezTo>
                  <a:cubicBezTo>
                    <a:pt x="94" y="286"/>
                    <a:pt x="0" y="390"/>
                    <a:pt x="0" y="51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4" name="Google Shape;7344;p62"/>
            <p:cNvSpPr/>
            <p:nvPr/>
          </p:nvSpPr>
          <p:spPr>
            <a:xfrm>
              <a:off x="8221198" y="3750558"/>
              <a:ext cx="73132" cy="72939"/>
            </a:xfrm>
            <a:custGeom>
              <a:rect b="b" l="l" r="r" t="t"/>
              <a:pathLst>
                <a:path extrusionOk="0" h="515" w="519">
                  <a:moveTo>
                    <a:pt x="519" y="3"/>
                  </a:moveTo>
                  <a:cubicBezTo>
                    <a:pt x="407" y="15"/>
                    <a:pt x="304" y="74"/>
                    <a:pt x="226" y="160"/>
                  </a:cubicBezTo>
                  <a:cubicBezTo>
                    <a:pt x="138" y="256"/>
                    <a:pt x="82" y="384"/>
                    <a:pt x="82" y="515"/>
                  </a:cubicBezTo>
                  <a:cubicBezTo>
                    <a:pt x="0" y="515"/>
                    <a:pt x="0" y="515"/>
                    <a:pt x="0" y="515"/>
                  </a:cubicBezTo>
                  <a:cubicBezTo>
                    <a:pt x="0" y="384"/>
                    <a:pt x="56" y="256"/>
                    <a:pt x="143" y="160"/>
                  </a:cubicBezTo>
                  <a:cubicBezTo>
                    <a:pt x="231" y="64"/>
                    <a:pt x="351" y="0"/>
                    <a:pt x="478" y="0"/>
                  </a:cubicBezTo>
                  <a:cubicBezTo>
                    <a:pt x="491" y="0"/>
                    <a:pt x="505" y="1"/>
                    <a:pt x="519" y="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5" name="Google Shape;7345;p62"/>
            <p:cNvSpPr/>
            <p:nvPr/>
          </p:nvSpPr>
          <p:spPr>
            <a:xfrm>
              <a:off x="8212816" y="3798828"/>
              <a:ext cx="152324" cy="44245"/>
            </a:xfrm>
            <a:custGeom>
              <a:rect b="b" l="l" r="r" t="t"/>
              <a:pathLst>
                <a:path extrusionOk="0" h="314" w="1081">
                  <a:moveTo>
                    <a:pt x="1001" y="313"/>
                  </a:moveTo>
                  <a:cubicBezTo>
                    <a:pt x="69" y="314"/>
                    <a:pt x="69" y="314"/>
                    <a:pt x="69" y="314"/>
                  </a:cubicBezTo>
                  <a:cubicBezTo>
                    <a:pt x="39" y="314"/>
                    <a:pt x="15" y="290"/>
                    <a:pt x="15" y="261"/>
                  </a:cubicBezTo>
                  <a:cubicBezTo>
                    <a:pt x="0" y="105"/>
                    <a:pt x="0" y="105"/>
                    <a:pt x="0" y="105"/>
                  </a:cubicBezTo>
                  <a:cubicBezTo>
                    <a:pt x="0" y="65"/>
                    <a:pt x="18" y="10"/>
                    <a:pt x="56" y="2"/>
                  </a:cubicBezTo>
                  <a:cubicBezTo>
                    <a:pt x="61" y="1"/>
                    <a:pt x="66" y="0"/>
                    <a:pt x="72" y="0"/>
                  </a:cubicBezTo>
                  <a:cubicBezTo>
                    <a:pt x="999" y="0"/>
                    <a:pt x="999" y="0"/>
                    <a:pt x="999" y="0"/>
                  </a:cubicBezTo>
                  <a:cubicBezTo>
                    <a:pt x="1044" y="0"/>
                    <a:pt x="1081" y="37"/>
                    <a:pt x="1081" y="83"/>
                  </a:cubicBezTo>
                  <a:cubicBezTo>
                    <a:pt x="1081" y="260"/>
                    <a:pt x="1081" y="260"/>
                    <a:pt x="1081" y="260"/>
                  </a:cubicBezTo>
                  <a:cubicBezTo>
                    <a:pt x="1057" y="278"/>
                    <a:pt x="1057" y="278"/>
                    <a:pt x="1057" y="278"/>
                  </a:cubicBezTo>
                  <a:cubicBezTo>
                    <a:pt x="1057" y="307"/>
                    <a:pt x="1031" y="313"/>
                    <a:pt x="1001" y="31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6" name="Google Shape;7346;p62"/>
            <p:cNvSpPr/>
            <p:nvPr/>
          </p:nvSpPr>
          <p:spPr>
            <a:xfrm>
              <a:off x="8211371" y="3799117"/>
              <a:ext cx="153733" cy="45654"/>
            </a:xfrm>
            <a:custGeom>
              <a:rect b="b" l="l" r="r" t="t"/>
              <a:pathLst>
                <a:path extrusionOk="0" h="324" w="1091">
                  <a:moveTo>
                    <a:pt x="1091" y="258"/>
                  </a:moveTo>
                  <a:cubicBezTo>
                    <a:pt x="1091" y="270"/>
                    <a:pt x="1091" y="270"/>
                    <a:pt x="1091" y="270"/>
                  </a:cubicBezTo>
                  <a:cubicBezTo>
                    <a:pt x="1091" y="300"/>
                    <a:pt x="1067" y="324"/>
                    <a:pt x="1038" y="324"/>
                  </a:cubicBezTo>
                  <a:cubicBezTo>
                    <a:pt x="53" y="324"/>
                    <a:pt x="53" y="324"/>
                    <a:pt x="53" y="324"/>
                  </a:cubicBezTo>
                  <a:cubicBezTo>
                    <a:pt x="24" y="324"/>
                    <a:pt x="0" y="300"/>
                    <a:pt x="0" y="270"/>
                  </a:cubicBezTo>
                  <a:cubicBezTo>
                    <a:pt x="0" y="81"/>
                    <a:pt x="0" y="81"/>
                    <a:pt x="0" y="81"/>
                  </a:cubicBezTo>
                  <a:cubicBezTo>
                    <a:pt x="0" y="41"/>
                    <a:pt x="28" y="8"/>
                    <a:pt x="66" y="0"/>
                  </a:cubicBezTo>
                  <a:cubicBezTo>
                    <a:pt x="66" y="217"/>
                    <a:pt x="66" y="217"/>
                    <a:pt x="66" y="217"/>
                  </a:cubicBezTo>
                  <a:cubicBezTo>
                    <a:pt x="66" y="239"/>
                    <a:pt x="84" y="258"/>
                    <a:pt x="107" y="258"/>
                  </a:cubicBezTo>
                  <a:lnTo>
                    <a:pt x="1091" y="25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7" name="Google Shape;7347;p62"/>
            <p:cNvSpPr/>
            <p:nvPr/>
          </p:nvSpPr>
          <p:spPr>
            <a:xfrm>
              <a:off x="8265422" y="3738996"/>
              <a:ext cx="46031" cy="64113"/>
            </a:xfrm>
            <a:custGeom>
              <a:rect b="b" l="l" r="r" t="t"/>
              <a:pathLst>
                <a:path extrusionOk="0" h="455" w="325">
                  <a:moveTo>
                    <a:pt x="0" y="424"/>
                  </a:moveTo>
                  <a:cubicBezTo>
                    <a:pt x="0" y="82"/>
                    <a:pt x="0" y="82"/>
                    <a:pt x="0" y="82"/>
                  </a:cubicBezTo>
                  <a:cubicBezTo>
                    <a:pt x="0" y="37"/>
                    <a:pt x="37" y="0"/>
                    <a:pt x="82" y="0"/>
                  </a:cubicBezTo>
                  <a:cubicBezTo>
                    <a:pt x="243" y="0"/>
                    <a:pt x="243" y="0"/>
                    <a:pt x="243" y="0"/>
                  </a:cubicBezTo>
                  <a:cubicBezTo>
                    <a:pt x="288" y="0"/>
                    <a:pt x="325" y="37"/>
                    <a:pt x="325" y="82"/>
                  </a:cubicBezTo>
                  <a:cubicBezTo>
                    <a:pt x="325" y="424"/>
                    <a:pt x="325" y="424"/>
                    <a:pt x="325" y="424"/>
                  </a:cubicBezTo>
                  <a:cubicBezTo>
                    <a:pt x="153" y="455"/>
                    <a:pt x="153" y="455"/>
                    <a:pt x="153" y="455"/>
                  </a:cubicBezTo>
                  <a:lnTo>
                    <a:pt x="0" y="424"/>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8" name="Google Shape;7348;p62"/>
            <p:cNvSpPr/>
            <p:nvPr/>
          </p:nvSpPr>
          <p:spPr>
            <a:xfrm>
              <a:off x="8232760" y="3813280"/>
              <a:ext cx="15620" cy="16740"/>
            </a:xfrm>
            <a:custGeom>
              <a:rect b="b" l="l" r="r" t="t"/>
              <a:pathLst>
                <a:path extrusionOk="0" h="117" w="112">
                  <a:moveTo>
                    <a:pt x="0" y="60"/>
                  </a:moveTo>
                  <a:cubicBezTo>
                    <a:pt x="0" y="60"/>
                    <a:pt x="9" y="9"/>
                    <a:pt x="36" y="2"/>
                  </a:cubicBezTo>
                  <a:cubicBezTo>
                    <a:pt x="41" y="1"/>
                    <a:pt x="46" y="0"/>
                    <a:pt x="51" y="0"/>
                  </a:cubicBezTo>
                  <a:cubicBezTo>
                    <a:pt x="85" y="0"/>
                    <a:pt x="112" y="28"/>
                    <a:pt x="112" y="62"/>
                  </a:cubicBezTo>
                  <a:cubicBezTo>
                    <a:pt x="112" y="67"/>
                    <a:pt x="112" y="72"/>
                    <a:pt x="111" y="77"/>
                  </a:cubicBezTo>
                  <a:cubicBezTo>
                    <a:pt x="104" y="104"/>
                    <a:pt x="53" y="117"/>
                    <a:pt x="53" y="117"/>
                  </a:cubicBezTo>
                  <a:lnTo>
                    <a:pt x="0" y="6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9" name="Google Shape;7349;p62"/>
            <p:cNvSpPr/>
            <p:nvPr/>
          </p:nvSpPr>
          <p:spPr>
            <a:xfrm>
              <a:off x="8231026" y="3813569"/>
              <a:ext cx="17367" cy="17367"/>
            </a:xfrm>
            <a:custGeom>
              <a:rect b="b" l="l" r="r" t="t"/>
              <a:pathLst>
                <a:path extrusionOk="0" h="122" w="122">
                  <a:moveTo>
                    <a:pt x="122" y="75"/>
                  </a:moveTo>
                  <a:cubicBezTo>
                    <a:pt x="115" y="102"/>
                    <a:pt x="91" y="122"/>
                    <a:pt x="62" y="122"/>
                  </a:cubicBezTo>
                  <a:cubicBezTo>
                    <a:pt x="27" y="122"/>
                    <a:pt x="0" y="94"/>
                    <a:pt x="0" y="60"/>
                  </a:cubicBezTo>
                  <a:cubicBezTo>
                    <a:pt x="0" y="31"/>
                    <a:pt x="20" y="7"/>
                    <a:pt x="47" y="0"/>
                  </a:cubicBezTo>
                  <a:cubicBezTo>
                    <a:pt x="46" y="5"/>
                    <a:pt x="45" y="10"/>
                    <a:pt x="45" y="15"/>
                  </a:cubicBezTo>
                  <a:cubicBezTo>
                    <a:pt x="45" y="49"/>
                    <a:pt x="73" y="77"/>
                    <a:pt x="107" y="77"/>
                  </a:cubicBezTo>
                  <a:cubicBezTo>
                    <a:pt x="112" y="77"/>
                    <a:pt x="117" y="76"/>
                    <a:pt x="122" y="7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0" name="Google Shape;7350;p62"/>
            <p:cNvSpPr/>
            <p:nvPr/>
          </p:nvSpPr>
          <p:spPr>
            <a:xfrm>
              <a:off x="8281609" y="3761252"/>
              <a:ext cx="15863" cy="16486"/>
            </a:xfrm>
            <a:custGeom>
              <a:rect b="b" l="l" r="r" t="t"/>
              <a:pathLst>
                <a:path extrusionOk="0" h="117" w="112">
                  <a:moveTo>
                    <a:pt x="0" y="59"/>
                  </a:moveTo>
                  <a:cubicBezTo>
                    <a:pt x="0" y="59"/>
                    <a:pt x="9" y="8"/>
                    <a:pt x="36" y="1"/>
                  </a:cubicBezTo>
                  <a:cubicBezTo>
                    <a:pt x="41" y="0"/>
                    <a:pt x="46" y="0"/>
                    <a:pt x="51" y="0"/>
                  </a:cubicBezTo>
                  <a:cubicBezTo>
                    <a:pt x="85" y="0"/>
                    <a:pt x="112" y="27"/>
                    <a:pt x="112" y="61"/>
                  </a:cubicBezTo>
                  <a:cubicBezTo>
                    <a:pt x="112" y="66"/>
                    <a:pt x="112" y="71"/>
                    <a:pt x="111" y="76"/>
                  </a:cubicBezTo>
                  <a:cubicBezTo>
                    <a:pt x="104" y="103"/>
                    <a:pt x="53" y="117"/>
                    <a:pt x="53" y="117"/>
                  </a:cubicBezTo>
                  <a:lnTo>
                    <a:pt x="0" y="59"/>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1" name="Google Shape;7351;p62"/>
            <p:cNvSpPr/>
            <p:nvPr/>
          </p:nvSpPr>
          <p:spPr>
            <a:xfrm>
              <a:off x="8280164" y="3761252"/>
              <a:ext cx="17015" cy="17367"/>
            </a:xfrm>
            <a:custGeom>
              <a:rect b="b" l="l" r="r" t="t"/>
              <a:pathLst>
                <a:path extrusionOk="0" h="122" w="122">
                  <a:moveTo>
                    <a:pt x="122" y="75"/>
                  </a:moveTo>
                  <a:cubicBezTo>
                    <a:pt x="115" y="102"/>
                    <a:pt x="91" y="122"/>
                    <a:pt x="62" y="122"/>
                  </a:cubicBezTo>
                  <a:cubicBezTo>
                    <a:pt x="27" y="122"/>
                    <a:pt x="0" y="94"/>
                    <a:pt x="0" y="60"/>
                  </a:cubicBezTo>
                  <a:cubicBezTo>
                    <a:pt x="0" y="31"/>
                    <a:pt x="20" y="7"/>
                    <a:pt x="47" y="0"/>
                  </a:cubicBezTo>
                  <a:cubicBezTo>
                    <a:pt x="46" y="5"/>
                    <a:pt x="45" y="10"/>
                    <a:pt x="45" y="15"/>
                  </a:cubicBezTo>
                  <a:cubicBezTo>
                    <a:pt x="45" y="49"/>
                    <a:pt x="73" y="77"/>
                    <a:pt x="107" y="77"/>
                  </a:cubicBezTo>
                  <a:cubicBezTo>
                    <a:pt x="112" y="77"/>
                    <a:pt x="117" y="76"/>
                    <a:pt x="122" y="7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2" name="Google Shape;7352;p62"/>
            <p:cNvSpPr/>
            <p:nvPr/>
          </p:nvSpPr>
          <p:spPr>
            <a:xfrm>
              <a:off x="8281320" y="3813280"/>
              <a:ext cx="15863" cy="16740"/>
            </a:xfrm>
            <a:custGeom>
              <a:rect b="b" l="l" r="r" t="t"/>
              <a:pathLst>
                <a:path extrusionOk="0" h="117" w="112">
                  <a:moveTo>
                    <a:pt x="0" y="60"/>
                  </a:moveTo>
                  <a:cubicBezTo>
                    <a:pt x="0" y="60"/>
                    <a:pt x="9" y="9"/>
                    <a:pt x="36" y="2"/>
                  </a:cubicBezTo>
                  <a:cubicBezTo>
                    <a:pt x="41" y="1"/>
                    <a:pt x="45" y="0"/>
                    <a:pt x="51" y="0"/>
                  </a:cubicBezTo>
                  <a:cubicBezTo>
                    <a:pt x="85" y="0"/>
                    <a:pt x="112" y="28"/>
                    <a:pt x="112" y="62"/>
                  </a:cubicBezTo>
                  <a:cubicBezTo>
                    <a:pt x="112" y="67"/>
                    <a:pt x="112" y="72"/>
                    <a:pt x="111" y="77"/>
                  </a:cubicBezTo>
                  <a:cubicBezTo>
                    <a:pt x="104" y="104"/>
                    <a:pt x="53" y="117"/>
                    <a:pt x="53" y="117"/>
                  </a:cubicBezTo>
                  <a:lnTo>
                    <a:pt x="0" y="6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3" name="Google Shape;7353;p62"/>
            <p:cNvSpPr/>
            <p:nvPr/>
          </p:nvSpPr>
          <p:spPr>
            <a:xfrm>
              <a:off x="8279874" y="3813569"/>
              <a:ext cx="17015" cy="17367"/>
            </a:xfrm>
            <a:custGeom>
              <a:rect b="b" l="l" r="r" t="t"/>
              <a:pathLst>
                <a:path extrusionOk="0" h="122" w="122">
                  <a:moveTo>
                    <a:pt x="122" y="75"/>
                  </a:moveTo>
                  <a:cubicBezTo>
                    <a:pt x="115" y="102"/>
                    <a:pt x="91" y="122"/>
                    <a:pt x="62" y="122"/>
                  </a:cubicBezTo>
                  <a:cubicBezTo>
                    <a:pt x="27" y="122"/>
                    <a:pt x="0" y="94"/>
                    <a:pt x="0" y="60"/>
                  </a:cubicBezTo>
                  <a:cubicBezTo>
                    <a:pt x="0" y="31"/>
                    <a:pt x="20" y="7"/>
                    <a:pt x="47" y="0"/>
                  </a:cubicBezTo>
                  <a:cubicBezTo>
                    <a:pt x="46" y="5"/>
                    <a:pt x="45" y="10"/>
                    <a:pt x="45" y="15"/>
                  </a:cubicBezTo>
                  <a:cubicBezTo>
                    <a:pt x="45" y="49"/>
                    <a:pt x="73" y="77"/>
                    <a:pt x="107" y="77"/>
                  </a:cubicBezTo>
                  <a:cubicBezTo>
                    <a:pt x="112" y="77"/>
                    <a:pt x="117" y="76"/>
                    <a:pt x="122" y="7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4" name="Google Shape;7354;p62"/>
            <p:cNvSpPr/>
            <p:nvPr/>
          </p:nvSpPr>
          <p:spPr>
            <a:xfrm>
              <a:off x="8330168" y="3813280"/>
              <a:ext cx="15620" cy="16740"/>
            </a:xfrm>
            <a:custGeom>
              <a:rect b="b" l="l" r="r" t="t"/>
              <a:pathLst>
                <a:path extrusionOk="0" h="117" w="112">
                  <a:moveTo>
                    <a:pt x="0" y="60"/>
                  </a:moveTo>
                  <a:cubicBezTo>
                    <a:pt x="0" y="60"/>
                    <a:pt x="9" y="9"/>
                    <a:pt x="36" y="2"/>
                  </a:cubicBezTo>
                  <a:cubicBezTo>
                    <a:pt x="40" y="1"/>
                    <a:pt x="45" y="0"/>
                    <a:pt x="50" y="0"/>
                  </a:cubicBezTo>
                  <a:cubicBezTo>
                    <a:pt x="85" y="0"/>
                    <a:pt x="112" y="28"/>
                    <a:pt x="112" y="62"/>
                  </a:cubicBezTo>
                  <a:cubicBezTo>
                    <a:pt x="112" y="67"/>
                    <a:pt x="112" y="72"/>
                    <a:pt x="111" y="77"/>
                  </a:cubicBezTo>
                  <a:cubicBezTo>
                    <a:pt x="104" y="104"/>
                    <a:pt x="53" y="117"/>
                    <a:pt x="53" y="117"/>
                  </a:cubicBezTo>
                  <a:lnTo>
                    <a:pt x="0" y="6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5" name="Google Shape;7355;p62"/>
            <p:cNvSpPr/>
            <p:nvPr/>
          </p:nvSpPr>
          <p:spPr>
            <a:xfrm>
              <a:off x="8328434" y="3813569"/>
              <a:ext cx="17050" cy="17367"/>
            </a:xfrm>
            <a:custGeom>
              <a:rect b="b" l="l" r="r" t="t"/>
              <a:pathLst>
                <a:path extrusionOk="0" h="122" w="121">
                  <a:moveTo>
                    <a:pt x="121" y="75"/>
                  </a:moveTo>
                  <a:cubicBezTo>
                    <a:pt x="115" y="102"/>
                    <a:pt x="91" y="122"/>
                    <a:pt x="61" y="122"/>
                  </a:cubicBezTo>
                  <a:cubicBezTo>
                    <a:pt x="27" y="122"/>
                    <a:pt x="0" y="94"/>
                    <a:pt x="0" y="60"/>
                  </a:cubicBezTo>
                  <a:cubicBezTo>
                    <a:pt x="0" y="31"/>
                    <a:pt x="20" y="7"/>
                    <a:pt x="47" y="0"/>
                  </a:cubicBezTo>
                  <a:cubicBezTo>
                    <a:pt x="46" y="5"/>
                    <a:pt x="45" y="10"/>
                    <a:pt x="45" y="15"/>
                  </a:cubicBezTo>
                  <a:cubicBezTo>
                    <a:pt x="45" y="49"/>
                    <a:pt x="73" y="77"/>
                    <a:pt x="107" y="77"/>
                  </a:cubicBezTo>
                  <a:cubicBezTo>
                    <a:pt x="112" y="77"/>
                    <a:pt x="117" y="76"/>
                    <a:pt x="121" y="7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6" name="Google Shape;7356;p62"/>
            <p:cNvSpPr/>
            <p:nvPr/>
          </p:nvSpPr>
          <p:spPr>
            <a:xfrm>
              <a:off x="8214261" y="3962425"/>
              <a:ext cx="148096" cy="58618"/>
            </a:xfrm>
            <a:custGeom>
              <a:rect b="b" l="l" r="r" t="t"/>
              <a:pathLst>
                <a:path extrusionOk="0" h="416" w="1051">
                  <a:moveTo>
                    <a:pt x="1051" y="36"/>
                  </a:moveTo>
                  <a:cubicBezTo>
                    <a:pt x="1013" y="157"/>
                    <a:pt x="923" y="260"/>
                    <a:pt x="801" y="312"/>
                  </a:cubicBezTo>
                  <a:cubicBezTo>
                    <a:pt x="587" y="403"/>
                    <a:pt x="587" y="403"/>
                    <a:pt x="587" y="403"/>
                  </a:cubicBezTo>
                  <a:cubicBezTo>
                    <a:pt x="567" y="412"/>
                    <a:pt x="547" y="416"/>
                    <a:pt x="526" y="416"/>
                  </a:cubicBezTo>
                  <a:cubicBezTo>
                    <a:pt x="504" y="416"/>
                    <a:pt x="484" y="412"/>
                    <a:pt x="464" y="403"/>
                  </a:cubicBezTo>
                  <a:cubicBezTo>
                    <a:pt x="250" y="312"/>
                    <a:pt x="250" y="312"/>
                    <a:pt x="250" y="312"/>
                  </a:cubicBezTo>
                  <a:cubicBezTo>
                    <a:pt x="128" y="260"/>
                    <a:pt x="38" y="157"/>
                    <a:pt x="0" y="36"/>
                  </a:cubicBezTo>
                  <a:cubicBezTo>
                    <a:pt x="2" y="36"/>
                    <a:pt x="4" y="36"/>
                    <a:pt x="6" y="36"/>
                  </a:cubicBezTo>
                  <a:cubicBezTo>
                    <a:pt x="526" y="0"/>
                    <a:pt x="526" y="0"/>
                    <a:pt x="526" y="0"/>
                  </a:cubicBezTo>
                  <a:cubicBezTo>
                    <a:pt x="1045" y="36"/>
                    <a:pt x="1045" y="36"/>
                    <a:pt x="1045" y="36"/>
                  </a:cubicBezTo>
                  <a:cubicBezTo>
                    <a:pt x="1047" y="36"/>
                    <a:pt x="1049" y="36"/>
                    <a:pt x="1051" y="3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7" name="Google Shape;7357;p62"/>
            <p:cNvSpPr/>
            <p:nvPr/>
          </p:nvSpPr>
          <p:spPr>
            <a:xfrm>
              <a:off x="8220331" y="3970229"/>
              <a:ext cx="134409" cy="50747"/>
            </a:xfrm>
            <a:custGeom>
              <a:rect b="b" l="l" r="r" t="t"/>
              <a:pathLst>
                <a:path extrusionOk="0" h="362" w="949">
                  <a:moveTo>
                    <a:pt x="949" y="102"/>
                  </a:moveTo>
                  <a:cubicBezTo>
                    <a:pt x="903" y="169"/>
                    <a:pt x="837" y="224"/>
                    <a:pt x="758" y="258"/>
                  </a:cubicBezTo>
                  <a:cubicBezTo>
                    <a:pt x="544" y="349"/>
                    <a:pt x="544" y="349"/>
                    <a:pt x="544" y="349"/>
                  </a:cubicBezTo>
                  <a:cubicBezTo>
                    <a:pt x="524" y="358"/>
                    <a:pt x="504" y="362"/>
                    <a:pt x="483" y="362"/>
                  </a:cubicBezTo>
                  <a:cubicBezTo>
                    <a:pt x="461" y="362"/>
                    <a:pt x="441" y="358"/>
                    <a:pt x="421" y="349"/>
                  </a:cubicBezTo>
                  <a:cubicBezTo>
                    <a:pt x="207" y="258"/>
                    <a:pt x="207" y="258"/>
                    <a:pt x="207" y="258"/>
                  </a:cubicBezTo>
                  <a:cubicBezTo>
                    <a:pt x="128" y="224"/>
                    <a:pt x="47" y="159"/>
                    <a:pt x="0" y="91"/>
                  </a:cubicBezTo>
                  <a:cubicBezTo>
                    <a:pt x="308" y="0"/>
                    <a:pt x="308" y="0"/>
                    <a:pt x="308" y="0"/>
                  </a:cubicBezTo>
                  <a:cubicBezTo>
                    <a:pt x="483" y="69"/>
                    <a:pt x="483" y="69"/>
                    <a:pt x="483" y="69"/>
                  </a:cubicBezTo>
                  <a:lnTo>
                    <a:pt x="949" y="102"/>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8" name="Google Shape;7358;p62"/>
            <p:cNvSpPr/>
            <p:nvPr/>
          </p:nvSpPr>
          <p:spPr>
            <a:xfrm>
              <a:off x="8251548" y="3973120"/>
              <a:ext cx="73696" cy="48049"/>
            </a:xfrm>
            <a:custGeom>
              <a:rect b="b" l="l" r="r" t="t"/>
              <a:pathLst>
                <a:path extrusionOk="0" h="341" w="523">
                  <a:moveTo>
                    <a:pt x="523" y="243"/>
                  </a:moveTo>
                  <a:cubicBezTo>
                    <a:pt x="323" y="328"/>
                    <a:pt x="323" y="328"/>
                    <a:pt x="323" y="328"/>
                  </a:cubicBezTo>
                  <a:cubicBezTo>
                    <a:pt x="303" y="337"/>
                    <a:pt x="283" y="341"/>
                    <a:pt x="262" y="341"/>
                  </a:cubicBezTo>
                  <a:cubicBezTo>
                    <a:pt x="240" y="341"/>
                    <a:pt x="220" y="337"/>
                    <a:pt x="200" y="328"/>
                  </a:cubicBezTo>
                  <a:cubicBezTo>
                    <a:pt x="0" y="243"/>
                    <a:pt x="0" y="243"/>
                    <a:pt x="0" y="243"/>
                  </a:cubicBezTo>
                  <a:cubicBezTo>
                    <a:pt x="2" y="217"/>
                    <a:pt x="5" y="191"/>
                    <a:pt x="9" y="166"/>
                  </a:cubicBezTo>
                  <a:cubicBezTo>
                    <a:pt x="139" y="0"/>
                    <a:pt x="139" y="0"/>
                    <a:pt x="139" y="0"/>
                  </a:cubicBezTo>
                  <a:cubicBezTo>
                    <a:pt x="262" y="48"/>
                    <a:pt x="262" y="48"/>
                    <a:pt x="262" y="48"/>
                  </a:cubicBezTo>
                  <a:cubicBezTo>
                    <a:pt x="418" y="59"/>
                    <a:pt x="418" y="59"/>
                    <a:pt x="418" y="59"/>
                  </a:cubicBezTo>
                  <a:cubicBezTo>
                    <a:pt x="514" y="166"/>
                    <a:pt x="514" y="166"/>
                    <a:pt x="514" y="166"/>
                  </a:cubicBezTo>
                  <a:cubicBezTo>
                    <a:pt x="518" y="191"/>
                    <a:pt x="521" y="217"/>
                    <a:pt x="523" y="24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9" name="Google Shape;7359;p62"/>
            <p:cNvSpPr/>
            <p:nvPr/>
          </p:nvSpPr>
          <p:spPr>
            <a:xfrm>
              <a:off x="8204434" y="3964160"/>
              <a:ext cx="57928" cy="27193"/>
            </a:xfrm>
            <a:custGeom>
              <a:rect b="b" l="l" r="r" t="t"/>
              <a:pathLst>
                <a:path extrusionOk="0" h="192" w="409">
                  <a:moveTo>
                    <a:pt x="409" y="0"/>
                  </a:moveTo>
                  <a:cubicBezTo>
                    <a:pt x="377" y="68"/>
                    <a:pt x="319" y="91"/>
                    <a:pt x="220" y="120"/>
                  </a:cubicBezTo>
                  <a:cubicBezTo>
                    <a:pt x="204" y="124"/>
                    <a:pt x="188" y="129"/>
                    <a:pt x="170" y="134"/>
                  </a:cubicBezTo>
                  <a:cubicBezTo>
                    <a:pt x="168" y="135"/>
                    <a:pt x="168" y="135"/>
                    <a:pt x="168" y="135"/>
                  </a:cubicBezTo>
                  <a:cubicBezTo>
                    <a:pt x="167" y="135"/>
                    <a:pt x="167" y="135"/>
                    <a:pt x="167" y="135"/>
                  </a:cubicBezTo>
                  <a:cubicBezTo>
                    <a:pt x="101" y="152"/>
                    <a:pt x="45" y="168"/>
                    <a:pt x="0" y="192"/>
                  </a:cubicBezTo>
                  <a:cubicBezTo>
                    <a:pt x="0" y="106"/>
                    <a:pt x="0" y="106"/>
                    <a:pt x="0" y="106"/>
                  </a:cubicBezTo>
                  <a:cubicBezTo>
                    <a:pt x="0" y="62"/>
                    <a:pt x="33" y="26"/>
                    <a:pt x="76" y="24"/>
                  </a:cubicBezTo>
                  <a:cubicBezTo>
                    <a:pt x="308" y="7"/>
                    <a:pt x="308" y="7"/>
                    <a:pt x="308" y="7"/>
                  </a:cubicBezTo>
                  <a:lnTo>
                    <a:pt x="409"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0" name="Google Shape;7360;p62"/>
            <p:cNvSpPr/>
            <p:nvPr/>
          </p:nvSpPr>
          <p:spPr>
            <a:xfrm>
              <a:off x="8222643" y="3909531"/>
              <a:ext cx="134851" cy="98494"/>
            </a:xfrm>
            <a:custGeom>
              <a:rect b="b" l="l" r="r" t="t"/>
              <a:pathLst>
                <a:path extrusionOk="0" h="699" w="957">
                  <a:moveTo>
                    <a:pt x="713" y="620"/>
                  </a:moveTo>
                  <a:cubicBezTo>
                    <a:pt x="566" y="682"/>
                    <a:pt x="566" y="682"/>
                    <a:pt x="566" y="682"/>
                  </a:cubicBezTo>
                  <a:cubicBezTo>
                    <a:pt x="499" y="690"/>
                    <a:pt x="499" y="690"/>
                    <a:pt x="499" y="690"/>
                  </a:cubicBezTo>
                  <a:cubicBezTo>
                    <a:pt x="478" y="699"/>
                    <a:pt x="455" y="699"/>
                    <a:pt x="434" y="690"/>
                  </a:cubicBezTo>
                  <a:cubicBezTo>
                    <a:pt x="231" y="599"/>
                    <a:pt x="231" y="599"/>
                    <a:pt x="231" y="599"/>
                  </a:cubicBezTo>
                  <a:cubicBezTo>
                    <a:pt x="78" y="534"/>
                    <a:pt x="0" y="390"/>
                    <a:pt x="22" y="225"/>
                  </a:cubicBezTo>
                  <a:cubicBezTo>
                    <a:pt x="32" y="151"/>
                    <a:pt x="23" y="76"/>
                    <a:pt x="48" y="0"/>
                  </a:cubicBezTo>
                  <a:cubicBezTo>
                    <a:pt x="59" y="58"/>
                    <a:pt x="59" y="58"/>
                    <a:pt x="59" y="58"/>
                  </a:cubicBezTo>
                  <a:cubicBezTo>
                    <a:pt x="106" y="56"/>
                    <a:pt x="106" y="56"/>
                    <a:pt x="106" y="56"/>
                  </a:cubicBezTo>
                  <a:cubicBezTo>
                    <a:pt x="146" y="95"/>
                    <a:pt x="146" y="95"/>
                    <a:pt x="146" y="95"/>
                  </a:cubicBezTo>
                  <a:cubicBezTo>
                    <a:pt x="163" y="111"/>
                    <a:pt x="185" y="120"/>
                    <a:pt x="208" y="120"/>
                  </a:cubicBezTo>
                  <a:cubicBezTo>
                    <a:pt x="215" y="120"/>
                    <a:pt x="215" y="120"/>
                    <a:pt x="215" y="120"/>
                  </a:cubicBezTo>
                  <a:cubicBezTo>
                    <a:pt x="254" y="120"/>
                    <a:pt x="287" y="96"/>
                    <a:pt x="300" y="60"/>
                  </a:cubicBezTo>
                  <a:cubicBezTo>
                    <a:pt x="300" y="60"/>
                    <a:pt x="300" y="60"/>
                    <a:pt x="300" y="60"/>
                  </a:cubicBezTo>
                  <a:cubicBezTo>
                    <a:pt x="312" y="24"/>
                    <a:pt x="346" y="0"/>
                    <a:pt x="384" y="0"/>
                  </a:cubicBezTo>
                  <a:cubicBezTo>
                    <a:pt x="549" y="0"/>
                    <a:pt x="549" y="0"/>
                    <a:pt x="549" y="0"/>
                  </a:cubicBezTo>
                  <a:cubicBezTo>
                    <a:pt x="587" y="0"/>
                    <a:pt x="621" y="24"/>
                    <a:pt x="633" y="60"/>
                  </a:cubicBezTo>
                  <a:cubicBezTo>
                    <a:pt x="633" y="60"/>
                    <a:pt x="633" y="60"/>
                    <a:pt x="633" y="60"/>
                  </a:cubicBezTo>
                  <a:cubicBezTo>
                    <a:pt x="646" y="96"/>
                    <a:pt x="680" y="120"/>
                    <a:pt x="718" y="120"/>
                  </a:cubicBezTo>
                  <a:cubicBezTo>
                    <a:pt x="724" y="120"/>
                    <a:pt x="724" y="120"/>
                    <a:pt x="724" y="120"/>
                  </a:cubicBezTo>
                  <a:cubicBezTo>
                    <a:pt x="747" y="120"/>
                    <a:pt x="769" y="111"/>
                    <a:pt x="786" y="95"/>
                  </a:cubicBezTo>
                  <a:cubicBezTo>
                    <a:pt x="885" y="0"/>
                    <a:pt x="885" y="0"/>
                    <a:pt x="885" y="0"/>
                  </a:cubicBezTo>
                  <a:cubicBezTo>
                    <a:pt x="910" y="76"/>
                    <a:pt x="925" y="156"/>
                    <a:pt x="935" y="231"/>
                  </a:cubicBezTo>
                  <a:cubicBezTo>
                    <a:pt x="957" y="396"/>
                    <a:pt x="866" y="555"/>
                    <a:pt x="713" y="620"/>
                  </a:cubicBezTo>
                  <a:close/>
                </a:path>
              </a:pathLst>
            </a:custGeom>
            <a:solidFill>
              <a:srgbClr val="EAA86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1" name="Google Shape;7361;p62"/>
            <p:cNvSpPr/>
            <p:nvPr/>
          </p:nvSpPr>
          <p:spPr>
            <a:xfrm>
              <a:off x="8219175" y="3909531"/>
              <a:ext cx="83137" cy="101453"/>
            </a:xfrm>
            <a:custGeom>
              <a:rect b="b" l="l" r="r" t="t"/>
              <a:pathLst>
                <a:path extrusionOk="0" h="720" w="590">
                  <a:moveTo>
                    <a:pt x="590" y="682"/>
                  </a:moveTo>
                  <a:cubicBezTo>
                    <a:pt x="523" y="711"/>
                    <a:pt x="523" y="711"/>
                    <a:pt x="523" y="711"/>
                  </a:cubicBezTo>
                  <a:cubicBezTo>
                    <a:pt x="502" y="720"/>
                    <a:pt x="479" y="720"/>
                    <a:pt x="458" y="711"/>
                  </a:cubicBezTo>
                  <a:cubicBezTo>
                    <a:pt x="244" y="620"/>
                    <a:pt x="244" y="620"/>
                    <a:pt x="244" y="620"/>
                  </a:cubicBezTo>
                  <a:cubicBezTo>
                    <a:pt x="91" y="555"/>
                    <a:pt x="0" y="396"/>
                    <a:pt x="22" y="231"/>
                  </a:cubicBezTo>
                  <a:cubicBezTo>
                    <a:pt x="32" y="156"/>
                    <a:pt x="47" y="76"/>
                    <a:pt x="72" y="0"/>
                  </a:cubicBezTo>
                  <a:cubicBezTo>
                    <a:pt x="130" y="56"/>
                    <a:pt x="130" y="56"/>
                    <a:pt x="130" y="56"/>
                  </a:cubicBezTo>
                  <a:cubicBezTo>
                    <a:pt x="119" y="102"/>
                    <a:pt x="111" y="148"/>
                    <a:pt x="104" y="191"/>
                  </a:cubicBezTo>
                  <a:cubicBezTo>
                    <a:pt x="81" y="358"/>
                    <a:pt x="178" y="519"/>
                    <a:pt x="340" y="584"/>
                  </a:cubicBezTo>
                  <a:cubicBezTo>
                    <a:pt x="566" y="676"/>
                    <a:pt x="566" y="676"/>
                    <a:pt x="566" y="676"/>
                  </a:cubicBezTo>
                  <a:cubicBezTo>
                    <a:pt x="574" y="679"/>
                    <a:pt x="582" y="681"/>
                    <a:pt x="590" y="682"/>
                  </a:cubicBezTo>
                  <a:close/>
                </a:path>
              </a:pathLst>
            </a:custGeom>
            <a:solidFill>
              <a:srgbClr val="E6964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2" name="Google Shape;7362;p62"/>
            <p:cNvSpPr/>
            <p:nvPr/>
          </p:nvSpPr>
          <p:spPr>
            <a:xfrm>
              <a:off x="8273226" y="3922538"/>
              <a:ext cx="30577" cy="8960"/>
            </a:xfrm>
            <a:custGeom>
              <a:rect b="b" l="l" r="r" t="t"/>
              <a:pathLst>
                <a:path extrusionOk="0" h="62" w="217">
                  <a:moveTo>
                    <a:pt x="186" y="62"/>
                  </a:moveTo>
                  <a:cubicBezTo>
                    <a:pt x="31" y="62"/>
                    <a:pt x="31" y="62"/>
                    <a:pt x="31" y="62"/>
                  </a:cubicBezTo>
                  <a:cubicBezTo>
                    <a:pt x="14" y="62"/>
                    <a:pt x="0" y="48"/>
                    <a:pt x="0" y="31"/>
                  </a:cubicBezTo>
                  <a:cubicBezTo>
                    <a:pt x="0" y="14"/>
                    <a:pt x="14" y="0"/>
                    <a:pt x="31" y="0"/>
                  </a:cubicBezTo>
                  <a:cubicBezTo>
                    <a:pt x="186" y="0"/>
                    <a:pt x="186" y="0"/>
                    <a:pt x="186" y="0"/>
                  </a:cubicBezTo>
                  <a:cubicBezTo>
                    <a:pt x="203" y="0"/>
                    <a:pt x="217" y="14"/>
                    <a:pt x="217" y="31"/>
                  </a:cubicBezTo>
                  <a:cubicBezTo>
                    <a:pt x="217" y="48"/>
                    <a:pt x="203" y="62"/>
                    <a:pt x="186" y="62"/>
                  </a:cubicBezTo>
                  <a:close/>
                </a:path>
              </a:pathLst>
            </a:custGeom>
            <a:solidFill>
              <a:srgbClr val="22244E">
                <a:alpha val="88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3" name="Google Shape;7363;p62"/>
            <p:cNvSpPr/>
            <p:nvPr/>
          </p:nvSpPr>
          <p:spPr>
            <a:xfrm>
              <a:off x="8310510" y="3859604"/>
              <a:ext cx="8690" cy="13575"/>
            </a:xfrm>
            <a:custGeom>
              <a:rect b="b" l="l" r="r" t="t"/>
              <a:pathLst>
                <a:path extrusionOk="0" h="124" w="62">
                  <a:moveTo>
                    <a:pt x="31" y="124"/>
                  </a:moveTo>
                  <a:cubicBezTo>
                    <a:pt x="14" y="124"/>
                    <a:pt x="0" y="110"/>
                    <a:pt x="0" y="93"/>
                  </a:cubicBezTo>
                  <a:cubicBezTo>
                    <a:pt x="0" y="31"/>
                    <a:pt x="0" y="31"/>
                    <a:pt x="0" y="31"/>
                  </a:cubicBezTo>
                  <a:cubicBezTo>
                    <a:pt x="0" y="14"/>
                    <a:pt x="14" y="0"/>
                    <a:pt x="31" y="0"/>
                  </a:cubicBezTo>
                  <a:cubicBezTo>
                    <a:pt x="48" y="0"/>
                    <a:pt x="62" y="14"/>
                    <a:pt x="62" y="31"/>
                  </a:cubicBezTo>
                  <a:cubicBezTo>
                    <a:pt x="62" y="93"/>
                    <a:pt x="62" y="93"/>
                    <a:pt x="62" y="93"/>
                  </a:cubicBezTo>
                  <a:cubicBezTo>
                    <a:pt x="62" y="110"/>
                    <a:pt x="48" y="124"/>
                    <a:pt x="31" y="12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4" name="Google Shape;7364;p62"/>
            <p:cNvSpPr/>
            <p:nvPr/>
          </p:nvSpPr>
          <p:spPr>
            <a:xfrm>
              <a:off x="8257625" y="3859604"/>
              <a:ext cx="8690" cy="13575"/>
            </a:xfrm>
            <a:custGeom>
              <a:rect b="b" l="l" r="r" t="t"/>
              <a:pathLst>
                <a:path extrusionOk="0" h="124" w="62">
                  <a:moveTo>
                    <a:pt x="31" y="124"/>
                  </a:moveTo>
                  <a:cubicBezTo>
                    <a:pt x="14" y="124"/>
                    <a:pt x="0" y="110"/>
                    <a:pt x="0" y="93"/>
                  </a:cubicBezTo>
                  <a:cubicBezTo>
                    <a:pt x="0" y="31"/>
                    <a:pt x="0" y="31"/>
                    <a:pt x="0" y="31"/>
                  </a:cubicBezTo>
                  <a:cubicBezTo>
                    <a:pt x="0" y="14"/>
                    <a:pt x="14" y="0"/>
                    <a:pt x="31" y="0"/>
                  </a:cubicBezTo>
                  <a:cubicBezTo>
                    <a:pt x="48" y="0"/>
                    <a:pt x="62" y="14"/>
                    <a:pt x="62" y="31"/>
                  </a:cubicBezTo>
                  <a:cubicBezTo>
                    <a:pt x="62" y="93"/>
                    <a:pt x="62" y="93"/>
                    <a:pt x="62" y="93"/>
                  </a:cubicBezTo>
                  <a:cubicBezTo>
                    <a:pt x="62" y="110"/>
                    <a:pt x="48" y="124"/>
                    <a:pt x="31" y="12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65" name="Google Shape;7365;p62"/>
          <p:cNvGrpSpPr/>
          <p:nvPr/>
        </p:nvGrpSpPr>
        <p:grpSpPr>
          <a:xfrm>
            <a:off x="7275473" y="3737840"/>
            <a:ext cx="271534" cy="289153"/>
            <a:chOff x="7275473" y="3737840"/>
            <a:chExt cx="271534" cy="289153"/>
          </a:xfrm>
        </p:grpSpPr>
        <p:sp>
          <p:nvSpPr>
            <p:cNvPr id="7366" name="Google Shape;7366;p62"/>
            <p:cNvSpPr/>
            <p:nvPr/>
          </p:nvSpPr>
          <p:spPr>
            <a:xfrm>
              <a:off x="7275473" y="3969362"/>
              <a:ext cx="271534" cy="57631"/>
            </a:xfrm>
            <a:custGeom>
              <a:rect b="b" l="l" r="r" t="t"/>
              <a:pathLst>
                <a:path extrusionOk="0" h="409" w="1927">
                  <a:moveTo>
                    <a:pt x="1907" y="409"/>
                  </a:moveTo>
                  <a:cubicBezTo>
                    <a:pt x="1567" y="409"/>
                    <a:pt x="1567" y="409"/>
                    <a:pt x="1567" y="409"/>
                  </a:cubicBezTo>
                  <a:cubicBezTo>
                    <a:pt x="1536" y="397"/>
                    <a:pt x="1536" y="397"/>
                    <a:pt x="1536" y="397"/>
                  </a:cubicBezTo>
                  <a:cubicBezTo>
                    <a:pt x="1505" y="409"/>
                    <a:pt x="1505" y="409"/>
                    <a:pt x="1505" y="409"/>
                  </a:cubicBezTo>
                  <a:cubicBezTo>
                    <a:pt x="1255" y="409"/>
                    <a:pt x="1255" y="409"/>
                    <a:pt x="1255" y="409"/>
                  </a:cubicBezTo>
                  <a:cubicBezTo>
                    <a:pt x="964" y="368"/>
                    <a:pt x="964" y="368"/>
                    <a:pt x="964" y="368"/>
                  </a:cubicBezTo>
                  <a:cubicBezTo>
                    <a:pt x="673" y="409"/>
                    <a:pt x="673" y="409"/>
                    <a:pt x="673" y="409"/>
                  </a:cubicBezTo>
                  <a:cubicBezTo>
                    <a:pt x="422" y="409"/>
                    <a:pt x="422" y="409"/>
                    <a:pt x="422" y="409"/>
                  </a:cubicBezTo>
                  <a:cubicBezTo>
                    <a:pt x="391" y="397"/>
                    <a:pt x="391" y="397"/>
                    <a:pt x="391" y="397"/>
                  </a:cubicBezTo>
                  <a:cubicBezTo>
                    <a:pt x="360" y="409"/>
                    <a:pt x="360" y="409"/>
                    <a:pt x="360" y="409"/>
                  </a:cubicBezTo>
                  <a:cubicBezTo>
                    <a:pt x="21" y="409"/>
                    <a:pt x="21" y="409"/>
                    <a:pt x="21" y="409"/>
                  </a:cubicBezTo>
                  <a:cubicBezTo>
                    <a:pt x="8" y="409"/>
                    <a:pt x="0" y="395"/>
                    <a:pt x="7" y="384"/>
                  </a:cubicBezTo>
                  <a:cubicBezTo>
                    <a:pt x="54" y="304"/>
                    <a:pt x="54" y="304"/>
                    <a:pt x="54" y="304"/>
                  </a:cubicBezTo>
                  <a:cubicBezTo>
                    <a:pt x="113" y="207"/>
                    <a:pt x="210" y="138"/>
                    <a:pt x="322" y="117"/>
                  </a:cubicBezTo>
                  <a:cubicBezTo>
                    <a:pt x="654" y="54"/>
                    <a:pt x="654" y="54"/>
                    <a:pt x="654" y="54"/>
                  </a:cubicBezTo>
                  <a:cubicBezTo>
                    <a:pt x="685" y="48"/>
                    <a:pt x="709" y="27"/>
                    <a:pt x="721" y="0"/>
                  </a:cubicBezTo>
                  <a:cubicBezTo>
                    <a:pt x="1207" y="0"/>
                    <a:pt x="1207" y="0"/>
                    <a:pt x="1207" y="0"/>
                  </a:cubicBezTo>
                  <a:cubicBezTo>
                    <a:pt x="1218" y="27"/>
                    <a:pt x="1243" y="48"/>
                    <a:pt x="1274" y="54"/>
                  </a:cubicBezTo>
                  <a:cubicBezTo>
                    <a:pt x="1605" y="117"/>
                    <a:pt x="1605" y="117"/>
                    <a:pt x="1605" y="117"/>
                  </a:cubicBezTo>
                  <a:cubicBezTo>
                    <a:pt x="1717" y="138"/>
                    <a:pt x="1814" y="207"/>
                    <a:pt x="1873" y="304"/>
                  </a:cubicBezTo>
                  <a:cubicBezTo>
                    <a:pt x="1921" y="384"/>
                    <a:pt x="1921" y="384"/>
                    <a:pt x="1921" y="384"/>
                  </a:cubicBezTo>
                  <a:cubicBezTo>
                    <a:pt x="1927" y="395"/>
                    <a:pt x="1919" y="409"/>
                    <a:pt x="1907" y="409"/>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7" name="Google Shape;7367;p62"/>
            <p:cNvSpPr/>
            <p:nvPr/>
          </p:nvSpPr>
          <p:spPr>
            <a:xfrm>
              <a:off x="7370569" y="4014164"/>
              <a:ext cx="82010" cy="12747"/>
            </a:xfrm>
            <a:custGeom>
              <a:rect b="b" l="l" r="r" t="t"/>
              <a:pathLst>
                <a:path extrusionOk="0" h="90" w="582">
                  <a:moveTo>
                    <a:pt x="0" y="90"/>
                  </a:moveTo>
                  <a:cubicBezTo>
                    <a:pt x="0" y="73"/>
                    <a:pt x="0" y="73"/>
                    <a:pt x="0" y="73"/>
                  </a:cubicBezTo>
                  <a:cubicBezTo>
                    <a:pt x="0" y="33"/>
                    <a:pt x="32" y="0"/>
                    <a:pt x="72" y="0"/>
                  </a:cubicBezTo>
                  <a:cubicBezTo>
                    <a:pt x="509" y="0"/>
                    <a:pt x="509" y="0"/>
                    <a:pt x="509" y="0"/>
                  </a:cubicBezTo>
                  <a:cubicBezTo>
                    <a:pt x="549" y="0"/>
                    <a:pt x="582" y="33"/>
                    <a:pt x="582" y="73"/>
                  </a:cubicBezTo>
                  <a:cubicBezTo>
                    <a:pt x="582" y="90"/>
                    <a:pt x="582" y="90"/>
                    <a:pt x="582" y="90"/>
                  </a:cubicBezTo>
                  <a:lnTo>
                    <a:pt x="0" y="9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8" name="Google Shape;7368;p62"/>
            <p:cNvSpPr/>
            <p:nvPr/>
          </p:nvSpPr>
          <p:spPr>
            <a:xfrm>
              <a:off x="7439362" y="3768189"/>
              <a:ext cx="47447" cy="77076"/>
            </a:xfrm>
            <a:custGeom>
              <a:rect b="b" l="l" r="r" t="t"/>
              <a:pathLst>
                <a:path extrusionOk="0" h="547" w="335">
                  <a:moveTo>
                    <a:pt x="0" y="0"/>
                  </a:moveTo>
                  <a:cubicBezTo>
                    <a:pt x="106" y="0"/>
                    <a:pt x="106" y="0"/>
                    <a:pt x="106" y="0"/>
                  </a:cubicBezTo>
                  <a:cubicBezTo>
                    <a:pt x="176" y="20"/>
                    <a:pt x="176" y="20"/>
                    <a:pt x="176" y="20"/>
                  </a:cubicBezTo>
                  <a:cubicBezTo>
                    <a:pt x="264" y="111"/>
                    <a:pt x="335" y="244"/>
                    <a:pt x="335" y="366"/>
                  </a:cubicBezTo>
                  <a:cubicBezTo>
                    <a:pt x="335" y="547"/>
                    <a:pt x="335" y="547"/>
                    <a:pt x="335" y="547"/>
                  </a:cubicBezTo>
                  <a:cubicBezTo>
                    <a:pt x="0" y="547"/>
                    <a:pt x="0" y="547"/>
                    <a:pt x="0" y="547"/>
                  </a:cubicBezTo>
                  <a:lnTo>
                    <a:pt x="0" y="0"/>
                  </a:lnTo>
                  <a:close/>
                </a:path>
              </a:pathLst>
            </a:custGeom>
            <a:solidFill>
              <a:srgbClr val="945C4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9" name="Google Shape;7369;p62"/>
            <p:cNvSpPr/>
            <p:nvPr/>
          </p:nvSpPr>
          <p:spPr>
            <a:xfrm>
              <a:off x="7439362" y="3762409"/>
              <a:ext cx="24800" cy="30026"/>
            </a:xfrm>
            <a:custGeom>
              <a:rect b="b" l="l" r="r" t="t"/>
              <a:pathLst>
                <a:path extrusionOk="0" h="212" w="176">
                  <a:moveTo>
                    <a:pt x="106" y="0"/>
                  </a:moveTo>
                  <a:cubicBezTo>
                    <a:pt x="0" y="0"/>
                    <a:pt x="0" y="0"/>
                    <a:pt x="0" y="0"/>
                  </a:cubicBezTo>
                  <a:cubicBezTo>
                    <a:pt x="0" y="210"/>
                    <a:pt x="0" y="210"/>
                    <a:pt x="0" y="210"/>
                  </a:cubicBezTo>
                  <a:cubicBezTo>
                    <a:pt x="48" y="212"/>
                    <a:pt x="48" y="212"/>
                    <a:pt x="48" y="212"/>
                  </a:cubicBezTo>
                  <a:cubicBezTo>
                    <a:pt x="108" y="178"/>
                    <a:pt x="153" y="124"/>
                    <a:pt x="176" y="61"/>
                  </a:cubicBezTo>
                  <a:cubicBezTo>
                    <a:pt x="153" y="38"/>
                    <a:pt x="130" y="17"/>
                    <a:pt x="106" y="0"/>
                  </a:cubicBezTo>
                  <a:close/>
                </a:path>
              </a:pathLst>
            </a:custGeom>
            <a:solidFill>
              <a:srgbClr val="88533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0" name="Google Shape;7370;p62"/>
            <p:cNvSpPr/>
            <p:nvPr/>
          </p:nvSpPr>
          <p:spPr>
            <a:xfrm>
              <a:off x="7336751" y="3737840"/>
              <a:ext cx="114842" cy="103990"/>
            </a:xfrm>
            <a:custGeom>
              <a:rect b="b" l="l" r="r" t="t"/>
              <a:pathLst>
                <a:path extrusionOk="0" h="738" w="815">
                  <a:moveTo>
                    <a:pt x="815" y="150"/>
                  </a:moveTo>
                  <a:cubicBezTo>
                    <a:pt x="815" y="230"/>
                    <a:pt x="788" y="277"/>
                    <a:pt x="715" y="307"/>
                  </a:cubicBezTo>
                  <a:cubicBezTo>
                    <a:pt x="706" y="311"/>
                    <a:pt x="706" y="311"/>
                    <a:pt x="706" y="311"/>
                  </a:cubicBezTo>
                  <a:cubicBezTo>
                    <a:pt x="692" y="376"/>
                    <a:pt x="692" y="376"/>
                    <a:pt x="692" y="376"/>
                  </a:cubicBezTo>
                  <a:cubicBezTo>
                    <a:pt x="182" y="738"/>
                    <a:pt x="182" y="738"/>
                    <a:pt x="182" y="738"/>
                  </a:cubicBezTo>
                  <a:cubicBezTo>
                    <a:pt x="0" y="738"/>
                    <a:pt x="0" y="738"/>
                    <a:pt x="0" y="738"/>
                  </a:cubicBezTo>
                  <a:cubicBezTo>
                    <a:pt x="0" y="528"/>
                    <a:pt x="0" y="528"/>
                    <a:pt x="0" y="528"/>
                  </a:cubicBezTo>
                  <a:cubicBezTo>
                    <a:pt x="0" y="382"/>
                    <a:pt x="59" y="250"/>
                    <a:pt x="155" y="155"/>
                  </a:cubicBezTo>
                  <a:cubicBezTo>
                    <a:pt x="242" y="68"/>
                    <a:pt x="358" y="11"/>
                    <a:pt x="488" y="1"/>
                  </a:cubicBezTo>
                  <a:cubicBezTo>
                    <a:pt x="501" y="0"/>
                    <a:pt x="535" y="8"/>
                    <a:pt x="549" y="8"/>
                  </a:cubicBezTo>
                  <a:cubicBezTo>
                    <a:pt x="647" y="8"/>
                    <a:pt x="697" y="35"/>
                    <a:pt x="775" y="81"/>
                  </a:cubicBezTo>
                  <a:cubicBezTo>
                    <a:pt x="788" y="88"/>
                    <a:pt x="798" y="98"/>
                    <a:pt x="805" y="110"/>
                  </a:cubicBezTo>
                  <a:cubicBezTo>
                    <a:pt x="812" y="122"/>
                    <a:pt x="815" y="136"/>
                    <a:pt x="815" y="150"/>
                  </a:cubicBezTo>
                  <a:close/>
                </a:path>
              </a:pathLst>
            </a:custGeom>
            <a:solidFill>
              <a:srgbClr val="AB6B5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1" name="Google Shape;7371;p62"/>
            <p:cNvSpPr/>
            <p:nvPr/>
          </p:nvSpPr>
          <p:spPr>
            <a:xfrm>
              <a:off x="7405833" y="3737840"/>
              <a:ext cx="49037" cy="53253"/>
            </a:xfrm>
            <a:custGeom>
              <a:rect b="b" l="l" r="r" t="t"/>
              <a:pathLst>
                <a:path extrusionOk="0" h="376" w="348">
                  <a:moveTo>
                    <a:pt x="348" y="142"/>
                  </a:moveTo>
                  <a:cubicBezTo>
                    <a:pt x="348" y="222"/>
                    <a:pt x="300" y="293"/>
                    <a:pt x="227" y="324"/>
                  </a:cubicBezTo>
                  <a:cubicBezTo>
                    <a:pt x="218" y="327"/>
                    <a:pt x="218" y="327"/>
                    <a:pt x="218" y="327"/>
                  </a:cubicBezTo>
                  <a:cubicBezTo>
                    <a:pt x="204" y="376"/>
                    <a:pt x="204" y="376"/>
                    <a:pt x="204" y="376"/>
                  </a:cubicBezTo>
                  <a:cubicBezTo>
                    <a:pt x="154" y="354"/>
                    <a:pt x="154" y="354"/>
                    <a:pt x="154" y="354"/>
                  </a:cubicBezTo>
                  <a:cubicBezTo>
                    <a:pt x="154" y="354"/>
                    <a:pt x="196" y="288"/>
                    <a:pt x="196" y="163"/>
                  </a:cubicBezTo>
                  <a:cubicBezTo>
                    <a:pt x="196" y="52"/>
                    <a:pt x="36" y="10"/>
                    <a:pt x="0" y="1"/>
                  </a:cubicBezTo>
                  <a:cubicBezTo>
                    <a:pt x="13" y="0"/>
                    <a:pt x="27" y="0"/>
                    <a:pt x="41" y="0"/>
                  </a:cubicBezTo>
                  <a:cubicBezTo>
                    <a:pt x="138" y="0"/>
                    <a:pt x="229" y="26"/>
                    <a:pt x="308" y="72"/>
                  </a:cubicBezTo>
                  <a:cubicBezTo>
                    <a:pt x="320" y="80"/>
                    <a:pt x="330" y="90"/>
                    <a:pt x="337" y="102"/>
                  </a:cubicBezTo>
                  <a:cubicBezTo>
                    <a:pt x="344" y="114"/>
                    <a:pt x="348" y="128"/>
                    <a:pt x="348" y="142"/>
                  </a:cubicBezTo>
                  <a:close/>
                </a:path>
              </a:pathLst>
            </a:custGeom>
            <a:solidFill>
              <a:srgbClr val="945C4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2" name="Google Shape;7372;p62"/>
            <p:cNvSpPr/>
            <p:nvPr/>
          </p:nvSpPr>
          <p:spPr>
            <a:xfrm>
              <a:off x="7326345" y="3840161"/>
              <a:ext cx="170078" cy="49318"/>
            </a:xfrm>
            <a:custGeom>
              <a:rect b="b" l="l" r="r" t="t"/>
              <a:pathLst>
                <a:path extrusionOk="0" h="350" w="1207">
                  <a:moveTo>
                    <a:pt x="100" y="0"/>
                  </a:moveTo>
                  <a:cubicBezTo>
                    <a:pt x="1108" y="0"/>
                    <a:pt x="1108" y="0"/>
                    <a:pt x="1108" y="0"/>
                  </a:cubicBezTo>
                  <a:cubicBezTo>
                    <a:pt x="1163" y="0"/>
                    <a:pt x="1207" y="44"/>
                    <a:pt x="1207" y="99"/>
                  </a:cubicBezTo>
                  <a:cubicBezTo>
                    <a:pt x="1207" y="238"/>
                    <a:pt x="1095" y="350"/>
                    <a:pt x="957" y="350"/>
                  </a:cubicBezTo>
                  <a:cubicBezTo>
                    <a:pt x="251" y="350"/>
                    <a:pt x="251" y="350"/>
                    <a:pt x="251" y="350"/>
                  </a:cubicBezTo>
                  <a:cubicBezTo>
                    <a:pt x="112" y="350"/>
                    <a:pt x="0" y="238"/>
                    <a:pt x="0" y="99"/>
                  </a:cubicBezTo>
                  <a:cubicBezTo>
                    <a:pt x="0" y="44"/>
                    <a:pt x="45" y="0"/>
                    <a:pt x="100" y="0"/>
                  </a:cubicBezTo>
                  <a:close/>
                </a:path>
              </a:pathLst>
            </a:custGeom>
            <a:solidFill>
              <a:srgbClr val="F9BB8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3" name="Google Shape;7373;p62"/>
            <p:cNvSpPr/>
            <p:nvPr/>
          </p:nvSpPr>
          <p:spPr>
            <a:xfrm>
              <a:off x="7349758" y="3782063"/>
              <a:ext cx="123437" cy="167690"/>
            </a:xfrm>
            <a:custGeom>
              <a:rect b="b" l="l" r="r" t="t"/>
              <a:pathLst>
                <a:path extrusionOk="0" h="1184" w="876">
                  <a:moveTo>
                    <a:pt x="94" y="988"/>
                  </a:moveTo>
                  <a:cubicBezTo>
                    <a:pt x="266" y="1138"/>
                    <a:pt x="266" y="1138"/>
                    <a:pt x="266" y="1138"/>
                  </a:cubicBezTo>
                  <a:cubicBezTo>
                    <a:pt x="300" y="1168"/>
                    <a:pt x="343" y="1184"/>
                    <a:pt x="388" y="1184"/>
                  </a:cubicBezTo>
                  <a:cubicBezTo>
                    <a:pt x="488" y="1184"/>
                    <a:pt x="488" y="1184"/>
                    <a:pt x="488" y="1184"/>
                  </a:cubicBezTo>
                  <a:cubicBezTo>
                    <a:pt x="532" y="1184"/>
                    <a:pt x="576" y="1168"/>
                    <a:pt x="609" y="1138"/>
                  </a:cubicBezTo>
                  <a:cubicBezTo>
                    <a:pt x="781" y="988"/>
                    <a:pt x="781" y="988"/>
                    <a:pt x="781" y="988"/>
                  </a:cubicBezTo>
                  <a:cubicBezTo>
                    <a:pt x="841" y="935"/>
                    <a:pt x="876" y="859"/>
                    <a:pt x="876" y="780"/>
                  </a:cubicBezTo>
                  <a:cubicBezTo>
                    <a:pt x="876" y="410"/>
                    <a:pt x="876" y="410"/>
                    <a:pt x="876" y="410"/>
                  </a:cubicBezTo>
                  <a:cubicBezTo>
                    <a:pt x="844" y="410"/>
                    <a:pt x="818" y="384"/>
                    <a:pt x="818" y="352"/>
                  </a:cubicBezTo>
                  <a:cubicBezTo>
                    <a:pt x="818" y="316"/>
                    <a:pt x="818" y="316"/>
                    <a:pt x="818" y="316"/>
                  </a:cubicBezTo>
                  <a:cubicBezTo>
                    <a:pt x="818" y="188"/>
                    <a:pt x="754" y="70"/>
                    <a:pt x="647" y="0"/>
                  </a:cubicBezTo>
                  <a:cubicBezTo>
                    <a:pt x="424" y="92"/>
                    <a:pt x="424" y="92"/>
                    <a:pt x="424" y="92"/>
                  </a:cubicBezTo>
                  <a:cubicBezTo>
                    <a:pt x="320" y="136"/>
                    <a:pt x="228" y="205"/>
                    <a:pt x="158" y="294"/>
                  </a:cubicBezTo>
                  <a:cubicBezTo>
                    <a:pt x="107" y="357"/>
                    <a:pt x="107" y="357"/>
                    <a:pt x="107" y="357"/>
                  </a:cubicBezTo>
                  <a:cubicBezTo>
                    <a:pt x="81" y="390"/>
                    <a:pt x="42" y="410"/>
                    <a:pt x="1" y="410"/>
                  </a:cubicBezTo>
                  <a:cubicBezTo>
                    <a:pt x="0" y="410"/>
                    <a:pt x="0" y="410"/>
                    <a:pt x="0" y="410"/>
                  </a:cubicBezTo>
                  <a:cubicBezTo>
                    <a:pt x="0" y="780"/>
                    <a:pt x="0" y="780"/>
                    <a:pt x="0" y="780"/>
                  </a:cubicBezTo>
                  <a:cubicBezTo>
                    <a:pt x="0" y="859"/>
                    <a:pt x="34" y="935"/>
                    <a:pt x="94" y="988"/>
                  </a:cubicBezTo>
                  <a:close/>
                </a:path>
              </a:pathLst>
            </a:custGeom>
            <a:solidFill>
              <a:srgbClr val="FCD2A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4" name="Google Shape;7374;p62"/>
            <p:cNvSpPr/>
            <p:nvPr/>
          </p:nvSpPr>
          <p:spPr>
            <a:xfrm>
              <a:off x="7399474" y="3883228"/>
              <a:ext cx="24237" cy="10991"/>
            </a:xfrm>
            <a:custGeom>
              <a:rect b="b" l="l" r="r" t="t"/>
              <a:pathLst>
                <a:path extrusionOk="0" h="78" w="172">
                  <a:moveTo>
                    <a:pt x="86" y="78"/>
                  </a:moveTo>
                  <a:cubicBezTo>
                    <a:pt x="63" y="78"/>
                    <a:pt x="41" y="73"/>
                    <a:pt x="21" y="63"/>
                  </a:cubicBezTo>
                  <a:cubicBezTo>
                    <a:pt x="6" y="55"/>
                    <a:pt x="0" y="36"/>
                    <a:pt x="7" y="21"/>
                  </a:cubicBezTo>
                  <a:cubicBezTo>
                    <a:pt x="15" y="6"/>
                    <a:pt x="34" y="0"/>
                    <a:pt x="49" y="8"/>
                  </a:cubicBezTo>
                  <a:cubicBezTo>
                    <a:pt x="72" y="19"/>
                    <a:pt x="99" y="19"/>
                    <a:pt x="122" y="8"/>
                  </a:cubicBezTo>
                  <a:cubicBezTo>
                    <a:pt x="138" y="0"/>
                    <a:pt x="156" y="6"/>
                    <a:pt x="164" y="21"/>
                  </a:cubicBezTo>
                  <a:cubicBezTo>
                    <a:pt x="172" y="36"/>
                    <a:pt x="166" y="55"/>
                    <a:pt x="151" y="63"/>
                  </a:cubicBezTo>
                  <a:cubicBezTo>
                    <a:pt x="130" y="73"/>
                    <a:pt x="108" y="78"/>
                    <a:pt x="86" y="78"/>
                  </a:cubicBezTo>
                  <a:close/>
                </a:path>
              </a:pathLst>
            </a:custGeom>
            <a:solidFill>
              <a:srgbClr val="22244E">
                <a:alpha val="88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5" name="Google Shape;7375;p62"/>
            <p:cNvSpPr/>
            <p:nvPr/>
          </p:nvSpPr>
          <p:spPr>
            <a:xfrm>
              <a:off x="7393404" y="3907507"/>
              <a:ext cx="36214" cy="13037"/>
            </a:xfrm>
            <a:custGeom>
              <a:rect b="b" l="l" r="r" t="t"/>
              <a:pathLst>
                <a:path extrusionOk="0" h="93" w="257">
                  <a:moveTo>
                    <a:pt x="129" y="93"/>
                  </a:moveTo>
                  <a:cubicBezTo>
                    <a:pt x="91" y="93"/>
                    <a:pt x="53" y="83"/>
                    <a:pt x="19" y="62"/>
                  </a:cubicBezTo>
                  <a:cubicBezTo>
                    <a:pt x="5" y="53"/>
                    <a:pt x="0" y="34"/>
                    <a:pt x="9" y="20"/>
                  </a:cubicBezTo>
                  <a:cubicBezTo>
                    <a:pt x="17" y="5"/>
                    <a:pt x="36" y="0"/>
                    <a:pt x="51" y="9"/>
                  </a:cubicBezTo>
                  <a:cubicBezTo>
                    <a:pt x="100" y="39"/>
                    <a:pt x="157" y="39"/>
                    <a:pt x="206" y="9"/>
                  </a:cubicBezTo>
                  <a:cubicBezTo>
                    <a:pt x="221" y="0"/>
                    <a:pt x="240" y="5"/>
                    <a:pt x="249" y="20"/>
                  </a:cubicBezTo>
                  <a:cubicBezTo>
                    <a:pt x="257" y="34"/>
                    <a:pt x="253" y="53"/>
                    <a:pt x="238" y="62"/>
                  </a:cubicBezTo>
                  <a:cubicBezTo>
                    <a:pt x="204" y="83"/>
                    <a:pt x="166" y="93"/>
                    <a:pt x="129" y="93"/>
                  </a:cubicBezTo>
                  <a:close/>
                </a:path>
              </a:pathLst>
            </a:custGeom>
            <a:solidFill>
              <a:srgbClr val="22244E">
                <a:alpha val="88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6" name="Google Shape;7376;p62"/>
            <p:cNvSpPr/>
            <p:nvPr/>
          </p:nvSpPr>
          <p:spPr>
            <a:xfrm>
              <a:off x="7368835" y="3835536"/>
              <a:ext cx="33000" cy="13592"/>
            </a:xfrm>
            <a:custGeom>
              <a:rect b="b" l="l" r="r" t="t"/>
              <a:pathLst>
                <a:path extrusionOk="0" h="95" w="233">
                  <a:moveTo>
                    <a:pt x="198" y="91"/>
                  </a:moveTo>
                  <a:cubicBezTo>
                    <a:pt x="192" y="91"/>
                    <a:pt x="187" y="89"/>
                    <a:pt x="181" y="86"/>
                  </a:cubicBezTo>
                  <a:cubicBezTo>
                    <a:pt x="147" y="65"/>
                    <a:pt x="86" y="65"/>
                    <a:pt x="51" y="86"/>
                  </a:cubicBezTo>
                  <a:cubicBezTo>
                    <a:pt x="37" y="95"/>
                    <a:pt x="18" y="91"/>
                    <a:pt x="9" y="76"/>
                  </a:cubicBezTo>
                  <a:cubicBezTo>
                    <a:pt x="0" y="62"/>
                    <a:pt x="4" y="43"/>
                    <a:pt x="19" y="34"/>
                  </a:cubicBezTo>
                  <a:cubicBezTo>
                    <a:pt x="74" y="0"/>
                    <a:pt x="159" y="0"/>
                    <a:pt x="214" y="34"/>
                  </a:cubicBezTo>
                  <a:cubicBezTo>
                    <a:pt x="229" y="43"/>
                    <a:pt x="233" y="62"/>
                    <a:pt x="224" y="76"/>
                  </a:cubicBezTo>
                  <a:cubicBezTo>
                    <a:pt x="218" y="86"/>
                    <a:pt x="208" y="91"/>
                    <a:pt x="198" y="91"/>
                  </a:cubicBezTo>
                  <a:close/>
                </a:path>
              </a:pathLst>
            </a:custGeom>
            <a:solidFill>
              <a:srgbClr val="945C4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7" name="Google Shape;7377;p62"/>
            <p:cNvSpPr/>
            <p:nvPr/>
          </p:nvSpPr>
          <p:spPr>
            <a:xfrm>
              <a:off x="7421152" y="3835536"/>
              <a:ext cx="33000" cy="13592"/>
            </a:xfrm>
            <a:custGeom>
              <a:rect b="b" l="l" r="r" t="t"/>
              <a:pathLst>
                <a:path extrusionOk="0" h="95" w="233">
                  <a:moveTo>
                    <a:pt x="198" y="91"/>
                  </a:moveTo>
                  <a:cubicBezTo>
                    <a:pt x="193" y="91"/>
                    <a:pt x="187" y="89"/>
                    <a:pt x="182" y="86"/>
                  </a:cubicBezTo>
                  <a:cubicBezTo>
                    <a:pt x="147" y="65"/>
                    <a:pt x="86" y="65"/>
                    <a:pt x="52" y="86"/>
                  </a:cubicBezTo>
                  <a:cubicBezTo>
                    <a:pt x="37" y="95"/>
                    <a:pt x="18" y="91"/>
                    <a:pt x="9" y="76"/>
                  </a:cubicBezTo>
                  <a:cubicBezTo>
                    <a:pt x="0" y="62"/>
                    <a:pt x="5" y="43"/>
                    <a:pt x="19" y="34"/>
                  </a:cubicBezTo>
                  <a:cubicBezTo>
                    <a:pt x="74" y="0"/>
                    <a:pt x="160" y="0"/>
                    <a:pt x="214" y="34"/>
                  </a:cubicBezTo>
                  <a:cubicBezTo>
                    <a:pt x="229" y="43"/>
                    <a:pt x="233" y="62"/>
                    <a:pt x="224" y="76"/>
                  </a:cubicBezTo>
                  <a:cubicBezTo>
                    <a:pt x="219" y="86"/>
                    <a:pt x="208" y="91"/>
                    <a:pt x="198" y="91"/>
                  </a:cubicBezTo>
                  <a:close/>
                </a:path>
              </a:pathLst>
            </a:custGeom>
            <a:solidFill>
              <a:srgbClr val="945C4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8" name="Google Shape;7378;p62"/>
            <p:cNvSpPr/>
            <p:nvPr/>
          </p:nvSpPr>
          <p:spPr>
            <a:xfrm>
              <a:off x="7380975" y="3855433"/>
              <a:ext cx="8683" cy="13575"/>
            </a:xfrm>
            <a:custGeom>
              <a:rect b="b" l="l" r="r" t="t"/>
              <a:pathLst>
                <a:path extrusionOk="0" h="138" w="61">
                  <a:moveTo>
                    <a:pt x="30" y="138"/>
                  </a:moveTo>
                  <a:cubicBezTo>
                    <a:pt x="13" y="138"/>
                    <a:pt x="0" y="124"/>
                    <a:pt x="0" y="107"/>
                  </a:cubicBezTo>
                  <a:cubicBezTo>
                    <a:pt x="0" y="30"/>
                    <a:pt x="0" y="30"/>
                    <a:pt x="0" y="30"/>
                  </a:cubicBezTo>
                  <a:cubicBezTo>
                    <a:pt x="0" y="13"/>
                    <a:pt x="13" y="0"/>
                    <a:pt x="30" y="0"/>
                  </a:cubicBezTo>
                  <a:cubicBezTo>
                    <a:pt x="48" y="0"/>
                    <a:pt x="61" y="13"/>
                    <a:pt x="61" y="30"/>
                  </a:cubicBezTo>
                  <a:cubicBezTo>
                    <a:pt x="61" y="107"/>
                    <a:pt x="61" y="107"/>
                    <a:pt x="61" y="107"/>
                  </a:cubicBezTo>
                  <a:cubicBezTo>
                    <a:pt x="61" y="124"/>
                    <a:pt x="48" y="138"/>
                    <a:pt x="30" y="13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9" name="Google Shape;7379;p62"/>
            <p:cNvSpPr/>
            <p:nvPr/>
          </p:nvSpPr>
          <p:spPr>
            <a:xfrm>
              <a:off x="7433290" y="3855433"/>
              <a:ext cx="8960" cy="13575"/>
            </a:xfrm>
            <a:custGeom>
              <a:rect b="b" l="l" r="r" t="t"/>
              <a:pathLst>
                <a:path extrusionOk="0" h="138" w="62">
                  <a:moveTo>
                    <a:pt x="31" y="138"/>
                  </a:moveTo>
                  <a:cubicBezTo>
                    <a:pt x="14" y="138"/>
                    <a:pt x="0" y="124"/>
                    <a:pt x="0" y="107"/>
                  </a:cubicBezTo>
                  <a:cubicBezTo>
                    <a:pt x="0" y="30"/>
                    <a:pt x="0" y="30"/>
                    <a:pt x="0" y="30"/>
                  </a:cubicBezTo>
                  <a:cubicBezTo>
                    <a:pt x="0" y="13"/>
                    <a:pt x="14" y="0"/>
                    <a:pt x="31" y="0"/>
                  </a:cubicBezTo>
                  <a:cubicBezTo>
                    <a:pt x="48" y="0"/>
                    <a:pt x="62" y="13"/>
                    <a:pt x="62" y="30"/>
                  </a:cubicBezTo>
                  <a:cubicBezTo>
                    <a:pt x="62" y="107"/>
                    <a:pt x="62" y="107"/>
                    <a:pt x="62" y="107"/>
                  </a:cubicBezTo>
                  <a:cubicBezTo>
                    <a:pt x="62" y="124"/>
                    <a:pt x="48" y="138"/>
                    <a:pt x="31" y="13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0" name="Google Shape;7380;p62"/>
            <p:cNvSpPr/>
            <p:nvPr/>
          </p:nvSpPr>
          <p:spPr>
            <a:xfrm>
              <a:off x="7326345" y="4007516"/>
              <a:ext cx="8692" cy="19346"/>
            </a:xfrm>
            <a:custGeom>
              <a:rect b="b" l="l" r="r" t="t"/>
              <a:pathLst>
                <a:path extrusionOk="0" h="138" w="62">
                  <a:moveTo>
                    <a:pt x="62" y="30"/>
                  </a:moveTo>
                  <a:cubicBezTo>
                    <a:pt x="62" y="138"/>
                    <a:pt x="62" y="138"/>
                    <a:pt x="62" y="138"/>
                  </a:cubicBezTo>
                  <a:cubicBezTo>
                    <a:pt x="0" y="138"/>
                    <a:pt x="0" y="138"/>
                    <a:pt x="0" y="138"/>
                  </a:cubicBezTo>
                  <a:cubicBezTo>
                    <a:pt x="0" y="30"/>
                    <a:pt x="0" y="30"/>
                    <a:pt x="0" y="30"/>
                  </a:cubicBezTo>
                  <a:cubicBezTo>
                    <a:pt x="0" y="13"/>
                    <a:pt x="14" y="0"/>
                    <a:pt x="31" y="0"/>
                  </a:cubicBezTo>
                  <a:cubicBezTo>
                    <a:pt x="48" y="0"/>
                    <a:pt x="62" y="13"/>
                    <a:pt x="62" y="3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1" name="Google Shape;7381;p62"/>
            <p:cNvSpPr/>
            <p:nvPr/>
          </p:nvSpPr>
          <p:spPr>
            <a:xfrm>
              <a:off x="7487922" y="4007516"/>
              <a:ext cx="8692" cy="19346"/>
            </a:xfrm>
            <a:custGeom>
              <a:rect b="b" l="l" r="r" t="t"/>
              <a:pathLst>
                <a:path extrusionOk="0" h="138" w="62">
                  <a:moveTo>
                    <a:pt x="62" y="30"/>
                  </a:moveTo>
                  <a:cubicBezTo>
                    <a:pt x="62" y="138"/>
                    <a:pt x="62" y="138"/>
                    <a:pt x="62" y="138"/>
                  </a:cubicBezTo>
                  <a:cubicBezTo>
                    <a:pt x="0" y="138"/>
                    <a:pt x="0" y="138"/>
                    <a:pt x="0" y="138"/>
                  </a:cubicBezTo>
                  <a:cubicBezTo>
                    <a:pt x="0" y="30"/>
                    <a:pt x="0" y="30"/>
                    <a:pt x="0" y="30"/>
                  </a:cubicBezTo>
                  <a:cubicBezTo>
                    <a:pt x="0" y="13"/>
                    <a:pt x="14" y="0"/>
                    <a:pt x="31" y="0"/>
                  </a:cubicBezTo>
                  <a:cubicBezTo>
                    <a:pt x="48" y="0"/>
                    <a:pt x="62" y="13"/>
                    <a:pt x="62" y="3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2" name="Google Shape;7382;p62"/>
            <p:cNvSpPr/>
            <p:nvPr/>
          </p:nvSpPr>
          <p:spPr>
            <a:xfrm>
              <a:off x="7430402" y="3939880"/>
              <a:ext cx="26914" cy="46781"/>
            </a:xfrm>
            <a:custGeom>
              <a:rect b="b" l="l" r="r" t="t"/>
              <a:pathLst>
                <a:path extrusionOk="0" h="332" w="191">
                  <a:moveTo>
                    <a:pt x="115" y="0"/>
                  </a:moveTo>
                  <a:cubicBezTo>
                    <a:pt x="41" y="0"/>
                    <a:pt x="41" y="0"/>
                    <a:pt x="41" y="0"/>
                  </a:cubicBezTo>
                  <a:cubicBezTo>
                    <a:pt x="0" y="180"/>
                    <a:pt x="0" y="180"/>
                    <a:pt x="0" y="180"/>
                  </a:cubicBezTo>
                  <a:cubicBezTo>
                    <a:pt x="41" y="332"/>
                    <a:pt x="41" y="332"/>
                    <a:pt x="41" y="332"/>
                  </a:cubicBezTo>
                  <a:cubicBezTo>
                    <a:pt x="64" y="324"/>
                    <a:pt x="87" y="316"/>
                    <a:pt x="109" y="305"/>
                  </a:cubicBezTo>
                  <a:cubicBezTo>
                    <a:pt x="191" y="266"/>
                    <a:pt x="191" y="266"/>
                    <a:pt x="191" y="266"/>
                  </a:cubicBezTo>
                  <a:cubicBezTo>
                    <a:pt x="191" y="76"/>
                    <a:pt x="191" y="76"/>
                    <a:pt x="191" y="76"/>
                  </a:cubicBezTo>
                  <a:cubicBezTo>
                    <a:pt x="191" y="34"/>
                    <a:pt x="157" y="0"/>
                    <a:pt x="115"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3" name="Google Shape;7383;p62"/>
            <p:cNvSpPr/>
            <p:nvPr/>
          </p:nvSpPr>
          <p:spPr>
            <a:xfrm>
              <a:off x="7380975" y="3939880"/>
              <a:ext cx="36355" cy="50586"/>
            </a:xfrm>
            <a:custGeom>
              <a:rect b="b" l="l" r="r" t="t"/>
              <a:pathLst>
                <a:path extrusionOk="0" h="359" w="258">
                  <a:moveTo>
                    <a:pt x="41" y="0"/>
                  </a:moveTo>
                  <a:cubicBezTo>
                    <a:pt x="0" y="166"/>
                    <a:pt x="0" y="166"/>
                    <a:pt x="0" y="166"/>
                  </a:cubicBezTo>
                  <a:cubicBezTo>
                    <a:pt x="41" y="332"/>
                    <a:pt x="41" y="332"/>
                    <a:pt x="41" y="332"/>
                  </a:cubicBezTo>
                  <a:cubicBezTo>
                    <a:pt x="98" y="350"/>
                    <a:pt x="157" y="359"/>
                    <a:pt x="217" y="359"/>
                  </a:cubicBezTo>
                  <a:cubicBezTo>
                    <a:pt x="258" y="180"/>
                    <a:pt x="258" y="180"/>
                    <a:pt x="258" y="180"/>
                  </a:cubicBezTo>
                  <a:cubicBezTo>
                    <a:pt x="217" y="0"/>
                    <a:pt x="217" y="0"/>
                    <a:pt x="217" y="0"/>
                  </a:cubicBezTo>
                  <a:lnTo>
                    <a:pt x="41"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4" name="Google Shape;7384;p62"/>
            <p:cNvSpPr/>
            <p:nvPr/>
          </p:nvSpPr>
          <p:spPr>
            <a:xfrm>
              <a:off x="7365656" y="3939880"/>
              <a:ext cx="21103" cy="46781"/>
            </a:xfrm>
            <a:custGeom>
              <a:rect b="b" l="l" r="r" t="t"/>
              <a:pathLst>
                <a:path extrusionOk="0" h="332" w="149">
                  <a:moveTo>
                    <a:pt x="75" y="0"/>
                  </a:moveTo>
                  <a:cubicBezTo>
                    <a:pt x="33" y="0"/>
                    <a:pt x="0" y="34"/>
                    <a:pt x="0" y="76"/>
                  </a:cubicBezTo>
                  <a:cubicBezTo>
                    <a:pt x="0" y="266"/>
                    <a:pt x="0" y="266"/>
                    <a:pt x="0" y="266"/>
                  </a:cubicBezTo>
                  <a:cubicBezTo>
                    <a:pt x="81" y="305"/>
                    <a:pt x="81" y="305"/>
                    <a:pt x="81" y="305"/>
                  </a:cubicBezTo>
                  <a:cubicBezTo>
                    <a:pt x="103" y="316"/>
                    <a:pt x="126" y="324"/>
                    <a:pt x="149" y="332"/>
                  </a:cubicBezTo>
                  <a:cubicBezTo>
                    <a:pt x="149" y="0"/>
                    <a:pt x="149" y="0"/>
                    <a:pt x="149" y="0"/>
                  </a:cubicBezTo>
                  <a:lnTo>
                    <a:pt x="75"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5" name="Google Shape;7385;p62"/>
            <p:cNvSpPr/>
            <p:nvPr/>
          </p:nvSpPr>
          <p:spPr>
            <a:xfrm>
              <a:off x="7411614" y="3939880"/>
              <a:ext cx="24533" cy="50586"/>
            </a:xfrm>
            <a:custGeom>
              <a:rect b="b" l="l" r="r" t="t"/>
              <a:pathLst>
                <a:path extrusionOk="0" h="359" w="175">
                  <a:moveTo>
                    <a:pt x="0" y="0"/>
                  </a:moveTo>
                  <a:cubicBezTo>
                    <a:pt x="0" y="359"/>
                    <a:pt x="0" y="359"/>
                    <a:pt x="0" y="359"/>
                  </a:cubicBezTo>
                  <a:cubicBezTo>
                    <a:pt x="59" y="359"/>
                    <a:pt x="118" y="350"/>
                    <a:pt x="175" y="332"/>
                  </a:cubicBezTo>
                  <a:cubicBezTo>
                    <a:pt x="175" y="0"/>
                    <a:pt x="175" y="0"/>
                    <a:pt x="175" y="0"/>
                  </a:cubicBezTo>
                  <a:lnTo>
                    <a:pt x="0"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86" name="Google Shape;7386;p62"/>
          <p:cNvGrpSpPr/>
          <p:nvPr/>
        </p:nvGrpSpPr>
        <p:grpSpPr>
          <a:xfrm>
            <a:off x="8175793" y="3301454"/>
            <a:ext cx="224957" cy="289669"/>
            <a:chOff x="8175793" y="3301454"/>
            <a:chExt cx="224957" cy="289669"/>
          </a:xfrm>
        </p:grpSpPr>
        <p:sp>
          <p:nvSpPr>
            <p:cNvPr id="7387" name="Google Shape;7387;p62"/>
            <p:cNvSpPr/>
            <p:nvPr/>
          </p:nvSpPr>
          <p:spPr>
            <a:xfrm>
              <a:off x="8191690" y="3339319"/>
              <a:ext cx="196569" cy="84826"/>
            </a:xfrm>
            <a:custGeom>
              <a:rect b="b" l="l" r="r" t="t"/>
              <a:pathLst>
                <a:path extrusionOk="0" h="602" w="1395">
                  <a:moveTo>
                    <a:pt x="685" y="67"/>
                  </a:moveTo>
                  <a:cubicBezTo>
                    <a:pt x="685" y="67"/>
                    <a:pt x="802" y="15"/>
                    <a:pt x="963" y="41"/>
                  </a:cubicBezTo>
                  <a:cubicBezTo>
                    <a:pt x="1006" y="47"/>
                    <a:pt x="1051" y="51"/>
                    <a:pt x="1099" y="51"/>
                  </a:cubicBezTo>
                  <a:cubicBezTo>
                    <a:pt x="1204" y="51"/>
                    <a:pt x="1300" y="33"/>
                    <a:pt x="1372" y="4"/>
                  </a:cubicBezTo>
                  <a:cubicBezTo>
                    <a:pt x="1383" y="0"/>
                    <a:pt x="1395" y="8"/>
                    <a:pt x="1395" y="20"/>
                  </a:cubicBezTo>
                  <a:cubicBezTo>
                    <a:pt x="1395" y="166"/>
                    <a:pt x="1395" y="166"/>
                    <a:pt x="1395" y="166"/>
                  </a:cubicBezTo>
                  <a:cubicBezTo>
                    <a:pt x="1395" y="336"/>
                    <a:pt x="1316" y="497"/>
                    <a:pt x="1181" y="602"/>
                  </a:cubicBezTo>
                  <a:cubicBezTo>
                    <a:pt x="217" y="592"/>
                    <a:pt x="217" y="592"/>
                    <a:pt x="217" y="592"/>
                  </a:cubicBezTo>
                  <a:cubicBezTo>
                    <a:pt x="149" y="539"/>
                    <a:pt x="95" y="481"/>
                    <a:pt x="58" y="407"/>
                  </a:cubicBezTo>
                  <a:cubicBezTo>
                    <a:pt x="22" y="332"/>
                    <a:pt x="2" y="249"/>
                    <a:pt x="2" y="164"/>
                  </a:cubicBezTo>
                  <a:cubicBezTo>
                    <a:pt x="0" y="50"/>
                    <a:pt x="0" y="50"/>
                    <a:pt x="0" y="50"/>
                  </a:cubicBezTo>
                  <a:cubicBezTo>
                    <a:pt x="0" y="39"/>
                    <a:pt x="12" y="31"/>
                    <a:pt x="23" y="35"/>
                  </a:cubicBezTo>
                  <a:cubicBezTo>
                    <a:pt x="41" y="42"/>
                    <a:pt x="35" y="18"/>
                    <a:pt x="56" y="24"/>
                  </a:cubicBezTo>
                  <a:cubicBezTo>
                    <a:pt x="119" y="41"/>
                    <a:pt x="192" y="51"/>
                    <a:pt x="271" y="51"/>
                  </a:cubicBezTo>
                  <a:cubicBezTo>
                    <a:pt x="319" y="51"/>
                    <a:pt x="364" y="47"/>
                    <a:pt x="407" y="41"/>
                  </a:cubicBezTo>
                  <a:cubicBezTo>
                    <a:pt x="568" y="15"/>
                    <a:pt x="685" y="67"/>
                    <a:pt x="685" y="67"/>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8" name="Google Shape;7388;p62"/>
            <p:cNvSpPr/>
            <p:nvPr/>
          </p:nvSpPr>
          <p:spPr>
            <a:xfrm>
              <a:off x="8247187" y="3320242"/>
              <a:ext cx="82291" cy="72090"/>
            </a:xfrm>
            <a:custGeom>
              <a:rect b="b" l="l" r="r" t="t"/>
              <a:pathLst>
                <a:path extrusionOk="0" h="509" w="584">
                  <a:moveTo>
                    <a:pt x="584" y="267"/>
                  </a:moveTo>
                  <a:cubicBezTo>
                    <a:pt x="584" y="379"/>
                    <a:pt x="507" y="509"/>
                    <a:pt x="292" y="509"/>
                  </a:cubicBezTo>
                  <a:cubicBezTo>
                    <a:pt x="77" y="509"/>
                    <a:pt x="0" y="379"/>
                    <a:pt x="0" y="267"/>
                  </a:cubicBezTo>
                  <a:cubicBezTo>
                    <a:pt x="0" y="238"/>
                    <a:pt x="5" y="207"/>
                    <a:pt x="14" y="176"/>
                  </a:cubicBezTo>
                  <a:cubicBezTo>
                    <a:pt x="175" y="150"/>
                    <a:pt x="292" y="81"/>
                    <a:pt x="292" y="0"/>
                  </a:cubicBezTo>
                  <a:cubicBezTo>
                    <a:pt x="292" y="81"/>
                    <a:pt x="409" y="150"/>
                    <a:pt x="570" y="176"/>
                  </a:cubicBezTo>
                  <a:cubicBezTo>
                    <a:pt x="579" y="207"/>
                    <a:pt x="584" y="238"/>
                    <a:pt x="584" y="26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9" name="Google Shape;7389;p62"/>
            <p:cNvSpPr/>
            <p:nvPr/>
          </p:nvSpPr>
          <p:spPr>
            <a:xfrm>
              <a:off x="8178394" y="3543093"/>
              <a:ext cx="222356" cy="48013"/>
            </a:xfrm>
            <a:custGeom>
              <a:rect b="b" l="l" r="r" t="t"/>
              <a:pathLst>
                <a:path extrusionOk="0" h="339" w="1578">
                  <a:moveTo>
                    <a:pt x="1533" y="339"/>
                  </a:moveTo>
                  <a:cubicBezTo>
                    <a:pt x="1559" y="339"/>
                    <a:pt x="1578" y="316"/>
                    <a:pt x="1574" y="290"/>
                  </a:cubicBezTo>
                  <a:cubicBezTo>
                    <a:pt x="1568" y="258"/>
                    <a:pt x="1568" y="258"/>
                    <a:pt x="1568" y="258"/>
                  </a:cubicBezTo>
                  <a:cubicBezTo>
                    <a:pt x="1551" y="158"/>
                    <a:pt x="1483" y="76"/>
                    <a:pt x="1391" y="39"/>
                  </a:cubicBezTo>
                  <a:cubicBezTo>
                    <a:pt x="1383" y="36"/>
                    <a:pt x="1344" y="65"/>
                    <a:pt x="1336" y="63"/>
                  </a:cubicBezTo>
                  <a:cubicBezTo>
                    <a:pt x="1257" y="18"/>
                    <a:pt x="1257" y="18"/>
                    <a:pt x="1257" y="18"/>
                  </a:cubicBezTo>
                  <a:cubicBezTo>
                    <a:pt x="366" y="0"/>
                    <a:pt x="366" y="0"/>
                    <a:pt x="366" y="0"/>
                  </a:cubicBezTo>
                  <a:cubicBezTo>
                    <a:pt x="216" y="38"/>
                    <a:pt x="216" y="38"/>
                    <a:pt x="216" y="38"/>
                  </a:cubicBezTo>
                  <a:cubicBezTo>
                    <a:pt x="111" y="69"/>
                    <a:pt x="29" y="146"/>
                    <a:pt x="10" y="254"/>
                  </a:cubicBezTo>
                  <a:cubicBezTo>
                    <a:pt x="5" y="286"/>
                    <a:pt x="5" y="286"/>
                    <a:pt x="5" y="286"/>
                  </a:cubicBezTo>
                  <a:cubicBezTo>
                    <a:pt x="0" y="311"/>
                    <a:pt x="4" y="326"/>
                    <a:pt x="30" y="326"/>
                  </a:cubicBezTo>
                  <a:cubicBezTo>
                    <a:pt x="63" y="339"/>
                    <a:pt x="63" y="339"/>
                    <a:pt x="63" y="339"/>
                  </a:cubicBezTo>
                  <a:cubicBezTo>
                    <a:pt x="173" y="339"/>
                    <a:pt x="173" y="339"/>
                    <a:pt x="173" y="339"/>
                  </a:cubicBezTo>
                  <a:cubicBezTo>
                    <a:pt x="239" y="315"/>
                    <a:pt x="239" y="315"/>
                    <a:pt x="239" y="315"/>
                  </a:cubicBezTo>
                  <a:cubicBezTo>
                    <a:pt x="298" y="339"/>
                    <a:pt x="298" y="339"/>
                    <a:pt x="298" y="339"/>
                  </a:cubicBezTo>
                  <a:cubicBezTo>
                    <a:pt x="749" y="339"/>
                    <a:pt x="749" y="339"/>
                    <a:pt x="749" y="339"/>
                  </a:cubicBezTo>
                  <a:cubicBezTo>
                    <a:pt x="780" y="321"/>
                    <a:pt x="780" y="321"/>
                    <a:pt x="780" y="321"/>
                  </a:cubicBezTo>
                  <a:cubicBezTo>
                    <a:pt x="811" y="339"/>
                    <a:pt x="811" y="339"/>
                    <a:pt x="811" y="339"/>
                  </a:cubicBezTo>
                  <a:cubicBezTo>
                    <a:pt x="1267" y="339"/>
                    <a:pt x="1267" y="339"/>
                    <a:pt x="1267" y="339"/>
                  </a:cubicBezTo>
                  <a:cubicBezTo>
                    <a:pt x="1332" y="305"/>
                    <a:pt x="1332" y="305"/>
                    <a:pt x="1332" y="305"/>
                  </a:cubicBezTo>
                  <a:cubicBezTo>
                    <a:pt x="1391" y="339"/>
                    <a:pt x="1391" y="339"/>
                    <a:pt x="1391" y="339"/>
                  </a:cubicBezTo>
                  <a:cubicBezTo>
                    <a:pt x="1533" y="339"/>
                    <a:pt x="1533" y="339"/>
                    <a:pt x="1533" y="33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0" name="Google Shape;7390;p62"/>
            <p:cNvSpPr/>
            <p:nvPr/>
          </p:nvSpPr>
          <p:spPr>
            <a:xfrm>
              <a:off x="8175793" y="3543960"/>
              <a:ext cx="82432" cy="47163"/>
            </a:xfrm>
            <a:custGeom>
              <a:rect b="b" l="l" r="r" t="t"/>
              <a:pathLst>
                <a:path extrusionOk="0" h="333" w="585">
                  <a:moveTo>
                    <a:pt x="585" y="0"/>
                  </a:moveTo>
                  <a:cubicBezTo>
                    <a:pt x="305" y="83"/>
                    <a:pt x="305" y="83"/>
                    <a:pt x="305" y="83"/>
                  </a:cubicBezTo>
                  <a:cubicBezTo>
                    <a:pt x="236" y="104"/>
                    <a:pt x="236" y="104"/>
                    <a:pt x="236" y="104"/>
                  </a:cubicBezTo>
                  <a:cubicBezTo>
                    <a:pt x="165" y="125"/>
                    <a:pt x="113" y="180"/>
                    <a:pt x="95" y="250"/>
                  </a:cubicBezTo>
                  <a:cubicBezTo>
                    <a:pt x="81" y="333"/>
                    <a:pt x="81" y="333"/>
                    <a:pt x="81" y="333"/>
                  </a:cubicBezTo>
                  <a:cubicBezTo>
                    <a:pt x="45" y="333"/>
                    <a:pt x="45" y="333"/>
                    <a:pt x="45" y="333"/>
                  </a:cubicBezTo>
                  <a:cubicBezTo>
                    <a:pt x="19" y="333"/>
                    <a:pt x="0" y="310"/>
                    <a:pt x="4" y="284"/>
                  </a:cubicBezTo>
                  <a:cubicBezTo>
                    <a:pt x="10" y="252"/>
                    <a:pt x="10" y="252"/>
                    <a:pt x="10" y="252"/>
                  </a:cubicBezTo>
                  <a:cubicBezTo>
                    <a:pt x="27" y="151"/>
                    <a:pt x="97" y="68"/>
                    <a:pt x="191" y="31"/>
                  </a:cubicBezTo>
                  <a:cubicBezTo>
                    <a:pt x="198" y="29"/>
                    <a:pt x="204" y="43"/>
                    <a:pt x="210" y="41"/>
                  </a:cubicBezTo>
                  <a:cubicBezTo>
                    <a:pt x="291" y="26"/>
                    <a:pt x="291" y="26"/>
                    <a:pt x="291" y="26"/>
                  </a:cubicBezTo>
                  <a:lnTo>
                    <a:pt x="585"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1" name="Google Shape;7391;p62"/>
            <p:cNvSpPr/>
            <p:nvPr/>
          </p:nvSpPr>
          <p:spPr>
            <a:xfrm>
              <a:off x="8210189" y="3526040"/>
              <a:ext cx="161765" cy="60872"/>
            </a:xfrm>
            <a:custGeom>
              <a:rect b="b" l="l" r="r" t="t"/>
              <a:pathLst>
                <a:path extrusionOk="0" h="432" w="1148">
                  <a:moveTo>
                    <a:pt x="1148" y="155"/>
                  </a:moveTo>
                  <a:cubicBezTo>
                    <a:pt x="1117" y="180"/>
                    <a:pt x="1075" y="193"/>
                    <a:pt x="1026" y="193"/>
                  </a:cubicBezTo>
                  <a:cubicBezTo>
                    <a:pt x="1021" y="193"/>
                    <a:pt x="1015" y="193"/>
                    <a:pt x="1009" y="192"/>
                  </a:cubicBezTo>
                  <a:cubicBezTo>
                    <a:pt x="1002" y="192"/>
                    <a:pt x="997" y="197"/>
                    <a:pt x="996" y="203"/>
                  </a:cubicBezTo>
                  <a:cubicBezTo>
                    <a:pt x="985" y="273"/>
                    <a:pt x="951" y="327"/>
                    <a:pt x="899" y="352"/>
                  </a:cubicBezTo>
                  <a:cubicBezTo>
                    <a:pt x="877" y="362"/>
                    <a:pt x="854" y="368"/>
                    <a:pt x="829" y="368"/>
                  </a:cubicBezTo>
                  <a:cubicBezTo>
                    <a:pt x="794" y="368"/>
                    <a:pt x="758" y="357"/>
                    <a:pt x="722" y="337"/>
                  </a:cubicBezTo>
                  <a:cubicBezTo>
                    <a:pt x="716" y="333"/>
                    <a:pt x="709" y="335"/>
                    <a:pt x="705" y="340"/>
                  </a:cubicBezTo>
                  <a:cubicBezTo>
                    <a:pt x="665" y="399"/>
                    <a:pt x="611" y="432"/>
                    <a:pt x="553" y="432"/>
                  </a:cubicBezTo>
                  <a:cubicBezTo>
                    <a:pt x="495" y="432"/>
                    <a:pt x="441" y="399"/>
                    <a:pt x="401" y="340"/>
                  </a:cubicBezTo>
                  <a:cubicBezTo>
                    <a:pt x="397" y="335"/>
                    <a:pt x="390" y="333"/>
                    <a:pt x="384" y="337"/>
                  </a:cubicBezTo>
                  <a:cubicBezTo>
                    <a:pt x="348" y="357"/>
                    <a:pt x="312" y="368"/>
                    <a:pt x="277" y="368"/>
                  </a:cubicBezTo>
                  <a:cubicBezTo>
                    <a:pt x="252" y="368"/>
                    <a:pt x="229" y="362"/>
                    <a:pt x="207" y="352"/>
                  </a:cubicBezTo>
                  <a:cubicBezTo>
                    <a:pt x="155" y="327"/>
                    <a:pt x="121" y="273"/>
                    <a:pt x="110" y="203"/>
                  </a:cubicBezTo>
                  <a:cubicBezTo>
                    <a:pt x="109" y="197"/>
                    <a:pt x="104" y="192"/>
                    <a:pt x="97" y="192"/>
                  </a:cubicBezTo>
                  <a:cubicBezTo>
                    <a:pt x="91" y="193"/>
                    <a:pt x="85" y="193"/>
                    <a:pt x="80" y="193"/>
                  </a:cubicBezTo>
                  <a:cubicBezTo>
                    <a:pt x="32" y="193"/>
                    <a:pt x="32" y="204"/>
                    <a:pt x="0" y="179"/>
                  </a:cubicBezTo>
                  <a:cubicBezTo>
                    <a:pt x="3" y="178"/>
                    <a:pt x="6" y="177"/>
                    <a:pt x="9" y="176"/>
                  </a:cubicBezTo>
                  <a:cubicBezTo>
                    <a:pt x="51" y="127"/>
                    <a:pt x="51" y="127"/>
                    <a:pt x="51" y="127"/>
                  </a:cubicBezTo>
                  <a:cubicBezTo>
                    <a:pt x="564" y="0"/>
                    <a:pt x="564" y="0"/>
                    <a:pt x="564" y="0"/>
                  </a:cubicBezTo>
                  <a:cubicBezTo>
                    <a:pt x="1049" y="133"/>
                    <a:pt x="1049" y="133"/>
                    <a:pt x="1049" y="133"/>
                  </a:cubicBezTo>
                  <a:cubicBezTo>
                    <a:pt x="1082" y="171"/>
                    <a:pt x="1082" y="171"/>
                    <a:pt x="1082" y="171"/>
                  </a:cubicBezTo>
                  <a:cubicBezTo>
                    <a:pt x="1085" y="172"/>
                    <a:pt x="1145" y="154"/>
                    <a:pt x="1148" y="15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2" name="Google Shape;7392;p62"/>
            <p:cNvSpPr/>
            <p:nvPr/>
          </p:nvSpPr>
          <p:spPr>
            <a:xfrm>
              <a:off x="8357024" y="3543960"/>
              <a:ext cx="17652" cy="47163"/>
            </a:xfrm>
            <a:custGeom>
              <a:rect b="b" l="l" r="r" t="t"/>
              <a:pathLst>
                <a:path extrusionOk="0" h="333" w="124">
                  <a:moveTo>
                    <a:pt x="124" y="33"/>
                  </a:moveTo>
                  <a:cubicBezTo>
                    <a:pt x="124" y="333"/>
                    <a:pt x="124" y="333"/>
                    <a:pt x="124" y="333"/>
                  </a:cubicBezTo>
                  <a:cubicBezTo>
                    <a:pt x="0" y="333"/>
                    <a:pt x="0" y="333"/>
                    <a:pt x="0" y="333"/>
                  </a:cubicBezTo>
                  <a:cubicBezTo>
                    <a:pt x="0" y="0"/>
                    <a:pt x="0" y="0"/>
                    <a:pt x="0" y="0"/>
                  </a:cubicBezTo>
                  <a:cubicBezTo>
                    <a:pt x="26" y="44"/>
                    <a:pt x="26" y="44"/>
                    <a:pt x="26" y="44"/>
                  </a:cubicBezTo>
                  <a:cubicBezTo>
                    <a:pt x="96" y="28"/>
                    <a:pt x="96" y="28"/>
                    <a:pt x="96" y="28"/>
                  </a:cubicBezTo>
                  <a:cubicBezTo>
                    <a:pt x="99" y="29"/>
                    <a:pt x="105" y="26"/>
                    <a:pt x="108" y="27"/>
                  </a:cubicBezTo>
                  <a:cubicBezTo>
                    <a:pt x="113" y="29"/>
                    <a:pt x="119" y="31"/>
                    <a:pt x="124" y="3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3" name="Google Shape;7393;p62"/>
            <p:cNvSpPr/>
            <p:nvPr/>
          </p:nvSpPr>
          <p:spPr>
            <a:xfrm>
              <a:off x="8202674" y="3543960"/>
              <a:ext cx="17614" cy="47163"/>
            </a:xfrm>
            <a:custGeom>
              <a:rect b="b" l="l" r="r" t="t"/>
              <a:pathLst>
                <a:path extrusionOk="0" h="333" w="125">
                  <a:moveTo>
                    <a:pt x="125" y="0"/>
                  </a:moveTo>
                  <a:cubicBezTo>
                    <a:pt x="125" y="333"/>
                    <a:pt x="125" y="333"/>
                    <a:pt x="125" y="333"/>
                  </a:cubicBezTo>
                  <a:cubicBezTo>
                    <a:pt x="58" y="333"/>
                    <a:pt x="58" y="333"/>
                    <a:pt x="58" y="333"/>
                  </a:cubicBezTo>
                  <a:cubicBezTo>
                    <a:pt x="39" y="319"/>
                    <a:pt x="39" y="319"/>
                    <a:pt x="39" y="319"/>
                  </a:cubicBezTo>
                  <a:cubicBezTo>
                    <a:pt x="0" y="333"/>
                    <a:pt x="0" y="333"/>
                    <a:pt x="0" y="333"/>
                  </a:cubicBezTo>
                  <a:cubicBezTo>
                    <a:pt x="0" y="31"/>
                    <a:pt x="0" y="31"/>
                    <a:pt x="0" y="31"/>
                  </a:cubicBezTo>
                  <a:cubicBezTo>
                    <a:pt x="7" y="29"/>
                    <a:pt x="12" y="42"/>
                    <a:pt x="18" y="40"/>
                  </a:cubicBezTo>
                  <a:cubicBezTo>
                    <a:pt x="102" y="9"/>
                    <a:pt x="102" y="9"/>
                    <a:pt x="102" y="9"/>
                  </a:cubicBezTo>
                  <a:lnTo>
                    <a:pt x="125"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4" name="Google Shape;7394;p62"/>
            <p:cNvSpPr/>
            <p:nvPr/>
          </p:nvSpPr>
          <p:spPr>
            <a:xfrm>
              <a:off x="8283896" y="3543960"/>
              <a:ext cx="8960" cy="42977"/>
            </a:xfrm>
            <a:custGeom>
              <a:rect b="b" l="l" r="r" t="t"/>
              <a:pathLst>
                <a:path extrusionOk="0" h="305" w="62">
                  <a:moveTo>
                    <a:pt x="62" y="0"/>
                  </a:moveTo>
                  <a:cubicBezTo>
                    <a:pt x="62" y="301"/>
                    <a:pt x="62" y="301"/>
                    <a:pt x="62" y="301"/>
                  </a:cubicBezTo>
                  <a:cubicBezTo>
                    <a:pt x="42" y="305"/>
                    <a:pt x="20" y="305"/>
                    <a:pt x="0" y="301"/>
                  </a:cubicBezTo>
                  <a:cubicBezTo>
                    <a:pt x="0" y="0"/>
                    <a:pt x="0" y="0"/>
                    <a:pt x="0" y="0"/>
                  </a:cubicBezTo>
                  <a:lnTo>
                    <a:pt x="62"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5" name="Google Shape;7395;p62"/>
            <p:cNvSpPr/>
            <p:nvPr/>
          </p:nvSpPr>
          <p:spPr>
            <a:xfrm>
              <a:off x="8202674" y="3543093"/>
              <a:ext cx="17614" cy="47909"/>
            </a:xfrm>
            <a:custGeom>
              <a:rect b="b" l="l" r="r" t="t"/>
              <a:pathLst>
                <a:path extrusionOk="0" h="340" w="125">
                  <a:moveTo>
                    <a:pt x="21" y="32"/>
                  </a:moveTo>
                  <a:cubicBezTo>
                    <a:pt x="14" y="34"/>
                    <a:pt x="7" y="36"/>
                    <a:pt x="0" y="38"/>
                  </a:cubicBezTo>
                  <a:cubicBezTo>
                    <a:pt x="0" y="130"/>
                    <a:pt x="0" y="130"/>
                    <a:pt x="0" y="130"/>
                  </a:cubicBezTo>
                  <a:cubicBezTo>
                    <a:pt x="0" y="340"/>
                    <a:pt x="0" y="340"/>
                    <a:pt x="0" y="340"/>
                  </a:cubicBezTo>
                  <a:cubicBezTo>
                    <a:pt x="58" y="340"/>
                    <a:pt x="58" y="340"/>
                    <a:pt x="58" y="340"/>
                  </a:cubicBezTo>
                  <a:cubicBezTo>
                    <a:pt x="58" y="125"/>
                    <a:pt x="58" y="125"/>
                    <a:pt x="58" y="125"/>
                  </a:cubicBezTo>
                  <a:cubicBezTo>
                    <a:pt x="58" y="114"/>
                    <a:pt x="66" y="105"/>
                    <a:pt x="76" y="101"/>
                  </a:cubicBezTo>
                  <a:cubicBezTo>
                    <a:pt x="94" y="96"/>
                    <a:pt x="120" y="88"/>
                    <a:pt x="125" y="87"/>
                  </a:cubicBezTo>
                  <a:cubicBezTo>
                    <a:pt x="125" y="6"/>
                    <a:pt x="125" y="6"/>
                    <a:pt x="125" y="6"/>
                  </a:cubicBezTo>
                  <a:cubicBezTo>
                    <a:pt x="108" y="0"/>
                    <a:pt x="37" y="27"/>
                    <a:pt x="21" y="3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6" name="Google Shape;7396;p62"/>
            <p:cNvSpPr/>
            <p:nvPr/>
          </p:nvSpPr>
          <p:spPr>
            <a:xfrm>
              <a:off x="8357024" y="3543671"/>
              <a:ext cx="15280" cy="47345"/>
            </a:xfrm>
            <a:custGeom>
              <a:rect b="b" l="l" r="r" t="t"/>
              <a:pathLst>
                <a:path extrusionOk="0" h="336" w="109">
                  <a:moveTo>
                    <a:pt x="109" y="30"/>
                  </a:moveTo>
                  <a:cubicBezTo>
                    <a:pt x="88" y="26"/>
                    <a:pt x="31" y="0"/>
                    <a:pt x="0" y="3"/>
                  </a:cubicBezTo>
                  <a:cubicBezTo>
                    <a:pt x="0" y="336"/>
                    <a:pt x="0" y="336"/>
                    <a:pt x="0" y="336"/>
                  </a:cubicBezTo>
                  <a:cubicBezTo>
                    <a:pt x="57" y="336"/>
                    <a:pt x="57" y="336"/>
                    <a:pt x="57" y="336"/>
                  </a:cubicBezTo>
                  <a:cubicBezTo>
                    <a:pt x="57" y="74"/>
                    <a:pt x="57" y="74"/>
                    <a:pt x="57" y="74"/>
                  </a:cubicBezTo>
                  <a:cubicBezTo>
                    <a:pt x="57" y="64"/>
                    <a:pt x="63" y="55"/>
                    <a:pt x="72" y="51"/>
                  </a:cubicBezTo>
                  <a:cubicBezTo>
                    <a:pt x="85" y="46"/>
                    <a:pt x="98" y="39"/>
                    <a:pt x="109" y="3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7" name="Google Shape;7397;p62"/>
            <p:cNvSpPr/>
            <p:nvPr/>
          </p:nvSpPr>
          <p:spPr>
            <a:xfrm>
              <a:off x="8202963" y="3479504"/>
              <a:ext cx="173742" cy="98353"/>
            </a:xfrm>
            <a:custGeom>
              <a:rect b="b" l="l" r="r" t="t"/>
              <a:pathLst>
                <a:path extrusionOk="0" h="698" w="1233">
                  <a:moveTo>
                    <a:pt x="1054" y="118"/>
                  </a:moveTo>
                  <a:cubicBezTo>
                    <a:pt x="1049" y="115"/>
                    <a:pt x="1044" y="111"/>
                    <a:pt x="1040" y="108"/>
                  </a:cubicBezTo>
                  <a:cubicBezTo>
                    <a:pt x="745" y="118"/>
                    <a:pt x="745" y="118"/>
                    <a:pt x="745" y="118"/>
                  </a:cubicBezTo>
                  <a:cubicBezTo>
                    <a:pt x="745" y="118"/>
                    <a:pt x="718" y="92"/>
                    <a:pt x="715" y="105"/>
                  </a:cubicBezTo>
                  <a:cubicBezTo>
                    <a:pt x="701" y="105"/>
                    <a:pt x="688" y="108"/>
                    <a:pt x="676" y="114"/>
                  </a:cubicBezTo>
                  <a:cubicBezTo>
                    <a:pt x="664" y="120"/>
                    <a:pt x="654" y="129"/>
                    <a:pt x="645" y="139"/>
                  </a:cubicBezTo>
                  <a:cubicBezTo>
                    <a:pt x="633" y="133"/>
                    <a:pt x="620" y="130"/>
                    <a:pt x="606" y="130"/>
                  </a:cubicBezTo>
                  <a:cubicBezTo>
                    <a:pt x="593" y="130"/>
                    <a:pt x="580" y="133"/>
                    <a:pt x="568" y="139"/>
                  </a:cubicBezTo>
                  <a:cubicBezTo>
                    <a:pt x="559" y="129"/>
                    <a:pt x="549" y="120"/>
                    <a:pt x="536" y="114"/>
                  </a:cubicBezTo>
                  <a:cubicBezTo>
                    <a:pt x="524" y="108"/>
                    <a:pt x="512" y="105"/>
                    <a:pt x="498" y="105"/>
                  </a:cubicBezTo>
                  <a:cubicBezTo>
                    <a:pt x="495" y="92"/>
                    <a:pt x="489" y="80"/>
                    <a:pt x="481" y="69"/>
                  </a:cubicBezTo>
                  <a:cubicBezTo>
                    <a:pt x="427" y="0"/>
                    <a:pt x="320" y="36"/>
                    <a:pt x="196" y="133"/>
                  </a:cubicBezTo>
                  <a:cubicBezTo>
                    <a:pt x="73" y="229"/>
                    <a:pt x="0" y="328"/>
                    <a:pt x="54" y="398"/>
                  </a:cubicBezTo>
                  <a:cubicBezTo>
                    <a:pt x="75" y="425"/>
                    <a:pt x="90" y="459"/>
                    <a:pt x="132" y="459"/>
                  </a:cubicBezTo>
                  <a:cubicBezTo>
                    <a:pt x="144" y="459"/>
                    <a:pt x="157" y="458"/>
                    <a:pt x="170" y="456"/>
                  </a:cubicBezTo>
                  <a:cubicBezTo>
                    <a:pt x="197" y="452"/>
                    <a:pt x="221" y="471"/>
                    <a:pt x="223" y="498"/>
                  </a:cubicBezTo>
                  <a:cubicBezTo>
                    <a:pt x="226" y="558"/>
                    <a:pt x="248" y="605"/>
                    <a:pt x="288" y="624"/>
                  </a:cubicBezTo>
                  <a:cubicBezTo>
                    <a:pt x="328" y="644"/>
                    <a:pt x="378" y="632"/>
                    <a:pt x="427" y="598"/>
                  </a:cubicBezTo>
                  <a:cubicBezTo>
                    <a:pt x="449" y="582"/>
                    <a:pt x="480" y="590"/>
                    <a:pt x="493" y="613"/>
                  </a:cubicBezTo>
                  <a:cubicBezTo>
                    <a:pt x="522" y="665"/>
                    <a:pt x="562" y="698"/>
                    <a:pt x="606" y="698"/>
                  </a:cubicBezTo>
                  <a:cubicBezTo>
                    <a:pt x="651" y="698"/>
                    <a:pt x="691" y="665"/>
                    <a:pt x="720" y="613"/>
                  </a:cubicBezTo>
                  <a:cubicBezTo>
                    <a:pt x="733" y="590"/>
                    <a:pt x="764" y="582"/>
                    <a:pt x="786" y="598"/>
                  </a:cubicBezTo>
                  <a:cubicBezTo>
                    <a:pt x="835" y="632"/>
                    <a:pt x="885" y="644"/>
                    <a:pt x="925" y="624"/>
                  </a:cubicBezTo>
                  <a:cubicBezTo>
                    <a:pt x="965" y="605"/>
                    <a:pt x="987" y="558"/>
                    <a:pt x="990" y="498"/>
                  </a:cubicBezTo>
                  <a:cubicBezTo>
                    <a:pt x="991" y="471"/>
                    <a:pt x="1016" y="452"/>
                    <a:pt x="1042" y="456"/>
                  </a:cubicBezTo>
                  <a:cubicBezTo>
                    <a:pt x="1101" y="465"/>
                    <a:pt x="1152" y="453"/>
                    <a:pt x="1179" y="418"/>
                  </a:cubicBezTo>
                  <a:cubicBezTo>
                    <a:pt x="1233" y="349"/>
                    <a:pt x="1177" y="215"/>
                    <a:pt x="1054" y="118"/>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8" name="Google Shape;7398;p62"/>
            <p:cNvSpPr/>
            <p:nvPr/>
          </p:nvSpPr>
          <p:spPr>
            <a:xfrm>
              <a:off x="8188222" y="3339319"/>
              <a:ext cx="41850" cy="84826"/>
            </a:xfrm>
            <a:custGeom>
              <a:rect b="b" l="l" r="r" t="t"/>
              <a:pathLst>
                <a:path extrusionOk="0" h="602" w="297">
                  <a:moveTo>
                    <a:pt x="297" y="602"/>
                  </a:moveTo>
                  <a:cubicBezTo>
                    <a:pt x="214" y="602"/>
                    <a:pt x="214" y="602"/>
                    <a:pt x="214" y="602"/>
                  </a:cubicBezTo>
                  <a:cubicBezTo>
                    <a:pt x="146" y="550"/>
                    <a:pt x="93" y="483"/>
                    <a:pt x="56" y="408"/>
                  </a:cubicBezTo>
                  <a:cubicBezTo>
                    <a:pt x="20" y="334"/>
                    <a:pt x="0" y="251"/>
                    <a:pt x="0" y="166"/>
                  </a:cubicBezTo>
                  <a:cubicBezTo>
                    <a:pt x="0" y="20"/>
                    <a:pt x="0" y="20"/>
                    <a:pt x="0" y="20"/>
                  </a:cubicBezTo>
                  <a:cubicBezTo>
                    <a:pt x="0" y="8"/>
                    <a:pt x="12" y="0"/>
                    <a:pt x="23" y="4"/>
                  </a:cubicBezTo>
                  <a:cubicBezTo>
                    <a:pt x="41" y="12"/>
                    <a:pt x="61" y="18"/>
                    <a:pt x="83" y="24"/>
                  </a:cubicBezTo>
                  <a:cubicBezTo>
                    <a:pt x="83" y="166"/>
                    <a:pt x="83" y="166"/>
                    <a:pt x="83" y="166"/>
                  </a:cubicBezTo>
                  <a:cubicBezTo>
                    <a:pt x="83" y="251"/>
                    <a:pt x="102" y="334"/>
                    <a:pt x="139" y="408"/>
                  </a:cubicBezTo>
                  <a:cubicBezTo>
                    <a:pt x="176" y="483"/>
                    <a:pt x="229" y="550"/>
                    <a:pt x="297" y="60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9" name="Google Shape;7399;p62"/>
            <p:cNvSpPr/>
            <p:nvPr/>
          </p:nvSpPr>
          <p:spPr>
            <a:xfrm>
              <a:off x="8197471" y="3424297"/>
              <a:ext cx="181492" cy="40365"/>
            </a:xfrm>
            <a:custGeom>
              <a:rect b="b" l="l" r="r" t="t"/>
              <a:pathLst>
                <a:path extrusionOk="0" h="285" w="1288">
                  <a:moveTo>
                    <a:pt x="166" y="285"/>
                  </a:moveTo>
                  <a:cubicBezTo>
                    <a:pt x="74" y="285"/>
                    <a:pt x="0" y="211"/>
                    <a:pt x="0" y="120"/>
                  </a:cubicBezTo>
                  <a:cubicBezTo>
                    <a:pt x="0" y="54"/>
                    <a:pt x="54" y="0"/>
                    <a:pt x="120" y="0"/>
                  </a:cubicBezTo>
                  <a:cubicBezTo>
                    <a:pt x="1168" y="0"/>
                    <a:pt x="1168" y="0"/>
                    <a:pt x="1168" y="0"/>
                  </a:cubicBezTo>
                  <a:cubicBezTo>
                    <a:pt x="1234" y="0"/>
                    <a:pt x="1288" y="54"/>
                    <a:pt x="1288" y="120"/>
                  </a:cubicBezTo>
                  <a:cubicBezTo>
                    <a:pt x="1288" y="211"/>
                    <a:pt x="1214" y="285"/>
                    <a:pt x="1122" y="285"/>
                  </a:cubicBezTo>
                  <a:lnTo>
                    <a:pt x="166" y="285"/>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0" name="Google Shape;7400;p62"/>
            <p:cNvSpPr/>
            <p:nvPr/>
          </p:nvSpPr>
          <p:spPr>
            <a:xfrm>
              <a:off x="8199784" y="3479504"/>
              <a:ext cx="149365" cy="65150"/>
            </a:xfrm>
            <a:custGeom>
              <a:rect b="b" l="l" r="r" t="t"/>
              <a:pathLst>
                <a:path extrusionOk="0" h="460" w="1060">
                  <a:moveTo>
                    <a:pt x="753" y="70"/>
                  </a:moveTo>
                  <a:cubicBezTo>
                    <a:pt x="744" y="81"/>
                    <a:pt x="739" y="93"/>
                    <a:pt x="735" y="106"/>
                  </a:cubicBezTo>
                  <a:cubicBezTo>
                    <a:pt x="708" y="107"/>
                    <a:pt x="683" y="119"/>
                    <a:pt x="666" y="140"/>
                  </a:cubicBezTo>
                  <a:cubicBezTo>
                    <a:pt x="641" y="129"/>
                    <a:pt x="613" y="129"/>
                    <a:pt x="588" y="140"/>
                  </a:cubicBezTo>
                  <a:cubicBezTo>
                    <a:pt x="571" y="119"/>
                    <a:pt x="546" y="107"/>
                    <a:pt x="519" y="106"/>
                  </a:cubicBezTo>
                  <a:cubicBezTo>
                    <a:pt x="513" y="82"/>
                    <a:pt x="498" y="61"/>
                    <a:pt x="477" y="49"/>
                  </a:cubicBezTo>
                  <a:cubicBezTo>
                    <a:pt x="477" y="49"/>
                    <a:pt x="477" y="49"/>
                    <a:pt x="477" y="49"/>
                  </a:cubicBezTo>
                  <a:cubicBezTo>
                    <a:pt x="384" y="0"/>
                    <a:pt x="273" y="54"/>
                    <a:pt x="194" y="109"/>
                  </a:cubicBezTo>
                  <a:cubicBezTo>
                    <a:pt x="194" y="109"/>
                    <a:pt x="194" y="109"/>
                    <a:pt x="194" y="109"/>
                  </a:cubicBezTo>
                  <a:cubicBezTo>
                    <a:pt x="189" y="112"/>
                    <a:pt x="184" y="116"/>
                    <a:pt x="180" y="119"/>
                  </a:cubicBezTo>
                  <a:cubicBezTo>
                    <a:pt x="56" y="216"/>
                    <a:pt x="0" y="350"/>
                    <a:pt x="54" y="419"/>
                  </a:cubicBezTo>
                  <a:cubicBezTo>
                    <a:pt x="76" y="447"/>
                    <a:pt x="111" y="460"/>
                    <a:pt x="153" y="460"/>
                  </a:cubicBezTo>
                  <a:cubicBezTo>
                    <a:pt x="152" y="459"/>
                    <a:pt x="151" y="457"/>
                    <a:pt x="150" y="456"/>
                  </a:cubicBezTo>
                  <a:cubicBezTo>
                    <a:pt x="104" y="394"/>
                    <a:pt x="137" y="283"/>
                    <a:pt x="224" y="189"/>
                  </a:cubicBezTo>
                  <a:cubicBezTo>
                    <a:pt x="235" y="177"/>
                    <a:pt x="254" y="177"/>
                    <a:pt x="266" y="189"/>
                  </a:cubicBezTo>
                  <a:cubicBezTo>
                    <a:pt x="381" y="304"/>
                    <a:pt x="506" y="365"/>
                    <a:pt x="627" y="365"/>
                  </a:cubicBezTo>
                  <a:cubicBezTo>
                    <a:pt x="773" y="365"/>
                    <a:pt x="926" y="275"/>
                    <a:pt x="1060" y="109"/>
                  </a:cubicBezTo>
                  <a:cubicBezTo>
                    <a:pt x="940" y="21"/>
                    <a:pt x="805" y="3"/>
                    <a:pt x="753" y="7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1" name="Google Shape;7401;p62"/>
            <p:cNvSpPr/>
            <p:nvPr/>
          </p:nvSpPr>
          <p:spPr>
            <a:xfrm>
              <a:off x="8218283" y="3367934"/>
              <a:ext cx="140499" cy="151194"/>
            </a:xfrm>
            <a:custGeom>
              <a:rect b="b" l="l" r="r" t="t"/>
              <a:pathLst>
                <a:path extrusionOk="0" h="1073" w="992">
                  <a:moveTo>
                    <a:pt x="992" y="381"/>
                  </a:moveTo>
                  <a:cubicBezTo>
                    <a:pt x="992" y="407"/>
                    <a:pt x="992" y="432"/>
                    <a:pt x="992" y="455"/>
                  </a:cubicBezTo>
                  <a:cubicBezTo>
                    <a:pt x="990" y="614"/>
                    <a:pt x="977" y="694"/>
                    <a:pt x="902" y="798"/>
                  </a:cubicBezTo>
                  <a:cubicBezTo>
                    <a:pt x="784" y="961"/>
                    <a:pt x="637" y="1073"/>
                    <a:pt x="496" y="1073"/>
                  </a:cubicBezTo>
                  <a:cubicBezTo>
                    <a:pt x="355" y="1073"/>
                    <a:pt x="208" y="961"/>
                    <a:pt x="90" y="798"/>
                  </a:cubicBezTo>
                  <a:cubicBezTo>
                    <a:pt x="15" y="694"/>
                    <a:pt x="2" y="613"/>
                    <a:pt x="0" y="454"/>
                  </a:cubicBezTo>
                  <a:cubicBezTo>
                    <a:pt x="0" y="431"/>
                    <a:pt x="0" y="407"/>
                    <a:pt x="0" y="381"/>
                  </a:cubicBezTo>
                  <a:cubicBezTo>
                    <a:pt x="0" y="259"/>
                    <a:pt x="21" y="151"/>
                    <a:pt x="61" y="62"/>
                  </a:cubicBezTo>
                  <a:cubicBezTo>
                    <a:pt x="64" y="54"/>
                    <a:pt x="94" y="50"/>
                    <a:pt x="98" y="43"/>
                  </a:cubicBezTo>
                  <a:cubicBezTo>
                    <a:pt x="110" y="18"/>
                    <a:pt x="125" y="24"/>
                    <a:pt x="152" y="20"/>
                  </a:cubicBezTo>
                  <a:cubicBezTo>
                    <a:pt x="160" y="18"/>
                    <a:pt x="171" y="17"/>
                    <a:pt x="183" y="16"/>
                  </a:cubicBezTo>
                  <a:cubicBezTo>
                    <a:pt x="247" y="12"/>
                    <a:pt x="292" y="40"/>
                    <a:pt x="343" y="79"/>
                  </a:cubicBezTo>
                  <a:cubicBezTo>
                    <a:pt x="378" y="106"/>
                    <a:pt x="429" y="122"/>
                    <a:pt x="497" y="122"/>
                  </a:cubicBezTo>
                  <a:cubicBezTo>
                    <a:pt x="564" y="122"/>
                    <a:pt x="616" y="106"/>
                    <a:pt x="651" y="79"/>
                  </a:cubicBezTo>
                  <a:cubicBezTo>
                    <a:pt x="702" y="40"/>
                    <a:pt x="733" y="0"/>
                    <a:pt x="797" y="5"/>
                  </a:cubicBezTo>
                  <a:cubicBezTo>
                    <a:pt x="809" y="6"/>
                    <a:pt x="820" y="7"/>
                    <a:pt x="828" y="8"/>
                  </a:cubicBezTo>
                  <a:cubicBezTo>
                    <a:pt x="855" y="12"/>
                    <a:pt x="880" y="13"/>
                    <a:pt x="893" y="38"/>
                  </a:cubicBezTo>
                  <a:cubicBezTo>
                    <a:pt x="896" y="45"/>
                    <a:pt x="928" y="54"/>
                    <a:pt x="931" y="62"/>
                  </a:cubicBezTo>
                  <a:cubicBezTo>
                    <a:pt x="971" y="151"/>
                    <a:pt x="992" y="259"/>
                    <a:pt x="992" y="38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2" name="Google Shape;7402;p62"/>
            <p:cNvSpPr/>
            <p:nvPr/>
          </p:nvSpPr>
          <p:spPr>
            <a:xfrm>
              <a:off x="8226954" y="3366200"/>
              <a:ext cx="122592" cy="23672"/>
            </a:xfrm>
            <a:custGeom>
              <a:rect b="b" l="l" r="r" t="t"/>
              <a:pathLst>
                <a:path extrusionOk="0" h="168" w="870">
                  <a:moveTo>
                    <a:pt x="870" y="75"/>
                  </a:moveTo>
                  <a:cubicBezTo>
                    <a:pt x="868" y="74"/>
                    <a:pt x="865" y="73"/>
                    <a:pt x="863" y="72"/>
                  </a:cubicBezTo>
                  <a:cubicBezTo>
                    <a:pt x="858" y="72"/>
                    <a:pt x="848" y="71"/>
                    <a:pt x="831" y="70"/>
                  </a:cubicBezTo>
                  <a:cubicBezTo>
                    <a:pt x="826" y="70"/>
                    <a:pt x="821" y="70"/>
                    <a:pt x="816" y="70"/>
                  </a:cubicBezTo>
                  <a:cubicBezTo>
                    <a:pt x="766" y="70"/>
                    <a:pt x="714" y="85"/>
                    <a:pt x="671" y="112"/>
                  </a:cubicBezTo>
                  <a:cubicBezTo>
                    <a:pt x="612" y="150"/>
                    <a:pt x="533" y="168"/>
                    <a:pt x="435" y="168"/>
                  </a:cubicBezTo>
                  <a:cubicBezTo>
                    <a:pt x="337" y="168"/>
                    <a:pt x="258" y="149"/>
                    <a:pt x="199" y="112"/>
                  </a:cubicBezTo>
                  <a:cubicBezTo>
                    <a:pt x="156" y="85"/>
                    <a:pt x="105" y="70"/>
                    <a:pt x="55" y="70"/>
                  </a:cubicBezTo>
                  <a:cubicBezTo>
                    <a:pt x="50" y="70"/>
                    <a:pt x="45" y="70"/>
                    <a:pt x="40" y="70"/>
                  </a:cubicBezTo>
                  <a:cubicBezTo>
                    <a:pt x="22" y="71"/>
                    <a:pt x="12" y="72"/>
                    <a:pt x="7" y="73"/>
                  </a:cubicBezTo>
                  <a:cubicBezTo>
                    <a:pt x="5" y="73"/>
                    <a:pt x="2" y="74"/>
                    <a:pt x="0" y="75"/>
                  </a:cubicBezTo>
                  <a:cubicBezTo>
                    <a:pt x="3" y="67"/>
                    <a:pt x="7" y="60"/>
                    <a:pt x="10" y="52"/>
                  </a:cubicBezTo>
                  <a:cubicBezTo>
                    <a:pt x="22" y="28"/>
                    <a:pt x="46" y="11"/>
                    <a:pt x="73" y="7"/>
                  </a:cubicBezTo>
                  <a:cubicBezTo>
                    <a:pt x="81" y="6"/>
                    <a:pt x="92" y="5"/>
                    <a:pt x="105" y="4"/>
                  </a:cubicBezTo>
                  <a:cubicBezTo>
                    <a:pt x="168" y="0"/>
                    <a:pt x="230" y="21"/>
                    <a:pt x="281" y="60"/>
                  </a:cubicBezTo>
                  <a:cubicBezTo>
                    <a:pt x="316" y="87"/>
                    <a:pt x="367" y="102"/>
                    <a:pt x="435" y="102"/>
                  </a:cubicBezTo>
                  <a:cubicBezTo>
                    <a:pt x="503" y="102"/>
                    <a:pt x="554" y="87"/>
                    <a:pt x="589" y="60"/>
                  </a:cubicBezTo>
                  <a:cubicBezTo>
                    <a:pt x="640" y="21"/>
                    <a:pt x="702" y="0"/>
                    <a:pt x="766" y="4"/>
                  </a:cubicBezTo>
                  <a:cubicBezTo>
                    <a:pt x="778" y="5"/>
                    <a:pt x="789" y="6"/>
                    <a:pt x="797" y="7"/>
                  </a:cubicBezTo>
                  <a:cubicBezTo>
                    <a:pt x="824" y="11"/>
                    <a:pt x="847" y="27"/>
                    <a:pt x="859" y="52"/>
                  </a:cubicBezTo>
                  <a:cubicBezTo>
                    <a:pt x="863" y="59"/>
                    <a:pt x="867" y="67"/>
                    <a:pt x="870" y="7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3" name="Google Shape;7403;p62"/>
            <p:cNvSpPr/>
            <p:nvPr/>
          </p:nvSpPr>
          <p:spPr>
            <a:xfrm>
              <a:off x="8259038" y="3301454"/>
              <a:ext cx="59061" cy="75489"/>
            </a:xfrm>
            <a:custGeom>
              <a:rect b="b" l="l" r="r" t="t"/>
              <a:pathLst>
                <a:path extrusionOk="0" h="533" w="417">
                  <a:moveTo>
                    <a:pt x="10" y="418"/>
                  </a:moveTo>
                  <a:cubicBezTo>
                    <a:pt x="137" y="533"/>
                    <a:pt x="137" y="533"/>
                    <a:pt x="137" y="533"/>
                  </a:cubicBezTo>
                  <a:cubicBezTo>
                    <a:pt x="137" y="533"/>
                    <a:pt x="417" y="494"/>
                    <a:pt x="417" y="400"/>
                  </a:cubicBezTo>
                  <a:cubicBezTo>
                    <a:pt x="417" y="392"/>
                    <a:pt x="417" y="384"/>
                    <a:pt x="416" y="376"/>
                  </a:cubicBezTo>
                  <a:cubicBezTo>
                    <a:pt x="400" y="244"/>
                    <a:pt x="264" y="63"/>
                    <a:pt x="221" y="8"/>
                  </a:cubicBezTo>
                  <a:cubicBezTo>
                    <a:pt x="214" y="0"/>
                    <a:pt x="202" y="0"/>
                    <a:pt x="195" y="8"/>
                  </a:cubicBezTo>
                  <a:cubicBezTo>
                    <a:pt x="152" y="62"/>
                    <a:pt x="17" y="242"/>
                    <a:pt x="1" y="374"/>
                  </a:cubicBezTo>
                  <a:cubicBezTo>
                    <a:pt x="0" y="383"/>
                    <a:pt x="10" y="410"/>
                    <a:pt x="10" y="418"/>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4" name="Google Shape;7404;p62"/>
            <p:cNvSpPr/>
            <p:nvPr/>
          </p:nvSpPr>
          <p:spPr>
            <a:xfrm>
              <a:off x="8258749" y="3353193"/>
              <a:ext cx="59202" cy="27474"/>
            </a:xfrm>
            <a:custGeom>
              <a:rect b="b" l="l" r="r" t="t"/>
              <a:pathLst>
                <a:path extrusionOk="0" h="193" w="418">
                  <a:moveTo>
                    <a:pt x="418" y="34"/>
                  </a:moveTo>
                  <a:cubicBezTo>
                    <a:pt x="418" y="128"/>
                    <a:pt x="347" y="193"/>
                    <a:pt x="209" y="193"/>
                  </a:cubicBezTo>
                  <a:cubicBezTo>
                    <a:pt x="71" y="193"/>
                    <a:pt x="0" y="128"/>
                    <a:pt x="0" y="34"/>
                  </a:cubicBezTo>
                  <a:cubicBezTo>
                    <a:pt x="0" y="23"/>
                    <a:pt x="1" y="11"/>
                    <a:pt x="3" y="0"/>
                  </a:cubicBezTo>
                  <a:cubicBezTo>
                    <a:pt x="18" y="76"/>
                    <a:pt x="87" y="127"/>
                    <a:pt x="209" y="127"/>
                  </a:cubicBezTo>
                  <a:cubicBezTo>
                    <a:pt x="331" y="127"/>
                    <a:pt x="400" y="76"/>
                    <a:pt x="415" y="0"/>
                  </a:cubicBezTo>
                  <a:cubicBezTo>
                    <a:pt x="417" y="11"/>
                    <a:pt x="418" y="23"/>
                    <a:pt x="418" y="3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5" name="Google Shape;7405;p62"/>
            <p:cNvSpPr/>
            <p:nvPr/>
          </p:nvSpPr>
          <p:spPr>
            <a:xfrm>
              <a:off x="8275514" y="3430367"/>
              <a:ext cx="28887" cy="30321"/>
            </a:xfrm>
            <a:custGeom>
              <a:rect b="b" l="l" r="r" t="t"/>
              <a:pathLst>
                <a:path extrusionOk="0" h="213" w="205">
                  <a:moveTo>
                    <a:pt x="0" y="119"/>
                  </a:moveTo>
                  <a:cubicBezTo>
                    <a:pt x="0" y="74"/>
                    <a:pt x="4" y="30"/>
                    <a:pt x="42" y="11"/>
                  </a:cubicBezTo>
                  <a:cubicBezTo>
                    <a:pt x="57" y="4"/>
                    <a:pt x="73" y="0"/>
                    <a:pt x="91" y="0"/>
                  </a:cubicBezTo>
                  <a:cubicBezTo>
                    <a:pt x="154" y="0"/>
                    <a:pt x="205" y="51"/>
                    <a:pt x="205" y="114"/>
                  </a:cubicBezTo>
                  <a:cubicBezTo>
                    <a:pt x="205" y="131"/>
                    <a:pt x="201" y="146"/>
                    <a:pt x="195" y="160"/>
                  </a:cubicBezTo>
                  <a:cubicBezTo>
                    <a:pt x="177" y="200"/>
                    <a:pt x="137" y="213"/>
                    <a:pt x="91" y="213"/>
                  </a:cubicBezTo>
                  <a:cubicBezTo>
                    <a:pt x="28" y="213"/>
                    <a:pt x="0" y="182"/>
                    <a:pt x="0" y="119"/>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6" name="Google Shape;7406;p62"/>
            <p:cNvSpPr/>
            <p:nvPr/>
          </p:nvSpPr>
          <p:spPr>
            <a:xfrm>
              <a:off x="8272334" y="3431812"/>
              <a:ext cx="30561" cy="30875"/>
            </a:xfrm>
            <a:custGeom>
              <a:rect b="b" l="l" r="r" t="t"/>
              <a:pathLst>
                <a:path extrusionOk="0" h="218" w="218">
                  <a:moveTo>
                    <a:pt x="218" y="150"/>
                  </a:moveTo>
                  <a:cubicBezTo>
                    <a:pt x="200" y="190"/>
                    <a:pt x="161" y="218"/>
                    <a:pt x="114" y="218"/>
                  </a:cubicBezTo>
                  <a:cubicBezTo>
                    <a:pt x="51" y="218"/>
                    <a:pt x="0" y="167"/>
                    <a:pt x="0" y="104"/>
                  </a:cubicBezTo>
                  <a:cubicBezTo>
                    <a:pt x="0" y="58"/>
                    <a:pt x="28" y="18"/>
                    <a:pt x="68" y="0"/>
                  </a:cubicBezTo>
                  <a:cubicBezTo>
                    <a:pt x="62" y="14"/>
                    <a:pt x="58" y="30"/>
                    <a:pt x="58" y="46"/>
                  </a:cubicBezTo>
                  <a:cubicBezTo>
                    <a:pt x="58" y="109"/>
                    <a:pt x="109" y="160"/>
                    <a:pt x="172" y="160"/>
                  </a:cubicBezTo>
                  <a:cubicBezTo>
                    <a:pt x="188" y="160"/>
                    <a:pt x="204" y="157"/>
                    <a:pt x="218" y="15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7" name="Google Shape;7407;p62"/>
            <p:cNvSpPr/>
            <p:nvPr/>
          </p:nvSpPr>
          <p:spPr>
            <a:xfrm>
              <a:off x="8316558" y="3415048"/>
              <a:ext cx="8692" cy="17652"/>
            </a:xfrm>
            <a:custGeom>
              <a:rect b="b" l="l" r="r" t="t"/>
              <a:pathLst>
                <a:path extrusionOk="0" h="124" w="62">
                  <a:moveTo>
                    <a:pt x="31" y="0"/>
                  </a:moveTo>
                  <a:cubicBezTo>
                    <a:pt x="14" y="0"/>
                    <a:pt x="0" y="13"/>
                    <a:pt x="0" y="31"/>
                  </a:cubicBezTo>
                  <a:cubicBezTo>
                    <a:pt x="0" y="93"/>
                    <a:pt x="0" y="93"/>
                    <a:pt x="0" y="93"/>
                  </a:cubicBezTo>
                  <a:cubicBezTo>
                    <a:pt x="0" y="110"/>
                    <a:pt x="14" y="124"/>
                    <a:pt x="31" y="124"/>
                  </a:cubicBezTo>
                  <a:cubicBezTo>
                    <a:pt x="48" y="124"/>
                    <a:pt x="62" y="110"/>
                    <a:pt x="62" y="93"/>
                  </a:cubicBezTo>
                  <a:cubicBezTo>
                    <a:pt x="62" y="31"/>
                    <a:pt x="62" y="31"/>
                    <a:pt x="62" y="31"/>
                  </a:cubicBezTo>
                  <a:cubicBezTo>
                    <a:pt x="62" y="13"/>
                    <a:pt x="48" y="0"/>
                    <a:pt x="31"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8" name="Google Shape;7408;p62"/>
            <p:cNvSpPr/>
            <p:nvPr/>
          </p:nvSpPr>
          <p:spPr>
            <a:xfrm>
              <a:off x="8251523" y="3415048"/>
              <a:ext cx="8692" cy="17652"/>
            </a:xfrm>
            <a:custGeom>
              <a:rect b="b" l="l" r="r" t="t"/>
              <a:pathLst>
                <a:path extrusionOk="0" h="124" w="62">
                  <a:moveTo>
                    <a:pt x="31" y="0"/>
                  </a:moveTo>
                  <a:cubicBezTo>
                    <a:pt x="14" y="0"/>
                    <a:pt x="0" y="13"/>
                    <a:pt x="0" y="31"/>
                  </a:cubicBezTo>
                  <a:cubicBezTo>
                    <a:pt x="0" y="93"/>
                    <a:pt x="0" y="93"/>
                    <a:pt x="0" y="93"/>
                  </a:cubicBezTo>
                  <a:cubicBezTo>
                    <a:pt x="0" y="110"/>
                    <a:pt x="14" y="124"/>
                    <a:pt x="31" y="124"/>
                  </a:cubicBezTo>
                  <a:cubicBezTo>
                    <a:pt x="48" y="124"/>
                    <a:pt x="62" y="110"/>
                    <a:pt x="62" y="93"/>
                  </a:cubicBezTo>
                  <a:cubicBezTo>
                    <a:pt x="62" y="31"/>
                    <a:pt x="62" y="31"/>
                    <a:pt x="62" y="31"/>
                  </a:cubicBezTo>
                  <a:cubicBezTo>
                    <a:pt x="62" y="13"/>
                    <a:pt x="48" y="0"/>
                    <a:pt x="31"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9" name="Google Shape;7409;p62"/>
            <p:cNvSpPr/>
            <p:nvPr/>
          </p:nvSpPr>
          <p:spPr>
            <a:xfrm>
              <a:off x="8251523" y="3400885"/>
              <a:ext cx="0" cy="0"/>
            </a:xfrm>
            <a:prstGeom prst="ellipse">
              <a:avLst/>
            </a:prstGeom>
            <a:solidFill>
              <a:srgbClr val="A9A4D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0" name="Google Shape;7410;p62"/>
            <p:cNvSpPr/>
            <p:nvPr/>
          </p:nvSpPr>
          <p:spPr>
            <a:xfrm>
              <a:off x="8251523" y="3438171"/>
              <a:ext cx="0" cy="0"/>
            </a:xfrm>
            <a:prstGeom prst="ellipse">
              <a:avLst/>
            </a:prstGeom>
            <a:solidFill>
              <a:srgbClr val="A9A4D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1" name="Google Shape;7411;p62"/>
            <p:cNvSpPr/>
            <p:nvPr/>
          </p:nvSpPr>
          <p:spPr>
            <a:xfrm>
              <a:off x="8316558" y="3400885"/>
              <a:ext cx="0" cy="0"/>
            </a:xfrm>
            <a:prstGeom prst="ellipse">
              <a:avLst/>
            </a:prstGeom>
            <a:solidFill>
              <a:srgbClr val="A9A4D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2" name="Google Shape;7412;p62"/>
            <p:cNvSpPr/>
            <p:nvPr/>
          </p:nvSpPr>
          <p:spPr>
            <a:xfrm>
              <a:off x="8316558" y="3438171"/>
              <a:ext cx="0" cy="0"/>
            </a:xfrm>
            <a:prstGeom prst="ellipse">
              <a:avLst/>
            </a:prstGeom>
            <a:solidFill>
              <a:srgbClr val="A9A4D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3" name="Google Shape;7413;p62"/>
            <p:cNvSpPr/>
            <p:nvPr/>
          </p:nvSpPr>
          <p:spPr>
            <a:xfrm>
              <a:off x="8269155" y="3478637"/>
              <a:ext cx="38972" cy="15341"/>
            </a:xfrm>
            <a:custGeom>
              <a:rect b="b" l="l" r="r" t="t"/>
              <a:pathLst>
                <a:path extrusionOk="0" h="110" w="278">
                  <a:moveTo>
                    <a:pt x="14" y="0"/>
                  </a:moveTo>
                  <a:cubicBezTo>
                    <a:pt x="264" y="0"/>
                    <a:pt x="264" y="0"/>
                    <a:pt x="264" y="0"/>
                  </a:cubicBezTo>
                  <a:cubicBezTo>
                    <a:pt x="272" y="0"/>
                    <a:pt x="278" y="8"/>
                    <a:pt x="276" y="16"/>
                  </a:cubicBezTo>
                  <a:cubicBezTo>
                    <a:pt x="275" y="18"/>
                    <a:pt x="274" y="22"/>
                    <a:pt x="273" y="25"/>
                  </a:cubicBezTo>
                  <a:cubicBezTo>
                    <a:pt x="258" y="61"/>
                    <a:pt x="139" y="110"/>
                    <a:pt x="139" y="110"/>
                  </a:cubicBezTo>
                  <a:cubicBezTo>
                    <a:pt x="139" y="110"/>
                    <a:pt x="20" y="62"/>
                    <a:pt x="6" y="26"/>
                  </a:cubicBezTo>
                  <a:cubicBezTo>
                    <a:pt x="4" y="22"/>
                    <a:pt x="3" y="19"/>
                    <a:pt x="2" y="16"/>
                  </a:cubicBezTo>
                  <a:cubicBezTo>
                    <a:pt x="0" y="8"/>
                    <a:pt x="6" y="0"/>
                    <a:pt x="14"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4" name="Google Shape;7414;p62"/>
            <p:cNvSpPr/>
            <p:nvPr/>
          </p:nvSpPr>
          <p:spPr>
            <a:xfrm>
              <a:off x="8269733" y="3481238"/>
              <a:ext cx="37851" cy="14730"/>
            </a:xfrm>
            <a:custGeom>
              <a:rect b="b" l="l" r="r" t="t"/>
              <a:pathLst>
                <a:path extrusionOk="0" h="104" w="270">
                  <a:moveTo>
                    <a:pt x="270" y="0"/>
                  </a:moveTo>
                  <a:cubicBezTo>
                    <a:pt x="258" y="36"/>
                    <a:pt x="215" y="104"/>
                    <a:pt x="135" y="104"/>
                  </a:cubicBezTo>
                  <a:cubicBezTo>
                    <a:pt x="55" y="104"/>
                    <a:pt x="12" y="36"/>
                    <a:pt x="0" y="0"/>
                  </a:cubicBezTo>
                  <a:cubicBezTo>
                    <a:pt x="30" y="25"/>
                    <a:pt x="75" y="46"/>
                    <a:pt x="135" y="46"/>
                  </a:cubicBezTo>
                  <a:cubicBezTo>
                    <a:pt x="195" y="46"/>
                    <a:pt x="240" y="25"/>
                    <a:pt x="270"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15" name="Google Shape;7415;p62"/>
          <p:cNvGrpSpPr/>
          <p:nvPr/>
        </p:nvGrpSpPr>
        <p:grpSpPr>
          <a:xfrm>
            <a:off x="7711864" y="3301454"/>
            <a:ext cx="274655" cy="289775"/>
            <a:chOff x="7711864" y="3301454"/>
            <a:chExt cx="274655" cy="289775"/>
          </a:xfrm>
        </p:grpSpPr>
        <p:sp>
          <p:nvSpPr>
            <p:cNvPr id="7416" name="Google Shape;7416;p62"/>
            <p:cNvSpPr/>
            <p:nvPr/>
          </p:nvSpPr>
          <p:spPr>
            <a:xfrm>
              <a:off x="7711864" y="3301454"/>
              <a:ext cx="269702" cy="289775"/>
            </a:xfrm>
            <a:custGeom>
              <a:rect b="b" l="l" r="r" t="t"/>
              <a:pathLst>
                <a:path extrusionOk="0" h="2046" w="1914">
                  <a:moveTo>
                    <a:pt x="1818" y="1765"/>
                  </a:moveTo>
                  <a:cubicBezTo>
                    <a:pt x="1738" y="1689"/>
                    <a:pt x="1719" y="1584"/>
                    <a:pt x="1764" y="1484"/>
                  </a:cubicBezTo>
                  <a:cubicBezTo>
                    <a:pt x="1808" y="1383"/>
                    <a:pt x="1790" y="1279"/>
                    <a:pt x="1710" y="1202"/>
                  </a:cubicBezTo>
                  <a:cubicBezTo>
                    <a:pt x="1653" y="1147"/>
                    <a:pt x="1621" y="1086"/>
                    <a:pt x="1621" y="1026"/>
                  </a:cubicBezTo>
                  <a:cubicBezTo>
                    <a:pt x="1621" y="904"/>
                    <a:pt x="1663" y="862"/>
                    <a:pt x="1663" y="741"/>
                  </a:cubicBezTo>
                  <a:cubicBezTo>
                    <a:pt x="1663" y="387"/>
                    <a:pt x="1387" y="15"/>
                    <a:pt x="930" y="0"/>
                  </a:cubicBezTo>
                  <a:cubicBezTo>
                    <a:pt x="527" y="24"/>
                    <a:pt x="238" y="387"/>
                    <a:pt x="238" y="741"/>
                  </a:cubicBezTo>
                  <a:cubicBezTo>
                    <a:pt x="238" y="862"/>
                    <a:pt x="280" y="904"/>
                    <a:pt x="280" y="1026"/>
                  </a:cubicBezTo>
                  <a:cubicBezTo>
                    <a:pt x="280" y="1086"/>
                    <a:pt x="248" y="1147"/>
                    <a:pt x="191" y="1202"/>
                  </a:cubicBezTo>
                  <a:cubicBezTo>
                    <a:pt x="112" y="1279"/>
                    <a:pt x="93" y="1383"/>
                    <a:pt x="138" y="1484"/>
                  </a:cubicBezTo>
                  <a:cubicBezTo>
                    <a:pt x="182" y="1584"/>
                    <a:pt x="163" y="1689"/>
                    <a:pt x="84" y="1765"/>
                  </a:cubicBezTo>
                  <a:cubicBezTo>
                    <a:pt x="26" y="1821"/>
                    <a:pt x="0" y="1891"/>
                    <a:pt x="7" y="1964"/>
                  </a:cubicBezTo>
                  <a:cubicBezTo>
                    <a:pt x="7" y="1964"/>
                    <a:pt x="277" y="2046"/>
                    <a:pt x="1895" y="2010"/>
                  </a:cubicBezTo>
                  <a:cubicBezTo>
                    <a:pt x="1914" y="1988"/>
                    <a:pt x="1876" y="1821"/>
                    <a:pt x="1818" y="1765"/>
                  </a:cubicBezTo>
                  <a:close/>
                </a:path>
              </a:pathLst>
            </a:custGeom>
            <a:solidFill>
              <a:srgbClr val="C58A5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7" name="Google Shape;7417;p62"/>
            <p:cNvSpPr/>
            <p:nvPr/>
          </p:nvSpPr>
          <p:spPr>
            <a:xfrm>
              <a:off x="7712731" y="3301454"/>
              <a:ext cx="273788" cy="288579"/>
            </a:xfrm>
            <a:custGeom>
              <a:rect b="b" l="l" r="r" t="t"/>
              <a:pathLst>
                <a:path extrusionOk="0" h="2048" w="1943">
                  <a:moveTo>
                    <a:pt x="1852" y="1766"/>
                  </a:moveTo>
                  <a:cubicBezTo>
                    <a:pt x="1772" y="1690"/>
                    <a:pt x="1754" y="1585"/>
                    <a:pt x="1798" y="1485"/>
                  </a:cubicBezTo>
                  <a:cubicBezTo>
                    <a:pt x="1843" y="1384"/>
                    <a:pt x="1824" y="1280"/>
                    <a:pt x="1744" y="1203"/>
                  </a:cubicBezTo>
                  <a:cubicBezTo>
                    <a:pt x="1687" y="1148"/>
                    <a:pt x="1655" y="1087"/>
                    <a:pt x="1655" y="1027"/>
                  </a:cubicBezTo>
                  <a:cubicBezTo>
                    <a:pt x="1655" y="905"/>
                    <a:pt x="1697" y="863"/>
                    <a:pt x="1697" y="742"/>
                  </a:cubicBezTo>
                  <a:cubicBezTo>
                    <a:pt x="1697" y="376"/>
                    <a:pt x="1389" y="0"/>
                    <a:pt x="964" y="0"/>
                  </a:cubicBezTo>
                  <a:cubicBezTo>
                    <a:pt x="950" y="0"/>
                    <a:pt x="937" y="0"/>
                    <a:pt x="923" y="1"/>
                  </a:cubicBezTo>
                  <a:cubicBezTo>
                    <a:pt x="1326" y="25"/>
                    <a:pt x="1615" y="388"/>
                    <a:pt x="1615" y="742"/>
                  </a:cubicBezTo>
                  <a:cubicBezTo>
                    <a:pt x="1615" y="863"/>
                    <a:pt x="1573" y="905"/>
                    <a:pt x="1573" y="1027"/>
                  </a:cubicBezTo>
                  <a:cubicBezTo>
                    <a:pt x="1573" y="1087"/>
                    <a:pt x="1605" y="1148"/>
                    <a:pt x="1662" y="1203"/>
                  </a:cubicBezTo>
                  <a:cubicBezTo>
                    <a:pt x="1741" y="1280"/>
                    <a:pt x="1760" y="1384"/>
                    <a:pt x="1716" y="1485"/>
                  </a:cubicBezTo>
                  <a:cubicBezTo>
                    <a:pt x="1671" y="1585"/>
                    <a:pt x="1690" y="1690"/>
                    <a:pt x="1770" y="1766"/>
                  </a:cubicBezTo>
                  <a:cubicBezTo>
                    <a:pt x="1819" y="1814"/>
                    <a:pt x="1845" y="1872"/>
                    <a:pt x="1847" y="1933"/>
                  </a:cubicBezTo>
                  <a:cubicBezTo>
                    <a:pt x="1847" y="1951"/>
                    <a:pt x="1834" y="1965"/>
                    <a:pt x="1816" y="1965"/>
                  </a:cubicBezTo>
                  <a:cubicBezTo>
                    <a:pt x="0" y="1965"/>
                    <a:pt x="0" y="1965"/>
                    <a:pt x="0" y="1965"/>
                  </a:cubicBezTo>
                  <a:cubicBezTo>
                    <a:pt x="2" y="1977"/>
                    <a:pt x="4" y="1989"/>
                    <a:pt x="7" y="2001"/>
                  </a:cubicBezTo>
                  <a:cubicBezTo>
                    <a:pt x="13" y="2029"/>
                    <a:pt x="38" y="2048"/>
                    <a:pt x="67" y="2048"/>
                  </a:cubicBezTo>
                  <a:cubicBezTo>
                    <a:pt x="204" y="2048"/>
                    <a:pt x="204" y="2048"/>
                    <a:pt x="204" y="2048"/>
                  </a:cubicBezTo>
                  <a:cubicBezTo>
                    <a:pt x="982" y="1979"/>
                    <a:pt x="982" y="1979"/>
                    <a:pt x="982" y="1979"/>
                  </a:cubicBezTo>
                  <a:cubicBezTo>
                    <a:pt x="1725" y="2048"/>
                    <a:pt x="1725" y="2048"/>
                    <a:pt x="1725" y="2048"/>
                  </a:cubicBezTo>
                  <a:cubicBezTo>
                    <a:pt x="1862" y="2048"/>
                    <a:pt x="1862" y="2048"/>
                    <a:pt x="1862" y="2048"/>
                  </a:cubicBezTo>
                  <a:cubicBezTo>
                    <a:pt x="1890" y="2048"/>
                    <a:pt x="1915" y="2029"/>
                    <a:pt x="1922" y="2001"/>
                  </a:cubicBezTo>
                  <a:cubicBezTo>
                    <a:pt x="1943" y="1916"/>
                    <a:pt x="1919" y="1831"/>
                    <a:pt x="1852" y="1766"/>
                  </a:cubicBezTo>
                  <a:close/>
                </a:path>
              </a:pathLst>
            </a:custGeom>
            <a:solidFill>
              <a:srgbClr val="B27B4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8" name="Google Shape;7418;p62"/>
            <p:cNvSpPr/>
            <p:nvPr/>
          </p:nvSpPr>
          <p:spPr>
            <a:xfrm>
              <a:off x="7742502" y="3497136"/>
              <a:ext cx="207279" cy="88802"/>
            </a:xfrm>
            <a:custGeom>
              <a:rect b="b" l="l" r="r" t="t"/>
              <a:pathLst>
                <a:path extrusionOk="0" h="627" w="1471">
                  <a:moveTo>
                    <a:pt x="1356" y="190"/>
                  </a:moveTo>
                  <a:cubicBezTo>
                    <a:pt x="1290" y="149"/>
                    <a:pt x="1213" y="131"/>
                    <a:pt x="1134" y="106"/>
                  </a:cubicBezTo>
                  <a:cubicBezTo>
                    <a:pt x="1103" y="133"/>
                    <a:pt x="1103" y="133"/>
                    <a:pt x="1103" y="133"/>
                  </a:cubicBezTo>
                  <a:cubicBezTo>
                    <a:pt x="1072" y="86"/>
                    <a:pt x="1072" y="86"/>
                    <a:pt x="1072" y="86"/>
                  </a:cubicBezTo>
                  <a:cubicBezTo>
                    <a:pt x="1056" y="80"/>
                    <a:pt x="1040" y="73"/>
                    <a:pt x="1024" y="66"/>
                  </a:cubicBezTo>
                  <a:cubicBezTo>
                    <a:pt x="558" y="0"/>
                    <a:pt x="558" y="0"/>
                    <a:pt x="558" y="0"/>
                  </a:cubicBezTo>
                  <a:cubicBezTo>
                    <a:pt x="558" y="27"/>
                    <a:pt x="558" y="27"/>
                    <a:pt x="558" y="27"/>
                  </a:cubicBezTo>
                  <a:cubicBezTo>
                    <a:pt x="518" y="53"/>
                    <a:pt x="477" y="71"/>
                    <a:pt x="436" y="86"/>
                  </a:cubicBezTo>
                  <a:cubicBezTo>
                    <a:pt x="405" y="142"/>
                    <a:pt x="405" y="142"/>
                    <a:pt x="405" y="142"/>
                  </a:cubicBezTo>
                  <a:cubicBezTo>
                    <a:pt x="374" y="107"/>
                    <a:pt x="374" y="107"/>
                    <a:pt x="374" y="107"/>
                  </a:cubicBezTo>
                  <a:cubicBezTo>
                    <a:pt x="277" y="136"/>
                    <a:pt x="184" y="158"/>
                    <a:pt x="109" y="222"/>
                  </a:cubicBezTo>
                  <a:cubicBezTo>
                    <a:pt x="40" y="282"/>
                    <a:pt x="11" y="447"/>
                    <a:pt x="0" y="577"/>
                  </a:cubicBezTo>
                  <a:cubicBezTo>
                    <a:pt x="1471" y="627"/>
                    <a:pt x="1471" y="627"/>
                    <a:pt x="1471" y="627"/>
                  </a:cubicBezTo>
                  <a:cubicBezTo>
                    <a:pt x="1465" y="519"/>
                    <a:pt x="1454" y="307"/>
                    <a:pt x="1356" y="190"/>
                  </a:cubicBez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9" name="Google Shape;7419;p62"/>
            <p:cNvSpPr/>
            <p:nvPr/>
          </p:nvSpPr>
          <p:spPr>
            <a:xfrm>
              <a:off x="7821123" y="3477770"/>
              <a:ext cx="66001" cy="35186"/>
            </a:xfrm>
            <a:custGeom>
              <a:rect b="b" l="l" r="r" t="t"/>
              <a:pathLst>
                <a:path extrusionOk="0" h="251" w="466">
                  <a:moveTo>
                    <a:pt x="466" y="205"/>
                  </a:moveTo>
                  <a:cubicBezTo>
                    <a:pt x="441" y="194"/>
                    <a:pt x="417" y="181"/>
                    <a:pt x="392" y="166"/>
                  </a:cubicBezTo>
                  <a:cubicBezTo>
                    <a:pt x="392" y="0"/>
                    <a:pt x="392" y="0"/>
                    <a:pt x="392" y="0"/>
                  </a:cubicBezTo>
                  <a:cubicBezTo>
                    <a:pt x="0" y="0"/>
                    <a:pt x="0" y="0"/>
                    <a:pt x="0" y="0"/>
                  </a:cubicBezTo>
                  <a:cubicBezTo>
                    <a:pt x="0" y="139"/>
                    <a:pt x="0" y="139"/>
                    <a:pt x="0" y="139"/>
                  </a:cubicBezTo>
                  <a:cubicBezTo>
                    <a:pt x="74" y="210"/>
                    <a:pt x="172" y="251"/>
                    <a:pt x="279" y="251"/>
                  </a:cubicBezTo>
                  <a:cubicBezTo>
                    <a:pt x="346" y="251"/>
                    <a:pt x="409" y="235"/>
                    <a:pt x="466" y="205"/>
                  </a:cubicBezTo>
                  <a:close/>
                </a:path>
              </a:pathLst>
            </a:custGeom>
            <a:solidFill>
              <a:srgbClr val="E3A86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0" name="Google Shape;7420;p62"/>
            <p:cNvSpPr/>
            <p:nvPr/>
          </p:nvSpPr>
          <p:spPr>
            <a:xfrm>
              <a:off x="7741635" y="3524016"/>
              <a:ext cx="214324" cy="66367"/>
            </a:xfrm>
            <a:custGeom>
              <a:rect b="b" l="l" r="r" t="t"/>
              <a:pathLst>
                <a:path extrusionOk="0" h="471" w="1521">
                  <a:moveTo>
                    <a:pt x="1521" y="471"/>
                  </a:moveTo>
                  <a:cubicBezTo>
                    <a:pt x="1515" y="340"/>
                    <a:pt x="1491" y="106"/>
                    <a:pt x="1405" y="32"/>
                  </a:cubicBezTo>
                  <a:cubicBezTo>
                    <a:pt x="1391" y="20"/>
                    <a:pt x="1377" y="10"/>
                    <a:pt x="1362" y="0"/>
                  </a:cubicBezTo>
                  <a:cubicBezTo>
                    <a:pt x="1411" y="91"/>
                    <a:pt x="1430" y="247"/>
                    <a:pt x="1437" y="356"/>
                  </a:cubicBezTo>
                  <a:cubicBezTo>
                    <a:pt x="1438" y="374"/>
                    <a:pt x="1423" y="389"/>
                    <a:pt x="1406" y="389"/>
                  </a:cubicBezTo>
                  <a:cubicBezTo>
                    <a:pt x="6" y="387"/>
                    <a:pt x="6" y="387"/>
                    <a:pt x="6" y="387"/>
                  </a:cubicBezTo>
                  <a:cubicBezTo>
                    <a:pt x="3" y="417"/>
                    <a:pt x="1" y="445"/>
                    <a:pt x="0" y="470"/>
                  </a:cubicBezTo>
                  <a:cubicBezTo>
                    <a:pt x="261" y="470"/>
                    <a:pt x="261" y="470"/>
                    <a:pt x="261" y="470"/>
                  </a:cubicBezTo>
                  <a:cubicBezTo>
                    <a:pt x="761" y="418"/>
                    <a:pt x="761" y="418"/>
                    <a:pt x="761" y="418"/>
                  </a:cubicBezTo>
                  <a:cubicBezTo>
                    <a:pt x="1260" y="471"/>
                    <a:pt x="1260" y="471"/>
                    <a:pt x="1260" y="471"/>
                  </a:cubicBezTo>
                  <a:lnTo>
                    <a:pt x="1521" y="471"/>
                  </a:lnTo>
                  <a:close/>
                </a:path>
              </a:pathLst>
            </a:custGeom>
            <a:solidFill>
              <a:srgbClr val="E3A86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1" name="Google Shape;7421;p62"/>
            <p:cNvSpPr/>
            <p:nvPr/>
          </p:nvSpPr>
          <p:spPr>
            <a:xfrm>
              <a:off x="7771696" y="3401463"/>
              <a:ext cx="154296" cy="43259"/>
            </a:xfrm>
            <a:custGeom>
              <a:rect b="b" l="l" r="r" t="t"/>
              <a:pathLst>
                <a:path extrusionOk="0" h="307" w="1095">
                  <a:moveTo>
                    <a:pt x="131" y="307"/>
                  </a:moveTo>
                  <a:cubicBezTo>
                    <a:pt x="80" y="307"/>
                    <a:pt x="0" y="267"/>
                    <a:pt x="0" y="137"/>
                  </a:cubicBezTo>
                  <a:cubicBezTo>
                    <a:pt x="0" y="52"/>
                    <a:pt x="49" y="0"/>
                    <a:pt x="101" y="0"/>
                  </a:cubicBezTo>
                  <a:cubicBezTo>
                    <a:pt x="112" y="0"/>
                    <a:pt x="122" y="3"/>
                    <a:pt x="131" y="9"/>
                  </a:cubicBezTo>
                  <a:cubicBezTo>
                    <a:pt x="963" y="9"/>
                    <a:pt x="963" y="9"/>
                    <a:pt x="963" y="9"/>
                  </a:cubicBezTo>
                  <a:cubicBezTo>
                    <a:pt x="971" y="16"/>
                    <a:pt x="983" y="0"/>
                    <a:pt x="994" y="0"/>
                  </a:cubicBezTo>
                  <a:cubicBezTo>
                    <a:pt x="1045" y="0"/>
                    <a:pt x="1095" y="52"/>
                    <a:pt x="1095" y="137"/>
                  </a:cubicBezTo>
                  <a:cubicBezTo>
                    <a:pt x="1095" y="267"/>
                    <a:pt x="1015" y="307"/>
                    <a:pt x="963" y="307"/>
                  </a:cubicBezTo>
                  <a:lnTo>
                    <a:pt x="131" y="307"/>
                  </a:lnTo>
                  <a:close/>
                </a:path>
              </a:pathLst>
            </a:custGeom>
            <a:solidFill>
              <a:srgbClr val="E3A86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2" name="Google Shape;7422;p62"/>
            <p:cNvSpPr/>
            <p:nvPr/>
          </p:nvSpPr>
          <p:spPr>
            <a:xfrm>
              <a:off x="7790195" y="3333827"/>
              <a:ext cx="123296" cy="155703"/>
            </a:xfrm>
            <a:custGeom>
              <a:rect b="b" l="l" r="r" t="t"/>
              <a:pathLst>
                <a:path extrusionOk="0" h="1105" w="875">
                  <a:moveTo>
                    <a:pt x="789" y="687"/>
                  </a:moveTo>
                  <a:cubicBezTo>
                    <a:pt x="789" y="581"/>
                    <a:pt x="875" y="22"/>
                    <a:pt x="422" y="0"/>
                  </a:cubicBezTo>
                  <a:cubicBezTo>
                    <a:pt x="384" y="79"/>
                    <a:pt x="269" y="272"/>
                    <a:pt x="0" y="339"/>
                  </a:cubicBezTo>
                  <a:cubicBezTo>
                    <a:pt x="0" y="658"/>
                    <a:pt x="0" y="658"/>
                    <a:pt x="0" y="658"/>
                  </a:cubicBezTo>
                  <a:cubicBezTo>
                    <a:pt x="0" y="914"/>
                    <a:pt x="187" y="1105"/>
                    <a:pt x="416" y="1105"/>
                  </a:cubicBezTo>
                  <a:cubicBezTo>
                    <a:pt x="448" y="1105"/>
                    <a:pt x="478" y="1102"/>
                    <a:pt x="507" y="1095"/>
                  </a:cubicBezTo>
                  <a:cubicBezTo>
                    <a:pt x="670" y="1045"/>
                    <a:pt x="789" y="874"/>
                    <a:pt x="789" y="687"/>
                  </a:cubicBez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3" name="Google Shape;7423;p62"/>
            <p:cNvSpPr/>
            <p:nvPr/>
          </p:nvSpPr>
          <p:spPr>
            <a:xfrm>
              <a:off x="7849738" y="3332671"/>
              <a:ext cx="57773" cy="155421"/>
            </a:xfrm>
            <a:custGeom>
              <a:rect b="b" l="l" r="r" t="t"/>
              <a:pathLst>
                <a:path extrusionOk="0" h="1103" w="410">
                  <a:moveTo>
                    <a:pt x="3" y="0"/>
                  </a:moveTo>
                  <a:cubicBezTo>
                    <a:pt x="2" y="2"/>
                    <a:pt x="1" y="5"/>
                    <a:pt x="0" y="8"/>
                  </a:cubicBezTo>
                  <a:cubicBezTo>
                    <a:pt x="187" y="41"/>
                    <a:pt x="328" y="180"/>
                    <a:pt x="328" y="335"/>
                  </a:cubicBezTo>
                  <a:cubicBezTo>
                    <a:pt x="328" y="695"/>
                    <a:pt x="328" y="695"/>
                    <a:pt x="328" y="695"/>
                  </a:cubicBezTo>
                  <a:cubicBezTo>
                    <a:pt x="328" y="882"/>
                    <a:pt x="228" y="1034"/>
                    <a:pt x="85" y="1103"/>
                  </a:cubicBezTo>
                  <a:cubicBezTo>
                    <a:pt x="271" y="1060"/>
                    <a:pt x="410" y="887"/>
                    <a:pt x="410" y="666"/>
                  </a:cubicBezTo>
                  <a:cubicBezTo>
                    <a:pt x="410" y="560"/>
                    <a:pt x="410" y="409"/>
                    <a:pt x="410" y="335"/>
                  </a:cubicBezTo>
                  <a:cubicBezTo>
                    <a:pt x="410" y="159"/>
                    <a:pt x="229" y="4"/>
                    <a:pt x="3" y="0"/>
                  </a:cubicBezTo>
                  <a:close/>
                </a:path>
              </a:pathLst>
            </a:custGeom>
            <a:solidFill>
              <a:srgbClr val="E3A86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4" name="Google Shape;7424;p62"/>
            <p:cNvSpPr/>
            <p:nvPr/>
          </p:nvSpPr>
          <p:spPr>
            <a:xfrm>
              <a:off x="7824013" y="3442214"/>
              <a:ext cx="49741" cy="15923"/>
            </a:xfrm>
            <a:custGeom>
              <a:rect b="b" l="l" r="r" t="t"/>
              <a:pathLst>
                <a:path extrusionOk="0" h="113" w="353">
                  <a:moveTo>
                    <a:pt x="176" y="113"/>
                  </a:moveTo>
                  <a:cubicBezTo>
                    <a:pt x="109" y="113"/>
                    <a:pt x="46" y="86"/>
                    <a:pt x="14" y="59"/>
                  </a:cubicBezTo>
                  <a:cubicBezTo>
                    <a:pt x="1" y="48"/>
                    <a:pt x="0" y="28"/>
                    <a:pt x="11" y="15"/>
                  </a:cubicBezTo>
                  <a:cubicBezTo>
                    <a:pt x="22" y="2"/>
                    <a:pt x="41" y="0"/>
                    <a:pt x="54" y="11"/>
                  </a:cubicBezTo>
                  <a:cubicBezTo>
                    <a:pt x="73" y="28"/>
                    <a:pt x="121" y="51"/>
                    <a:pt x="176" y="51"/>
                  </a:cubicBezTo>
                  <a:cubicBezTo>
                    <a:pt x="231" y="51"/>
                    <a:pt x="280" y="28"/>
                    <a:pt x="298" y="11"/>
                  </a:cubicBezTo>
                  <a:cubicBezTo>
                    <a:pt x="311" y="0"/>
                    <a:pt x="331" y="2"/>
                    <a:pt x="342" y="15"/>
                  </a:cubicBezTo>
                  <a:cubicBezTo>
                    <a:pt x="353" y="28"/>
                    <a:pt x="351" y="47"/>
                    <a:pt x="338" y="58"/>
                  </a:cubicBezTo>
                  <a:cubicBezTo>
                    <a:pt x="307" y="86"/>
                    <a:pt x="244" y="113"/>
                    <a:pt x="176" y="113"/>
                  </a:cubicBez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5" name="Google Shape;7425;p62"/>
            <p:cNvSpPr/>
            <p:nvPr/>
          </p:nvSpPr>
          <p:spPr>
            <a:xfrm>
              <a:off x="7805514" y="3382097"/>
              <a:ext cx="34946" cy="18741"/>
            </a:xfrm>
            <a:custGeom>
              <a:rect b="b" l="l" r="r" t="t"/>
              <a:pathLst>
                <a:path extrusionOk="0" h="133" w="248">
                  <a:moveTo>
                    <a:pt x="213" y="129"/>
                  </a:moveTo>
                  <a:cubicBezTo>
                    <a:pt x="207" y="129"/>
                    <a:pt x="201" y="128"/>
                    <a:pt x="196" y="124"/>
                  </a:cubicBezTo>
                  <a:cubicBezTo>
                    <a:pt x="126" y="75"/>
                    <a:pt x="55" y="122"/>
                    <a:pt x="52" y="124"/>
                  </a:cubicBezTo>
                  <a:cubicBezTo>
                    <a:pt x="38" y="133"/>
                    <a:pt x="19" y="130"/>
                    <a:pt x="9" y="116"/>
                  </a:cubicBezTo>
                  <a:cubicBezTo>
                    <a:pt x="0" y="102"/>
                    <a:pt x="3" y="83"/>
                    <a:pt x="17" y="73"/>
                  </a:cubicBezTo>
                  <a:cubicBezTo>
                    <a:pt x="22" y="70"/>
                    <a:pt x="125" y="0"/>
                    <a:pt x="231" y="73"/>
                  </a:cubicBezTo>
                  <a:cubicBezTo>
                    <a:pt x="245" y="83"/>
                    <a:pt x="248" y="102"/>
                    <a:pt x="239" y="116"/>
                  </a:cubicBezTo>
                  <a:cubicBezTo>
                    <a:pt x="233" y="125"/>
                    <a:pt x="223" y="129"/>
                    <a:pt x="213" y="129"/>
                  </a:cubicBezTo>
                  <a:close/>
                </a:path>
              </a:pathLst>
            </a:custGeom>
            <a:solidFill>
              <a:srgbClr val="B27B4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6" name="Google Shape;7426;p62"/>
            <p:cNvSpPr/>
            <p:nvPr/>
          </p:nvSpPr>
          <p:spPr>
            <a:xfrm>
              <a:off x="7857254" y="3382097"/>
              <a:ext cx="35266" cy="18785"/>
            </a:xfrm>
            <a:custGeom>
              <a:rect b="b" l="l" r="r" t="t"/>
              <a:pathLst>
                <a:path extrusionOk="0" h="134" w="249">
                  <a:moveTo>
                    <a:pt x="214" y="129"/>
                  </a:moveTo>
                  <a:cubicBezTo>
                    <a:pt x="208" y="129"/>
                    <a:pt x="201" y="128"/>
                    <a:pt x="196" y="124"/>
                  </a:cubicBezTo>
                  <a:cubicBezTo>
                    <a:pt x="125" y="75"/>
                    <a:pt x="54" y="123"/>
                    <a:pt x="53" y="124"/>
                  </a:cubicBezTo>
                  <a:cubicBezTo>
                    <a:pt x="39" y="134"/>
                    <a:pt x="20" y="130"/>
                    <a:pt x="10" y="116"/>
                  </a:cubicBezTo>
                  <a:cubicBezTo>
                    <a:pt x="0" y="102"/>
                    <a:pt x="4" y="83"/>
                    <a:pt x="18" y="73"/>
                  </a:cubicBezTo>
                  <a:cubicBezTo>
                    <a:pt x="22" y="70"/>
                    <a:pt x="126" y="0"/>
                    <a:pt x="231" y="73"/>
                  </a:cubicBezTo>
                  <a:cubicBezTo>
                    <a:pt x="245" y="83"/>
                    <a:pt x="249" y="102"/>
                    <a:pt x="239" y="116"/>
                  </a:cubicBezTo>
                  <a:cubicBezTo>
                    <a:pt x="233" y="125"/>
                    <a:pt x="223" y="129"/>
                    <a:pt x="214" y="129"/>
                  </a:cubicBezTo>
                  <a:close/>
                </a:path>
              </a:pathLst>
            </a:custGeom>
            <a:solidFill>
              <a:srgbClr val="B27B4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7" name="Google Shape;7427;p62"/>
            <p:cNvSpPr/>
            <p:nvPr/>
          </p:nvSpPr>
          <p:spPr>
            <a:xfrm>
              <a:off x="7821700" y="3404649"/>
              <a:ext cx="8690" cy="15925"/>
            </a:xfrm>
            <a:custGeom>
              <a:rect b="b" l="l" r="r" t="t"/>
              <a:pathLst>
                <a:path extrusionOk="0" h="138" w="62">
                  <a:moveTo>
                    <a:pt x="31" y="138"/>
                  </a:moveTo>
                  <a:cubicBezTo>
                    <a:pt x="14" y="138"/>
                    <a:pt x="0" y="124"/>
                    <a:pt x="0" y="107"/>
                  </a:cubicBezTo>
                  <a:cubicBezTo>
                    <a:pt x="0" y="31"/>
                    <a:pt x="0" y="31"/>
                    <a:pt x="0" y="31"/>
                  </a:cubicBezTo>
                  <a:cubicBezTo>
                    <a:pt x="0" y="14"/>
                    <a:pt x="14" y="0"/>
                    <a:pt x="31" y="0"/>
                  </a:cubicBezTo>
                  <a:cubicBezTo>
                    <a:pt x="48" y="0"/>
                    <a:pt x="62" y="14"/>
                    <a:pt x="62" y="31"/>
                  </a:cubicBezTo>
                  <a:cubicBezTo>
                    <a:pt x="62" y="107"/>
                    <a:pt x="62" y="107"/>
                    <a:pt x="62" y="107"/>
                  </a:cubicBezTo>
                  <a:cubicBezTo>
                    <a:pt x="62" y="124"/>
                    <a:pt x="48" y="138"/>
                    <a:pt x="31" y="13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8" name="Google Shape;7428;p62"/>
            <p:cNvSpPr/>
            <p:nvPr/>
          </p:nvSpPr>
          <p:spPr>
            <a:xfrm>
              <a:off x="7867360" y="3404649"/>
              <a:ext cx="8690" cy="15925"/>
            </a:xfrm>
            <a:custGeom>
              <a:rect b="b" l="l" r="r" t="t"/>
              <a:pathLst>
                <a:path extrusionOk="0" h="138" w="62">
                  <a:moveTo>
                    <a:pt x="31" y="138"/>
                  </a:moveTo>
                  <a:cubicBezTo>
                    <a:pt x="14" y="138"/>
                    <a:pt x="0" y="124"/>
                    <a:pt x="0" y="107"/>
                  </a:cubicBezTo>
                  <a:cubicBezTo>
                    <a:pt x="0" y="31"/>
                    <a:pt x="0" y="31"/>
                    <a:pt x="0" y="31"/>
                  </a:cubicBezTo>
                  <a:cubicBezTo>
                    <a:pt x="0" y="14"/>
                    <a:pt x="14" y="0"/>
                    <a:pt x="31" y="0"/>
                  </a:cubicBezTo>
                  <a:cubicBezTo>
                    <a:pt x="48" y="0"/>
                    <a:pt x="62" y="14"/>
                    <a:pt x="62" y="31"/>
                  </a:cubicBezTo>
                  <a:cubicBezTo>
                    <a:pt x="62" y="107"/>
                    <a:pt x="62" y="107"/>
                    <a:pt x="62" y="107"/>
                  </a:cubicBezTo>
                  <a:cubicBezTo>
                    <a:pt x="62" y="124"/>
                    <a:pt x="48" y="138"/>
                    <a:pt x="31" y="138"/>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9" name="Google Shape;7429;p62"/>
            <p:cNvSpPr/>
            <p:nvPr/>
          </p:nvSpPr>
          <p:spPr>
            <a:xfrm>
              <a:off x="7868815" y="3320820"/>
              <a:ext cx="60028" cy="60476"/>
            </a:xfrm>
            <a:custGeom>
              <a:rect b="b" l="l" r="r" t="t"/>
              <a:pathLst>
                <a:path extrusionOk="0" h="427" w="426">
                  <a:moveTo>
                    <a:pt x="277" y="278"/>
                  </a:moveTo>
                  <a:cubicBezTo>
                    <a:pt x="426" y="279"/>
                    <a:pt x="359" y="153"/>
                    <a:pt x="353" y="139"/>
                  </a:cubicBezTo>
                  <a:cubicBezTo>
                    <a:pt x="349" y="137"/>
                    <a:pt x="345" y="136"/>
                    <a:pt x="340" y="135"/>
                  </a:cubicBezTo>
                  <a:cubicBezTo>
                    <a:pt x="282" y="11"/>
                    <a:pt x="282" y="11"/>
                    <a:pt x="282" y="11"/>
                  </a:cubicBezTo>
                  <a:cubicBezTo>
                    <a:pt x="243" y="0"/>
                    <a:pt x="201" y="17"/>
                    <a:pt x="180" y="52"/>
                  </a:cubicBezTo>
                  <a:cubicBezTo>
                    <a:pt x="145" y="21"/>
                    <a:pt x="90" y="22"/>
                    <a:pt x="56" y="55"/>
                  </a:cubicBezTo>
                  <a:cubicBezTo>
                    <a:pt x="22" y="89"/>
                    <a:pt x="21" y="144"/>
                    <a:pt x="52" y="179"/>
                  </a:cubicBezTo>
                  <a:cubicBezTo>
                    <a:pt x="16" y="200"/>
                    <a:pt x="0" y="242"/>
                    <a:pt x="11" y="281"/>
                  </a:cubicBezTo>
                  <a:cubicBezTo>
                    <a:pt x="133" y="340"/>
                    <a:pt x="133" y="340"/>
                    <a:pt x="133" y="340"/>
                  </a:cubicBezTo>
                  <a:cubicBezTo>
                    <a:pt x="134" y="343"/>
                    <a:pt x="134" y="343"/>
                    <a:pt x="134" y="343"/>
                  </a:cubicBezTo>
                  <a:cubicBezTo>
                    <a:pt x="135" y="346"/>
                    <a:pt x="136" y="350"/>
                    <a:pt x="138" y="353"/>
                  </a:cubicBezTo>
                  <a:cubicBezTo>
                    <a:pt x="151" y="370"/>
                    <a:pt x="295" y="427"/>
                    <a:pt x="277" y="278"/>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0" name="Google Shape;7430;p62"/>
            <p:cNvSpPr/>
            <p:nvPr/>
          </p:nvSpPr>
          <p:spPr>
            <a:xfrm>
              <a:off x="7908704" y="3322554"/>
              <a:ext cx="10683" cy="17383"/>
            </a:xfrm>
            <a:custGeom>
              <a:rect b="b" l="l" r="r" t="t"/>
              <a:pathLst>
                <a:path extrusionOk="0" h="124" w="77">
                  <a:moveTo>
                    <a:pt x="7" y="72"/>
                  </a:moveTo>
                  <a:cubicBezTo>
                    <a:pt x="7" y="105"/>
                    <a:pt x="36" y="116"/>
                    <a:pt x="58" y="124"/>
                  </a:cubicBezTo>
                  <a:cubicBezTo>
                    <a:pt x="77" y="80"/>
                    <a:pt x="60" y="29"/>
                    <a:pt x="17" y="7"/>
                  </a:cubicBezTo>
                  <a:cubicBezTo>
                    <a:pt x="11" y="4"/>
                    <a:pt x="6" y="2"/>
                    <a:pt x="0" y="0"/>
                  </a:cubicBezTo>
                  <a:cubicBezTo>
                    <a:pt x="7" y="25"/>
                    <a:pt x="7" y="53"/>
                    <a:pt x="7" y="7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1" name="Google Shape;7431;p62"/>
            <p:cNvSpPr/>
            <p:nvPr/>
          </p:nvSpPr>
          <p:spPr>
            <a:xfrm>
              <a:off x="7888181" y="3340475"/>
              <a:ext cx="39374" cy="39232"/>
            </a:xfrm>
            <a:custGeom>
              <a:rect b="b" l="l" r="r" t="t"/>
              <a:pathLst>
                <a:path extrusionOk="0" h="277" w="278">
                  <a:moveTo>
                    <a:pt x="215" y="0"/>
                  </a:moveTo>
                  <a:cubicBezTo>
                    <a:pt x="221" y="14"/>
                    <a:pt x="223" y="30"/>
                    <a:pt x="220" y="47"/>
                  </a:cubicBezTo>
                  <a:cubicBezTo>
                    <a:pt x="214" y="85"/>
                    <a:pt x="183" y="114"/>
                    <a:pt x="147" y="121"/>
                  </a:cubicBezTo>
                  <a:cubicBezTo>
                    <a:pt x="133" y="123"/>
                    <a:pt x="123" y="133"/>
                    <a:pt x="121" y="146"/>
                  </a:cubicBezTo>
                  <a:cubicBezTo>
                    <a:pt x="114" y="183"/>
                    <a:pt x="85" y="213"/>
                    <a:pt x="46" y="219"/>
                  </a:cubicBezTo>
                  <a:cubicBezTo>
                    <a:pt x="30" y="222"/>
                    <a:pt x="14" y="220"/>
                    <a:pt x="0" y="214"/>
                  </a:cubicBezTo>
                  <a:cubicBezTo>
                    <a:pt x="14" y="253"/>
                    <a:pt x="55" y="277"/>
                    <a:pt x="97" y="271"/>
                  </a:cubicBezTo>
                  <a:cubicBezTo>
                    <a:pt x="145" y="264"/>
                    <a:pt x="178" y="220"/>
                    <a:pt x="173" y="173"/>
                  </a:cubicBezTo>
                  <a:cubicBezTo>
                    <a:pt x="220" y="178"/>
                    <a:pt x="264" y="145"/>
                    <a:pt x="271" y="98"/>
                  </a:cubicBezTo>
                  <a:cubicBezTo>
                    <a:pt x="278" y="55"/>
                    <a:pt x="254" y="15"/>
                    <a:pt x="215"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2" name="Google Shape;7432;p62"/>
            <p:cNvSpPr/>
            <p:nvPr/>
          </p:nvSpPr>
          <p:spPr>
            <a:xfrm>
              <a:off x="7870261" y="3360708"/>
              <a:ext cx="17367" cy="10991"/>
            </a:xfrm>
            <a:custGeom>
              <a:rect b="b" l="l" r="r" t="t"/>
              <a:pathLst>
                <a:path extrusionOk="0" h="78" w="122">
                  <a:moveTo>
                    <a:pt x="71" y="7"/>
                  </a:moveTo>
                  <a:cubicBezTo>
                    <a:pt x="50" y="7"/>
                    <a:pt x="23" y="7"/>
                    <a:pt x="0" y="0"/>
                  </a:cubicBezTo>
                  <a:cubicBezTo>
                    <a:pt x="1" y="6"/>
                    <a:pt x="3" y="11"/>
                    <a:pt x="6" y="17"/>
                  </a:cubicBezTo>
                  <a:cubicBezTo>
                    <a:pt x="28" y="60"/>
                    <a:pt x="79" y="78"/>
                    <a:pt x="122" y="59"/>
                  </a:cubicBezTo>
                  <a:cubicBezTo>
                    <a:pt x="113" y="33"/>
                    <a:pt x="108" y="7"/>
                    <a:pt x="71" y="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3" name="Google Shape;7433;p62"/>
            <p:cNvSpPr/>
            <p:nvPr/>
          </p:nvSpPr>
          <p:spPr>
            <a:xfrm>
              <a:off x="7892806" y="3345100"/>
              <a:ext cx="0" cy="0"/>
            </a:xfrm>
            <a:prstGeom prst="ellipse">
              <a:avLst/>
            </a:prstGeom>
            <a:solidFill>
              <a:srgbClr val="FED06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4" name="Google Shape;7434;p62"/>
            <p:cNvSpPr/>
            <p:nvPr/>
          </p:nvSpPr>
          <p:spPr>
            <a:xfrm>
              <a:off x="7795109" y="3509275"/>
              <a:ext cx="8960" cy="59201"/>
            </a:xfrm>
            <a:custGeom>
              <a:rect b="b" l="l" r="r" t="t"/>
              <a:pathLst>
                <a:path extrusionOk="0" h="418" w="62">
                  <a:moveTo>
                    <a:pt x="31" y="418"/>
                  </a:moveTo>
                  <a:cubicBezTo>
                    <a:pt x="48" y="418"/>
                    <a:pt x="62" y="404"/>
                    <a:pt x="62" y="387"/>
                  </a:cubicBezTo>
                  <a:cubicBezTo>
                    <a:pt x="62" y="0"/>
                    <a:pt x="62" y="0"/>
                    <a:pt x="62" y="0"/>
                  </a:cubicBezTo>
                  <a:cubicBezTo>
                    <a:pt x="41" y="8"/>
                    <a:pt x="20" y="14"/>
                    <a:pt x="0" y="21"/>
                  </a:cubicBezTo>
                  <a:cubicBezTo>
                    <a:pt x="0" y="387"/>
                    <a:pt x="0" y="387"/>
                    <a:pt x="0" y="387"/>
                  </a:cubicBezTo>
                  <a:cubicBezTo>
                    <a:pt x="0" y="404"/>
                    <a:pt x="14" y="418"/>
                    <a:pt x="31" y="418"/>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5" name="Google Shape;7435;p62"/>
            <p:cNvSpPr/>
            <p:nvPr/>
          </p:nvSpPr>
          <p:spPr>
            <a:xfrm>
              <a:off x="7893673" y="3509275"/>
              <a:ext cx="8960" cy="59201"/>
            </a:xfrm>
            <a:custGeom>
              <a:rect b="b" l="l" r="r" t="t"/>
              <a:pathLst>
                <a:path extrusionOk="0" h="418" w="62">
                  <a:moveTo>
                    <a:pt x="31" y="418"/>
                  </a:moveTo>
                  <a:cubicBezTo>
                    <a:pt x="48" y="418"/>
                    <a:pt x="62" y="404"/>
                    <a:pt x="62" y="387"/>
                  </a:cubicBezTo>
                  <a:cubicBezTo>
                    <a:pt x="62" y="20"/>
                    <a:pt x="62" y="20"/>
                    <a:pt x="62" y="20"/>
                  </a:cubicBezTo>
                  <a:cubicBezTo>
                    <a:pt x="41" y="14"/>
                    <a:pt x="20" y="7"/>
                    <a:pt x="0" y="0"/>
                  </a:cubicBezTo>
                  <a:cubicBezTo>
                    <a:pt x="0" y="387"/>
                    <a:pt x="0" y="387"/>
                    <a:pt x="0" y="387"/>
                  </a:cubicBezTo>
                  <a:cubicBezTo>
                    <a:pt x="0" y="404"/>
                    <a:pt x="14" y="418"/>
                    <a:pt x="31" y="418"/>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6" name="Google Shape;7436;p62"/>
            <p:cNvSpPr/>
            <p:nvPr/>
          </p:nvSpPr>
          <p:spPr>
            <a:xfrm>
              <a:off x="7778344" y="3549452"/>
              <a:ext cx="136119" cy="38240"/>
            </a:xfrm>
            <a:custGeom>
              <a:rect b="b" l="l" r="r" t="t"/>
              <a:pathLst>
                <a:path extrusionOk="0" h="270" w="966">
                  <a:moveTo>
                    <a:pt x="879" y="34"/>
                  </a:moveTo>
                  <a:cubicBezTo>
                    <a:pt x="838" y="12"/>
                    <a:pt x="790" y="0"/>
                    <a:pt x="739" y="0"/>
                  </a:cubicBezTo>
                  <a:cubicBezTo>
                    <a:pt x="631" y="0"/>
                    <a:pt x="539" y="55"/>
                    <a:pt x="499" y="133"/>
                  </a:cubicBezTo>
                  <a:cubicBezTo>
                    <a:pt x="460" y="55"/>
                    <a:pt x="367" y="0"/>
                    <a:pt x="260" y="0"/>
                  </a:cubicBezTo>
                  <a:cubicBezTo>
                    <a:pt x="120" y="0"/>
                    <a:pt x="6" y="92"/>
                    <a:pt x="0" y="208"/>
                  </a:cubicBezTo>
                  <a:cubicBezTo>
                    <a:pt x="957" y="270"/>
                    <a:pt x="957" y="270"/>
                    <a:pt x="957" y="270"/>
                  </a:cubicBezTo>
                  <a:cubicBezTo>
                    <a:pt x="957" y="270"/>
                    <a:pt x="966" y="112"/>
                    <a:pt x="879" y="3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7" name="Google Shape;7437;p62"/>
            <p:cNvSpPr/>
            <p:nvPr/>
          </p:nvSpPr>
          <p:spPr>
            <a:xfrm>
              <a:off x="7778344" y="3554366"/>
              <a:ext cx="140769" cy="36213"/>
            </a:xfrm>
            <a:custGeom>
              <a:rect b="b" l="l" r="r" t="t"/>
              <a:pathLst>
                <a:path extrusionOk="0" h="257" w="999">
                  <a:moveTo>
                    <a:pt x="879" y="0"/>
                  </a:moveTo>
                  <a:cubicBezTo>
                    <a:pt x="898" y="30"/>
                    <a:pt x="908" y="64"/>
                    <a:pt x="908" y="101"/>
                  </a:cubicBezTo>
                  <a:cubicBezTo>
                    <a:pt x="908" y="144"/>
                    <a:pt x="908" y="144"/>
                    <a:pt x="908" y="144"/>
                  </a:cubicBezTo>
                  <a:cubicBezTo>
                    <a:pt x="908" y="161"/>
                    <a:pt x="894" y="174"/>
                    <a:pt x="877" y="174"/>
                  </a:cubicBezTo>
                  <a:cubicBezTo>
                    <a:pt x="0" y="174"/>
                    <a:pt x="0" y="174"/>
                    <a:pt x="0" y="174"/>
                  </a:cubicBezTo>
                  <a:cubicBezTo>
                    <a:pt x="0" y="177"/>
                    <a:pt x="0" y="180"/>
                    <a:pt x="0" y="183"/>
                  </a:cubicBezTo>
                  <a:cubicBezTo>
                    <a:pt x="0" y="257"/>
                    <a:pt x="0" y="257"/>
                    <a:pt x="0" y="257"/>
                  </a:cubicBezTo>
                  <a:cubicBezTo>
                    <a:pt x="999" y="257"/>
                    <a:pt x="999" y="257"/>
                    <a:pt x="999" y="257"/>
                  </a:cubicBezTo>
                  <a:cubicBezTo>
                    <a:pt x="999" y="183"/>
                    <a:pt x="999" y="183"/>
                    <a:pt x="999" y="183"/>
                  </a:cubicBezTo>
                  <a:cubicBezTo>
                    <a:pt x="999" y="106"/>
                    <a:pt x="951" y="38"/>
                    <a:pt x="879"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38" name="Google Shape;7438;p62"/>
          <p:cNvGrpSpPr/>
          <p:nvPr/>
        </p:nvGrpSpPr>
        <p:grpSpPr>
          <a:xfrm>
            <a:off x="6842820" y="3301454"/>
            <a:ext cx="270037" cy="290585"/>
            <a:chOff x="6842820" y="3301454"/>
            <a:chExt cx="270037" cy="290585"/>
          </a:xfrm>
        </p:grpSpPr>
        <p:sp>
          <p:nvSpPr>
            <p:cNvPr id="7439" name="Google Shape;7439;p62"/>
            <p:cNvSpPr/>
            <p:nvPr/>
          </p:nvSpPr>
          <p:spPr>
            <a:xfrm>
              <a:off x="7012489" y="3490777"/>
              <a:ext cx="71241" cy="84128"/>
            </a:xfrm>
            <a:custGeom>
              <a:rect b="b" l="l" r="r" t="t"/>
              <a:pathLst>
                <a:path extrusionOk="0" h="594" w="503">
                  <a:moveTo>
                    <a:pt x="503" y="594"/>
                  </a:moveTo>
                  <a:cubicBezTo>
                    <a:pt x="0" y="594"/>
                    <a:pt x="0" y="594"/>
                    <a:pt x="0" y="594"/>
                  </a:cubicBezTo>
                  <a:cubicBezTo>
                    <a:pt x="0" y="264"/>
                    <a:pt x="0" y="264"/>
                    <a:pt x="0" y="264"/>
                  </a:cubicBezTo>
                  <a:cubicBezTo>
                    <a:pt x="0" y="138"/>
                    <a:pt x="87" y="33"/>
                    <a:pt x="205" y="5"/>
                  </a:cubicBezTo>
                  <a:cubicBezTo>
                    <a:pt x="225" y="0"/>
                    <a:pt x="253" y="13"/>
                    <a:pt x="275" y="13"/>
                  </a:cubicBezTo>
                  <a:cubicBezTo>
                    <a:pt x="422" y="13"/>
                    <a:pt x="503" y="117"/>
                    <a:pt x="503" y="264"/>
                  </a:cubicBezTo>
                  <a:cubicBezTo>
                    <a:pt x="503" y="594"/>
                    <a:pt x="503" y="594"/>
                    <a:pt x="503" y="59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0" name="Google Shape;7440;p62"/>
            <p:cNvSpPr/>
            <p:nvPr/>
          </p:nvSpPr>
          <p:spPr>
            <a:xfrm>
              <a:off x="7041394" y="3490488"/>
              <a:ext cx="46597" cy="84411"/>
            </a:xfrm>
            <a:custGeom>
              <a:rect b="b" l="l" r="r" t="t"/>
              <a:pathLst>
                <a:path extrusionOk="0" h="596" w="329">
                  <a:moveTo>
                    <a:pt x="329" y="266"/>
                  </a:moveTo>
                  <a:cubicBezTo>
                    <a:pt x="329" y="596"/>
                    <a:pt x="329" y="596"/>
                    <a:pt x="329" y="596"/>
                  </a:cubicBezTo>
                  <a:cubicBezTo>
                    <a:pt x="205" y="596"/>
                    <a:pt x="205" y="596"/>
                    <a:pt x="205" y="596"/>
                  </a:cubicBezTo>
                  <a:cubicBezTo>
                    <a:pt x="205" y="266"/>
                    <a:pt x="205" y="266"/>
                    <a:pt x="205" y="266"/>
                  </a:cubicBezTo>
                  <a:cubicBezTo>
                    <a:pt x="205" y="140"/>
                    <a:pt x="118" y="35"/>
                    <a:pt x="0" y="7"/>
                  </a:cubicBezTo>
                  <a:cubicBezTo>
                    <a:pt x="20" y="2"/>
                    <a:pt x="40" y="0"/>
                    <a:pt x="61" y="0"/>
                  </a:cubicBezTo>
                  <a:cubicBezTo>
                    <a:pt x="62" y="0"/>
                    <a:pt x="62" y="0"/>
                    <a:pt x="62" y="0"/>
                  </a:cubicBezTo>
                  <a:cubicBezTo>
                    <a:pt x="209" y="0"/>
                    <a:pt x="329" y="119"/>
                    <a:pt x="329" y="266"/>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1" name="Google Shape;7441;p62"/>
            <p:cNvSpPr/>
            <p:nvPr/>
          </p:nvSpPr>
          <p:spPr>
            <a:xfrm>
              <a:off x="6866810" y="3490777"/>
              <a:ext cx="71019" cy="84128"/>
            </a:xfrm>
            <a:custGeom>
              <a:rect b="b" l="l" r="r" t="t"/>
              <a:pathLst>
                <a:path extrusionOk="0" h="594" w="504">
                  <a:moveTo>
                    <a:pt x="504" y="594"/>
                  </a:moveTo>
                  <a:cubicBezTo>
                    <a:pt x="0" y="594"/>
                    <a:pt x="0" y="594"/>
                    <a:pt x="0" y="594"/>
                  </a:cubicBezTo>
                  <a:cubicBezTo>
                    <a:pt x="0" y="264"/>
                    <a:pt x="0" y="264"/>
                    <a:pt x="0" y="264"/>
                  </a:cubicBezTo>
                  <a:cubicBezTo>
                    <a:pt x="0" y="138"/>
                    <a:pt x="88" y="33"/>
                    <a:pt x="206" y="5"/>
                  </a:cubicBezTo>
                  <a:cubicBezTo>
                    <a:pt x="225" y="0"/>
                    <a:pt x="254" y="13"/>
                    <a:pt x="276" y="13"/>
                  </a:cubicBezTo>
                  <a:cubicBezTo>
                    <a:pt x="423" y="13"/>
                    <a:pt x="504" y="117"/>
                    <a:pt x="504" y="264"/>
                  </a:cubicBezTo>
                  <a:lnTo>
                    <a:pt x="504" y="594"/>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2" name="Google Shape;7442;p62"/>
            <p:cNvSpPr/>
            <p:nvPr/>
          </p:nvSpPr>
          <p:spPr>
            <a:xfrm>
              <a:off x="6895715" y="3490488"/>
              <a:ext cx="46597" cy="84411"/>
            </a:xfrm>
            <a:custGeom>
              <a:rect b="b" l="l" r="r" t="t"/>
              <a:pathLst>
                <a:path extrusionOk="0" h="596" w="329">
                  <a:moveTo>
                    <a:pt x="329" y="266"/>
                  </a:moveTo>
                  <a:cubicBezTo>
                    <a:pt x="329" y="596"/>
                    <a:pt x="329" y="596"/>
                    <a:pt x="329" y="596"/>
                  </a:cubicBezTo>
                  <a:cubicBezTo>
                    <a:pt x="205" y="596"/>
                    <a:pt x="205" y="596"/>
                    <a:pt x="205" y="596"/>
                  </a:cubicBezTo>
                  <a:cubicBezTo>
                    <a:pt x="205" y="266"/>
                    <a:pt x="205" y="266"/>
                    <a:pt x="205" y="266"/>
                  </a:cubicBezTo>
                  <a:cubicBezTo>
                    <a:pt x="205" y="140"/>
                    <a:pt x="117" y="35"/>
                    <a:pt x="0" y="7"/>
                  </a:cubicBezTo>
                  <a:cubicBezTo>
                    <a:pt x="19" y="2"/>
                    <a:pt x="40" y="0"/>
                    <a:pt x="61" y="0"/>
                  </a:cubicBezTo>
                  <a:cubicBezTo>
                    <a:pt x="62" y="0"/>
                    <a:pt x="62" y="0"/>
                    <a:pt x="62" y="0"/>
                  </a:cubicBezTo>
                  <a:cubicBezTo>
                    <a:pt x="209" y="0"/>
                    <a:pt x="329" y="119"/>
                    <a:pt x="329" y="266"/>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3" name="Google Shape;7443;p62"/>
            <p:cNvSpPr/>
            <p:nvPr/>
          </p:nvSpPr>
          <p:spPr>
            <a:xfrm>
              <a:off x="7065385" y="3548296"/>
              <a:ext cx="42555" cy="43540"/>
            </a:xfrm>
            <a:custGeom>
              <a:rect b="b" l="l" r="r" t="t"/>
              <a:pathLst>
                <a:path extrusionOk="0" h="309" w="302">
                  <a:moveTo>
                    <a:pt x="302" y="249"/>
                  </a:moveTo>
                  <a:cubicBezTo>
                    <a:pt x="302" y="272"/>
                    <a:pt x="302" y="272"/>
                    <a:pt x="302" y="272"/>
                  </a:cubicBezTo>
                  <a:cubicBezTo>
                    <a:pt x="302" y="286"/>
                    <a:pt x="291" y="297"/>
                    <a:pt x="277" y="297"/>
                  </a:cubicBezTo>
                  <a:cubicBezTo>
                    <a:pt x="143" y="309"/>
                    <a:pt x="143" y="309"/>
                    <a:pt x="143" y="309"/>
                  </a:cubicBezTo>
                  <a:cubicBezTo>
                    <a:pt x="10" y="309"/>
                    <a:pt x="10" y="309"/>
                    <a:pt x="10" y="309"/>
                  </a:cubicBezTo>
                  <a:cubicBezTo>
                    <a:pt x="10" y="216"/>
                    <a:pt x="0" y="118"/>
                    <a:pt x="49" y="39"/>
                  </a:cubicBezTo>
                  <a:cubicBezTo>
                    <a:pt x="112" y="0"/>
                    <a:pt x="112" y="0"/>
                    <a:pt x="112" y="0"/>
                  </a:cubicBezTo>
                  <a:cubicBezTo>
                    <a:pt x="237" y="34"/>
                    <a:pt x="302" y="118"/>
                    <a:pt x="302" y="24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4" name="Google Shape;7444;p62"/>
            <p:cNvSpPr/>
            <p:nvPr/>
          </p:nvSpPr>
          <p:spPr>
            <a:xfrm>
              <a:off x="6941962" y="3485574"/>
              <a:ext cx="71808" cy="62563"/>
            </a:xfrm>
            <a:custGeom>
              <a:rect b="b" l="l" r="r" t="t"/>
              <a:pathLst>
                <a:path extrusionOk="0" h="444" w="507">
                  <a:moveTo>
                    <a:pt x="507" y="280"/>
                  </a:moveTo>
                  <a:cubicBezTo>
                    <a:pt x="386" y="426"/>
                    <a:pt x="146" y="444"/>
                    <a:pt x="0" y="280"/>
                  </a:cubicBezTo>
                  <a:cubicBezTo>
                    <a:pt x="5" y="267"/>
                    <a:pt x="9" y="253"/>
                    <a:pt x="9" y="238"/>
                  </a:cubicBezTo>
                  <a:cubicBezTo>
                    <a:pt x="9" y="0"/>
                    <a:pt x="9" y="0"/>
                    <a:pt x="9" y="0"/>
                  </a:cubicBezTo>
                  <a:cubicBezTo>
                    <a:pt x="498" y="0"/>
                    <a:pt x="498" y="0"/>
                    <a:pt x="498" y="0"/>
                  </a:cubicBezTo>
                  <a:cubicBezTo>
                    <a:pt x="498" y="238"/>
                    <a:pt x="498" y="238"/>
                    <a:pt x="498" y="238"/>
                  </a:cubicBezTo>
                  <a:cubicBezTo>
                    <a:pt x="498" y="253"/>
                    <a:pt x="502" y="267"/>
                    <a:pt x="507" y="28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5" name="Google Shape;7445;p62"/>
            <p:cNvSpPr/>
            <p:nvPr/>
          </p:nvSpPr>
          <p:spPr>
            <a:xfrm>
              <a:off x="6842820" y="3545695"/>
              <a:ext cx="46314" cy="46313"/>
            </a:xfrm>
            <a:custGeom>
              <a:rect b="b" l="l" r="r" t="t"/>
              <a:pathLst>
                <a:path extrusionOk="0" h="327" w="327">
                  <a:moveTo>
                    <a:pt x="327" y="327"/>
                  </a:moveTo>
                  <a:cubicBezTo>
                    <a:pt x="25" y="327"/>
                    <a:pt x="25" y="327"/>
                    <a:pt x="25" y="327"/>
                  </a:cubicBezTo>
                  <a:cubicBezTo>
                    <a:pt x="12" y="327"/>
                    <a:pt x="0" y="316"/>
                    <a:pt x="0" y="302"/>
                  </a:cubicBezTo>
                  <a:cubicBezTo>
                    <a:pt x="0" y="279"/>
                    <a:pt x="0" y="279"/>
                    <a:pt x="0" y="279"/>
                  </a:cubicBezTo>
                  <a:cubicBezTo>
                    <a:pt x="0" y="148"/>
                    <a:pt x="89" y="34"/>
                    <a:pt x="214" y="0"/>
                  </a:cubicBezTo>
                  <a:cubicBezTo>
                    <a:pt x="214" y="0"/>
                    <a:pt x="214" y="0"/>
                    <a:pt x="214" y="0"/>
                  </a:cubicBezTo>
                  <a:cubicBezTo>
                    <a:pt x="278" y="50"/>
                    <a:pt x="278" y="50"/>
                    <a:pt x="278" y="50"/>
                  </a:cubicBezTo>
                  <a:cubicBezTo>
                    <a:pt x="327" y="128"/>
                    <a:pt x="327" y="234"/>
                    <a:pt x="327" y="32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6" name="Google Shape;7446;p62"/>
            <p:cNvSpPr/>
            <p:nvPr/>
          </p:nvSpPr>
          <p:spPr>
            <a:xfrm>
              <a:off x="6899183" y="3525173"/>
              <a:ext cx="155846" cy="66649"/>
            </a:xfrm>
            <a:custGeom>
              <a:rect b="b" l="l" r="r" t="t"/>
              <a:pathLst>
                <a:path extrusionOk="0" h="473" w="1106">
                  <a:moveTo>
                    <a:pt x="1106" y="107"/>
                  </a:moveTo>
                  <a:cubicBezTo>
                    <a:pt x="1106" y="173"/>
                    <a:pt x="1106" y="173"/>
                    <a:pt x="1106" y="173"/>
                  </a:cubicBezTo>
                  <a:cubicBezTo>
                    <a:pt x="1053" y="267"/>
                    <a:pt x="993" y="365"/>
                    <a:pt x="993" y="473"/>
                  </a:cubicBezTo>
                  <a:cubicBezTo>
                    <a:pt x="112" y="473"/>
                    <a:pt x="112" y="473"/>
                    <a:pt x="112" y="473"/>
                  </a:cubicBezTo>
                  <a:cubicBezTo>
                    <a:pt x="112" y="365"/>
                    <a:pt x="59" y="268"/>
                    <a:pt x="6" y="174"/>
                  </a:cubicBezTo>
                  <a:cubicBezTo>
                    <a:pt x="0" y="108"/>
                    <a:pt x="0" y="108"/>
                    <a:pt x="0" y="108"/>
                  </a:cubicBezTo>
                  <a:cubicBezTo>
                    <a:pt x="225" y="64"/>
                    <a:pt x="225" y="64"/>
                    <a:pt x="225" y="64"/>
                  </a:cubicBezTo>
                  <a:cubicBezTo>
                    <a:pt x="261" y="56"/>
                    <a:pt x="289" y="32"/>
                    <a:pt x="303" y="0"/>
                  </a:cubicBezTo>
                  <a:cubicBezTo>
                    <a:pt x="453" y="113"/>
                    <a:pt x="660" y="113"/>
                    <a:pt x="810" y="0"/>
                  </a:cubicBezTo>
                  <a:cubicBezTo>
                    <a:pt x="824" y="32"/>
                    <a:pt x="852" y="56"/>
                    <a:pt x="888" y="64"/>
                  </a:cubicBezTo>
                  <a:lnTo>
                    <a:pt x="1106" y="107"/>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7" name="Google Shape;7447;p62"/>
            <p:cNvSpPr/>
            <p:nvPr/>
          </p:nvSpPr>
          <p:spPr>
            <a:xfrm>
              <a:off x="6918260" y="3319953"/>
              <a:ext cx="118787" cy="185998"/>
            </a:xfrm>
            <a:custGeom>
              <a:rect b="b" l="l" r="r" t="t"/>
              <a:pathLst>
                <a:path extrusionOk="0" h="1320" w="843">
                  <a:moveTo>
                    <a:pt x="752" y="1132"/>
                  </a:moveTo>
                  <a:cubicBezTo>
                    <a:pt x="587" y="1277"/>
                    <a:pt x="587" y="1277"/>
                    <a:pt x="587" y="1277"/>
                  </a:cubicBezTo>
                  <a:cubicBezTo>
                    <a:pt x="554" y="1305"/>
                    <a:pt x="513" y="1320"/>
                    <a:pt x="470" y="1320"/>
                  </a:cubicBezTo>
                  <a:cubicBezTo>
                    <a:pt x="373" y="1320"/>
                    <a:pt x="373" y="1320"/>
                    <a:pt x="373" y="1320"/>
                  </a:cubicBezTo>
                  <a:cubicBezTo>
                    <a:pt x="330" y="1320"/>
                    <a:pt x="289" y="1305"/>
                    <a:pt x="256" y="1277"/>
                  </a:cubicBezTo>
                  <a:cubicBezTo>
                    <a:pt x="91" y="1132"/>
                    <a:pt x="91" y="1132"/>
                    <a:pt x="91" y="1132"/>
                  </a:cubicBezTo>
                  <a:cubicBezTo>
                    <a:pt x="33" y="1081"/>
                    <a:pt x="0" y="1008"/>
                    <a:pt x="0" y="931"/>
                  </a:cubicBezTo>
                  <a:cubicBezTo>
                    <a:pt x="0" y="445"/>
                    <a:pt x="0" y="445"/>
                    <a:pt x="0" y="445"/>
                  </a:cubicBezTo>
                  <a:cubicBezTo>
                    <a:pt x="0" y="301"/>
                    <a:pt x="72" y="168"/>
                    <a:pt x="192" y="90"/>
                  </a:cubicBezTo>
                  <a:cubicBezTo>
                    <a:pt x="192" y="90"/>
                    <a:pt x="192" y="90"/>
                    <a:pt x="192" y="90"/>
                  </a:cubicBezTo>
                  <a:cubicBezTo>
                    <a:pt x="332" y="0"/>
                    <a:pt x="511" y="0"/>
                    <a:pt x="651" y="90"/>
                  </a:cubicBezTo>
                  <a:cubicBezTo>
                    <a:pt x="771" y="168"/>
                    <a:pt x="843" y="301"/>
                    <a:pt x="843" y="445"/>
                  </a:cubicBezTo>
                  <a:cubicBezTo>
                    <a:pt x="843" y="931"/>
                    <a:pt x="843" y="931"/>
                    <a:pt x="843" y="931"/>
                  </a:cubicBezTo>
                  <a:cubicBezTo>
                    <a:pt x="843" y="1008"/>
                    <a:pt x="810" y="1081"/>
                    <a:pt x="752" y="1132"/>
                  </a:cubicBezTo>
                  <a:close/>
                </a:path>
              </a:pathLst>
            </a:custGeom>
            <a:solidFill>
              <a:srgbClr val="FCD8C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8" name="Google Shape;7448;p62"/>
            <p:cNvSpPr/>
            <p:nvPr/>
          </p:nvSpPr>
          <p:spPr>
            <a:xfrm>
              <a:off x="6903230" y="3303478"/>
              <a:ext cx="144996" cy="72849"/>
            </a:xfrm>
            <a:custGeom>
              <a:rect b="b" l="l" r="r" t="t"/>
              <a:pathLst>
                <a:path extrusionOk="0" h="517" w="1029">
                  <a:moveTo>
                    <a:pt x="776" y="70"/>
                  </a:moveTo>
                  <a:cubicBezTo>
                    <a:pt x="677" y="18"/>
                    <a:pt x="571" y="1"/>
                    <a:pt x="459" y="0"/>
                  </a:cubicBezTo>
                  <a:cubicBezTo>
                    <a:pt x="398" y="9"/>
                    <a:pt x="338" y="27"/>
                    <a:pt x="282" y="57"/>
                  </a:cubicBezTo>
                  <a:cubicBezTo>
                    <a:pt x="111" y="147"/>
                    <a:pt x="3" y="324"/>
                    <a:pt x="0" y="517"/>
                  </a:cubicBezTo>
                  <a:cubicBezTo>
                    <a:pt x="1029" y="517"/>
                    <a:pt x="1029" y="517"/>
                    <a:pt x="1029" y="517"/>
                  </a:cubicBezTo>
                  <a:cubicBezTo>
                    <a:pt x="1026" y="324"/>
                    <a:pt x="947" y="161"/>
                    <a:pt x="776" y="7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9" name="Google Shape;7449;p62"/>
            <p:cNvSpPr/>
            <p:nvPr/>
          </p:nvSpPr>
          <p:spPr>
            <a:xfrm>
              <a:off x="6967976" y="3301454"/>
              <a:ext cx="84687" cy="74822"/>
            </a:xfrm>
            <a:custGeom>
              <a:rect b="b" l="l" r="r" t="t"/>
              <a:pathLst>
                <a:path extrusionOk="0" h="531" w="601">
                  <a:moveTo>
                    <a:pt x="601" y="531"/>
                  </a:moveTo>
                  <a:cubicBezTo>
                    <a:pt x="459" y="531"/>
                    <a:pt x="459" y="531"/>
                    <a:pt x="459" y="531"/>
                  </a:cubicBezTo>
                  <a:cubicBezTo>
                    <a:pt x="456" y="338"/>
                    <a:pt x="348" y="161"/>
                    <a:pt x="176" y="71"/>
                  </a:cubicBezTo>
                  <a:cubicBezTo>
                    <a:pt x="120" y="41"/>
                    <a:pt x="61" y="23"/>
                    <a:pt x="0" y="14"/>
                  </a:cubicBezTo>
                  <a:cubicBezTo>
                    <a:pt x="108" y="0"/>
                    <a:pt x="219" y="19"/>
                    <a:pt x="318" y="71"/>
                  </a:cubicBezTo>
                  <a:cubicBezTo>
                    <a:pt x="489" y="161"/>
                    <a:pt x="597" y="338"/>
                    <a:pt x="601" y="53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0" name="Google Shape;7450;p62"/>
            <p:cNvSpPr/>
            <p:nvPr/>
          </p:nvSpPr>
          <p:spPr>
            <a:xfrm>
              <a:off x="6922885" y="3306657"/>
              <a:ext cx="17937" cy="64958"/>
            </a:xfrm>
            <a:custGeom>
              <a:rect b="b" l="l" r="r" t="t"/>
              <a:pathLst>
                <a:path extrusionOk="0" h="461" w="126">
                  <a:moveTo>
                    <a:pt x="126" y="461"/>
                  </a:moveTo>
                  <a:cubicBezTo>
                    <a:pt x="0" y="461"/>
                    <a:pt x="0" y="461"/>
                    <a:pt x="0" y="461"/>
                  </a:cubicBezTo>
                  <a:cubicBezTo>
                    <a:pt x="0" y="117"/>
                    <a:pt x="0" y="117"/>
                    <a:pt x="0" y="117"/>
                  </a:cubicBezTo>
                  <a:cubicBezTo>
                    <a:pt x="0" y="97"/>
                    <a:pt x="9" y="77"/>
                    <a:pt x="25" y="64"/>
                  </a:cubicBezTo>
                  <a:cubicBezTo>
                    <a:pt x="87" y="13"/>
                    <a:pt x="87" y="13"/>
                    <a:pt x="87" y="13"/>
                  </a:cubicBezTo>
                  <a:cubicBezTo>
                    <a:pt x="103" y="0"/>
                    <a:pt x="126" y="11"/>
                    <a:pt x="126" y="31"/>
                  </a:cubicBezTo>
                  <a:lnTo>
                    <a:pt x="126" y="461"/>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1" name="Google Shape;7451;p62"/>
            <p:cNvSpPr/>
            <p:nvPr/>
          </p:nvSpPr>
          <p:spPr>
            <a:xfrm>
              <a:off x="7014802" y="3306657"/>
              <a:ext cx="17937" cy="62986"/>
            </a:xfrm>
            <a:custGeom>
              <a:rect b="b" l="l" r="r" t="t"/>
              <a:pathLst>
                <a:path extrusionOk="0" h="447" w="126">
                  <a:moveTo>
                    <a:pt x="0" y="447"/>
                  </a:moveTo>
                  <a:cubicBezTo>
                    <a:pt x="126" y="447"/>
                    <a:pt x="126" y="447"/>
                    <a:pt x="126" y="447"/>
                  </a:cubicBezTo>
                  <a:cubicBezTo>
                    <a:pt x="126" y="117"/>
                    <a:pt x="126" y="117"/>
                    <a:pt x="126" y="117"/>
                  </a:cubicBezTo>
                  <a:cubicBezTo>
                    <a:pt x="126" y="97"/>
                    <a:pt x="117" y="77"/>
                    <a:pt x="101" y="64"/>
                  </a:cubicBezTo>
                  <a:cubicBezTo>
                    <a:pt x="39" y="13"/>
                    <a:pt x="39" y="13"/>
                    <a:pt x="39" y="13"/>
                  </a:cubicBezTo>
                  <a:cubicBezTo>
                    <a:pt x="23" y="0"/>
                    <a:pt x="0" y="11"/>
                    <a:pt x="0" y="31"/>
                  </a:cubicBezTo>
                  <a:lnTo>
                    <a:pt x="0" y="447"/>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2" name="Google Shape;7452;p62"/>
            <p:cNvSpPr/>
            <p:nvPr/>
          </p:nvSpPr>
          <p:spPr>
            <a:xfrm>
              <a:off x="7014802" y="3306657"/>
              <a:ext cx="17937" cy="60476"/>
            </a:xfrm>
            <a:custGeom>
              <a:rect b="b" l="l" r="r" t="t"/>
              <a:pathLst>
                <a:path extrusionOk="0" h="427" w="126">
                  <a:moveTo>
                    <a:pt x="126" y="117"/>
                  </a:moveTo>
                  <a:cubicBezTo>
                    <a:pt x="126" y="427"/>
                    <a:pt x="126" y="427"/>
                    <a:pt x="126" y="427"/>
                  </a:cubicBezTo>
                  <a:cubicBezTo>
                    <a:pt x="121" y="427"/>
                    <a:pt x="121" y="427"/>
                    <a:pt x="121" y="427"/>
                  </a:cubicBezTo>
                  <a:cubicBezTo>
                    <a:pt x="106" y="327"/>
                    <a:pt x="64" y="235"/>
                    <a:pt x="0" y="160"/>
                  </a:cubicBezTo>
                  <a:cubicBezTo>
                    <a:pt x="0" y="31"/>
                    <a:pt x="0" y="31"/>
                    <a:pt x="0" y="31"/>
                  </a:cubicBezTo>
                  <a:cubicBezTo>
                    <a:pt x="0" y="11"/>
                    <a:pt x="23" y="0"/>
                    <a:pt x="39" y="13"/>
                  </a:cubicBezTo>
                  <a:cubicBezTo>
                    <a:pt x="101" y="64"/>
                    <a:pt x="101" y="64"/>
                    <a:pt x="101" y="64"/>
                  </a:cubicBezTo>
                  <a:cubicBezTo>
                    <a:pt x="117" y="77"/>
                    <a:pt x="126" y="97"/>
                    <a:pt x="126" y="11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3" name="Google Shape;7453;p62"/>
            <p:cNvSpPr/>
            <p:nvPr/>
          </p:nvSpPr>
          <p:spPr>
            <a:xfrm>
              <a:off x="6900051" y="3535867"/>
              <a:ext cx="155512" cy="49740"/>
            </a:xfrm>
            <a:custGeom>
              <a:rect b="b" l="l" r="r" t="t"/>
              <a:pathLst>
                <a:path extrusionOk="0" h="353" w="1098">
                  <a:moveTo>
                    <a:pt x="1067" y="292"/>
                  </a:moveTo>
                  <a:cubicBezTo>
                    <a:pt x="577" y="292"/>
                    <a:pt x="577" y="292"/>
                    <a:pt x="577" y="292"/>
                  </a:cubicBezTo>
                  <a:cubicBezTo>
                    <a:pt x="577" y="31"/>
                    <a:pt x="577" y="31"/>
                    <a:pt x="577" y="31"/>
                  </a:cubicBezTo>
                  <a:cubicBezTo>
                    <a:pt x="577" y="14"/>
                    <a:pt x="564" y="0"/>
                    <a:pt x="547" y="0"/>
                  </a:cubicBezTo>
                  <a:cubicBezTo>
                    <a:pt x="530" y="0"/>
                    <a:pt x="516" y="14"/>
                    <a:pt x="516" y="31"/>
                  </a:cubicBezTo>
                  <a:cubicBezTo>
                    <a:pt x="516" y="292"/>
                    <a:pt x="516" y="292"/>
                    <a:pt x="516" y="292"/>
                  </a:cubicBezTo>
                  <a:cubicBezTo>
                    <a:pt x="31" y="292"/>
                    <a:pt x="31" y="292"/>
                    <a:pt x="31" y="292"/>
                  </a:cubicBezTo>
                  <a:cubicBezTo>
                    <a:pt x="14" y="292"/>
                    <a:pt x="0" y="305"/>
                    <a:pt x="0" y="323"/>
                  </a:cubicBezTo>
                  <a:cubicBezTo>
                    <a:pt x="0" y="340"/>
                    <a:pt x="14" y="353"/>
                    <a:pt x="31" y="353"/>
                  </a:cubicBezTo>
                  <a:cubicBezTo>
                    <a:pt x="1067" y="353"/>
                    <a:pt x="1067" y="353"/>
                    <a:pt x="1067" y="353"/>
                  </a:cubicBezTo>
                  <a:cubicBezTo>
                    <a:pt x="1084" y="353"/>
                    <a:pt x="1098" y="340"/>
                    <a:pt x="1098" y="323"/>
                  </a:cubicBezTo>
                  <a:cubicBezTo>
                    <a:pt x="1098" y="305"/>
                    <a:pt x="1084" y="292"/>
                    <a:pt x="1067" y="29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4" name="Google Shape;7454;p62"/>
            <p:cNvSpPr/>
            <p:nvPr/>
          </p:nvSpPr>
          <p:spPr>
            <a:xfrm>
              <a:off x="6961906" y="3425164"/>
              <a:ext cx="30577" cy="30577"/>
            </a:xfrm>
            <a:custGeom>
              <a:rect b="b" l="l" r="r" t="t"/>
              <a:pathLst>
                <a:path extrusionOk="0" h="217" w="217">
                  <a:moveTo>
                    <a:pt x="176" y="217"/>
                  </a:moveTo>
                  <a:cubicBezTo>
                    <a:pt x="41" y="217"/>
                    <a:pt x="41" y="217"/>
                    <a:pt x="41" y="217"/>
                  </a:cubicBezTo>
                  <a:cubicBezTo>
                    <a:pt x="37" y="217"/>
                    <a:pt x="34" y="217"/>
                    <a:pt x="30" y="216"/>
                  </a:cubicBezTo>
                  <a:cubicBezTo>
                    <a:pt x="13" y="211"/>
                    <a:pt x="7" y="181"/>
                    <a:pt x="7" y="162"/>
                  </a:cubicBezTo>
                  <a:cubicBezTo>
                    <a:pt x="0" y="42"/>
                    <a:pt x="0" y="42"/>
                    <a:pt x="0" y="42"/>
                  </a:cubicBezTo>
                  <a:cubicBezTo>
                    <a:pt x="0" y="19"/>
                    <a:pt x="19" y="0"/>
                    <a:pt x="41" y="0"/>
                  </a:cubicBezTo>
                  <a:cubicBezTo>
                    <a:pt x="176" y="0"/>
                    <a:pt x="176" y="0"/>
                    <a:pt x="176" y="0"/>
                  </a:cubicBezTo>
                  <a:cubicBezTo>
                    <a:pt x="199" y="0"/>
                    <a:pt x="217" y="19"/>
                    <a:pt x="217" y="42"/>
                  </a:cubicBezTo>
                  <a:cubicBezTo>
                    <a:pt x="211" y="166"/>
                    <a:pt x="211" y="166"/>
                    <a:pt x="211" y="166"/>
                  </a:cubicBezTo>
                  <a:cubicBezTo>
                    <a:pt x="211" y="184"/>
                    <a:pt x="205" y="210"/>
                    <a:pt x="189" y="215"/>
                  </a:cubicBezTo>
                  <a:cubicBezTo>
                    <a:pt x="185" y="217"/>
                    <a:pt x="181" y="217"/>
                    <a:pt x="176" y="21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5" name="Google Shape;7455;p62"/>
            <p:cNvSpPr/>
            <p:nvPr/>
          </p:nvSpPr>
          <p:spPr>
            <a:xfrm>
              <a:off x="6961906" y="3425164"/>
              <a:ext cx="30577" cy="30592"/>
            </a:xfrm>
            <a:custGeom>
              <a:rect b="b" l="l" r="r" t="t"/>
              <a:pathLst>
                <a:path extrusionOk="0" h="216" w="217">
                  <a:moveTo>
                    <a:pt x="217" y="42"/>
                  </a:moveTo>
                  <a:cubicBezTo>
                    <a:pt x="217" y="176"/>
                    <a:pt x="217" y="176"/>
                    <a:pt x="217" y="176"/>
                  </a:cubicBezTo>
                  <a:cubicBezTo>
                    <a:pt x="217" y="194"/>
                    <a:pt x="205" y="210"/>
                    <a:pt x="189" y="215"/>
                  </a:cubicBezTo>
                  <a:cubicBezTo>
                    <a:pt x="173" y="206"/>
                    <a:pt x="158" y="193"/>
                    <a:pt x="146" y="178"/>
                  </a:cubicBezTo>
                  <a:cubicBezTo>
                    <a:pt x="119" y="145"/>
                    <a:pt x="119" y="145"/>
                    <a:pt x="119" y="145"/>
                  </a:cubicBezTo>
                  <a:cubicBezTo>
                    <a:pt x="114" y="139"/>
                    <a:pt x="105" y="139"/>
                    <a:pt x="100" y="145"/>
                  </a:cubicBezTo>
                  <a:cubicBezTo>
                    <a:pt x="76" y="177"/>
                    <a:pt x="76" y="177"/>
                    <a:pt x="76" y="177"/>
                  </a:cubicBezTo>
                  <a:cubicBezTo>
                    <a:pt x="63" y="193"/>
                    <a:pt x="47" y="206"/>
                    <a:pt x="30" y="216"/>
                  </a:cubicBezTo>
                  <a:cubicBezTo>
                    <a:pt x="13" y="211"/>
                    <a:pt x="0" y="195"/>
                    <a:pt x="0" y="176"/>
                  </a:cubicBezTo>
                  <a:cubicBezTo>
                    <a:pt x="0" y="42"/>
                    <a:pt x="0" y="42"/>
                    <a:pt x="0" y="42"/>
                  </a:cubicBezTo>
                  <a:cubicBezTo>
                    <a:pt x="0" y="19"/>
                    <a:pt x="19" y="0"/>
                    <a:pt x="41" y="0"/>
                  </a:cubicBezTo>
                  <a:cubicBezTo>
                    <a:pt x="176" y="0"/>
                    <a:pt x="176" y="0"/>
                    <a:pt x="176" y="0"/>
                  </a:cubicBezTo>
                  <a:cubicBezTo>
                    <a:pt x="199" y="0"/>
                    <a:pt x="217" y="19"/>
                    <a:pt x="217" y="4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6" name="Google Shape;7456;p62"/>
            <p:cNvSpPr/>
            <p:nvPr/>
          </p:nvSpPr>
          <p:spPr>
            <a:xfrm>
              <a:off x="6890801" y="3367067"/>
              <a:ext cx="171769" cy="79754"/>
            </a:xfrm>
            <a:custGeom>
              <a:rect b="b" l="l" r="r" t="t"/>
              <a:pathLst>
                <a:path extrusionOk="0" h="566" w="1219">
                  <a:moveTo>
                    <a:pt x="979" y="553"/>
                  </a:moveTo>
                  <a:cubicBezTo>
                    <a:pt x="842" y="566"/>
                    <a:pt x="842" y="566"/>
                    <a:pt x="842" y="566"/>
                  </a:cubicBezTo>
                  <a:cubicBezTo>
                    <a:pt x="770" y="566"/>
                    <a:pt x="770" y="566"/>
                    <a:pt x="770" y="566"/>
                  </a:cubicBezTo>
                  <a:cubicBezTo>
                    <a:pt x="749" y="566"/>
                    <a:pt x="729" y="556"/>
                    <a:pt x="715" y="540"/>
                  </a:cubicBezTo>
                  <a:cubicBezTo>
                    <a:pt x="669" y="483"/>
                    <a:pt x="669" y="483"/>
                    <a:pt x="669" y="483"/>
                  </a:cubicBezTo>
                  <a:cubicBezTo>
                    <a:pt x="641" y="448"/>
                    <a:pt x="587" y="448"/>
                    <a:pt x="559" y="484"/>
                  </a:cubicBezTo>
                  <a:cubicBezTo>
                    <a:pt x="516" y="539"/>
                    <a:pt x="516" y="539"/>
                    <a:pt x="516" y="539"/>
                  </a:cubicBezTo>
                  <a:cubicBezTo>
                    <a:pt x="503" y="556"/>
                    <a:pt x="482" y="566"/>
                    <a:pt x="460" y="566"/>
                  </a:cubicBezTo>
                  <a:cubicBezTo>
                    <a:pt x="250" y="566"/>
                    <a:pt x="250" y="566"/>
                    <a:pt x="250" y="566"/>
                  </a:cubicBezTo>
                  <a:cubicBezTo>
                    <a:pt x="112" y="566"/>
                    <a:pt x="0" y="454"/>
                    <a:pt x="0" y="315"/>
                  </a:cubicBezTo>
                  <a:cubicBezTo>
                    <a:pt x="0" y="116"/>
                    <a:pt x="0" y="116"/>
                    <a:pt x="0" y="116"/>
                  </a:cubicBezTo>
                  <a:cubicBezTo>
                    <a:pt x="0" y="52"/>
                    <a:pt x="52" y="0"/>
                    <a:pt x="115" y="0"/>
                  </a:cubicBezTo>
                  <a:cubicBezTo>
                    <a:pt x="972" y="0"/>
                    <a:pt x="972" y="0"/>
                    <a:pt x="972" y="0"/>
                  </a:cubicBezTo>
                  <a:cubicBezTo>
                    <a:pt x="1103" y="9"/>
                    <a:pt x="1103" y="9"/>
                    <a:pt x="1103" y="9"/>
                  </a:cubicBezTo>
                  <a:cubicBezTo>
                    <a:pt x="1167" y="9"/>
                    <a:pt x="1219" y="61"/>
                    <a:pt x="1219" y="125"/>
                  </a:cubicBezTo>
                  <a:cubicBezTo>
                    <a:pt x="1215" y="315"/>
                    <a:pt x="1215" y="315"/>
                    <a:pt x="1215" y="315"/>
                  </a:cubicBezTo>
                  <a:cubicBezTo>
                    <a:pt x="1215" y="453"/>
                    <a:pt x="1117" y="553"/>
                    <a:pt x="979" y="55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7" name="Google Shape;7457;p62"/>
            <p:cNvSpPr/>
            <p:nvPr/>
          </p:nvSpPr>
          <p:spPr>
            <a:xfrm>
              <a:off x="7006419" y="3367067"/>
              <a:ext cx="58777" cy="79754"/>
            </a:xfrm>
            <a:custGeom>
              <a:rect b="b" l="l" r="r" t="t"/>
              <a:pathLst>
                <a:path extrusionOk="0" h="566" w="415">
                  <a:moveTo>
                    <a:pt x="415" y="116"/>
                  </a:moveTo>
                  <a:cubicBezTo>
                    <a:pt x="415" y="315"/>
                    <a:pt x="415" y="315"/>
                    <a:pt x="415" y="315"/>
                  </a:cubicBezTo>
                  <a:cubicBezTo>
                    <a:pt x="415" y="454"/>
                    <a:pt x="303" y="566"/>
                    <a:pt x="165" y="566"/>
                  </a:cubicBezTo>
                  <a:cubicBezTo>
                    <a:pt x="0" y="566"/>
                    <a:pt x="0" y="566"/>
                    <a:pt x="0" y="566"/>
                  </a:cubicBezTo>
                  <a:cubicBezTo>
                    <a:pt x="138" y="566"/>
                    <a:pt x="250" y="454"/>
                    <a:pt x="250" y="315"/>
                  </a:cubicBezTo>
                  <a:cubicBezTo>
                    <a:pt x="250" y="116"/>
                    <a:pt x="250" y="116"/>
                    <a:pt x="250" y="116"/>
                  </a:cubicBezTo>
                  <a:cubicBezTo>
                    <a:pt x="250" y="52"/>
                    <a:pt x="199" y="0"/>
                    <a:pt x="135" y="0"/>
                  </a:cubicBezTo>
                  <a:cubicBezTo>
                    <a:pt x="300" y="0"/>
                    <a:pt x="300" y="0"/>
                    <a:pt x="300" y="0"/>
                  </a:cubicBezTo>
                  <a:cubicBezTo>
                    <a:pt x="363" y="0"/>
                    <a:pt x="415" y="52"/>
                    <a:pt x="415" y="11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8" name="Google Shape;7458;p62"/>
            <p:cNvSpPr/>
            <p:nvPr/>
          </p:nvSpPr>
          <p:spPr>
            <a:xfrm>
              <a:off x="6907277" y="3383542"/>
              <a:ext cx="139924" cy="46499"/>
            </a:xfrm>
            <a:custGeom>
              <a:rect b="b" l="l" r="r" t="t"/>
              <a:pathLst>
                <a:path extrusionOk="0" h="330" w="993">
                  <a:moveTo>
                    <a:pt x="669" y="322"/>
                  </a:moveTo>
                  <a:cubicBezTo>
                    <a:pt x="645" y="293"/>
                    <a:pt x="645" y="293"/>
                    <a:pt x="645" y="293"/>
                  </a:cubicBezTo>
                  <a:cubicBezTo>
                    <a:pt x="609" y="249"/>
                    <a:pt x="556" y="221"/>
                    <a:pt x="499" y="221"/>
                  </a:cubicBezTo>
                  <a:cubicBezTo>
                    <a:pt x="440" y="220"/>
                    <a:pt x="385" y="246"/>
                    <a:pt x="348" y="293"/>
                  </a:cubicBezTo>
                  <a:cubicBezTo>
                    <a:pt x="325" y="322"/>
                    <a:pt x="325" y="322"/>
                    <a:pt x="325" y="322"/>
                  </a:cubicBezTo>
                  <a:cubicBezTo>
                    <a:pt x="322" y="327"/>
                    <a:pt x="316" y="330"/>
                    <a:pt x="309" y="330"/>
                  </a:cubicBezTo>
                  <a:cubicBezTo>
                    <a:pt x="132" y="330"/>
                    <a:pt x="132" y="330"/>
                    <a:pt x="132" y="330"/>
                  </a:cubicBezTo>
                  <a:cubicBezTo>
                    <a:pt x="59" y="330"/>
                    <a:pt x="0" y="270"/>
                    <a:pt x="0" y="197"/>
                  </a:cubicBezTo>
                  <a:cubicBezTo>
                    <a:pt x="0" y="12"/>
                    <a:pt x="0" y="12"/>
                    <a:pt x="0" y="12"/>
                  </a:cubicBezTo>
                  <a:cubicBezTo>
                    <a:pt x="0" y="6"/>
                    <a:pt x="5" y="0"/>
                    <a:pt x="12" y="0"/>
                  </a:cubicBezTo>
                  <a:cubicBezTo>
                    <a:pt x="952" y="0"/>
                    <a:pt x="952" y="0"/>
                    <a:pt x="952" y="0"/>
                  </a:cubicBezTo>
                  <a:cubicBezTo>
                    <a:pt x="978" y="8"/>
                    <a:pt x="978" y="8"/>
                    <a:pt x="978" y="8"/>
                  </a:cubicBezTo>
                  <a:cubicBezTo>
                    <a:pt x="984" y="8"/>
                    <a:pt x="990" y="14"/>
                    <a:pt x="990" y="20"/>
                  </a:cubicBezTo>
                  <a:cubicBezTo>
                    <a:pt x="993" y="192"/>
                    <a:pt x="993" y="192"/>
                    <a:pt x="993" y="192"/>
                  </a:cubicBezTo>
                  <a:cubicBezTo>
                    <a:pt x="993" y="246"/>
                    <a:pt x="967" y="290"/>
                    <a:pt x="922" y="318"/>
                  </a:cubicBezTo>
                  <a:cubicBezTo>
                    <a:pt x="905" y="325"/>
                    <a:pt x="886" y="330"/>
                    <a:pt x="867" y="330"/>
                  </a:cubicBezTo>
                  <a:cubicBezTo>
                    <a:pt x="685" y="330"/>
                    <a:pt x="685" y="330"/>
                    <a:pt x="685" y="330"/>
                  </a:cubicBezTo>
                  <a:cubicBezTo>
                    <a:pt x="678" y="330"/>
                    <a:pt x="672" y="327"/>
                    <a:pt x="669" y="32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9" name="Google Shape;7459;p62"/>
            <p:cNvSpPr/>
            <p:nvPr/>
          </p:nvSpPr>
          <p:spPr>
            <a:xfrm>
              <a:off x="7037347" y="3383542"/>
              <a:ext cx="10961" cy="45038"/>
            </a:xfrm>
            <a:custGeom>
              <a:rect b="b" l="l" r="r" t="t"/>
              <a:pathLst>
                <a:path extrusionOk="0" h="318" w="77">
                  <a:moveTo>
                    <a:pt x="77" y="12"/>
                  </a:moveTo>
                  <a:cubicBezTo>
                    <a:pt x="77" y="197"/>
                    <a:pt x="77" y="197"/>
                    <a:pt x="77" y="197"/>
                  </a:cubicBezTo>
                  <a:cubicBezTo>
                    <a:pt x="77" y="251"/>
                    <a:pt x="45" y="297"/>
                    <a:pt x="0" y="318"/>
                  </a:cubicBezTo>
                  <a:cubicBezTo>
                    <a:pt x="19" y="282"/>
                    <a:pt x="30" y="241"/>
                    <a:pt x="30" y="197"/>
                  </a:cubicBezTo>
                  <a:cubicBezTo>
                    <a:pt x="30" y="0"/>
                    <a:pt x="30" y="0"/>
                    <a:pt x="30" y="0"/>
                  </a:cubicBezTo>
                  <a:cubicBezTo>
                    <a:pt x="65" y="0"/>
                    <a:pt x="65" y="0"/>
                    <a:pt x="65" y="0"/>
                  </a:cubicBezTo>
                  <a:cubicBezTo>
                    <a:pt x="72" y="0"/>
                    <a:pt x="77" y="6"/>
                    <a:pt x="77" y="12"/>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0" name="Google Shape;7460;p62"/>
            <p:cNvSpPr/>
            <p:nvPr/>
          </p:nvSpPr>
          <p:spPr>
            <a:xfrm>
              <a:off x="7039370" y="3540203"/>
              <a:ext cx="43340" cy="51837"/>
            </a:xfrm>
            <a:custGeom>
              <a:rect b="b" l="l" r="r" t="t"/>
              <a:pathLst>
                <a:path extrusionOk="0" h="366" w="306">
                  <a:moveTo>
                    <a:pt x="306" y="39"/>
                  </a:moveTo>
                  <a:cubicBezTo>
                    <a:pt x="268" y="103"/>
                    <a:pt x="268" y="103"/>
                    <a:pt x="268" y="103"/>
                  </a:cubicBezTo>
                  <a:cubicBezTo>
                    <a:pt x="219" y="182"/>
                    <a:pt x="193" y="273"/>
                    <a:pt x="193" y="366"/>
                  </a:cubicBezTo>
                  <a:cubicBezTo>
                    <a:pt x="0" y="366"/>
                    <a:pt x="0" y="366"/>
                    <a:pt x="0" y="366"/>
                  </a:cubicBezTo>
                  <a:cubicBezTo>
                    <a:pt x="0" y="258"/>
                    <a:pt x="28" y="152"/>
                    <a:pt x="81" y="58"/>
                  </a:cubicBezTo>
                  <a:cubicBezTo>
                    <a:pt x="113" y="0"/>
                    <a:pt x="113" y="0"/>
                    <a:pt x="113" y="0"/>
                  </a:cubicBezTo>
                  <a:cubicBezTo>
                    <a:pt x="134" y="4"/>
                    <a:pt x="134" y="4"/>
                    <a:pt x="134" y="4"/>
                  </a:cubicBezTo>
                  <a:cubicBezTo>
                    <a:pt x="272" y="54"/>
                    <a:pt x="272" y="54"/>
                    <a:pt x="272" y="54"/>
                  </a:cubicBezTo>
                  <a:cubicBezTo>
                    <a:pt x="278" y="55"/>
                    <a:pt x="300" y="37"/>
                    <a:pt x="306" y="3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1" name="Google Shape;7461;p62"/>
            <p:cNvSpPr/>
            <p:nvPr/>
          </p:nvSpPr>
          <p:spPr>
            <a:xfrm>
              <a:off x="7076079" y="3545695"/>
              <a:ext cx="36778" cy="46313"/>
            </a:xfrm>
            <a:custGeom>
              <a:rect b="b" l="l" r="r" t="t"/>
              <a:pathLst>
                <a:path extrusionOk="0" h="327" w="261">
                  <a:moveTo>
                    <a:pt x="261" y="279"/>
                  </a:moveTo>
                  <a:cubicBezTo>
                    <a:pt x="261" y="302"/>
                    <a:pt x="261" y="302"/>
                    <a:pt x="261" y="302"/>
                  </a:cubicBezTo>
                  <a:cubicBezTo>
                    <a:pt x="261" y="316"/>
                    <a:pt x="250" y="327"/>
                    <a:pt x="236" y="327"/>
                  </a:cubicBezTo>
                  <a:cubicBezTo>
                    <a:pt x="67" y="327"/>
                    <a:pt x="67" y="327"/>
                    <a:pt x="67" y="327"/>
                  </a:cubicBezTo>
                  <a:cubicBezTo>
                    <a:pt x="67" y="273"/>
                    <a:pt x="67" y="273"/>
                    <a:pt x="67" y="273"/>
                  </a:cubicBezTo>
                  <a:cubicBezTo>
                    <a:pt x="67" y="197"/>
                    <a:pt x="44" y="127"/>
                    <a:pt x="5" y="71"/>
                  </a:cubicBezTo>
                  <a:cubicBezTo>
                    <a:pt x="6" y="69"/>
                    <a:pt x="0" y="38"/>
                    <a:pt x="2" y="36"/>
                  </a:cubicBezTo>
                  <a:cubicBezTo>
                    <a:pt x="47" y="0"/>
                    <a:pt x="47" y="0"/>
                    <a:pt x="47" y="0"/>
                  </a:cubicBezTo>
                  <a:cubicBezTo>
                    <a:pt x="172" y="34"/>
                    <a:pt x="261" y="148"/>
                    <a:pt x="261" y="27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2" name="Google Shape;7462;p62"/>
            <p:cNvSpPr/>
            <p:nvPr/>
          </p:nvSpPr>
          <p:spPr>
            <a:xfrm>
              <a:off x="7057869" y="3540781"/>
              <a:ext cx="24800" cy="15000"/>
            </a:xfrm>
            <a:custGeom>
              <a:rect b="b" l="l" r="r" t="t"/>
              <a:pathLst>
                <a:path extrusionOk="0" h="107" w="176">
                  <a:moveTo>
                    <a:pt x="176" y="36"/>
                  </a:moveTo>
                  <a:cubicBezTo>
                    <a:pt x="138" y="100"/>
                    <a:pt x="138" y="100"/>
                    <a:pt x="138" y="100"/>
                  </a:cubicBezTo>
                  <a:cubicBezTo>
                    <a:pt x="136" y="102"/>
                    <a:pt x="135" y="105"/>
                    <a:pt x="134" y="107"/>
                  </a:cubicBezTo>
                  <a:cubicBezTo>
                    <a:pt x="100" y="58"/>
                    <a:pt x="54" y="21"/>
                    <a:pt x="0" y="0"/>
                  </a:cubicBezTo>
                  <a:cubicBezTo>
                    <a:pt x="157" y="32"/>
                    <a:pt x="157" y="32"/>
                    <a:pt x="157" y="32"/>
                  </a:cubicBezTo>
                  <a:cubicBezTo>
                    <a:pt x="163" y="33"/>
                    <a:pt x="170" y="34"/>
                    <a:pt x="176" y="3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3" name="Google Shape;7463;p62"/>
            <p:cNvSpPr/>
            <p:nvPr/>
          </p:nvSpPr>
          <p:spPr>
            <a:xfrm>
              <a:off x="6873169" y="3540492"/>
              <a:ext cx="41991" cy="51431"/>
            </a:xfrm>
            <a:custGeom>
              <a:rect b="b" l="l" r="r" t="t"/>
              <a:pathLst>
                <a:path extrusionOk="0" h="365" w="298">
                  <a:moveTo>
                    <a:pt x="298" y="365"/>
                  </a:moveTo>
                  <a:cubicBezTo>
                    <a:pt x="113" y="365"/>
                    <a:pt x="113" y="365"/>
                    <a:pt x="113" y="365"/>
                  </a:cubicBezTo>
                  <a:cubicBezTo>
                    <a:pt x="113" y="272"/>
                    <a:pt x="87" y="181"/>
                    <a:pt x="38" y="102"/>
                  </a:cubicBezTo>
                  <a:cubicBezTo>
                    <a:pt x="0" y="38"/>
                    <a:pt x="0" y="38"/>
                    <a:pt x="0" y="38"/>
                  </a:cubicBezTo>
                  <a:cubicBezTo>
                    <a:pt x="6" y="36"/>
                    <a:pt x="13" y="35"/>
                    <a:pt x="19" y="34"/>
                  </a:cubicBezTo>
                  <a:cubicBezTo>
                    <a:pt x="186" y="0"/>
                    <a:pt x="186" y="0"/>
                    <a:pt x="186" y="0"/>
                  </a:cubicBezTo>
                  <a:cubicBezTo>
                    <a:pt x="218" y="57"/>
                    <a:pt x="218" y="57"/>
                    <a:pt x="218" y="57"/>
                  </a:cubicBezTo>
                  <a:cubicBezTo>
                    <a:pt x="270" y="151"/>
                    <a:pt x="298" y="257"/>
                    <a:pt x="298" y="36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4" name="Google Shape;7464;p62"/>
            <p:cNvSpPr/>
            <p:nvPr/>
          </p:nvSpPr>
          <p:spPr>
            <a:xfrm>
              <a:off x="6891379" y="3495401"/>
              <a:ext cx="93846" cy="69045"/>
            </a:xfrm>
            <a:custGeom>
              <a:rect b="b" l="l" r="r" t="t"/>
              <a:pathLst>
                <a:path extrusionOk="0" h="490" w="666">
                  <a:moveTo>
                    <a:pt x="393" y="490"/>
                  </a:moveTo>
                  <a:cubicBezTo>
                    <a:pt x="232" y="490"/>
                    <a:pt x="86" y="401"/>
                    <a:pt x="13" y="257"/>
                  </a:cubicBezTo>
                  <a:cubicBezTo>
                    <a:pt x="0" y="231"/>
                    <a:pt x="10" y="199"/>
                    <a:pt x="36" y="185"/>
                  </a:cubicBezTo>
                  <a:cubicBezTo>
                    <a:pt x="63" y="172"/>
                    <a:pt x="95" y="182"/>
                    <a:pt x="108" y="209"/>
                  </a:cubicBezTo>
                  <a:cubicBezTo>
                    <a:pt x="163" y="316"/>
                    <a:pt x="272" y="383"/>
                    <a:pt x="393" y="383"/>
                  </a:cubicBezTo>
                  <a:cubicBezTo>
                    <a:pt x="484" y="383"/>
                    <a:pt x="559" y="309"/>
                    <a:pt x="559" y="218"/>
                  </a:cubicBezTo>
                  <a:cubicBezTo>
                    <a:pt x="559" y="53"/>
                    <a:pt x="559" y="53"/>
                    <a:pt x="559" y="53"/>
                  </a:cubicBezTo>
                  <a:cubicBezTo>
                    <a:pt x="559" y="24"/>
                    <a:pt x="583" y="0"/>
                    <a:pt x="612" y="0"/>
                  </a:cubicBezTo>
                  <a:cubicBezTo>
                    <a:pt x="642" y="0"/>
                    <a:pt x="666" y="24"/>
                    <a:pt x="666" y="53"/>
                  </a:cubicBezTo>
                  <a:cubicBezTo>
                    <a:pt x="666" y="218"/>
                    <a:pt x="666" y="218"/>
                    <a:pt x="666" y="218"/>
                  </a:cubicBezTo>
                  <a:cubicBezTo>
                    <a:pt x="666" y="368"/>
                    <a:pt x="544" y="490"/>
                    <a:pt x="393" y="49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5" name="Google Shape;7465;p62"/>
            <p:cNvSpPr/>
            <p:nvPr/>
          </p:nvSpPr>
          <p:spPr>
            <a:xfrm>
              <a:off x="6957282" y="3471989"/>
              <a:ext cx="41005" cy="41425"/>
            </a:xfrm>
            <a:custGeom>
              <a:rect b="b" l="l" r="r" t="t"/>
              <a:pathLst>
                <a:path extrusionOk="0" h="291" w="291">
                  <a:moveTo>
                    <a:pt x="171" y="291"/>
                  </a:moveTo>
                  <a:cubicBezTo>
                    <a:pt x="121" y="291"/>
                    <a:pt x="121" y="291"/>
                    <a:pt x="121" y="291"/>
                  </a:cubicBezTo>
                  <a:cubicBezTo>
                    <a:pt x="54" y="291"/>
                    <a:pt x="0" y="237"/>
                    <a:pt x="0" y="170"/>
                  </a:cubicBezTo>
                  <a:cubicBezTo>
                    <a:pt x="0" y="54"/>
                    <a:pt x="0" y="54"/>
                    <a:pt x="0" y="54"/>
                  </a:cubicBezTo>
                  <a:cubicBezTo>
                    <a:pt x="0" y="24"/>
                    <a:pt x="24" y="0"/>
                    <a:pt x="54" y="0"/>
                  </a:cubicBezTo>
                  <a:cubicBezTo>
                    <a:pt x="237" y="0"/>
                    <a:pt x="237" y="0"/>
                    <a:pt x="237" y="0"/>
                  </a:cubicBezTo>
                  <a:cubicBezTo>
                    <a:pt x="267" y="0"/>
                    <a:pt x="291" y="24"/>
                    <a:pt x="291" y="54"/>
                  </a:cubicBezTo>
                  <a:cubicBezTo>
                    <a:pt x="291" y="170"/>
                    <a:pt x="291" y="170"/>
                    <a:pt x="291" y="170"/>
                  </a:cubicBezTo>
                  <a:cubicBezTo>
                    <a:pt x="291" y="237"/>
                    <a:pt x="237" y="291"/>
                    <a:pt x="171" y="29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6" name="Google Shape;7466;p62"/>
            <p:cNvSpPr/>
            <p:nvPr/>
          </p:nvSpPr>
          <p:spPr>
            <a:xfrm>
              <a:off x="6973468" y="3488175"/>
              <a:ext cx="0" cy="0"/>
            </a:xfrm>
            <a:prstGeom prst="ellipse">
              <a:avLst/>
            </a:prstGeom>
            <a:solidFill>
              <a:srgbClr val="665F6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67" name="Google Shape;7467;p62"/>
          <p:cNvGrpSpPr/>
          <p:nvPr/>
        </p:nvGrpSpPr>
        <p:grpSpPr>
          <a:xfrm>
            <a:off x="5085756" y="3303363"/>
            <a:ext cx="292431" cy="288984"/>
            <a:chOff x="5085756" y="3303363"/>
            <a:chExt cx="292431" cy="288984"/>
          </a:xfrm>
        </p:grpSpPr>
        <p:sp>
          <p:nvSpPr>
            <p:cNvPr id="7468" name="Google Shape;7468;p62"/>
            <p:cNvSpPr/>
            <p:nvPr/>
          </p:nvSpPr>
          <p:spPr>
            <a:xfrm rot="-975612">
              <a:off x="5282840" y="3341561"/>
              <a:ext cx="15000" cy="25718"/>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469" name="Google Shape;7469;p62"/>
            <p:cNvSpPr/>
            <p:nvPr/>
          </p:nvSpPr>
          <p:spPr>
            <a:xfrm>
              <a:off x="5085756" y="3341228"/>
              <a:ext cx="292106" cy="214743"/>
            </a:xfrm>
            <a:custGeom>
              <a:rect b="b" l="l" r="r" t="t"/>
              <a:pathLst>
                <a:path extrusionOk="0" h="1524" w="2073">
                  <a:moveTo>
                    <a:pt x="2041" y="1361"/>
                  </a:moveTo>
                  <a:cubicBezTo>
                    <a:pt x="1712" y="745"/>
                    <a:pt x="1712" y="745"/>
                    <a:pt x="1712" y="745"/>
                  </a:cubicBezTo>
                  <a:cubicBezTo>
                    <a:pt x="1674" y="674"/>
                    <a:pt x="1644" y="600"/>
                    <a:pt x="1624" y="522"/>
                  </a:cubicBezTo>
                  <a:cubicBezTo>
                    <a:pt x="1492" y="38"/>
                    <a:pt x="1492" y="38"/>
                    <a:pt x="1492" y="38"/>
                  </a:cubicBezTo>
                  <a:cubicBezTo>
                    <a:pt x="1043" y="0"/>
                    <a:pt x="1043" y="0"/>
                    <a:pt x="1043" y="0"/>
                  </a:cubicBezTo>
                  <a:cubicBezTo>
                    <a:pt x="581" y="38"/>
                    <a:pt x="581" y="38"/>
                    <a:pt x="581" y="38"/>
                  </a:cubicBezTo>
                  <a:cubicBezTo>
                    <a:pt x="449" y="522"/>
                    <a:pt x="449" y="522"/>
                    <a:pt x="449" y="522"/>
                  </a:cubicBezTo>
                  <a:cubicBezTo>
                    <a:pt x="428" y="600"/>
                    <a:pt x="399" y="674"/>
                    <a:pt x="361" y="745"/>
                  </a:cubicBezTo>
                  <a:cubicBezTo>
                    <a:pt x="32" y="1361"/>
                    <a:pt x="32" y="1361"/>
                    <a:pt x="32" y="1361"/>
                  </a:cubicBezTo>
                  <a:cubicBezTo>
                    <a:pt x="0" y="1439"/>
                    <a:pt x="57" y="1524"/>
                    <a:pt x="141" y="1524"/>
                  </a:cubicBezTo>
                  <a:cubicBezTo>
                    <a:pt x="1037" y="1524"/>
                    <a:pt x="1037" y="1524"/>
                    <a:pt x="1037" y="1524"/>
                  </a:cubicBezTo>
                  <a:cubicBezTo>
                    <a:pt x="1932" y="1524"/>
                    <a:pt x="1932" y="1524"/>
                    <a:pt x="1932" y="1524"/>
                  </a:cubicBezTo>
                  <a:cubicBezTo>
                    <a:pt x="2016" y="1524"/>
                    <a:pt x="2073" y="1439"/>
                    <a:pt x="2041" y="1361"/>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0" name="Google Shape;7470;p62"/>
            <p:cNvSpPr/>
            <p:nvPr/>
          </p:nvSpPr>
          <p:spPr>
            <a:xfrm>
              <a:off x="5284330" y="3345563"/>
              <a:ext cx="93705" cy="210234"/>
            </a:xfrm>
            <a:custGeom>
              <a:rect b="b" l="l" r="r" t="t"/>
              <a:pathLst>
                <a:path extrusionOk="0" h="1492" w="665">
                  <a:moveTo>
                    <a:pt x="633" y="1329"/>
                  </a:moveTo>
                  <a:cubicBezTo>
                    <a:pt x="304" y="713"/>
                    <a:pt x="304" y="713"/>
                    <a:pt x="304" y="713"/>
                  </a:cubicBezTo>
                  <a:cubicBezTo>
                    <a:pt x="266" y="642"/>
                    <a:pt x="236" y="568"/>
                    <a:pt x="216" y="490"/>
                  </a:cubicBezTo>
                  <a:cubicBezTo>
                    <a:pt x="84" y="6"/>
                    <a:pt x="84" y="6"/>
                    <a:pt x="84" y="6"/>
                  </a:cubicBezTo>
                  <a:cubicBezTo>
                    <a:pt x="22" y="0"/>
                    <a:pt x="22" y="0"/>
                    <a:pt x="22" y="0"/>
                  </a:cubicBezTo>
                  <a:cubicBezTo>
                    <a:pt x="0" y="6"/>
                    <a:pt x="0" y="6"/>
                    <a:pt x="0" y="6"/>
                  </a:cubicBezTo>
                  <a:cubicBezTo>
                    <a:pt x="131" y="490"/>
                    <a:pt x="131" y="490"/>
                    <a:pt x="131" y="490"/>
                  </a:cubicBezTo>
                  <a:cubicBezTo>
                    <a:pt x="152" y="568"/>
                    <a:pt x="182" y="642"/>
                    <a:pt x="220" y="713"/>
                  </a:cubicBezTo>
                  <a:cubicBezTo>
                    <a:pt x="549" y="1329"/>
                    <a:pt x="549" y="1329"/>
                    <a:pt x="549" y="1329"/>
                  </a:cubicBezTo>
                  <a:cubicBezTo>
                    <a:pt x="581" y="1407"/>
                    <a:pt x="524" y="1492"/>
                    <a:pt x="440" y="1492"/>
                  </a:cubicBezTo>
                  <a:cubicBezTo>
                    <a:pt x="524" y="1492"/>
                    <a:pt x="524" y="1492"/>
                    <a:pt x="524" y="1492"/>
                  </a:cubicBezTo>
                  <a:cubicBezTo>
                    <a:pt x="608" y="1492"/>
                    <a:pt x="665" y="1407"/>
                    <a:pt x="633" y="132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1" name="Google Shape;7471;p62"/>
            <p:cNvSpPr/>
            <p:nvPr/>
          </p:nvSpPr>
          <p:spPr>
            <a:xfrm>
              <a:off x="5115528" y="3431987"/>
              <a:ext cx="232970" cy="124288"/>
            </a:xfrm>
            <a:custGeom>
              <a:rect b="b" l="l" r="r" t="t"/>
              <a:pathLst>
                <a:path extrusionOk="0" h="430" w="806">
                  <a:moveTo>
                    <a:pt x="806" y="430"/>
                  </a:moveTo>
                  <a:lnTo>
                    <a:pt x="0" y="430"/>
                  </a:lnTo>
                  <a:lnTo>
                    <a:pt x="109" y="0"/>
                  </a:lnTo>
                  <a:lnTo>
                    <a:pt x="568" y="6"/>
                  </a:lnTo>
                  <a:lnTo>
                    <a:pt x="672" y="8"/>
                  </a:lnTo>
                  <a:lnTo>
                    <a:pt x="698" y="8"/>
                  </a:lnTo>
                  <a:lnTo>
                    <a:pt x="725" y="111"/>
                  </a:lnTo>
                  <a:lnTo>
                    <a:pt x="806" y="430"/>
                  </a:lnTo>
                  <a:lnTo>
                    <a:pt x="806" y="43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2" name="Google Shape;7472;p62"/>
            <p:cNvSpPr/>
            <p:nvPr/>
          </p:nvSpPr>
          <p:spPr>
            <a:xfrm>
              <a:off x="5279706" y="3433721"/>
              <a:ext cx="68833" cy="122308"/>
            </a:xfrm>
            <a:custGeom>
              <a:rect b="b" l="l" r="r" t="t"/>
              <a:pathLst>
                <a:path extrusionOk="0" h="868" w="486">
                  <a:moveTo>
                    <a:pt x="486" y="867"/>
                  </a:moveTo>
                  <a:cubicBezTo>
                    <a:pt x="482" y="868"/>
                    <a:pt x="477" y="868"/>
                    <a:pt x="473" y="868"/>
                  </a:cubicBezTo>
                  <a:cubicBezTo>
                    <a:pt x="402" y="868"/>
                    <a:pt x="402" y="868"/>
                    <a:pt x="402" y="868"/>
                  </a:cubicBezTo>
                  <a:cubicBezTo>
                    <a:pt x="1" y="3"/>
                    <a:pt x="1" y="3"/>
                    <a:pt x="1" y="3"/>
                  </a:cubicBezTo>
                  <a:cubicBezTo>
                    <a:pt x="0" y="0"/>
                    <a:pt x="0" y="0"/>
                    <a:pt x="0" y="0"/>
                  </a:cubicBezTo>
                  <a:cubicBezTo>
                    <a:pt x="212" y="3"/>
                    <a:pt x="212" y="3"/>
                    <a:pt x="212" y="3"/>
                  </a:cubicBezTo>
                  <a:cubicBezTo>
                    <a:pt x="224" y="32"/>
                    <a:pt x="238" y="61"/>
                    <a:pt x="253" y="89"/>
                  </a:cubicBezTo>
                  <a:cubicBezTo>
                    <a:pt x="320" y="215"/>
                    <a:pt x="320" y="215"/>
                    <a:pt x="320" y="215"/>
                  </a:cubicBezTo>
                  <a:lnTo>
                    <a:pt x="486" y="867"/>
                  </a:lnTo>
                  <a:close/>
                </a:path>
              </a:pathLst>
            </a:custGeom>
            <a:solidFill>
              <a:srgbClr val="9E979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3" name="Google Shape;7473;p62"/>
            <p:cNvSpPr/>
            <p:nvPr/>
          </p:nvSpPr>
          <p:spPr>
            <a:xfrm>
              <a:off x="5111481" y="3520145"/>
              <a:ext cx="240533" cy="72145"/>
            </a:xfrm>
            <a:custGeom>
              <a:rect b="b" l="l" r="r" t="t"/>
              <a:pathLst>
                <a:path extrusionOk="0" h="512" w="1707">
                  <a:moveTo>
                    <a:pt x="1662" y="512"/>
                  </a:moveTo>
                  <a:cubicBezTo>
                    <a:pt x="937" y="512"/>
                    <a:pt x="937" y="512"/>
                    <a:pt x="937" y="512"/>
                  </a:cubicBezTo>
                  <a:cubicBezTo>
                    <a:pt x="853" y="465"/>
                    <a:pt x="853" y="465"/>
                    <a:pt x="853" y="465"/>
                  </a:cubicBezTo>
                  <a:cubicBezTo>
                    <a:pt x="769" y="512"/>
                    <a:pt x="769" y="512"/>
                    <a:pt x="769" y="512"/>
                  </a:cubicBezTo>
                  <a:cubicBezTo>
                    <a:pt x="44" y="512"/>
                    <a:pt x="44" y="512"/>
                    <a:pt x="44" y="512"/>
                  </a:cubicBezTo>
                  <a:cubicBezTo>
                    <a:pt x="19" y="512"/>
                    <a:pt x="0" y="490"/>
                    <a:pt x="3" y="465"/>
                  </a:cubicBezTo>
                  <a:cubicBezTo>
                    <a:pt x="28" y="257"/>
                    <a:pt x="28" y="257"/>
                    <a:pt x="28" y="257"/>
                  </a:cubicBezTo>
                  <a:cubicBezTo>
                    <a:pt x="45" y="115"/>
                    <a:pt x="163" y="7"/>
                    <a:pt x="305" y="0"/>
                  </a:cubicBezTo>
                  <a:cubicBezTo>
                    <a:pt x="309" y="0"/>
                    <a:pt x="1398" y="0"/>
                    <a:pt x="1402" y="0"/>
                  </a:cubicBezTo>
                  <a:cubicBezTo>
                    <a:pt x="1544" y="7"/>
                    <a:pt x="1661" y="115"/>
                    <a:pt x="1678" y="257"/>
                  </a:cubicBezTo>
                  <a:cubicBezTo>
                    <a:pt x="1704" y="465"/>
                    <a:pt x="1704" y="465"/>
                    <a:pt x="1704" y="465"/>
                  </a:cubicBezTo>
                  <a:cubicBezTo>
                    <a:pt x="1707" y="490"/>
                    <a:pt x="1687" y="512"/>
                    <a:pt x="1662" y="51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4" name="Google Shape;7474;p62"/>
            <p:cNvSpPr/>
            <p:nvPr/>
          </p:nvSpPr>
          <p:spPr>
            <a:xfrm>
              <a:off x="5320750" y="3522457"/>
              <a:ext cx="31726" cy="69890"/>
            </a:xfrm>
            <a:custGeom>
              <a:rect b="b" l="l" r="r" t="t"/>
              <a:pathLst>
                <a:path extrusionOk="0" h="496" w="224">
                  <a:moveTo>
                    <a:pt x="195" y="241"/>
                  </a:moveTo>
                  <a:cubicBezTo>
                    <a:pt x="182" y="127"/>
                    <a:pt x="104" y="35"/>
                    <a:pt x="0" y="0"/>
                  </a:cubicBezTo>
                  <a:cubicBezTo>
                    <a:pt x="60" y="67"/>
                    <a:pt x="102" y="161"/>
                    <a:pt x="111" y="241"/>
                  </a:cubicBezTo>
                  <a:cubicBezTo>
                    <a:pt x="136" y="448"/>
                    <a:pt x="136" y="448"/>
                    <a:pt x="136" y="448"/>
                  </a:cubicBezTo>
                  <a:cubicBezTo>
                    <a:pt x="139" y="468"/>
                    <a:pt x="129" y="487"/>
                    <a:pt x="111" y="496"/>
                  </a:cubicBezTo>
                  <a:cubicBezTo>
                    <a:pt x="179" y="496"/>
                    <a:pt x="179" y="496"/>
                    <a:pt x="179" y="496"/>
                  </a:cubicBezTo>
                  <a:cubicBezTo>
                    <a:pt x="204" y="496"/>
                    <a:pt x="224" y="474"/>
                    <a:pt x="221" y="449"/>
                  </a:cubicBezTo>
                  <a:lnTo>
                    <a:pt x="195" y="241"/>
                  </a:lnTo>
                  <a:close/>
                </a:path>
              </a:pathLst>
            </a:custGeom>
            <a:solidFill>
              <a:srgbClr val="513259">
                <a:alpha val="208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5" name="Google Shape;7475;p62"/>
            <p:cNvSpPr/>
            <p:nvPr/>
          </p:nvSpPr>
          <p:spPr>
            <a:xfrm>
              <a:off x="5154549" y="3505403"/>
              <a:ext cx="155142" cy="86940"/>
            </a:xfrm>
            <a:custGeom>
              <a:rect b="b" l="l" r="r" t="t"/>
              <a:pathLst>
                <a:path extrusionOk="0" h="617" w="1101">
                  <a:moveTo>
                    <a:pt x="1101" y="617"/>
                  </a:moveTo>
                  <a:cubicBezTo>
                    <a:pt x="632" y="617"/>
                    <a:pt x="632" y="617"/>
                    <a:pt x="632" y="617"/>
                  </a:cubicBezTo>
                  <a:cubicBezTo>
                    <a:pt x="548" y="570"/>
                    <a:pt x="548" y="570"/>
                    <a:pt x="548" y="570"/>
                  </a:cubicBezTo>
                  <a:cubicBezTo>
                    <a:pt x="464" y="617"/>
                    <a:pt x="464" y="617"/>
                    <a:pt x="464" y="617"/>
                  </a:cubicBezTo>
                  <a:cubicBezTo>
                    <a:pt x="0" y="617"/>
                    <a:pt x="0" y="617"/>
                    <a:pt x="0" y="617"/>
                  </a:cubicBezTo>
                  <a:cubicBezTo>
                    <a:pt x="0" y="105"/>
                    <a:pt x="0" y="105"/>
                    <a:pt x="0" y="105"/>
                  </a:cubicBezTo>
                  <a:cubicBezTo>
                    <a:pt x="2" y="105"/>
                    <a:pt x="222" y="0"/>
                    <a:pt x="464" y="0"/>
                  </a:cubicBezTo>
                  <a:cubicBezTo>
                    <a:pt x="632" y="0"/>
                    <a:pt x="632" y="0"/>
                    <a:pt x="632" y="0"/>
                  </a:cubicBezTo>
                  <a:cubicBezTo>
                    <a:pt x="875" y="0"/>
                    <a:pt x="1095" y="105"/>
                    <a:pt x="1097" y="105"/>
                  </a:cubicBezTo>
                  <a:lnTo>
                    <a:pt x="1101" y="617"/>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6" name="Google Shape;7476;p62"/>
            <p:cNvSpPr/>
            <p:nvPr/>
          </p:nvSpPr>
          <p:spPr>
            <a:xfrm>
              <a:off x="5172181" y="3416957"/>
              <a:ext cx="119774" cy="103003"/>
            </a:xfrm>
            <a:custGeom>
              <a:rect b="b" l="l" r="r" t="t"/>
              <a:pathLst>
                <a:path extrusionOk="0" h="731" w="850">
                  <a:moveTo>
                    <a:pt x="361" y="713"/>
                  </a:moveTo>
                  <a:cubicBezTo>
                    <a:pt x="157" y="586"/>
                    <a:pt x="157" y="586"/>
                    <a:pt x="157" y="586"/>
                  </a:cubicBezTo>
                  <a:cubicBezTo>
                    <a:pt x="59" y="525"/>
                    <a:pt x="0" y="418"/>
                    <a:pt x="0" y="302"/>
                  </a:cubicBezTo>
                  <a:cubicBezTo>
                    <a:pt x="0" y="122"/>
                    <a:pt x="0" y="122"/>
                    <a:pt x="0" y="122"/>
                  </a:cubicBezTo>
                  <a:cubicBezTo>
                    <a:pt x="0" y="0"/>
                    <a:pt x="0" y="0"/>
                    <a:pt x="0" y="0"/>
                  </a:cubicBezTo>
                  <a:cubicBezTo>
                    <a:pt x="848" y="0"/>
                    <a:pt x="848" y="0"/>
                    <a:pt x="848" y="0"/>
                  </a:cubicBezTo>
                  <a:cubicBezTo>
                    <a:pt x="848" y="122"/>
                    <a:pt x="848" y="122"/>
                    <a:pt x="848" y="122"/>
                  </a:cubicBezTo>
                  <a:cubicBezTo>
                    <a:pt x="849" y="304"/>
                    <a:pt x="849" y="304"/>
                    <a:pt x="849" y="304"/>
                  </a:cubicBezTo>
                  <a:cubicBezTo>
                    <a:pt x="850" y="422"/>
                    <a:pt x="788" y="532"/>
                    <a:pt x="686" y="593"/>
                  </a:cubicBezTo>
                  <a:cubicBezTo>
                    <a:pt x="486" y="714"/>
                    <a:pt x="486" y="714"/>
                    <a:pt x="486" y="714"/>
                  </a:cubicBezTo>
                  <a:cubicBezTo>
                    <a:pt x="467" y="725"/>
                    <a:pt x="446" y="731"/>
                    <a:pt x="424" y="731"/>
                  </a:cubicBezTo>
                  <a:cubicBezTo>
                    <a:pt x="402" y="731"/>
                    <a:pt x="380" y="725"/>
                    <a:pt x="361" y="713"/>
                  </a:cubicBezTo>
                  <a:close/>
                </a:path>
              </a:pathLst>
            </a:custGeom>
            <a:solidFill>
              <a:srgbClr val="776F6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7" name="Google Shape;7477;p62"/>
            <p:cNvSpPr/>
            <p:nvPr/>
          </p:nvSpPr>
          <p:spPr>
            <a:xfrm>
              <a:off x="5225943" y="3416957"/>
              <a:ext cx="66284" cy="103003"/>
            </a:xfrm>
            <a:custGeom>
              <a:rect b="b" l="l" r="r" t="t"/>
              <a:pathLst>
                <a:path extrusionOk="0" h="731" w="468">
                  <a:moveTo>
                    <a:pt x="466" y="122"/>
                  </a:moveTo>
                  <a:cubicBezTo>
                    <a:pt x="466" y="0"/>
                    <a:pt x="466" y="0"/>
                    <a:pt x="466" y="0"/>
                  </a:cubicBezTo>
                  <a:cubicBezTo>
                    <a:pt x="382" y="0"/>
                    <a:pt x="382" y="0"/>
                    <a:pt x="382" y="0"/>
                  </a:cubicBezTo>
                  <a:cubicBezTo>
                    <a:pt x="375" y="203"/>
                    <a:pt x="435" y="475"/>
                    <a:pt x="220" y="593"/>
                  </a:cubicBezTo>
                  <a:cubicBezTo>
                    <a:pt x="220" y="593"/>
                    <a:pt x="19" y="714"/>
                    <a:pt x="19" y="714"/>
                  </a:cubicBezTo>
                  <a:cubicBezTo>
                    <a:pt x="13" y="718"/>
                    <a:pt x="7" y="721"/>
                    <a:pt x="0" y="724"/>
                  </a:cubicBezTo>
                  <a:cubicBezTo>
                    <a:pt x="13" y="729"/>
                    <a:pt x="28" y="731"/>
                    <a:pt x="42" y="731"/>
                  </a:cubicBezTo>
                  <a:cubicBezTo>
                    <a:pt x="64" y="731"/>
                    <a:pt x="85" y="725"/>
                    <a:pt x="104" y="714"/>
                  </a:cubicBezTo>
                  <a:cubicBezTo>
                    <a:pt x="304" y="593"/>
                    <a:pt x="304" y="593"/>
                    <a:pt x="304" y="593"/>
                  </a:cubicBezTo>
                  <a:cubicBezTo>
                    <a:pt x="406" y="532"/>
                    <a:pt x="468" y="422"/>
                    <a:pt x="467" y="304"/>
                  </a:cubicBezTo>
                  <a:lnTo>
                    <a:pt x="466" y="122"/>
                  </a:lnTo>
                  <a:close/>
                </a:path>
              </a:pathLst>
            </a:custGeom>
            <a:solidFill>
              <a:srgbClr val="605B5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8" name="Google Shape;7478;p62"/>
            <p:cNvSpPr/>
            <p:nvPr/>
          </p:nvSpPr>
          <p:spPr>
            <a:xfrm>
              <a:off x="5172181" y="3374757"/>
              <a:ext cx="119492" cy="100132"/>
            </a:xfrm>
            <a:custGeom>
              <a:rect b="b" l="l" r="r" t="t"/>
              <a:pathLst>
                <a:path extrusionOk="0" h="707" w="848">
                  <a:moveTo>
                    <a:pt x="793" y="125"/>
                  </a:moveTo>
                  <a:cubicBezTo>
                    <a:pt x="848" y="298"/>
                    <a:pt x="848" y="298"/>
                    <a:pt x="848" y="298"/>
                  </a:cubicBezTo>
                  <a:cubicBezTo>
                    <a:pt x="848" y="420"/>
                    <a:pt x="848" y="420"/>
                    <a:pt x="848" y="420"/>
                  </a:cubicBezTo>
                  <a:cubicBezTo>
                    <a:pt x="609" y="422"/>
                    <a:pt x="673" y="707"/>
                    <a:pt x="457" y="707"/>
                  </a:cubicBezTo>
                  <a:cubicBezTo>
                    <a:pt x="390" y="707"/>
                    <a:pt x="390" y="707"/>
                    <a:pt x="390" y="707"/>
                  </a:cubicBezTo>
                  <a:cubicBezTo>
                    <a:pt x="174" y="707"/>
                    <a:pt x="301" y="499"/>
                    <a:pt x="0" y="420"/>
                  </a:cubicBezTo>
                  <a:cubicBezTo>
                    <a:pt x="0" y="298"/>
                    <a:pt x="0" y="298"/>
                    <a:pt x="0" y="298"/>
                  </a:cubicBezTo>
                  <a:cubicBezTo>
                    <a:pt x="55" y="125"/>
                    <a:pt x="55" y="125"/>
                    <a:pt x="55" y="125"/>
                  </a:cubicBezTo>
                  <a:cubicBezTo>
                    <a:pt x="71" y="52"/>
                    <a:pt x="135" y="0"/>
                    <a:pt x="210" y="0"/>
                  </a:cubicBezTo>
                  <a:cubicBezTo>
                    <a:pt x="637" y="0"/>
                    <a:pt x="637" y="0"/>
                    <a:pt x="637" y="0"/>
                  </a:cubicBezTo>
                  <a:cubicBezTo>
                    <a:pt x="712" y="0"/>
                    <a:pt x="777" y="52"/>
                    <a:pt x="793" y="125"/>
                  </a:cubicBezTo>
                  <a:close/>
                </a:path>
              </a:pathLst>
            </a:custGeom>
            <a:solidFill>
              <a:srgbClr val="C28E7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9" name="Google Shape;7479;p62"/>
            <p:cNvSpPr/>
            <p:nvPr/>
          </p:nvSpPr>
          <p:spPr>
            <a:xfrm>
              <a:off x="5225654" y="3374757"/>
              <a:ext cx="66284" cy="100132"/>
            </a:xfrm>
            <a:custGeom>
              <a:rect b="b" l="l" r="r" t="t"/>
              <a:pathLst>
                <a:path extrusionOk="0" h="707" w="468">
                  <a:moveTo>
                    <a:pt x="413" y="125"/>
                  </a:moveTo>
                  <a:cubicBezTo>
                    <a:pt x="397" y="52"/>
                    <a:pt x="332" y="0"/>
                    <a:pt x="257" y="0"/>
                  </a:cubicBezTo>
                  <a:cubicBezTo>
                    <a:pt x="173" y="0"/>
                    <a:pt x="173" y="0"/>
                    <a:pt x="173" y="0"/>
                  </a:cubicBezTo>
                  <a:cubicBezTo>
                    <a:pt x="248" y="0"/>
                    <a:pt x="312" y="52"/>
                    <a:pt x="329" y="125"/>
                  </a:cubicBezTo>
                  <a:cubicBezTo>
                    <a:pt x="376" y="378"/>
                    <a:pt x="376" y="378"/>
                    <a:pt x="376" y="378"/>
                  </a:cubicBezTo>
                  <a:cubicBezTo>
                    <a:pt x="380" y="399"/>
                    <a:pt x="365" y="420"/>
                    <a:pt x="343" y="424"/>
                  </a:cubicBezTo>
                  <a:cubicBezTo>
                    <a:pt x="154" y="455"/>
                    <a:pt x="194" y="701"/>
                    <a:pt x="0" y="707"/>
                  </a:cubicBezTo>
                  <a:cubicBezTo>
                    <a:pt x="3" y="707"/>
                    <a:pt x="7" y="707"/>
                    <a:pt x="10" y="707"/>
                  </a:cubicBezTo>
                  <a:cubicBezTo>
                    <a:pt x="77" y="707"/>
                    <a:pt x="77" y="707"/>
                    <a:pt x="77" y="707"/>
                  </a:cubicBezTo>
                  <a:cubicBezTo>
                    <a:pt x="293" y="707"/>
                    <a:pt x="229" y="422"/>
                    <a:pt x="468" y="420"/>
                  </a:cubicBezTo>
                  <a:cubicBezTo>
                    <a:pt x="468" y="298"/>
                    <a:pt x="468" y="298"/>
                    <a:pt x="468" y="298"/>
                  </a:cubicBezTo>
                  <a:lnTo>
                    <a:pt x="413" y="125"/>
                  </a:lnTo>
                  <a:close/>
                </a:path>
              </a:pathLst>
            </a:custGeom>
            <a:solidFill>
              <a:srgbClr val="755C4D">
                <a:alpha val="4430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0" name="Google Shape;7480;p62"/>
            <p:cNvSpPr/>
            <p:nvPr/>
          </p:nvSpPr>
          <p:spPr>
            <a:xfrm>
              <a:off x="5224498" y="3401927"/>
              <a:ext cx="15023" cy="30026"/>
            </a:xfrm>
            <a:custGeom>
              <a:rect b="b" l="l" r="r" t="t"/>
              <a:pathLst>
                <a:path extrusionOk="0" h="212" w="105">
                  <a:moveTo>
                    <a:pt x="52" y="212"/>
                  </a:moveTo>
                  <a:cubicBezTo>
                    <a:pt x="52" y="212"/>
                    <a:pt x="52" y="212"/>
                    <a:pt x="52" y="212"/>
                  </a:cubicBezTo>
                  <a:cubicBezTo>
                    <a:pt x="23" y="212"/>
                    <a:pt x="0" y="189"/>
                    <a:pt x="0" y="160"/>
                  </a:cubicBezTo>
                  <a:cubicBezTo>
                    <a:pt x="0" y="52"/>
                    <a:pt x="0" y="52"/>
                    <a:pt x="0" y="52"/>
                  </a:cubicBezTo>
                  <a:cubicBezTo>
                    <a:pt x="0" y="23"/>
                    <a:pt x="23" y="0"/>
                    <a:pt x="52" y="0"/>
                  </a:cubicBezTo>
                  <a:cubicBezTo>
                    <a:pt x="52" y="0"/>
                    <a:pt x="52" y="0"/>
                    <a:pt x="52" y="0"/>
                  </a:cubicBezTo>
                  <a:cubicBezTo>
                    <a:pt x="82" y="0"/>
                    <a:pt x="105" y="23"/>
                    <a:pt x="105" y="52"/>
                  </a:cubicBezTo>
                  <a:cubicBezTo>
                    <a:pt x="105" y="160"/>
                    <a:pt x="105" y="160"/>
                    <a:pt x="105" y="160"/>
                  </a:cubicBezTo>
                  <a:cubicBezTo>
                    <a:pt x="105" y="189"/>
                    <a:pt x="82" y="212"/>
                    <a:pt x="52" y="212"/>
                  </a:cubicBezTo>
                  <a:close/>
                </a:path>
              </a:pathLst>
            </a:custGeom>
            <a:solidFill>
              <a:srgbClr val="755C4D">
                <a:alpha val="4430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1" name="Google Shape;7481;p62"/>
            <p:cNvSpPr/>
            <p:nvPr/>
          </p:nvSpPr>
          <p:spPr>
            <a:xfrm>
              <a:off x="5194437" y="3431987"/>
              <a:ext cx="75105" cy="17895"/>
            </a:xfrm>
            <a:custGeom>
              <a:rect b="b" l="l" r="r" t="t"/>
              <a:pathLst>
                <a:path extrusionOk="0" h="127" w="533">
                  <a:moveTo>
                    <a:pt x="509" y="65"/>
                  </a:moveTo>
                  <a:cubicBezTo>
                    <a:pt x="478" y="24"/>
                    <a:pt x="429" y="0"/>
                    <a:pt x="378" y="0"/>
                  </a:cubicBezTo>
                  <a:cubicBezTo>
                    <a:pt x="155" y="0"/>
                    <a:pt x="155" y="0"/>
                    <a:pt x="155" y="0"/>
                  </a:cubicBezTo>
                  <a:cubicBezTo>
                    <a:pt x="103" y="0"/>
                    <a:pt x="55" y="24"/>
                    <a:pt x="24" y="65"/>
                  </a:cubicBezTo>
                  <a:cubicBezTo>
                    <a:pt x="16" y="75"/>
                    <a:pt x="16" y="75"/>
                    <a:pt x="16" y="75"/>
                  </a:cubicBezTo>
                  <a:cubicBezTo>
                    <a:pt x="0" y="96"/>
                    <a:pt x="19" y="127"/>
                    <a:pt x="46" y="121"/>
                  </a:cubicBezTo>
                  <a:cubicBezTo>
                    <a:pt x="84" y="113"/>
                    <a:pt x="84" y="113"/>
                    <a:pt x="84" y="113"/>
                  </a:cubicBezTo>
                  <a:cubicBezTo>
                    <a:pt x="449" y="113"/>
                    <a:pt x="449" y="113"/>
                    <a:pt x="449" y="113"/>
                  </a:cubicBezTo>
                  <a:cubicBezTo>
                    <a:pt x="487" y="121"/>
                    <a:pt x="487" y="121"/>
                    <a:pt x="487" y="121"/>
                  </a:cubicBezTo>
                  <a:cubicBezTo>
                    <a:pt x="514" y="127"/>
                    <a:pt x="533" y="96"/>
                    <a:pt x="517" y="75"/>
                  </a:cubicBezTo>
                  <a:lnTo>
                    <a:pt x="509" y="65"/>
                  </a:lnTo>
                  <a:close/>
                </a:path>
              </a:pathLst>
            </a:custGeom>
            <a:solidFill>
              <a:srgbClr val="776F6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2" name="Google Shape;7482;p62"/>
            <p:cNvSpPr/>
            <p:nvPr/>
          </p:nvSpPr>
          <p:spPr>
            <a:xfrm>
              <a:off x="5234615" y="3431987"/>
              <a:ext cx="34907" cy="17895"/>
            </a:xfrm>
            <a:custGeom>
              <a:rect b="b" l="l" r="r" t="t"/>
              <a:pathLst>
                <a:path extrusionOk="0" h="127" w="249">
                  <a:moveTo>
                    <a:pt x="233" y="75"/>
                  </a:moveTo>
                  <a:cubicBezTo>
                    <a:pt x="225" y="65"/>
                    <a:pt x="225" y="65"/>
                    <a:pt x="225" y="65"/>
                  </a:cubicBezTo>
                  <a:cubicBezTo>
                    <a:pt x="194" y="24"/>
                    <a:pt x="145" y="0"/>
                    <a:pt x="94" y="0"/>
                  </a:cubicBezTo>
                  <a:cubicBezTo>
                    <a:pt x="0" y="0"/>
                    <a:pt x="0" y="0"/>
                    <a:pt x="0" y="0"/>
                  </a:cubicBezTo>
                  <a:cubicBezTo>
                    <a:pt x="60" y="6"/>
                    <a:pt x="114" y="22"/>
                    <a:pt x="141" y="65"/>
                  </a:cubicBezTo>
                  <a:cubicBezTo>
                    <a:pt x="157" y="79"/>
                    <a:pt x="157" y="101"/>
                    <a:pt x="147" y="113"/>
                  </a:cubicBezTo>
                  <a:cubicBezTo>
                    <a:pt x="165" y="113"/>
                    <a:pt x="165" y="113"/>
                    <a:pt x="165" y="113"/>
                  </a:cubicBezTo>
                  <a:cubicBezTo>
                    <a:pt x="203" y="121"/>
                    <a:pt x="203" y="121"/>
                    <a:pt x="203" y="121"/>
                  </a:cubicBezTo>
                  <a:cubicBezTo>
                    <a:pt x="230" y="127"/>
                    <a:pt x="249" y="96"/>
                    <a:pt x="233" y="75"/>
                  </a:cubicBezTo>
                  <a:close/>
                </a:path>
              </a:pathLst>
            </a:custGeom>
            <a:solidFill>
              <a:srgbClr val="605B5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3" name="Google Shape;7483;p62"/>
            <p:cNvSpPr/>
            <p:nvPr/>
          </p:nvSpPr>
          <p:spPr>
            <a:xfrm>
              <a:off x="5173626" y="3303363"/>
              <a:ext cx="116533" cy="29719"/>
            </a:xfrm>
            <a:custGeom>
              <a:rect b="b" l="l" r="r" t="t"/>
              <a:pathLst>
                <a:path extrusionOk="0" h="212" w="827">
                  <a:moveTo>
                    <a:pt x="648" y="0"/>
                  </a:moveTo>
                  <a:cubicBezTo>
                    <a:pt x="178" y="0"/>
                    <a:pt x="178" y="0"/>
                    <a:pt x="178" y="0"/>
                  </a:cubicBezTo>
                  <a:cubicBezTo>
                    <a:pt x="80" y="0"/>
                    <a:pt x="0" y="80"/>
                    <a:pt x="0" y="179"/>
                  </a:cubicBezTo>
                  <a:cubicBezTo>
                    <a:pt x="0" y="179"/>
                    <a:pt x="0" y="179"/>
                    <a:pt x="0" y="179"/>
                  </a:cubicBezTo>
                  <a:cubicBezTo>
                    <a:pt x="414" y="212"/>
                    <a:pt x="414" y="212"/>
                    <a:pt x="414" y="212"/>
                  </a:cubicBezTo>
                  <a:cubicBezTo>
                    <a:pt x="827" y="179"/>
                    <a:pt x="827" y="179"/>
                    <a:pt x="827" y="179"/>
                  </a:cubicBezTo>
                  <a:cubicBezTo>
                    <a:pt x="827" y="179"/>
                    <a:pt x="827" y="179"/>
                    <a:pt x="827" y="179"/>
                  </a:cubicBezTo>
                  <a:cubicBezTo>
                    <a:pt x="827" y="80"/>
                    <a:pt x="747" y="0"/>
                    <a:pt x="648"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4" name="Google Shape;7484;p62"/>
            <p:cNvSpPr/>
            <p:nvPr/>
          </p:nvSpPr>
          <p:spPr>
            <a:xfrm>
              <a:off x="5253113" y="3303363"/>
              <a:ext cx="37249" cy="26068"/>
            </a:xfrm>
            <a:custGeom>
              <a:rect b="b" l="l" r="r" t="t"/>
              <a:pathLst>
                <a:path extrusionOk="0" h="185" w="263">
                  <a:moveTo>
                    <a:pt x="84" y="0"/>
                  </a:moveTo>
                  <a:cubicBezTo>
                    <a:pt x="0" y="0"/>
                    <a:pt x="0" y="0"/>
                    <a:pt x="0" y="0"/>
                  </a:cubicBezTo>
                  <a:cubicBezTo>
                    <a:pt x="99" y="0"/>
                    <a:pt x="179" y="80"/>
                    <a:pt x="179" y="179"/>
                  </a:cubicBezTo>
                  <a:cubicBezTo>
                    <a:pt x="179" y="179"/>
                    <a:pt x="179" y="179"/>
                    <a:pt x="179" y="179"/>
                  </a:cubicBezTo>
                  <a:cubicBezTo>
                    <a:pt x="188" y="185"/>
                    <a:pt x="188" y="185"/>
                    <a:pt x="188" y="185"/>
                  </a:cubicBezTo>
                  <a:cubicBezTo>
                    <a:pt x="263" y="179"/>
                    <a:pt x="263" y="179"/>
                    <a:pt x="263" y="179"/>
                  </a:cubicBezTo>
                  <a:cubicBezTo>
                    <a:pt x="263" y="179"/>
                    <a:pt x="263" y="179"/>
                    <a:pt x="263" y="179"/>
                  </a:cubicBezTo>
                  <a:cubicBezTo>
                    <a:pt x="263" y="80"/>
                    <a:pt x="183" y="0"/>
                    <a:pt x="84"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5" name="Google Shape;7485;p62"/>
            <p:cNvSpPr/>
            <p:nvPr/>
          </p:nvSpPr>
          <p:spPr>
            <a:xfrm>
              <a:off x="5085756" y="3346431"/>
              <a:ext cx="94469" cy="210604"/>
            </a:xfrm>
            <a:custGeom>
              <a:rect b="b" l="l" r="r" t="t"/>
              <a:pathLst>
                <a:path extrusionOk="0" h="1487" w="667">
                  <a:moveTo>
                    <a:pt x="667" y="326"/>
                  </a:moveTo>
                  <a:cubicBezTo>
                    <a:pt x="612" y="621"/>
                    <a:pt x="612" y="621"/>
                    <a:pt x="612" y="621"/>
                  </a:cubicBezTo>
                  <a:cubicBezTo>
                    <a:pt x="211" y="1487"/>
                    <a:pt x="211" y="1487"/>
                    <a:pt x="211" y="1487"/>
                  </a:cubicBezTo>
                  <a:cubicBezTo>
                    <a:pt x="141" y="1486"/>
                    <a:pt x="141" y="1486"/>
                    <a:pt x="141" y="1486"/>
                  </a:cubicBezTo>
                  <a:cubicBezTo>
                    <a:pt x="57" y="1486"/>
                    <a:pt x="0" y="1401"/>
                    <a:pt x="32" y="1323"/>
                  </a:cubicBezTo>
                  <a:cubicBezTo>
                    <a:pt x="361" y="707"/>
                    <a:pt x="361" y="707"/>
                    <a:pt x="361" y="707"/>
                  </a:cubicBezTo>
                  <a:cubicBezTo>
                    <a:pt x="399" y="636"/>
                    <a:pt x="428" y="562"/>
                    <a:pt x="449" y="484"/>
                  </a:cubicBezTo>
                  <a:cubicBezTo>
                    <a:pt x="581" y="0"/>
                    <a:pt x="581" y="0"/>
                    <a:pt x="581" y="0"/>
                  </a:cubicBezTo>
                  <a:lnTo>
                    <a:pt x="667" y="32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6" name="Google Shape;7486;p62"/>
            <p:cNvSpPr/>
            <p:nvPr/>
          </p:nvSpPr>
          <p:spPr>
            <a:xfrm>
              <a:off x="5103677" y="3372733"/>
              <a:ext cx="94752" cy="183462"/>
            </a:xfrm>
            <a:custGeom>
              <a:rect b="b" l="l" r="r" t="t"/>
              <a:pathLst>
                <a:path extrusionOk="0" h="1302" w="669">
                  <a:moveTo>
                    <a:pt x="539" y="141"/>
                  </a:moveTo>
                  <a:cubicBezTo>
                    <a:pt x="553" y="77"/>
                    <a:pt x="605" y="29"/>
                    <a:pt x="669" y="18"/>
                  </a:cubicBezTo>
                  <a:cubicBezTo>
                    <a:pt x="667" y="18"/>
                    <a:pt x="666" y="18"/>
                    <a:pt x="665" y="18"/>
                  </a:cubicBezTo>
                  <a:cubicBezTo>
                    <a:pt x="482" y="0"/>
                    <a:pt x="457" y="129"/>
                    <a:pt x="457" y="129"/>
                  </a:cubicBezTo>
                  <a:cubicBezTo>
                    <a:pt x="399" y="436"/>
                    <a:pt x="399" y="436"/>
                    <a:pt x="399" y="436"/>
                  </a:cubicBezTo>
                  <a:cubicBezTo>
                    <a:pt x="0" y="1300"/>
                    <a:pt x="0" y="1300"/>
                    <a:pt x="0" y="1300"/>
                  </a:cubicBezTo>
                  <a:cubicBezTo>
                    <a:pt x="4" y="1301"/>
                    <a:pt x="8" y="1301"/>
                    <a:pt x="13" y="1301"/>
                  </a:cubicBezTo>
                  <a:cubicBezTo>
                    <a:pt x="83" y="1302"/>
                    <a:pt x="83" y="1302"/>
                    <a:pt x="83" y="1302"/>
                  </a:cubicBezTo>
                  <a:cubicBezTo>
                    <a:pt x="484" y="436"/>
                    <a:pt x="484" y="436"/>
                    <a:pt x="484" y="436"/>
                  </a:cubicBezTo>
                  <a:lnTo>
                    <a:pt x="539" y="141"/>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7" name="Google Shape;7487;p62"/>
            <p:cNvSpPr/>
            <p:nvPr/>
          </p:nvSpPr>
          <p:spPr>
            <a:xfrm>
              <a:off x="5284041" y="3346431"/>
              <a:ext cx="94128" cy="209389"/>
            </a:xfrm>
            <a:custGeom>
              <a:rect b="b" l="l" r="r" t="t"/>
              <a:pathLst>
                <a:path extrusionOk="0" h="1486" w="668">
                  <a:moveTo>
                    <a:pt x="0" y="326"/>
                  </a:moveTo>
                  <a:cubicBezTo>
                    <a:pt x="55" y="621"/>
                    <a:pt x="55" y="621"/>
                    <a:pt x="55" y="621"/>
                  </a:cubicBezTo>
                  <a:cubicBezTo>
                    <a:pt x="456" y="1486"/>
                    <a:pt x="456" y="1486"/>
                    <a:pt x="456" y="1486"/>
                  </a:cubicBezTo>
                  <a:cubicBezTo>
                    <a:pt x="527" y="1486"/>
                    <a:pt x="527" y="1486"/>
                    <a:pt x="527" y="1486"/>
                  </a:cubicBezTo>
                  <a:cubicBezTo>
                    <a:pt x="611" y="1486"/>
                    <a:pt x="668" y="1401"/>
                    <a:pt x="636" y="1323"/>
                  </a:cubicBezTo>
                  <a:cubicBezTo>
                    <a:pt x="307" y="707"/>
                    <a:pt x="307" y="707"/>
                    <a:pt x="307" y="707"/>
                  </a:cubicBezTo>
                  <a:cubicBezTo>
                    <a:pt x="269" y="636"/>
                    <a:pt x="239" y="562"/>
                    <a:pt x="219" y="484"/>
                  </a:cubicBezTo>
                  <a:cubicBezTo>
                    <a:pt x="87" y="0"/>
                    <a:pt x="87" y="0"/>
                    <a:pt x="87" y="0"/>
                  </a:cubicBezTo>
                  <a:lnTo>
                    <a:pt x="0" y="32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8" name="Google Shape;7488;p62"/>
            <p:cNvSpPr/>
            <p:nvPr/>
          </p:nvSpPr>
          <p:spPr>
            <a:xfrm>
              <a:off x="5290400" y="3346431"/>
              <a:ext cx="87787" cy="209389"/>
            </a:xfrm>
            <a:custGeom>
              <a:rect b="b" l="l" r="r" t="t"/>
              <a:pathLst>
                <a:path extrusionOk="0" h="1486" w="623">
                  <a:moveTo>
                    <a:pt x="591" y="1323"/>
                  </a:moveTo>
                  <a:cubicBezTo>
                    <a:pt x="262" y="707"/>
                    <a:pt x="262" y="707"/>
                    <a:pt x="262" y="707"/>
                  </a:cubicBezTo>
                  <a:cubicBezTo>
                    <a:pt x="224" y="636"/>
                    <a:pt x="194" y="562"/>
                    <a:pt x="174" y="484"/>
                  </a:cubicBezTo>
                  <a:cubicBezTo>
                    <a:pt x="42" y="0"/>
                    <a:pt x="42" y="0"/>
                    <a:pt x="42" y="0"/>
                  </a:cubicBezTo>
                  <a:cubicBezTo>
                    <a:pt x="0" y="156"/>
                    <a:pt x="0" y="156"/>
                    <a:pt x="0" y="156"/>
                  </a:cubicBezTo>
                  <a:cubicBezTo>
                    <a:pt x="89" y="484"/>
                    <a:pt x="89" y="484"/>
                    <a:pt x="89" y="484"/>
                  </a:cubicBezTo>
                  <a:cubicBezTo>
                    <a:pt x="110" y="562"/>
                    <a:pt x="140" y="636"/>
                    <a:pt x="178" y="707"/>
                  </a:cubicBezTo>
                  <a:cubicBezTo>
                    <a:pt x="507" y="1323"/>
                    <a:pt x="507" y="1323"/>
                    <a:pt x="507" y="1323"/>
                  </a:cubicBezTo>
                  <a:cubicBezTo>
                    <a:pt x="537" y="1396"/>
                    <a:pt x="488" y="1477"/>
                    <a:pt x="411" y="1485"/>
                  </a:cubicBezTo>
                  <a:cubicBezTo>
                    <a:pt x="412" y="1486"/>
                    <a:pt x="412" y="1486"/>
                    <a:pt x="412" y="1486"/>
                  </a:cubicBezTo>
                  <a:cubicBezTo>
                    <a:pt x="482" y="1486"/>
                    <a:pt x="482" y="1486"/>
                    <a:pt x="482" y="1486"/>
                  </a:cubicBezTo>
                  <a:cubicBezTo>
                    <a:pt x="566" y="1486"/>
                    <a:pt x="623" y="1401"/>
                    <a:pt x="591" y="132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9" name="Google Shape;7489;p62"/>
            <p:cNvSpPr/>
            <p:nvPr/>
          </p:nvSpPr>
          <p:spPr>
            <a:xfrm>
              <a:off x="5167845" y="3328510"/>
              <a:ext cx="128369" cy="17895"/>
            </a:xfrm>
            <a:custGeom>
              <a:rect b="b" l="l" r="r" t="t"/>
              <a:pathLst>
                <a:path extrusionOk="0" h="127" w="911">
                  <a:moveTo>
                    <a:pt x="911" y="23"/>
                  </a:moveTo>
                  <a:cubicBezTo>
                    <a:pt x="911" y="127"/>
                    <a:pt x="911" y="127"/>
                    <a:pt x="911" y="127"/>
                  </a:cubicBezTo>
                  <a:cubicBezTo>
                    <a:pt x="781" y="127"/>
                    <a:pt x="781" y="127"/>
                    <a:pt x="781" y="127"/>
                  </a:cubicBezTo>
                  <a:cubicBezTo>
                    <a:pt x="750" y="112"/>
                    <a:pt x="750" y="112"/>
                    <a:pt x="750" y="112"/>
                  </a:cubicBezTo>
                  <a:cubicBezTo>
                    <a:pt x="719" y="127"/>
                    <a:pt x="719" y="127"/>
                    <a:pt x="719" y="127"/>
                  </a:cubicBezTo>
                  <a:cubicBezTo>
                    <a:pt x="591" y="127"/>
                    <a:pt x="591" y="127"/>
                    <a:pt x="591" y="127"/>
                  </a:cubicBezTo>
                  <a:cubicBezTo>
                    <a:pt x="560" y="112"/>
                    <a:pt x="560" y="112"/>
                    <a:pt x="560" y="112"/>
                  </a:cubicBezTo>
                  <a:cubicBezTo>
                    <a:pt x="529" y="127"/>
                    <a:pt x="529" y="127"/>
                    <a:pt x="529" y="127"/>
                  </a:cubicBezTo>
                  <a:cubicBezTo>
                    <a:pt x="400" y="127"/>
                    <a:pt x="400" y="127"/>
                    <a:pt x="400" y="127"/>
                  </a:cubicBezTo>
                  <a:cubicBezTo>
                    <a:pt x="369" y="112"/>
                    <a:pt x="369" y="112"/>
                    <a:pt x="369" y="112"/>
                  </a:cubicBezTo>
                  <a:cubicBezTo>
                    <a:pt x="338" y="127"/>
                    <a:pt x="338" y="127"/>
                    <a:pt x="338" y="127"/>
                  </a:cubicBezTo>
                  <a:cubicBezTo>
                    <a:pt x="209" y="127"/>
                    <a:pt x="209" y="127"/>
                    <a:pt x="209" y="127"/>
                  </a:cubicBezTo>
                  <a:cubicBezTo>
                    <a:pt x="179" y="112"/>
                    <a:pt x="179" y="112"/>
                    <a:pt x="179" y="112"/>
                  </a:cubicBezTo>
                  <a:cubicBezTo>
                    <a:pt x="148" y="127"/>
                    <a:pt x="148" y="127"/>
                    <a:pt x="148" y="127"/>
                  </a:cubicBezTo>
                  <a:cubicBezTo>
                    <a:pt x="0" y="127"/>
                    <a:pt x="0" y="127"/>
                    <a:pt x="0" y="127"/>
                  </a:cubicBezTo>
                  <a:cubicBezTo>
                    <a:pt x="0" y="23"/>
                    <a:pt x="0" y="23"/>
                    <a:pt x="0" y="23"/>
                  </a:cubicBezTo>
                  <a:cubicBezTo>
                    <a:pt x="0" y="10"/>
                    <a:pt x="10" y="0"/>
                    <a:pt x="23" y="0"/>
                  </a:cubicBezTo>
                  <a:cubicBezTo>
                    <a:pt x="148" y="0"/>
                    <a:pt x="148" y="0"/>
                    <a:pt x="148" y="0"/>
                  </a:cubicBezTo>
                  <a:cubicBezTo>
                    <a:pt x="179" y="13"/>
                    <a:pt x="179" y="13"/>
                    <a:pt x="179" y="13"/>
                  </a:cubicBezTo>
                  <a:cubicBezTo>
                    <a:pt x="209" y="0"/>
                    <a:pt x="209" y="0"/>
                    <a:pt x="209" y="0"/>
                  </a:cubicBezTo>
                  <a:cubicBezTo>
                    <a:pt x="338" y="0"/>
                    <a:pt x="338" y="0"/>
                    <a:pt x="338" y="0"/>
                  </a:cubicBezTo>
                  <a:cubicBezTo>
                    <a:pt x="369" y="13"/>
                    <a:pt x="369" y="13"/>
                    <a:pt x="369" y="13"/>
                  </a:cubicBezTo>
                  <a:cubicBezTo>
                    <a:pt x="400" y="0"/>
                    <a:pt x="400" y="0"/>
                    <a:pt x="400" y="0"/>
                  </a:cubicBezTo>
                  <a:cubicBezTo>
                    <a:pt x="529" y="0"/>
                    <a:pt x="529" y="0"/>
                    <a:pt x="529" y="0"/>
                  </a:cubicBezTo>
                  <a:cubicBezTo>
                    <a:pt x="560" y="13"/>
                    <a:pt x="560" y="13"/>
                    <a:pt x="560" y="13"/>
                  </a:cubicBezTo>
                  <a:cubicBezTo>
                    <a:pt x="591" y="0"/>
                    <a:pt x="591" y="0"/>
                    <a:pt x="591" y="0"/>
                  </a:cubicBezTo>
                  <a:cubicBezTo>
                    <a:pt x="719" y="0"/>
                    <a:pt x="719" y="0"/>
                    <a:pt x="719" y="0"/>
                  </a:cubicBezTo>
                  <a:cubicBezTo>
                    <a:pt x="750" y="13"/>
                    <a:pt x="750" y="13"/>
                    <a:pt x="750" y="13"/>
                  </a:cubicBezTo>
                  <a:cubicBezTo>
                    <a:pt x="781" y="0"/>
                    <a:pt x="781" y="0"/>
                    <a:pt x="781" y="0"/>
                  </a:cubicBezTo>
                  <a:cubicBezTo>
                    <a:pt x="888" y="0"/>
                    <a:pt x="888" y="0"/>
                    <a:pt x="888" y="0"/>
                  </a:cubicBezTo>
                  <a:cubicBezTo>
                    <a:pt x="901" y="0"/>
                    <a:pt x="911" y="10"/>
                    <a:pt x="911" y="2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0" name="Google Shape;7490;p62"/>
            <p:cNvSpPr/>
            <p:nvPr/>
          </p:nvSpPr>
          <p:spPr>
            <a:xfrm>
              <a:off x="5281151" y="3328510"/>
              <a:ext cx="15000" cy="17895"/>
            </a:xfrm>
            <a:custGeom>
              <a:rect b="b" l="l" r="r" t="t"/>
              <a:pathLst>
                <a:path extrusionOk="0" h="127" w="107">
                  <a:moveTo>
                    <a:pt x="84" y="0"/>
                  </a:moveTo>
                  <a:cubicBezTo>
                    <a:pt x="0" y="0"/>
                    <a:pt x="0" y="0"/>
                    <a:pt x="0" y="0"/>
                  </a:cubicBezTo>
                  <a:cubicBezTo>
                    <a:pt x="12" y="0"/>
                    <a:pt x="23" y="10"/>
                    <a:pt x="23" y="23"/>
                  </a:cubicBezTo>
                  <a:cubicBezTo>
                    <a:pt x="23" y="127"/>
                    <a:pt x="23" y="127"/>
                    <a:pt x="23" y="127"/>
                  </a:cubicBezTo>
                  <a:cubicBezTo>
                    <a:pt x="107" y="127"/>
                    <a:pt x="107" y="127"/>
                    <a:pt x="107" y="127"/>
                  </a:cubicBezTo>
                  <a:cubicBezTo>
                    <a:pt x="107" y="23"/>
                    <a:pt x="107" y="23"/>
                    <a:pt x="107" y="23"/>
                  </a:cubicBezTo>
                  <a:cubicBezTo>
                    <a:pt x="107" y="10"/>
                    <a:pt x="97" y="0"/>
                    <a:pt x="84"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1" name="Google Shape;7491;p62"/>
            <p:cNvSpPr/>
            <p:nvPr/>
          </p:nvSpPr>
          <p:spPr>
            <a:xfrm>
              <a:off x="5196175" y="3396344"/>
              <a:ext cx="8960" cy="13600"/>
            </a:xfrm>
            <a:custGeom>
              <a:rect b="b" l="l" r="r" t="t"/>
              <a:pathLst>
                <a:path extrusionOk="0" h="123" w="62">
                  <a:moveTo>
                    <a:pt x="31" y="123"/>
                  </a:moveTo>
                  <a:cubicBezTo>
                    <a:pt x="14" y="123"/>
                    <a:pt x="0" y="109"/>
                    <a:pt x="0" y="92"/>
                  </a:cubicBezTo>
                  <a:cubicBezTo>
                    <a:pt x="0" y="31"/>
                    <a:pt x="0" y="31"/>
                    <a:pt x="0" y="31"/>
                  </a:cubicBezTo>
                  <a:cubicBezTo>
                    <a:pt x="0" y="13"/>
                    <a:pt x="14" y="0"/>
                    <a:pt x="31" y="0"/>
                  </a:cubicBezTo>
                  <a:cubicBezTo>
                    <a:pt x="48" y="0"/>
                    <a:pt x="62" y="13"/>
                    <a:pt x="62" y="31"/>
                  </a:cubicBezTo>
                  <a:cubicBezTo>
                    <a:pt x="62" y="92"/>
                    <a:pt x="62" y="92"/>
                    <a:pt x="62" y="92"/>
                  </a:cubicBezTo>
                  <a:cubicBezTo>
                    <a:pt x="62" y="109"/>
                    <a:pt x="48" y="123"/>
                    <a:pt x="31" y="12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2" name="Google Shape;7492;p62"/>
            <p:cNvSpPr/>
            <p:nvPr/>
          </p:nvSpPr>
          <p:spPr>
            <a:xfrm>
              <a:off x="5259184" y="3396344"/>
              <a:ext cx="8691" cy="13600"/>
            </a:xfrm>
            <a:custGeom>
              <a:rect b="b" l="l" r="r" t="t"/>
              <a:pathLst>
                <a:path extrusionOk="0" h="123" w="62">
                  <a:moveTo>
                    <a:pt x="31" y="123"/>
                  </a:moveTo>
                  <a:cubicBezTo>
                    <a:pt x="14" y="123"/>
                    <a:pt x="0" y="109"/>
                    <a:pt x="0" y="92"/>
                  </a:cubicBezTo>
                  <a:cubicBezTo>
                    <a:pt x="0" y="31"/>
                    <a:pt x="0" y="31"/>
                    <a:pt x="0" y="31"/>
                  </a:cubicBezTo>
                  <a:cubicBezTo>
                    <a:pt x="0" y="13"/>
                    <a:pt x="14" y="0"/>
                    <a:pt x="31" y="0"/>
                  </a:cubicBezTo>
                  <a:cubicBezTo>
                    <a:pt x="48" y="0"/>
                    <a:pt x="62" y="13"/>
                    <a:pt x="62" y="31"/>
                  </a:cubicBezTo>
                  <a:cubicBezTo>
                    <a:pt x="62" y="92"/>
                    <a:pt x="62" y="92"/>
                    <a:pt x="62" y="92"/>
                  </a:cubicBezTo>
                  <a:cubicBezTo>
                    <a:pt x="62" y="109"/>
                    <a:pt x="48" y="123"/>
                    <a:pt x="31" y="12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3" name="Google Shape;7493;p62"/>
            <p:cNvSpPr/>
            <p:nvPr/>
          </p:nvSpPr>
          <p:spPr>
            <a:xfrm>
              <a:off x="5300806" y="3516676"/>
              <a:ext cx="9252" cy="75667"/>
            </a:xfrm>
            <a:custGeom>
              <a:rect b="b" l="l" r="r" t="t"/>
              <a:pathLst>
                <a:path extrusionOk="0" h="537" w="66">
                  <a:moveTo>
                    <a:pt x="66" y="537"/>
                  </a:moveTo>
                  <a:cubicBezTo>
                    <a:pt x="3" y="537"/>
                    <a:pt x="3" y="537"/>
                    <a:pt x="3" y="537"/>
                  </a:cubicBezTo>
                  <a:cubicBezTo>
                    <a:pt x="0" y="0"/>
                    <a:pt x="0" y="0"/>
                    <a:pt x="0" y="0"/>
                  </a:cubicBezTo>
                  <a:cubicBezTo>
                    <a:pt x="39" y="15"/>
                    <a:pt x="61" y="25"/>
                    <a:pt x="62" y="25"/>
                  </a:cubicBezTo>
                  <a:cubicBezTo>
                    <a:pt x="62" y="25"/>
                    <a:pt x="62" y="25"/>
                    <a:pt x="62" y="25"/>
                  </a:cubicBezTo>
                  <a:lnTo>
                    <a:pt x="66" y="537"/>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4" name="Google Shape;7494;p62"/>
            <p:cNvSpPr/>
            <p:nvPr/>
          </p:nvSpPr>
          <p:spPr>
            <a:xfrm>
              <a:off x="5154549" y="3516676"/>
              <a:ext cx="8684" cy="75667"/>
            </a:xfrm>
            <a:custGeom>
              <a:rect b="b" l="l" r="r" t="t"/>
              <a:pathLst>
                <a:path extrusionOk="0" h="537" w="61">
                  <a:moveTo>
                    <a:pt x="0" y="25"/>
                  </a:moveTo>
                  <a:cubicBezTo>
                    <a:pt x="1" y="25"/>
                    <a:pt x="24" y="14"/>
                    <a:pt x="61" y="0"/>
                  </a:cubicBezTo>
                  <a:cubicBezTo>
                    <a:pt x="61" y="537"/>
                    <a:pt x="61" y="537"/>
                    <a:pt x="61" y="537"/>
                  </a:cubicBezTo>
                  <a:cubicBezTo>
                    <a:pt x="0" y="537"/>
                    <a:pt x="0" y="537"/>
                    <a:pt x="0" y="537"/>
                  </a:cubicBezTo>
                  <a:lnTo>
                    <a:pt x="0" y="2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5" name="Google Shape;7495;p62"/>
            <p:cNvSpPr/>
            <p:nvPr/>
          </p:nvSpPr>
          <p:spPr>
            <a:xfrm>
              <a:off x="5188656" y="3328510"/>
              <a:ext cx="0" cy="0"/>
            </a:xfrm>
            <a:prstGeom prst="rect">
              <a:avLst/>
            </a:prstGeom>
            <a:solidFill>
              <a:srgbClr val="FAC5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6" name="Google Shape;7496;p62"/>
            <p:cNvSpPr/>
            <p:nvPr/>
          </p:nvSpPr>
          <p:spPr>
            <a:xfrm>
              <a:off x="5215538" y="3328510"/>
              <a:ext cx="0" cy="0"/>
            </a:xfrm>
            <a:prstGeom prst="rect">
              <a:avLst/>
            </a:prstGeom>
            <a:solidFill>
              <a:srgbClr val="FAC5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7" name="Google Shape;7497;p62"/>
            <p:cNvSpPr/>
            <p:nvPr/>
          </p:nvSpPr>
          <p:spPr>
            <a:xfrm>
              <a:off x="5242419" y="3328510"/>
              <a:ext cx="0" cy="0"/>
            </a:xfrm>
            <a:prstGeom prst="rect">
              <a:avLst/>
            </a:prstGeom>
            <a:solidFill>
              <a:srgbClr val="FAC5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8" name="Google Shape;7498;p62"/>
            <p:cNvSpPr/>
            <p:nvPr/>
          </p:nvSpPr>
          <p:spPr>
            <a:xfrm>
              <a:off x="5269300" y="3328510"/>
              <a:ext cx="0" cy="0"/>
            </a:xfrm>
            <a:prstGeom prst="rect">
              <a:avLst/>
            </a:prstGeom>
            <a:solidFill>
              <a:srgbClr val="FAC5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99" name="Google Shape;7499;p62"/>
          <p:cNvGrpSpPr/>
          <p:nvPr/>
        </p:nvGrpSpPr>
        <p:grpSpPr>
          <a:xfrm>
            <a:off x="7715980" y="2875787"/>
            <a:ext cx="268229" cy="280131"/>
            <a:chOff x="7710801" y="2869397"/>
            <a:chExt cx="276781" cy="289063"/>
          </a:xfrm>
        </p:grpSpPr>
        <p:sp>
          <p:nvSpPr>
            <p:cNvPr id="7500" name="Google Shape;7500;p62"/>
            <p:cNvSpPr/>
            <p:nvPr/>
          </p:nvSpPr>
          <p:spPr>
            <a:xfrm>
              <a:off x="7951865" y="2878646"/>
              <a:ext cx="10406" cy="61577"/>
            </a:xfrm>
            <a:custGeom>
              <a:rect b="b" l="l" r="r" t="t"/>
              <a:pathLst>
                <a:path extrusionOk="0" h="437" w="72">
                  <a:moveTo>
                    <a:pt x="36" y="437"/>
                  </a:moveTo>
                  <a:cubicBezTo>
                    <a:pt x="16" y="437"/>
                    <a:pt x="0" y="419"/>
                    <a:pt x="0" y="397"/>
                  </a:cubicBezTo>
                  <a:cubicBezTo>
                    <a:pt x="0" y="40"/>
                    <a:pt x="0" y="40"/>
                    <a:pt x="0" y="40"/>
                  </a:cubicBezTo>
                  <a:cubicBezTo>
                    <a:pt x="0" y="18"/>
                    <a:pt x="16" y="0"/>
                    <a:pt x="36" y="0"/>
                  </a:cubicBezTo>
                  <a:cubicBezTo>
                    <a:pt x="56" y="0"/>
                    <a:pt x="72" y="18"/>
                    <a:pt x="72" y="40"/>
                  </a:cubicBezTo>
                  <a:cubicBezTo>
                    <a:pt x="72" y="397"/>
                    <a:pt x="72" y="397"/>
                    <a:pt x="72" y="397"/>
                  </a:cubicBezTo>
                  <a:cubicBezTo>
                    <a:pt x="72" y="419"/>
                    <a:pt x="56" y="437"/>
                    <a:pt x="36" y="437"/>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1" name="Google Shape;7501;p62"/>
            <p:cNvSpPr/>
            <p:nvPr/>
          </p:nvSpPr>
          <p:spPr>
            <a:xfrm>
              <a:off x="7945506" y="2922580"/>
              <a:ext cx="22236" cy="35873"/>
            </a:xfrm>
            <a:custGeom>
              <a:rect b="b" l="l" r="r" t="t"/>
              <a:pathLst>
                <a:path extrusionOk="0" h="252" w="157">
                  <a:moveTo>
                    <a:pt x="82" y="6"/>
                  </a:moveTo>
                  <a:cubicBezTo>
                    <a:pt x="67" y="6"/>
                    <a:pt x="53" y="0"/>
                    <a:pt x="41" y="8"/>
                  </a:cubicBezTo>
                  <a:cubicBezTo>
                    <a:pt x="17" y="25"/>
                    <a:pt x="0" y="56"/>
                    <a:pt x="0" y="92"/>
                  </a:cubicBezTo>
                  <a:cubicBezTo>
                    <a:pt x="0" y="230"/>
                    <a:pt x="0" y="230"/>
                    <a:pt x="0" y="230"/>
                  </a:cubicBezTo>
                  <a:cubicBezTo>
                    <a:pt x="0" y="242"/>
                    <a:pt x="9" y="252"/>
                    <a:pt x="19" y="252"/>
                  </a:cubicBezTo>
                  <a:cubicBezTo>
                    <a:pt x="71" y="252"/>
                    <a:pt x="71" y="252"/>
                    <a:pt x="71" y="252"/>
                  </a:cubicBezTo>
                  <a:cubicBezTo>
                    <a:pt x="137" y="248"/>
                    <a:pt x="137" y="248"/>
                    <a:pt x="137" y="248"/>
                  </a:cubicBezTo>
                  <a:cubicBezTo>
                    <a:pt x="148" y="248"/>
                    <a:pt x="157" y="237"/>
                    <a:pt x="157" y="225"/>
                  </a:cubicBezTo>
                  <a:cubicBezTo>
                    <a:pt x="157" y="92"/>
                    <a:pt x="157" y="92"/>
                    <a:pt x="157" y="92"/>
                  </a:cubicBezTo>
                  <a:cubicBezTo>
                    <a:pt x="157" y="39"/>
                    <a:pt x="128" y="6"/>
                    <a:pt x="82" y="6"/>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2" name="Google Shape;7502;p62"/>
            <p:cNvSpPr/>
            <p:nvPr/>
          </p:nvSpPr>
          <p:spPr>
            <a:xfrm>
              <a:off x="7951287" y="2922291"/>
              <a:ext cx="17332" cy="36072"/>
            </a:xfrm>
            <a:custGeom>
              <a:rect b="b" l="l" r="r" t="t"/>
              <a:pathLst>
                <a:path extrusionOk="0" h="256" w="123">
                  <a:moveTo>
                    <a:pt x="41" y="0"/>
                  </a:moveTo>
                  <a:cubicBezTo>
                    <a:pt x="26" y="0"/>
                    <a:pt x="12" y="4"/>
                    <a:pt x="0" y="13"/>
                  </a:cubicBezTo>
                  <a:cubicBezTo>
                    <a:pt x="25" y="29"/>
                    <a:pt x="42" y="60"/>
                    <a:pt x="42" y="96"/>
                  </a:cubicBezTo>
                  <a:cubicBezTo>
                    <a:pt x="42" y="234"/>
                    <a:pt x="42" y="234"/>
                    <a:pt x="42" y="234"/>
                  </a:cubicBezTo>
                  <a:cubicBezTo>
                    <a:pt x="42" y="246"/>
                    <a:pt x="33" y="256"/>
                    <a:pt x="23" y="256"/>
                  </a:cubicBezTo>
                  <a:cubicBezTo>
                    <a:pt x="104" y="256"/>
                    <a:pt x="104" y="256"/>
                    <a:pt x="104" y="256"/>
                  </a:cubicBezTo>
                  <a:cubicBezTo>
                    <a:pt x="115" y="256"/>
                    <a:pt x="123" y="246"/>
                    <a:pt x="123" y="234"/>
                  </a:cubicBezTo>
                  <a:cubicBezTo>
                    <a:pt x="123" y="96"/>
                    <a:pt x="123" y="96"/>
                    <a:pt x="123" y="96"/>
                  </a:cubicBezTo>
                  <a:cubicBezTo>
                    <a:pt x="123" y="43"/>
                    <a:pt x="87" y="0"/>
                    <a:pt x="4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3" name="Google Shape;7503;p62"/>
            <p:cNvSpPr/>
            <p:nvPr/>
          </p:nvSpPr>
          <p:spPr>
            <a:xfrm>
              <a:off x="7778437" y="3019120"/>
              <a:ext cx="33255" cy="60449"/>
            </a:xfrm>
            <a:custGeom>
              <a:rect b="b" l="l" r="r" t="t"/>
              <a:pathLst>
                <a:path extrusionOk="0" h="429" w="236">
                  <a:moveTo>
                    <a:pt x="103" y="429"/>
                  </a:moveTo>
                  <a:cubicBezTo>
                    <a:pt x="75" y="429"/>
                    <a:pt x="51" y="406"/>
                    <a:pt x="51" y="377"/>
                  </a:cubicBezTo>
                  <a:cubicBezTo>
                    <a:pt x="0" y="0"/>
                    <a:pt x="0" y="0"/>
                    <a:pt x="0" y="0"/>
                  </a:cubicBezTo>
                  <a:cubicBezTo>
                    <a:pt x="236" y="0"/>
                    <a:pt x="236" y="0"/>
                    <a:pt x="236" y="0"/>
                  </a:cubicBezTo>
                  <a:cubicBezTo>
                    <a:pt x="155" y="377"/>
                    <a:pt x="155" y="377"/>
                    <a:pt x="155" y="377"/>
                  </a:cubicBezTo>
                  <a:cubicBezTo>
                    <a:pt x="155" y="406"/>
                    <a:pt x="132" y="429"/>
                    <a:pt x="103" y="429"/>
                  </a:cubicBezTo>
                  <a:close/>
                </a:path>
              </a:pathLst>
            </a:custGeom>
            <a:solidFill>
              <a:srgbClr val="553B2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4" name="Google Shape;7504;p62"/>
            <p:cNvSpPr/>
            <p:nvPr/>
          </p:nvSpPr>
          <p:spPr>
            <a:xfrm>
              <a:off x="7771211" y="3005246"/>
              <a:ext cx="14439" cy="83558"/>
            </a:xfrm>
            <a:custGeom>
              <a:rect b="b" l="l" r="r" t="t"/>
              <a:pathLst>
                <a:path extrusionOk="0" h="593" w="103">
                  <a:moveTo>
                    <a:pt x="52" y="593"/>
                  </a:moveTo>
                  <a:cubicBezTo>
                    <a:pt x="23" y="593"/>
                    <a:pt x="0" y="569"/>
                    <a:pt x="0" y="541"/>
                  </a:cubicBezTo>
                  <a:cubicBezTo>
                    <a:pt x="0" y="0"/>
                    <a:pt x="0" y="0"/>
                    <a:pt x="0" y="0"/>
                  </a:cubicBezTo>
                  <a:cubicBezTo>
                    <a:pt x="103" y="0"/>
                    <a:pt x="103" y="0"/>
                    <a:pt x="103" y="0"/>
                  </a:cubicBezTo>
                  <a:cubicBezTo>
                    <a:pt x="103" y="541"/>
                    <a:pt x="103" y="541"/>
                    <a:pt x="103" y="541"/>
                  </a:cubicBezTo>
                  <a:cubicBezTo>
                    <a:pt x="103" y="569"/>
                    <a:pt x="80" y="593"/>
                    <a:pt x="52" y="593"/>
                  </a:cubicBezTo>
                  <a:close/>
                </a:path>
              </a:pathLst>
            </a:custGeom>
            <a:solidFill>
              <a:srgbClr val="3D2B2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5" name="Google Shape;7505;p62"/>
            <p:cNvSpPr/>
            <p:nvPr/>
          </p:nvSpPr>
          <p:spPr>
            <a:xfrm>
              <a:off x="7800405" y="3019120"/>
              <a:ext cx="35227" cy="69749"/>
            </a:xfrm>
            <a:custGeom>
              <a:rect b="b" l="l" r="r" t="t"/>
              <a:pathLst>
                <a:path extrusionOk="0" h="495" w="250">
                  <a:moveTo>
                    <a:pt x="52" y="495"/>
                  </a:moveTo>
                  <a:cubicBezTo>
                    <a:pt x="23" y="495"/>
                    <a:pt x="0" y="470"/>
                    <a:pt x="0" y="441"/>
                  </a:cubicBezTo>
                  <a:cubicBezTo>
                    <a:pt x="0" y="0"/>
                    <a:pt x="0" y="0"/>
                    <a:pt x="0" y="0"/>
                  </a:cubicBezTo>
                  <a:cubicBezTo>
                    <a:pt x="250" y="0"/>
                    <a:pt x="250" y="0"/>
                    <a:pt x="250" y="0"/>
                  </a:cubicBezTo>
                  <a:cubicBezTo>
                    <a:pt x="105" y="444"/>
                    <a:pt x="105" y="444"/>
                    <a:pt x="105" y="444"/>
                  </a:cubicBezTo>
                  <a:cubicBezTo>
                    <a:pt x="105" y="474"/>
                    <a:pt x="81" y="495"/>
                    <a:pt x="52" y="495"/>
                  </a:cubicBezTo>
                  <a:close/>
                </a:path>
              </a:pathLst>
            </a:custGeom>
            <a:solidFill>
              <a:srgbClr val="6B4B3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6" name="Google Shape;7506;p62"/>
            <p:cNvSpPr/>
            <p:nvPr/>
          </p:nvSpPr>
          <p:spPr>
            <a:xfrm>
              <a:off x="7890587" y="3019120"/>
              <a:ext cx="32409" cy="60449"/>
            </a:xfrm>
            <a:custGeom>
              <a:rect b="b" l="l" r="r" t="t"/>
              <a:pathLst>
                <a:path extrusionOk="0" h="429" w="230">
                  <a:moveTo>
                    <a:pt x="104" y="429"/>
                  </a:moveTo>
                  <a:cubicBezTo>
                    <a:pt x="132" y="429"/>
                    <a:pt x="156" y="406"/>
                    <a:pt x="156" y="377"/>
                  </a:cubicBezTo>
                  <a:cubicBezTo>
                    <a:pt x="230" y="0"/>
                    <a:pt x="230" y="0"/>
                    <a:pt x="230" y="0"/>
                  </a:cubicBezTo>
                  <a:cubicBezTo>
                    <a:pt x="0" y="0"/>
                    <a:pt x="0" y="0"/>
                    <a:pt x="0" y="0"/>
                  </a:cubicBezTo>
                  <a:cubicBezTo>
                    <a:pt x="52" y="377"/>
                    <a:pt x="52" y="377"/>
                    <a:pt x="52" y="377"/>
                  </a:cubicBezTo>
                  <a:cubicBezTo>
                    <a:pt x="52" y="406"/>
                    <a:pt x="75" y="429"/>
                    <a:pt x="104" y="429"/>
                  </a:cubicBezTo>
                  <a:close/>
                </a:path>
              </a:pathLst>
            </a:custGeom>
            <a:solidFill>
              <a:srgbClr val="553B2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7" name="Google Shape;7507;p62"/>
            <p:cNvSpPr/>
            <p:nvPr/>
          </p:nvSpPr>
          <p:spPr>
            <a:xfrm>
              <a:off x="7912554" y="3005246"/>
              <a:ext cx="14439" cy="83558"/>
            </a:xfrm>
            <a:custGeom>
              <a:rect b="b" l="l" r="r" t="t"/>
              <a:pathLst>
                <a:path extrusionOk="0" h="593" w="103">
                  <a:moveTo>
                    <a:pt x="51" y="593"/>
                  </a:moveTo>
                  <a:cubicBezTo>
                    <a:pt x="80" y="593"/>
                    <a:pt x="103" y="569"/>
                    <a:pt x="103" y="541"/>
                  </a:cubicBezTo>
                  <a:cubicBezTo>
                    <a:pt x="103" y="0"/>
                    <a:pt x="103" y="0"/>
                    <a:pt x="103" y="0"/>
                  </a:cubicBezTo>
                  <a:cubicBezTo>
                    <a:pt x="0" y="0"/>
                    <a:pt x="0" y="0"/>
                    <a:pt x="0" y="0"/>
                  </a:cubicBezTo>
                  <a:cubicBezTo>
                    <a:pt x="0" y="541"/>
                    <a:pt x="0" y="541"/>
                    <a:pt x="0" y="541"/>
                  </a:cubicBezTo>
                  <a:cubicBezTo>
                    <a:pt x="0" y="569"/>
                    <a:pt x="23" y="593"/>
                    <a:pt x="51" y="593"/>
                  </a:cubicBezTo>
                  <a:close/>
                </a:path>
              </a:pathLst>
            </a:custGeom>
            <a:solidFill>
              <a:srgbClr val="3D2B2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8" name="Google Shape;7508;p62"/>
            <p:cNvSpPr/>
            <p:nvPr/>
          </p:nvSpPr>
          <p:spPr>
            <a:xfrm>
              <a:off x="7870065" y="3019120"/>
              <a:ext cx="27760" cy="69749"/>
            </a:xfrm>
            <a:custGeom>
              <a:rect b="b" l="l" r="r" t="t"/>
              <a:pathLst>
                <a:path extrusionOk="0" h="495" w="196">
                  <a:moveTo>
                    <a:pt x="144" y="495"/>
                  </a:moveTo>
                  <a:cubicBezTo>
                    <a:pt x="173" y="495"/>
                    <a:pt x="196" y="470"/>
                    <a:pt x="196" y="441"/>
                  </a:cubicBezTo>
                  <a:cubicBezTo>
                    <a:pt x="196" y="0"/>
                    <a:pt x="196" y="0"/>
                    <a:pt x="196" y="0"/>
                  </a:cubicBezTo>
                  <a:cubicBezTo>
                    <a:pt x="0" y="0"/>
                    <a:pt x="0" y="0"/>
                    <a:pt x="0" y="0"/>
                  </a:cubicBezTo>
                  <a:cubicBezTo>
                    <a:pt x="91" y="444"/>
                    <a:pt x="91" y="444"/>
                    <a:pt x="91" y="444"/>
                  </a:cubicBezTo>
                  <a:cubicBezTo>
                    <a:pt x="91" y="474"/>
                    <a:pt x="115" y="495"/>
                    <a:pt x="144" y="495"/>
                  </a:cubicBezTo>
                  <a:close/>
                </a:path>
              </a:pathLst>
            </a:custGeom>
            <a:solidFill>
              <a:srgbClr val="6B4B3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9" name="Google Shape;7509;p62"/>
            <p:cNvSpPr/>
            <p:nvPr/>
          </p:nvSpPr>
          <p:spPr>
            <a:xfrm>
              <a:off x="7815146" y="3056407"/>
              <a:ext cx="67926" cy="90181"/>
            </a:xfrm>
            <a:custGeom>
              <a:rect b="b" l="l" r="r" t="t"/>
              <a:pathLst>
                <a:path extrusionOk="0" h="312" w="235">
                  <a:moveTo>
                    <a:pt x="193" y="0"/>
                  </a:moveTo>
                  <a:lnTo>
                    <a:pt x="235" y="88"/>
                  </a:lnTo>
                  <a:lnTo>
                    <a:pt x="235" y="312"/>
                  </a:lnTo>
                  <a:lnTo>
                    <a:pt x="0" y="312"/>
                  </a:lnTo>
                  <a:lnTo>
                    <a:pt x="0" y="88"/>
                  </a:lnTo>
                  <a:lnTo>
                    <a:pt x="28" y="0"/>
                  </a:lnTo>
                  <a:lnTo>
                    <a:pt x="193" y="0"/>
                  </a:ln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0" name="Google Shape;7510;p62"/>
            <p:cNvSpPr/>
            <p:nvPr/>
          </p:nvSpPr>
          <p:spPr>
            <a:xfrm>
              <a:off x="7815146" y="3056407"/>
              <a:ext cx="67778" cy="36072"/>
            </a:xfrm>
            <a:custGeom>
              <a:rect b="b" l="l" r="r" t="t"/>
              <a:pathLst>
                <a:path extrusionOk="0" h="256" w="481">
                  <a:moveTo>
                    <a:pt x="481" y="0"/>
                  </a:moveTo>
                  <a:cubicBezTo>
                    <a:pt x="481" y="180"/>
                    <a:pt x="481" y="180"/>
                    <a:pt x="481" y="180"/>
                  </a:cubicBezTo>
                  <a:cubicBezTo>
                    <a:pt x="471" y="189"/>
                    <a:pt x="471" y="189"/>
                    <a:pt x="471" y="189"/>
                  </a:cubicBezTo>
                  <a:cubicBezTo>
                    <a:pt x="421" y="232"/>
                    <a:pt x="358" y="256"/>
                    <a:pt x="292" y="256"/>
                  </a:cubicBezTo>
                  <a:cubicBezTo>
                    <a:pt x="189" y="256"/>
                    <a:pt x="189" y="256"/>
                    <a:pt x="189" y="256"/>
                  </a:cubicBezTo>
                  <a:cubicBezTo>
                    <a:pt x="123" y="256"/>
                    <a:pt x="60" y="232"/>
                    <a:pt x="10" y="189"/>
                  </a:cubicBezTo>
                  <a:cubicBezTo>
                    <a:pt x="0" y="180"/>
                    <a:pt x="0" y="180"/>
                    <a:pt x="0" y="180"/>
                  </a:cubicBezTo>
                  <a:cubicBezTo>
                    <a:pt x="0" y="0"/>
                    <a:pt x="0" y="0"/>
                    <a:pt x="0" y="0"/>
                  </a:cubicBezTo>
                  <a:lnTo>
                    <a:pt x="481" y="0"/>
                  </a:ln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1" name="Google Shape;7511;p62"/>
            <p:cNvSpPr/>
            <p:nvPr/>
          </p:nvSpPr>
          <p:spPr>
            <a:xfrm>
              <a:off x="7768321" y="3109012"/>
              <a:ext cx="156951" cy="49426"/>
            </a:xfrm>
            <a:custGeom>
              <a:rect b="b" l="l" r="r" t="t"/>
              <a:pathLst>
                <a:path extrusionOk="0" h="171" w="543">
                  <a:moveTo>
                    <a:pt x="0" y="24"/>
                  </a:moveTo>
                  <a:lnTo>
                    <a:pt x="102" y="171"/>
                  </a:lnTo>
                  <a:lnTo>
                    <a:pt x="254" y="171"/>
                  </a:lnTo>
                  <a:lnTo>
                    <a:pt x="282" y="157"/>
                  </a:lnTo>
                  <a:lnTo>
                    <a:pt x="310" y="171"/>
                  </a:lnTo>
                  <a:lnTo>
                    <a:pt x="456" y="171"/>
                  </a:lnTo>
                  <a:lnTo>
                    <a:pt x="543" y="21"/>
                  </a:lnTo>
                  <a:lnTo>
                    <a:pt x="434" y="0"/>
                  </a:lnTo>
                  <a:lnTo>
                    <a:pt x="313" y="28"/>
                  </a:lnTo>
                  <a:lnTo>
                    <a:pt x="282" y="23"/>
                  </a:lnTo>
                  <a:lnTo>
                    <a:pt x="254" y="31"/>
                  </a:lnTo>
                  <a:lnTo>
                    <a:pt x="124" y="0"/>
                  </a:lnTo>
                  <a:lnTo>
                    <a:pt x="0" y="24"/>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2" name="Google Shape;7512;p62"/>
            <p:cNvSpPr/>
            <p:nvPr/>
          </p:nvSpPr>
          <p:spPr>
            <a:xfrm>
              <a:off x="7830177" y="3115660"/>
              <a:ext cx="40755" cy="32373"/>
            </a:xfrm>
            <a:custGeom>
              <a:rect b="b" l="l" r="r" t="t"/>
              <a:pathLst>
                <a:path extrusionOk="0" h="112" w="141">
                  <a:moveTo>
                    <a:pt x="141" y="40"/>
                  </a:moveTo>
                  <a:lnTo>
                    <a:pt x="68" y="112"/>
                  </a:lnTo>
                  <a:lnTo>
                    <a:pt x="0" y="44"/>
                  </a:lnTo>
                  <a:lnTo>
                    <a:pt x="68" y="0"/>
                  </a:lnTo>
                  <a:lnTo>
                    <a:pt x="141" y="4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3" name="Google Shape;7513;p62"/>
            <p:cNvSpPr/>
            <p:nvPr/>
          </p:nvSpPr>
          <p:spPr>
            <a:xfrm>
              <a:off x="7771800" y="2930675"/>
              <a:ext cx="155400" cy="86700"/>
            </a:xfrm>
            <a:prstGeom prst="rect">
              <a:avLst/>
            </a:prstGeom>
            <a:solidFill>
              <a:srgbClr val="3D2B2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4" name="Google Shape;7514;p62"/>
            <p:cNvSpPr/>
            <p:nvPr/>
          </p:nvSpPr>
          <p:spPr>
            <a:xfrm>
              <a:off x="7761673" y="2968827"/>
              <a:ext cx="174587" cy="50586"/>
            </a:xfrm>
            <a:custGeom>
              <a:rect b="b" l="l" r="r" t="t"/>
              <a:pathLst>
                <a:path extrusionOk="0" h="359" w="1239">
                  <a:moveTo>
                    <a:pt x="1136" y="0"/>
                  </a:moveTo>
                  <a:cubicBezTo>
                    <a:pt x="103" y="0"/>
                    <a:pt x="103" y="0"/>
                    <a:pt x="103" y="0"/>
                  </a:cubicBezTo>
                  <a:cubicBezTo>
                    <a:pt x="46" y="0"/>
                    <a:pt x="0" y="46"/>
                    <a:pt x="0" y="102"/>
                  </a:cubicBezTo>
                  <a:cubicBezTo>
                    <a:pt x="0" y="244"/>
                    <a:pt x="116" y="359"/>
                    <a:pt x="258" y="359"/>
                  </a:cubicBezTo>
                  <a:cubicBezTo>
                    <a:pt x="981" y="359"/>
                    <a:pt x="981" y="359"/>
                    <a:pt x="981" y="359"/>
                  </a:cubicBezTo>
                  <a:cubicBezTo>
                    <a:pt x="1123" y="359"/>
                    <a:pt x="1239" y="244"/>
                    <a:pt x="1239" y="102"/>
                  </a:cubicBezTo>
                  <a:cubicBezTo>
                    <a:pt x="1239" y="46"/>
                    <a:pt x="1193" y="0"/>
                    <a:pt x="1136" y="0"/>
                  </a:cubicBezTo>
                  <a:close/>
                </a:path>
              </a:pathLst>
            </a:custGeom>
            <a:solidFill>
              <a:srgbClr val="96675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5" name="Google Shape;7515;p62"/>
            <p:cNvSpPr/>
            <p:nvPr/>
          </p:nvSpPr>
          <p:spPr>
            <a:xfrm>
              <a:off x="7785664" y="2924315"/>
              <a:ext cx="126678" cy="156926"/>
            </a:xfrm>
            <a:custGeom>
              <a:rect b="b" l="l" r="r" t="t"/>
              <a:pathLst>
                <a:path extrusionOk="0" h="1108" w="899">
                  <a:moveTo>
                    <a:pt x="802" y="907"/>
                  </a:moveTo>
                  <a:cubicBezTo>
                    <a:pt x="625" y="1061"/>
                    <a:pt x="625" y="1061"/>
                    <a:pt x="625" y="1061"/>
                  </a:cubicBezTo>
                  <a:cubicBezTo>
                    <a:pt x="591" y="1091"/>
                    <a:pt x="547" y="1108"/>
                    <a:pt x="501" y="1108"/>
                  </a:cubicBezTo>
                  <a:cubicBezTo>
                    <a:pt x="398" y="1108"/>
                    <a:pt x="398" y="1108"/>
                    <a:pt x="398" y="1108"/>
                  </a:cubicBezTo>
                  <a:cubicBezTo>
                    <a:pt x="352" y="1108"/>
                    <a:pt x="308" y="1091"/>
                    <a:pt x="273" y="1061"/>
                  </a:cubicBezTo>
                  <a:cubicBezTo>
                    <a:pt x="97" y="907"/>
                    <a:pt x="97" y="907"/>
                    <a:pt x="97" y="907"/>
                  </a:cubicBezTo>
                  <a:cubicBezTo>
                    <a:pt x="36" y="853"/>
                    <a:pt x="0" y="775"/>
                    <a:pt x="0" y="693"/>
                  </a:cubicBezTo>
                  <a:cubicBezTo>
                    <a:pt x="0" y="314"/>
                    <a:pt x="0" y="314"/>
                    <a:pt x="0" y="314"/>
                  </a:cubicBezTo>
                  <a:cubicBezTo>
                    <a:pt x="26" y="314"/>
                    <a:pt x="48" y="298"/>
                    <a:pt x="56" y="274"/>
                  </a:cubicBezTo>
                  <a:cubicBezTo>
                    <a:pt x="127" y="66"/>
                    <a:pt x="127" y="66"/>
                    <a:pt x="127" y="66"/>
                  </a:cubicBezTo>
                  <a:cubicBezTo>
                    <a:pt x="142" y="24"/>
                    <a:pt x="187" y="0"/>
                    <a:pt x="231" y="13"/>
                  </a:cubicBezTo>
                  <a:cubicBezTo>
                    <a:pt x="254" y="19"/>
                    <a:pt x="254" y="19"/>
                    <a:pt x="254" y="19"/>
                  </a:cubicBezTo>
                  <a:cubicBezTo>
                    <a:pt x="382" y="56"/>
                    <a:pt x="517" y="56"/>
                    <a:pt x="645" y="19"/>
                  </a:cubicBezTo>
                  <a:cubicBezTo>
                    <a:pt x="668" y="13"/>
                    <a:pt x="668" y="13"/>
                    <a:pt x="668" y="13"/>
                  </a:cubicBezTo>
                  <a:cubicBezTo>
                    <a:pt x="711" y="0"/>
                    <a:pt x="757" y="24"/>
                    <a:pt x="771" y="66"/>
                  </a:cubicBezTo>
                  <a:cubicBezTo>
                    <a:pt x="843" y="274"/>
                    <a:pt x="843" y="274"/>
                    <a:pt x="843" y="274"/>
                  </a:cubicBezTo>
                  <a:cubicBezTo>
                    <a:pt x="851" y="298"/>
                    <a:pt x="873" y="314"/>
                    <a:pt x="899" y="314"/>
                  </a:cubicBezTo>
                  <a:cubicBezTo>
                    <a:pt x="899" y="693"/>
                    <a:pt x="899" y="693"/>
                    <a:pt x="899" y="693"/>
                  </a:cubicBezTo>
                  <a:cubicBezTo>
                    <a:pt x="899" y="775"/>
                    <a:pt x="863" y="853"/>
                    <a:pt x="802" y="907"/>
                  </a:cubicBezTo>
                  <a:close/>
                </a:path>
              </a:pathLst>
            </a:custGeom>
            <a:solidFill>
              <a:srgbClr val="9B6B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6" name="Google Shape;7516;p62"/>
            <p:cNvSpPr/>
            <p:nvPr/>
          </p:nvSpPr>
          <p:spPr>
            <a:xfrm>
              <a:off x="7836825" y="3012761"/>
              <a:ext cx="24533" cy="10991"/>
            </a:xfrm>
            <a:custGeom>
              <a:rect b="b" l="l" r="r" t="t"/>
              <a:pathLst>
                <a:path extrusionOk="0" h="78" w="175">
                  <a:moveTo>
                    <a:pt x="87" y="78"/>
                  </a:moveTo>
                  <a:cubicBezTo>
                    <a:pt x="65" y="78"/>
                    <a:pt x="42" y="73"/>
                    <a:pt x="21" y="63"/>
                  </a:cubicBezTo>
                  <a:cubicBezTo>
                    <a:pt x="6" y="55"/>
                    <a:pt x="0" y="36"/>
                    <a:pt x="8" y="21"/>
                  </a:cubicBezTo>
                  <a:cubicBezTo>
                    <a:pt x="16" y="6"/>
                    <a:pt x="34" y="0"/>
                    <a:pt x="49" y="8"/>
                  </a:cubicBezTo>
                  <a:cubicBezTo>
                    <a:pt x="73" y="20"/>
                    <a:pt x="102" y="20"/>
                    <a:pt x="126" y="8"/>
                  </a:cubicBezTo>
                  <a:cubicBezTo>
                    <a:pt x="141" y="0"/>
                    <a:pt x="159" y="6"/>
                    <a:pt x="167" y="21"/>
                  </a:cubicBezTo>
                  <a:cubicBezTo>
                    <a:pt x="175" y="36"/>
                    <a:pt x="169" y="55"/>
                    <a:pt x="154" y="63"/>
                  </a:cubicBezTo>
                  <a:cubicBezTo>
                    <a:pt x="133" y="73"/>
                    <a:pt x="110" y="78"/>
                    <a:pt x="87" y="78"/>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7" name="Google Shape;7517;p62"/>
            <p:cNvSpPr/>
            <p:nvPr/>
          </p:nvSpPr>
          <p:spPr>
            <a:xfrm>
              <a:off x="7830466" y="3037330"/>
              <a:ext cx="37249" cy="13313"/>
            </a:xfrm>
            <a:custGeom>
              <a:rect b="b" l="l" r="r" t="t"/>
              <a:pathLst>
                <a:path extrusionOk="0" h="94" w="263">
                  <a:moveTo>
                    <a:pt x="131" y="94"/>
                  </a:moveTo>
                  <a:cubicBezTo>
                    <a:pt x="93" y="94"/>
                    <a:pt x="55" y="83"/>
                    <a:pt x="20" y="62"/>
                  </a:cubicBezTo>
                  <a:cubicBezTo>
                    <a:pt x="5" y="53"/>
                    <a:pt x="0" y="34"/>
                    <a:pt x="9" y="20"/>
                  </a:cubicBezTo>
                  <a:cubicBezTo>
                    <a:pt x="18" y="5"/>
                    <a:pt x="37" y="0"/>
                    <a:pt x="52" y="9"/>
                  </a:cubicBezTo>
                  <a:cubicBezTo>
                    <a:pt x="102" y="40"/>
                    <a:pt x="161" y="40"/>
                    <a:pt x="211" y="9"/>
                  </a:cubicBezTo>
                  <a:cubicBezTo>
                    <a:pt x="226" y="0"/>
                    <a:pt x="245" y="5"/>
                    <a:pt x="254" y="20"/>
                  </a:cubicBezTo>
                  <a:cubicBezTo>
                    <a:pt x="263" y="34"/>
                    <a:pt x="258" y="53"/>
                    <a:pt x="243" y="62"/>
                  </a:cubicBezTo>
                  <a:cubicBezTo>
                    <a:pt x="208" y="83"/>
                    <a:pt x="170" y="94"/>
                    <a:pt x="131" y="94"/>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8" name="Google Shape;7518;p62"/>
            <p:cNvSpPr/>
            <p:nvPr/>
          </p:nvSpPr>
          <p:spPr>
            <a:xfrm>
              <a:off x="7859370" y="2963913"/>
              <a:ext cx="33224" cy="13596"/>
            </a:xfrm>
            <a:custGeom>
              <a:rect b="b" l="l" r="r" t="t"/>
              <a:pathLst>
                <a:path extrusionOk="0" h="96" w="237">
                  <a:moveTo>
                    <a:pt x="202" y="92"/>
                  </a:moveTo>
                  <a:cubicBezTo>
                    <a:pt x="196" y="92"/>
                    <a:pt x="191" y="90"/>
                    <a:pt x="186" y="87"/>
                  </a:cubicBezTo>
                  <a:cubicBezTo>
                    <a:pt x="149" y="64"/>
                    <a:pt x="88" y="64"/>
                    <a:pt x="51" y="87"/>
                  </a:cubicBezTo>
                  <a:cubicBezTo>
                    <a:pt x="37" y="96"/>
                    <a:pt x="18" y="91"/>
                    <a:pt x="9" y="77"/>
                  </a:cubicBezTo>
                  <a:cubicBezTo>
                    <a:pt x="0" y="62"/>
                    <a:pt x="4" y="43"/>
                    <a:pt x="19" y="34"/>
                  </a:cubicBezTo>
                  <a:cubicBezTo>
                    <a:pt x="75" y="0"/>
                    <a:pt x="162" y="0"/>
                    <a:pt x="218" y="34"/>
                  </a:cubicBezTo>
                  <a:cubicBezTo>
                    <a:pt x="233" y="43"/>
                    <a:pt x="237" y="62"/>
                    <a:pt x="228" y="77"/>
                  </a:cubicBezTo>
                  <a:cubicBezTo>
                    <a:pt x="222" y="86"/>
                    <a:pt x="212" y="92"/>
                    <a:pt x="202" y="92"/>
                  </a:cubicBezTo>
                  <a:close/>
                </a:path>
              </a:pathLst>
            </a:custGeom>
            <a:solidFill>
              <a:srgbClr val="3D2B2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9" name="Google Shape;7519;p62"/>
            <p:cNvSpPr/>
            <p:nvPr/>
          </p:nvSpPr>
          <p:spPr>
            <a:xfrm>
              <a:off x="7805319" y="2963913"/>
              <a:ext cx="33567" cy="13596"/>
            </a:xfrm>
            <a:custGeom>
              <a:rect b="b" l="l" r="r" t="t"/>
              <a:pathLst>
                <a:path extrusionOk="0" h="96" w="237">
                  <a:moveTo>
                    <a:pt x="202" y="92"/>
                  </a:moveTo>
                  <a:cubicBezTo>
                    <a:pt x="196" y="92"/>
                    <a:pt x="191" y="90"/>
                    <a:pt x="186" y="87"/>
                  </a:cubicBezTo>
                  <a:cubicBezTo>
                    <a:pt x="149" y="64"/>
                    <a:pt x="88" y="64"/>
                    <a:pt x="51" y="87"/>
                  </a:cubicBezTo>
                  <a:cubicBezTo>
                    <a:pt x="37" y="96"/>
                    <a:pt x="18" y="91"/>
                    <a:pt x="9" y="77"/>
                  </a:cubicBezTo>
                  <a:cubicBezTo>
                    <a:pt x="0" y="62"/>
                    <a:pt x="4" y="43"/>
                    <a:pt x="19" y="34"/>
                  </a:cubicBezTo>
                  <a:cubicBezTo>
                    <a:pt x="75" y="0"/>
                    <a:pt x="162" y="0"/>
                    <a:pt x="218" y="34"/>
                  </a:cubicBezTo>
                  <a:cubicBezTo>
                    <a:pt x="233" y="43"/>
                    <a:pt x="237" y="62"/>
                    <a:pt x="228" y="77"/>
                  </a:cubicBezTo>
                  <a:cubicBezTo>
                    <a:pt x="222" y="86"/>
                    <a:pt x="212" y="92"/>
                    <a:pt x="202" y="92"/>
                  </a:cubicBezTo>
                  <a:close/>
                </a:path>
              </a:pathLst>
            </a:custGeom>
            <a:solidFill>
              <a:srgbClr val="3D2B2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0" name="Google Shape;7520;p62"/>
            <p:cNvSpPr/>
            <p:nvPr/>
          </p:nvSpPr>
          <p:spPr>
            <a:xfrm>
              <a:off x="7871800" y="2982125"/>
              <a:ext cx="8375" cy="15925"/>
            </a:xfrm>
            <a:custGeom>
              <a:rect b="b" l="l" r="r" t="t"/>
              <a:pathLst>
                <a:path extrusionOk="0" h="141" w="61">
                  <a:moveTo>
                    <a:pt x="30" y="141"/>
                  </a:moveTo>
                  <a:cubicBezTo>
                    <a:pt x="13" y="141"/>
                    <a:pt x="0" y="127"/>
                    <a:pt x="0" y="110"/>
                  </a:cubicBezTo>
                  <a:cubicBezTo>
                    <a:pt x="0" y="31"/>
                    <a:pt x="0" y="31"/>
                    <a:pt x="0" y="31"/>
                  </a:cubicBezTo>
                  <a:cubicBezTo>
                    <a:pt x="0" y="14"/>
                    <a:pt x="13" y="0"/>
                    <a:pt x="30" y="0"/>
                  </a:cubicBezTo>
                  <a:cubicBezTo>
                    <a:pt x="47" y="0"/>
                    <a:pt x="61" y="14"/>
                    <a:pt x="61" y="31"/>
                  </a:cubicBezTo>
                  <a:cubicBezTo>
                    <a:pt x="61" y="110"/>
                    <a:pt x="61" y="110"/>
                    <a:pt x="61" y="110"/>
                  </a:cubicBezTo>
                  <a:cubicBezTo>
                    <a:pt x="61" y="127"/>
                    <a:pt x="47" y="141"/>
                    <a:pt x="30" y="14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1" name="Google Shape;7521;p62"/>
            <p:cNvSpPr/>
            <p:nvPr/>
          </p:nvSpPr>
          <p:spPr>
            <a:xfrm>
              <a:off x="7817750" y="2982125"/>
              <a:ext cx="8684" cy="15925"/>
            </a:xfrm>
            <a:custGeom>
              <a:rect b="b" l="l" r="r" t="t"/>
              <a:pathLst>
                <a:path extrusionOk="0" h="141" w="61">
                  <a:moveTo>
                    <a:pt x="30" y="141"/>
                  </a:moveTo>
                  <a:cubicBezTo>
                    <a:pt x="13" y="141"/>
                    <a:pt x="0" y="127"/>
                    <a:pt x="0" y="110"/>
                  </a:cubicBezTo>
                  <a:cubicBezTo>
                    <a:pt x="0" y="31"/>
                    <a:pt x="0" y="31"/>
                    <a:pt x="0" y="31"/>
                  </a:cubicBezTo>
                  <a:cubicBezTo>
                    <a:pt x="0" y="14"/>
                    <a:pt x="13" y="0"/>
                    <a:pt x="30" y="0"/>
                  </a:cubicBezTo>
                  <a:cubicBezTo>
                    <a:pt x="48" y="0"/>
                    <a:pt x="61" y="14"/>
                    <a:pt x="61" y="31"/>
                  </a:cubicBezTo>
                  <a:cubicBezTo>
                    <a:pt x="61" y="110"/>
                    <a:pt x="61" y="110"/>
                    <a:pt x="61" y="110"/>
                  </a:cubicBezTo>
                  <a:cubicBezTo>
                    <a:pt x="61" y="127"/>
                    <a:pt x="48" y="141"/>
                    <a:pt x="30" y="14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2" name="Google Shape;7522;p62"/>
            <p:cNvSpPr/>
            <p:nvPr/>
          </p:nvSpPr>
          <p:spPr>
            <a:xfrm>
              <a:off x="7710801" y="3108723"/>
              <a:ext cx="69825" cy="49599"/>
            </a:xfrm>
            <a:custGeom>
              <a:rect b="b" l="l" r="r" t="t"/>
              <a:pathLst>
                <a:path extrusionOk="0" h="352" w="493">
                  <a:moveTo>
                    <a:pt x="305" y="12"/>
                  </a:moveTo>
                  <a:cubicBezTo>
                    <a:pt x="202" y="31"/>
                    <a:pt x="115" y="100"/>
                    <a:pt x="72" y="194"/>
                  </a:cubicBezTo>
                  <a:cubicBezTo>
                    <a:pt x="6" y="328"/>
                    <a:pt x="6" y="328"/>
                    <a:pt x="6" y="328"/>
                  </a:cubicBezTo>
                  <a:cubicBezTo>
                    <a:pt x="0" y="339"/>
                    <a:pt x="8" y="352"/>
                    <a:pt x="20" y="352"/>
                  </a:cubicBezTo>
                  <a:cubicBezTo>
                    <a:pt x="493" y="352"/>
                    <a:pt x="493" y="352"/>
                    <a:pt x="493" y="352"/>
                  </a:cubicBezTo>
                  <a:cubicBezTo>
                    <a:pt x="479" y="139"/>
                    <a:pt x="479" y="139"/>
                    <a:pt x="479" y="139"/>
                  </a:cubicBezTo>
                  <a:cubicBezTo>
                    <a:pt x="366" y="0"/>
                    <a:pt x="366" y="0"/>
                    <a:pt x="366" y="0"/>
                  </a:cubicBezTo>
                  <a:lnTo>
                    <a:pt x="305" y="12"/>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3" name="Google Shape;7523;p62"/>
            <p:cNvSpPr/>
            <p:nvPr/>
          </p:nvSpPr>
          <p:spPr>
            <a:xfrm>
              <a:off x="7917757" y="3108723"/>
              <a:ext cx="69825" cy="49599"/>
            </a:xfrm>
            <a:custGeom>
              <a:rect b="b" l="l" r="r" t="t"/>
              <a:pathLst>
                <a:path extrusionOk="0" h="352" w="493">
                  <a:moveTo>
                    <a:pt x="487" y="328"/>
                  </a:moveTo>
                  <a:cubicBezTo>
                    <a:pt x="421" y="194"/>
                    <a:pt x="421" y="194"/>
                    <a:pt x="421" y="194"/>
                  </a:cubicBezTo>
                  <a:cubicBezTo>
                    <a:pt x="377" y="100"/>
                    <a:pt x="291" y="31"/>
                    <a:pt x="188" y="12"/>
                  </a:cubicBezTo>
                  <a:cubicBezTo>
                    <a:pt x="127" y="0"/>
                    <a:pt x="127" y="0"/>
                    <a:pt x="127" y="0"/>
                  </a:cubicBezTo>
                  <a:cubicBezTo>
                    <a:pt x="37" y="152"/>
                    <a:pt x="37" y="152"/>
                    <a:pt x="37" y="152"/>
                  </a:cubicBezTo>
                  <a:cubicBezTo>
                    <a:pt x="0" y="352"/>
                    <a:pt x="0" y="352"/>
                    <a:pt x="0" y="352"/>
                  </a:cubicBezTo>
                  <a:cubicBezTo>
                    <a:pt x="472" y="352"/>
                    <a:pt x="472" y="352"/>
                    <a:pt x="472" y="352"/>
                  </a:cubicBezTo>
                  <a:cubicBezTo>
                    <a:pt x="485" y="352"/>
                    <a:pt x="493" y="339"/>
                    <a:pt x="487" y="328"/>
                  </a:cubicBezTo>
                  <a:close/>
                </a:path>
              </a:pathLst>
            </a:custGeom>
            <a:solidFill>
              <a:srgbClr val="7CC7B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4" name="Google Shape;7524;p62"/>
            <p:cNvSpPr/>
            <p:nvPr/>
          </p:nvSpPr>
          <p:spPr>
            <a:xfrm>
              <a:off x="7762540" y="3106122"/>
              <a:ext cx="35187" cy="52277"/>
            </a:xfrm>
            <a:custGeom>
              <a:rect b="b" l="l" r="r" t="t"/>
              <a:pathLst>
                <a:path extrusionOk="0" h="371" w="251">
                  <a:moveTo>
                    <a:pt x="130" y="35"/>
                  </a:moveTo>
                  <a:cubicBezTo>
                    <a:pt x="122" y="13"/>
                    <a:pt x="100" y="0"/>
                    <a:pt x="77" y="5"/>
                  </a:cubicBezTo>
                  <a:cubicBezTo>
                    <a:pt x="0" y="19"/>
                    <a:pt x="0" y="19"/>
                    <a:pt x="0" y="19"/>
                  </a:cubicBezTo>
                  <a:cubicBezTo>
                    <a:pt x="127" y="371"/>
                    <a:pt x="127" y="371"/>
                    <a:pt x="127" y="371"/>
                  </a:cubicBezTo>
                  <a:cubicBezTo>
                    <a:pt x="251" y="371"/>
                    <a:pt x="251" y="371"/>
                    <a:pt x="251" y="371"/>
                  </a:cubicBezTo>
                  <a:lnTo>
                    <a:pt x="130" y="3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5" name="Google Shape;7525;p62"/>
            <p:cNvSpPr/>
            <p:nvPr/>
          </p:nvSpPr>
          <p:spPr>
            <a:xfrm>
              <a:off x="7849832" y="3094560"/>
              <a:ext cx="48050" cy="43259"/>
            </a:xfrm>
            <a:custGeom>
              <a:rect b="b" l="l" r="r" t="t"/>
              <a:pathLst>
                <a:path extrusionOk="0" h="307" w="341">
                  <a:moveTo>
                    <a:pt x="324" y="135"/>
                  </a:moveTo>
                  <a:cubicBezTo>
                    <a:pt x="169" y="299"/>
                    <a:pt x="169" y="299"/>
                    <a:pt x="169" y="299"/>
                  </a:cubicBezTo>
                  <a:cubicBezTo>
                    <a:pt x="161" y="307"/>
                    <a:pt x="147" y="307"/>
                    <a:pt x="139" y="298"/>
                  </a:cubicBezTo>
                  <a:cubicBezTo>
                    <a:pt x="0" y="149"/>
                    <a:pt x="0" y="149"/>
                    <a:pt x="0" y="149"/>
                  </a:cubicBezTo>
                  <a:cubicBezTo>
                    <a:pt x="107" y="149"/>
                    <a:pt x="174" y="63"/>
                    <a:pt x="235" y="0"/>
                  </a:cubicBezTo>
                  <a:cubicBezTo>
                    <a:pt x="320" y="72"/>
                    <a:pt x="320" y="72"/>
                    <a:pt x="320" y="72"/>
                  </a:cubicBezTo>
                  <a:cubicBezTo>
                    <a:pt x="339" y="88"/>
                    <a:pt x="341" y="117"/>
                    <a:pt x="324" y="13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6" name="Google Shape;7526;p62"/>
            <p:cNvSpPr/>
            <p:nvPr/>
          </p:nvSpPr>
          <p:spPr>
            <a:xfrm>
              <a:off x="7917757" y="3111324"/>
              <a:ext cx="65100" cy="47063"/>
            </a:xfrm>
            <a:custGeom>
              <a:rect b="b" l="l" r="r" t="t"/>
              <a:pathLst>
                <a:path extrusionOk="0" h="334" w="462">
                  <a:moveTo>
                    <a:pt x="457" y="297"/>
                  </a:moveTo>
                  <a:cubicBezTo>
                    <a:pt x="391" y="177"/>
                    <a:pt x="391" y="177"/>
                    <a:pt x="391" y="177"/>
                  </a:cubicBezTo>
                  <a:cubicBezTo>
                    <a:pt x="347" y="82"/>
                    <a:pt x="284" y="29"/>
                    <a:pt x="182" y="9"/>
                  </a:cubicBezTo>
                  <a:cubicBezTo>
                    <a:pt x="117" y="0"/>
                    <a:pt x="117" y="0"/>
                    <a:pt x="117" y="0"/>
                  </a:cubicBezTo>
                  <a:cubicBezTo>
                    <a:pt x="37" y="134"/>
                    <a:pt x="37" y="134"/>
                    <a:pt x="37" y="134"/>
                  </a:cubicBezTo>
                  <a:cubicBezTo>
                    <a:pt x="0" y="334"/>
                    <a:pt x="0" y="334"/>
                    <a:pt x="0" y="334"/>
                  </a:cubicBezTo>
                  <a:cubicBezTo>
                    <a:pt x="252" y="334"/>
                    <a:pt x="252" y="334"/>
                    <a:pt x="252" y="334"/>
                  </a:cubicBezTo>
                  <a:cubicBezTo>
                    <a:pt x="442" y="321"/>
                    <a:pt x="442" y="321"/>
                    <a:pt x="442" y="321"/>
                  </a:cubicBezTo>
                  <a:cubicBezTo>
                    <a:pt x="454" y="321"/>
                    <a:pt x="462" y="308"/>
                    <a:pt x="457" y="29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7" name="Google Shape;7527;p62"/>
            <p:cNvSpPr/>
            <p:nvPr/>
          </p:nvSpPr>
          <p:spPr>
            <a:xfrm>
              <a:off x="7801561" y="3094560"/>
              <a:ext cx="48297" cy="43259"/>
            </a:xfrm>
            <a:custGeom>
              <a:rect b="b" l="l" r="r" t="t"/>
              <a:pathLst>
                <a:path extrusionOk="0" h="307" w="341">
                  <a:moveTo>
                    <a:pt x="16" y="133"/>
                  </a:moveTo>
                  <a:cubicBezTo>
                    <a:pt x="173" y="299"/>
                    <a:pt x="173" y="299"/>
                    <a:pt x="173" y="299"/>
                  </a:cubicBezTo>
                  <a:cubicBezTo>
                    <a:pt x="181" y="307"/>
                    <a:pt x="195" y="307"/>
                    <a:pt x="203" y="298"/>
                  </a:cubicBezTo>
                  <a:cubicBezTo>
                    <a:pt x="341" y="149"/>
                    <a:pt x="341" y="149"/>
                    <a:pt x="341" y="149"/>
                  </a:cubicBezTo>
                  <a:cubicBezTo>
                    <a:pt x="235" y="149"/>
                    <a:pt x="156" y="63"/>
                    <a:pt x="95" y="0"/>
                  </a:cubicBezTo>
                  <a:cubicBezTo>
                    <a:pt x="18" y="72"/>
                    <a:pt x="18" y="72"/>
                    <a:pt x="18" y="72"/>
                  </a:cubicBezTo>
                  <a:cubicBezTo>
                    <a:pt x="0" y="88"/>
                    <a:pt x="0" y="116"/>
                    <a:pt x="16" y="133"/>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8" name="Google Shape;7528;p62"/>
            <p:cNvSpPr/>
            <p:nvPr/>
          </p:nvSpPr>
          <p:spPr>
            <a:xfrm>
              <a:off x="7841738" y="3148033"/>
              <a:ext cx="16205" cy="10427"/>
            </a:xfrm>
            <a:custGeom>
              <a:rect b="b" l="l" r="r" t="t"/>
              <a:pathLst>
                <a:path extrusionOk="0" h="74" w="115">
                  <a:moveTo>
                    <a:pt x="115" y="74"/>
                  </a:moveTo>
                  <a:cubicBezTo>
                    <a:pt x="102" y="45"/>
                    <a:pt x="82" y="20"/>
                    <a:pt x="57" y="0"/>
                  </a:cubicBezTo>
                  <a:cubicBezTo>
                    <a:pt x="33" y="20"/>
                    <a:pt x="13" y="45"/>
                    <a:pt x="0" y="74"/>
                  </a:cubicBezTo>
                  <a:lnTo>
                    <a:pt x="115" y="74"/>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9" name="Google Shape;7529;p62"/>
            <p:cNvSpPr/>
            <p:nvPr/>
          </p:nvSpPr>
          <p:spPr>
            <a:xfrm>
              <a:off x="7765719" y="2878646"/>
              <a:ext cx="164724" cy="76090"/>
            </a:xfrm>
            <a:custGeom>
              <a:rect b="b" l="l" r="r" t="t"/>
              <a:pathLst>
                <a:path extrusionOk="0" h="540" w="1169">
                  <a:moveTo>
                    <a:pt x="1169" y="0"/>
                  </a:moveTo>
                  <a:cubicBezTo>
                    <a:pt x="1169" y="376"/>
                    <a:pt x="1169" y="376"/>
                    <a:pt x="1169" y="376"/>
                  </a:cubicBezTo>
                  <a:cubicBezTo>
                    <a:pt x="1169" y="388"/>
                    <a:pt x="1159" y="397"/>
                    <a:pt x="1148" y="398"/>
                  </a:cubicBezTo>
                  <a:cubicBezTo>
                    <a:pt x="1074" y="399"/>
                    <a:pt x="1016" y="417"/>
                    <a:pt x="954" y="427"/>
                  </a:cubicBezTo>
                  <a:cubicBezTo>
                    <a:pt x="792" y="455"/>
                    <a:pt x="674" y="505"/>
                    <a:pt x="620" y="530"/>
                  </a:cubicBezTo>
                  <a:cubicBezTo>
                    <a:pt x="601" y="540"/>
                    <a:pt x="578" y="540"/>
                    <a:pt x="559" y="530"/>
                  </a:cubicBezTo>
                  <a:cubicBezTo>
                    <a:pt x="487" y="496"/>
                    <a:pt x="298" y="418"/>
                    <a:pt x="45" y="409"/>
                  </a:cubicBezTo>
                  <a:cubicBezTo>
                    <a:pt x="20" y="408"/>
                    <a:pt x="0" y="387"/>
                    <a:pt x="0" y="362"/>
                  </a:cubicBezTo>
                  <a:cubicBezTo>
                    <a:pt x="0" y="0"/>
                    <a:pt x="0" y="0"/>
                    <a:pt x="0" y="0"/>
                  </a:cubicBezTo>
                  <a:cubicBezTo>
                    <a:pt x="1169" y="0"/>
                    <a:pt x="1169" y="0"/>
                    <a:pt x="1169"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0" name="Google Shape;7530;p62"/>
            <p:cNvSpPr/>
            <p:nvPr/>
          </p:nvSpPr>
          <p:spPr>
            <a:xfrm>
              <a:off x="7898033" y="2878646"/>
              <a:ext cx="31867" cy="60168"/>
            </a:xfrm>
            <a:custGeom>
              <a:rect b="b" l="l" r="r" t="t"/>
              <a:pathLst>
                <a:path extrusionOk="0" h="427" w="225">
                  <a:moveTo>
                    <a:pt x="13" y="0"/>
                  </a:moveTo>
                  <a:cubicBezTo>
                    <a:pt x="13" y="406"/>
                    <a:pt x="13" y="406"/>
                    <a:pt x="13" y="406"/>
                  </a:cubicBezTo>
                  <a:cubicBezTo>
                    <a:pt x="13" y="415"/>
                    <a:pt x="7" y="423"/>
                    <a:pt x="0" y="427"/>
                  </a:cubicBezTo>
                  <a:cubicBezTo>
                    <a:pt x="57" y="418"/>
                    <a:pt x="119" y="411"/>
                    <a:pt x="185" y="409"/>
                  </a:cubicBezTo>
                  <a:cubicBezTo>
                    <a:pt x="207" y="408"/>
                    <a:pt x="225" y="390"/>
                    <a:pt x="225" y="368"/>
                  </a:cubicBezTo>
                  <a:cubicBezTo>
                    <a:pt x="225" y="0"/>
                    <a:pt x="225" y="0"/>
                    <a:pt x="225" y="0"/>
                  </a:cubicBezTo>
                  <a:lnTo>
                    <a:pt x="13" y="0"/>
                  </a:ln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1" name="Google Shape;7531;p62"/>
            <p:cNvSpPr/>
            <p:nvPr/>
          </p:nvSpPr>
          <p:spPr>
            <a:xfrm>
              <a:off x="7721784" y="2869397"/>
              <a:ext cx="252793" cy="23691"/>
            </a:xfrm>
            <a:custGeom>
              <a:rect b="b" l="l" r="r" t="t"/>
              <a:pathLst>
                <a:path extrusionOk="0" h="169" w="1794">
                  <a:moveTo>
                    <a:pt x="41" y="169"/>
                  </a:moveTo>
                  <a:cubicBezTo>
                    <a:pt x="19" y="169"/>
                    <a:pt x="0" y="151"/>
                    <a:pt x="0" y="129"/>
                  </a:cubicBezTo>
                  <a:cubicBezTo>
                    <a:pt x="0" y="40"/>
                    <a:pt x="0" y="40"/>
                    <a:pt x="0" y="40"/>
                  </a:cubicBezTo>
                  <a:cubicBezTo>
                    <a:pt x="0" y="18"/>
                    <a:pt x="19" y="0"/>
                    <a:pt x="41" y="0"/>
                  </a:cubicBezTo>
                  <a:cubicBezTo>
                    <a:pt x="1572" y="0"/>
                    <a:pt x="1572" y="0"/>
                    <a:pt x="1572" y="0"/>
                  </a:cubicBezTo>
                  <a:cubicBezTo>
                    <a:pt x="1753" y="10"/>
                    <a:pt x="1753" y="10"/>
                    <a:pt x="1753" y="10"/>
                  </a:cubicBezTo>
                  <a:cubicBezTo>
                    <a:pt x="1776" y="10"/>
                    <a:pt x="1794" y="28"/>
                    <a:pt x="1794" y="51"/>
                  </a:cubicBezTo>
                  <a:cubicBezTo>
                    <a:pt x="1794" y="118"/>
                    <a:pt x="1794" y="118"/>
                    <a:pt x="1794" y="118"/>
                  </a:cubicBezTo>
                  <a:cubicBezTo>
                    <a:pt x="1794" y="140"/>
                    <a:pt x="1776" y="158"/>
                    <a:pt x="1753" y="158"/>
                  </a:cubicBezTo>
                  <a:cubicBezTo>
                    <a:pt x="1562" y="169"/>
                    <a:pt x="1562" y="169"/>
                    <a:pt x="1562" y="169"/>
                  </a:cubicBezTo>
                  <a:cubicBezTo>
                    <a:pt x="41" y="169"/>
                    <a:pt x="41" y="169"/>
                    <a:pt x="41" y="16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2" name="Google Shape;7532;p62"/>
            <p:cNvSpPr/>
            <p:nvPr/>
          </p:nvSpPr>
          <p:spPr>
            <a:xfrm>
              <a:off x="7938211" y="2869397"/>
              <a:ext cx="35791" cy="23691"/>
            </a:xfrm>
            <a:custGeom>
              <a:rect b="b" l="l" r="r" t="t"/>
              <a:pathLst>
                <a:path extrusionOk="0" h="169" w="254">
                  <a:moveTo>
                    <a:pt x="213" y="0"/>
                  </a:moveTo>
                  <a:cubicBezTo>
                    <a:pt x="0" y="0"/>
                    <a:pt x="0" y="0"/>
                    <a:pt x="0" y="0"/>
                  </a:cubicBezTo>
                  <a:cubicBezTo>
                    <a:pt x="23" y="0"/>
                    <a:pt x="41" y="18"/>
                    <a:pt x="41" y="40"/>
                  </a:cubicBezTo>
                  <a:cubicBezTo>
                    <a:pt x="41" y="129"/>
                    <a:pt x="41" y="129"/>
                    <a:pt x="41" y="129"/>
                  </a:cubicBezTo>
                  <a:cubicBezTo>
                    <a:pt x="41" y="151"/>
                    <a:pt x="23" y="169"/>
                    <a:pt x="0" y="169"/>
                  </a:cubicBezTo>
                  <a:cubicBezTo>
                    <a:pt x="213" y="169"/>
                    <a:pt x="213" y="169"/>
                    <a:pt x="213" y="169"/>
                  </a:cubicBezTo>
                  <a:cubicBezTo>
                    <a:pt x="235" y="169"/>
                    <a:pt x="254" y="151"/>
                    <a:pt x="254" y="129"/>
                  </a:cubicBezTo>
                  <a:cubicBezTo>
                    <a:pt x="254" y="40"/>
                    <a:pt x="254" y="40"/>
                    <a:pt x="254" y="40"/>
                  </a:cubicBezTo>
                  <a:cubicBezTo>
                    <a:pt x="254" y="18"/>
                    <a:pt x="235" y="0"/>
                    <a:pt x="213" y="0"/>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3" name="Google Shape;7533;p62"/>
            <p:cNvSpPr/>
            <p:nvPr/>
          </p:nvSpPr>
          <p:spPr>
            <a:xfrm>
              <a:off x="7928452" y="3108723"/>
              <a:ext cx="59061" cy="49599"/>
            </a:xfrm>
            <a:custGeom>
              <a:rect b="b" l="l" r="r" t="t"/>
              <a:pathLst>
                <a:path extrusionOk="0" h="352" w="417">
                  <a:moveTo>
                    <a:pt x="411" y="328"/>
                  </a:moveTo>
                  <a:cubicBezTo>
                    <a:pt x="345" y="194"/>
                    <a:pt x="345" y="194"/>
                    <a:pt x="345" y="194"/>
                  </a:cubicBezTo>
                  <a:cubicBezTo>
                    <a:pt x="301" y="100"/>
                    <a:pt x="215" y="31"/>
                    <a:pt x="112" y="12"/>
                  </a:cubicBezTo>
                  <a:cubicBezTo>
                    <a:pt x="51" y="0"/>
                    <a:pt x="51" y="0"/>
                    <a:pt x="51" y="0"/>
                  </a:cubicBezTo>
                  <a:cubicBezTo>
                    <a:pt x="0" y="86"/>
                    <a:pt x="0" y="86"/>
                    <a:pt x="0" y="86"/>
                  </a:cubicBezTo>
                  <a:cubicBezTo>
                    <a:pt x="70" y="139"/>
                    <a:pt x="159" y="229"/>
                    <a:pt x="176" y="352"/>
                  </a:cubicBezTo>
                  <a:cubicBezTo>
                    <a:pt x="396" y="352"/>
                    <a:pt x="396" y="352"/>
                    <a:pt x="396" y="352"/>
                  </a:cubicBezTo>
                  <a:cubicBezTo>
                    <a:pt x="409" y="352"/>
                    <a:pt x="417" y="339"/>
                    <a:pt x="411" y="32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4" name="Google Shape;7534;p62"/>
            <p:cNvSpPr/>
            <p:nvPr/>
          </p:nvSpPr>
          <p:spPr>
            <a:xfrm>
              <a:off x="7900126" y="3107278"/>
              <a:ext cx="33567" cy="51149"/>
            </a:xfrm>
            <a:custGeom>
              <a:rect b="b" l="l" r="r" t="t"/>
              <a:pathLst>
                <a:path extrusionOk="0" h="363" w="237">
                  <a:moveTo>
                    <a:pt x="172" y="4"/>
                  </a:moveTo>
                  <a:cubicBezTo>
                    <a:pt x="150" y="0"/>
                    <a:pt x="135" y="9"/>
                    <a:pt x="128" y="31"/>
                  </a:cubicBezTo>
                  <a:cubicBezTo>
                    <a:pt x="115" y="43"/>
                    <a:pt x="115" y="43"/>
                    <a:pt x="115" y="43"/>
                  </a:cubicBezTo>
                  <a:cubicBezTo>
                    <a:pt x="0" y="363"/>
                    <a:pt x="0" y="363"/>
                    <a:pt x="0" y="363"/>
                  </a:cubicBezTo>
                  <a:cubicBezTo>
                    <a:pt x="124" y="363"/>
                    <a:pt x="124" y="363"/>
                    <a:pt x="124" y="363"/>
                  </a:cubicBezTo>
                  <a:cubicBezTo>
                    <a:pt x="216" y="109"/>
                    <a:pt x="216" y="109"/>
                    <a:pt x="216" y="109"/>
                  </a:cubicBezTo>
                  <a:cubicBezTo>
                    <a:pt x="237" y="18"/>
                    <a:pt x="237" y="18"/>
                    <a:pt x="237" y="18"/>
                  </a:cubicBezTo>
                  <a:lnTo>
                    <a:pt x="172" y="4"/>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5" name="Google Shape;7535;p62"/>
            <p:cNvSpPr/>
            <p:nvPr/>
          </p:nvSpPr>
          <p:spPr>
            <a:xfrm>
              <a:off x="7916312" y="3106122"/>
              <a:ext cx="19360" cy="16486"/>
            </a:xfrm>
            <a:custGeom>
              <a:rect b="b" l="l" r="r" t="t"/>
              <a:pathLst>
                <a:path extrusionOk="0" h="117" w="136">
                  <a:moveTo>
                    <a:pt x="6" y="35"/>
                  </a:moveTo>
                  <a:cubicBezTo>
                    <a:pt x="0" y="51"/>
                    <a:pt x="0" y="51"/>
                    <a:pt x="0" y="51"/>
                  </a:cubicBezTo>
                  <a:cubicBezTo>
                    <a:pt x="0" y="51"/>
                    <a:pt x="47" y="74"/>
                    <a:pt x="101" y="117"/>
                  </a:cubicBezTo>
                  <a:cubicBezTo>
                    <a:pt x="136" y="19"/>
                    <a:pt x="136" y="19"/>
                    <a:pt x="136" y="19"/>
                  </a:cubicBezTo>
                  <a:cubicBezTo>
                    <a:pt x="59" y="5"/>
                    <a:pt x="59" y="5"/>
                    <a:pt x="59" y="5"/>
                  </a:cubicBezTo>
                  <a:cubicBezTo>
                    <a:pt x="36" y="0"/>
                    <a:pt x="14" y="13"/>
                    <a:pt x="6" y="3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36" name="Google Shape;7536;p62"/>
          <p:cNvGrpSpPr/>
          <p:nvPr/>
        </p:nvGrpSpPr>
        <p:grpSpPr>
          <a:xfrm>
            <a:off x="8177146" y="2429955"/>
            <a:ext cx="222251" cy="284727"/>
            <a:chOff x="8177146" y="2429955"/>
            <a:chExt cx="222251" cy="284727"/>
          </a:xfrm>
        </p:grpSpPr>
        <p:sp>
          <p:nvSpPr>
            <p:cNvPr id="7537" name="Google Shape;7537;p62"/>
            <p:cNvSpPr/>
            <p:nvPr/>
          </p:nvSpPr>
          <p:spPr>
            <a:xfrm>
              <a:off x="8229174" y="2553376"/>
              <a:ext cx="8684" cy="66508"/>
            </a:xfrm>
            <a:custGeom>
              <a:rect b="b" l="l" r="r" t="t"/>
              <a:pathLst>
                <a:path extrusionOk="0" h="472" w="61">
                  <a:moveTo>
                    <a:pt x="31" y="472"/>
                  </a:moveTo>
                  <a:cubicBezTo>
                    <a:pt x="14" y="472"/>
                    <a:pt x="0" y="458"/>
                    <a:pt x="0" y="442"/>
                  </a:cubicBezTo>
                  <a:cubicBezTo>
                    <a:pt x="0" y="30"/>
                    <a:pt x="0" y="30"/>
                    <a:pt x="0" y="30"/>
                  </a:cubicBezTo>
                  <a:cubicBezTo>
                    <a:pt x="0" y="14"/>
                    <a:pt x="14" y="0"/>
                    <a:pt x="31" y="0"/>
                  </a:cubicBezTo>
                  <a:cubicBezTo>
                    <a:pt x="48" y="0"/>
                    <a:pt x="61" y="14"/>
                    <a:pt x="61" y="30"/>
                  </a:cubicBezTo>
                  <a:cubicBezTo>
                    <a:pt x="61" y="442"/>
                    <a:pt x="61" y="442"/>
                    <a:pt x="61" y="442"/>
                  </a:cubicBezTo>
                  <a:cubicBezTo>
                    <a:pt x="61" y="458"/>
                    <a:pt x="48" y="472"/>
                    <a:pt x="31" y="47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8" name="Google Shape;7538;p62"/>
            <p:cNvSpPr/>
            <p:nvPr/>
          </p:nvSpPr>
          <p:spPr>
            <a:xfrm>
              <a:off x="8213277" y="2544705"/>
              <a:ext cx="8375" cy="82854"/>
            </a:xfrm>
            <a:custGeom>
              <a:rect b="b" l="l" r="r" t="t"/>
              <a:pathLst>
                <a:path extrusionOk="0" h="585" w="61">
                  <a:moveTo>
                    <a:pt x="30" y="585"/>
                  </a:moveTo>
                  <a:cubicBezTo>
                    <a:pt x="13" y="585"/>
                    <a:pt x="0" y="571"/>
                    <a:pt x="0" y="554"/>
                  </a:cubicBezTo>
                  <a:cubicBezTo>
                    <a:pt x="0" y="30"/>
                    <a:pt x="0" y="30"/>
                    <a:pt x="0" y="30"/>
                  </a:cubicBezTo>
                  <a:cubicBezTo>
                    <a:pt x="0" y="13"/>
                    <a:pt x="13" y="0"/>
                    <a:pt x="30" y="0"/>
                  </a:cubicBezTo>
                  <a:cubicBezTo>
                    <a:pt x="47" y="0"/>
                    <a:pt x="61" y="13"/>
                    <a:pt x="61" y="30"/>
                  </a:cubicBezTo>
                  <a:cubicBezTo>
                    <a:pt x="61" y="554"/>
                    <a:pt x="61" y="554"/>
                    <a:pt x="61" y="554"/>
                  </a:cubicBezTo>
                  <a:cubicBezTo>
                    <a:pt x="61" y="571"/>
                    <a:pt x="47" y="585"/>
                    <a:pt x="30" y="58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9" name="Google Shape;7539;p62"/>
            <p:cNvSpPr/>
            <p:nvPr/>
          </p:nvSpPr>
          <p:spPr>
            <a:xfrm>
              <a:off x="8204316" y="2429955"/>
              <a:ext cx="167965" cy="110471"/>
            </a:xfrm>
            <a:custGeom>
              <a:rect b="b" l="l" r="r" t="t"/>
              <a:pathLst>
                <a:path extrusionOk="0" h="784" w="1192">
                  <a:moveTo>
                    <a:pt x="1041" y="784"/>
                  </a:moveTo>
                  <a:cubicBezTo>
                    <a:pt x="155" y="784"/>
                    <a:pt x="155" y="784"/>
                    <a:pt x="155" y="784"/>
                  </a:cubicBezTo>
                  <a:cubicBezTo>
                    <a:pt x="36" y="504"/>
                    <a:pt x="36" y="504"/>
                    <a:pt x="36" y="504"/>
                  </a:cubicBezTo>
                  <a:cubicBezTo>
                    <a:pt x="6" y="432"/>
                    <a:pt x="0" y="351"/>
                    <a:pt x="20" y="276"/>
                  </a:cubicBezTo>
                  <a:cubicBezTo>
                    <a:pt x="35" y="222"/>
                    <a:pt x="35" y="222"/>
                    <a:pt x="35" y="222"/>
                  </a:cubicBezTo>
                  <a:cubicBezTo>
                    <a:pt x="70" y="91"/>
                    <a:pt x="189" y="0"/>
                    <a:pt x="324" y="0"/>
                  </a:cubicBezTo>
                  <a:cubicBezTo>
                    <a:pt x="868" y="0"/>
                    <a:pt x="868" y="0"/>
                    <a:pt x="868" y="0"/>
                  </a:cubicBezTo>
                  <a:cubicBezTo>
                    <a:pt x="1003" y="0"/>
                    <a:pt x="1122" y="91"/>
                    <a:pt x="1157" y="222"/>
                  </a:cubicBezTo>
                  <a:cubicBezTo>
                    <a:pt x="1172" y="277"/>
                    <a:pt x="1172" y="277"/>
                    <a:pt x="1172" y="277"/>
                  </a:cubicBezTo>
                  <a:cubicBezTo>
                    <a:pt x="1192" y="352"/>
                    <a:pt x="1187" y="431"/>
                    <a:pt x="1157" y="503"/>
                  </a:cubicBezTo>
                  <a:lnTo>
                    <a:pt x="1041" y="784"/>
                  </a:lnTo>
                  <a:close/>
                </a:path>
              </a:pathLst>
            </a:custGeom>
            <a:solidFill>
              <a:srgbClr val="776F6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0" name="Google Shape;7540;p62"/>
            <p:cNvSpPr/>
            <p:nvPr/>
          </p:nvSpPr>
          <p:spPr>
            <a:xfrm>
              <a:off x="8314732" y="2429955"/>
              <a:ext cx="57928" cy="110471"/>
            </a:xfrm>
            <a:custGeom>
              <a:rect b="b" l="l" r="r" t="t"/>
              <a:pathLst>
                <a:path extrusionOk="0" h="784" w="409">
                  <a:moveTo>
                    <a:pt x="389" y="277"/>
                  </a:moveTo>
                  <a:cubicBezTo>
                    <a:pt x="374" y="222"/>
                    <a:pt x="374" y="222"/>
                    <a:pt x="374" y="222"/>
                  </a:cubicBezTo>
                  <a:cubicBezTo>
                    <a:pt x="339" y="91"/>
                    <a:pt x="220" y="0"/>
                    <a:pt x="85" y="0"/>
                  </a:cubicBezTo>
                  <a:cubicBezTo>
                    <a:pt x="0" y="0"/>
                    <a:pt x="0" y="0"/>
                    <a:pt x="0" y="0"/>
                  </a:cubicBezTo>
                  <a:cubicBezTo>
                    <a:pt x="136" y="0"/>
                    <a:pt x="255" y="91"/>
                    <a:pt x="290" y="222"/>
                  </a:cubicBezTo>
                  <a:cubicBezTo>
                    <a:pt x="305" y="277"/>
                    <a:pt x="305" y="277"/>
                    <a:pt x="305" y="277"/>
                  </a:cubicBezTo>
                  <a:cubicBezTo>
                    <a:pt x="325" y="352"/>
                    <a:pt x="320" y="431"/>
                    <a:pt x="290" y="503"/>
                  </a:cubicBezTo>
                  <a:cubicBezTo>
                    <a:pt x="173" y="784"/>
                    <a:pt x="173" y="784"/>
                    <a:pt x="173" y="784"/>
                  </a:cubicBezTo>
                  <a:cubicBezTo>
                    <a:pt x="258" y="784"/>
                    <a:pt x="258" y="784"/>
                    <a:pt x="258" y="784"/>
                  </a:cubicBezTo>
                  <a:cubicBezTo>
                    <a:pt x="374" y="503"/>
                    <a:pt x="374" y="503"/>
                    <a:pt x="374" y="503"/>
                  </a:cubicBezTo>
                  <a:cubicBezTo>
                    <a:pt x="404" y="431"/>
                    <a:pt x="409" y="352"/>
                    <a:pt x="389" y="277"/>
                  </a:cubicBezTo>
                  <a:close/>
                </a:path>
              </a:pathLst>
            </a:custGeom>
            <a:solidFill>
              <a:srgbClr val="605B5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1" name="Google Shape;7541;p62"/>
            <p:cNvSpPr/>
            <p:nvPr/>
          </p:nvSpPr>
          <p:spPr>
            <a:xfrm>
              <a:off x="8177435" y="2647893"/>
              <a:ext cx="221792" cy="66790"/>
            </a:xfrm>
            <a:custGeom>
              <a:rect b="b" l="l" r="r" t="t"/>
              <a:pathLst>
                <a:path extrusionOk="0" h="474" w="1574">
                  <a:moveTo>
                    <a:pt x="1524" y="474"/>
                  </a:moveTo>
                  <a:cubicBezTo>
                    <a:pt x="1220" y="474"/>
                    <a:pt x="1220" y="474"/>
                    <a:pt x="1220" y="474"/>
                  </a:cubicBezTo>
                  <a:cubicBezTo>
                    <a:pt x="785" y="448"/>
                    <a:pt x="785" y="448"/>
                    <a:pt x="785" y="448"/>
                  </a:cubicBezTo>
                  <a:cubicBezTo>
                    <a:pt x="354" y="474"/>
                    <a:pt x="354" y="474"/>
                    <a:pt x="354" y="474"/>
                  </a:cubicBezTo>
                  <a:cubicBezTo>
                    <a:pt x="50" y="474"/>
                    <a:pt x="50" y="474"/>
                    <a:pt x="50" y="474"/>
                  </a:cubicBezTo>
                  <a:cubicBezTo>
                    <a:pt x="20" y="474"/>
                    <a:pt x="0" y="442"/>
                    <a:pt x="14" y="415"/>
                  </a:cubicBezTo>
                  <a:cubicBezTo>
                    <a:pt x="96" y="248"/>
                    <a:pt x="96" y="248"/>
                    <a:pt x="96" y="248"/>
                  </a:cubicBezTo>
                  <a:cubicBezTo>
                    <a:pt x="133" y="171"/>
                    <a:pt x="197" y="112"/>
                    <a:pt x="276" y="80"/>
                  </a:cubicBezTo>
                  <a:cubicBezTo>
                    <a:pt x="287" y="76"/>
                    <a:pt x="298" y="71"/>
                    <a:pt x="310" y="66"/>
                  </a:cubicBezTo>
                  <a:cubicBezTo>
                    <a:pt x="362" y="45"/>
                    <a:pt x="423" y="20"/>
                    <a:pt x="473" y="0"/>
                  </a:cubicBezTo>
                  <a:cubicBezTo>
                    <a:pt x="1018" y="0"/>
                    <a:pt x="1018" y="0"/>
                    <a:pt x="1018" y="0"/>
                  </a:cubicBezTo>
                  <a:cubicBezTo>
                    <a:pt x="1103" y="0"/>
                    <a:pt x="1103" y="0"/>
                    <a:pt x="1103" y="0"/>
                  </a:cubicBezTo>
                  <a:cubicBezTo>
                    <a:pt x="1267" y="67"/>
                    <a:pt x="1267" y="67"/>
                    <a:pt x="1267" y="67"/>
                  </a:cubicBezTo>
                  <a:cubicBezTo>
                    <a:pt x="1299" y="79"/>
                    <a:pt x="1299" y="79"/>
                    <a:pt x="1299" y="79"/>
                  </a:cubicBezTo>
                  <a:cubicBezTo>
                    <a:pt x="1379" y="111"/>
                    <a:pt x="1443" y="172"/>
                    <a:pt x="1481" y="249"/>
                  </a:cubicBezTo>
                  <a:cubicBezTo>
                    <a:pt x="1561" y="415"/>
                    <a:pt x="1561" y="415"/>
                    <a:pt x="1561" y="415"/>
                  </a:cubicBezTo>
                  <a:cubicBezTo>
                    <a:pt x="1574" y="442"/>
                    <a:pt x="1554" y="474"/>
                    <a:pt x="1524" y="47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2" name="Google Shape;7542;p62"/>
            <p:cNvSpPr/>
            <p:nvPr/>
          </p:nvSpPr>
          <p:spPr>
            <a:xfrm>
              <a:off x="8302592" y="2640378"/>
              <a:ext cx="96805" cy="74117"/>
            </a:xfrm>
            <a:custGeom>
              <a:rect b="b" l="l" r="r" t="t"/>
              <a:pathLst>
                <a:path extrusionOk="0" h="526" w="687">
                  <a:moveTo>
                    <a:pt x="637" y="526"/>
                  </a:moveTo>
                  <a:cubicBezTo>
                    <a:pt x="618" y="526"/>
                    <a:pt x="618" y="526"/>
                    <a:pt x="618" y="526"/>
                  </a:cubicBezTo>
                  <a:cubicBezTo>
                    <a:pt x="509" y="301"/>
                    <a:pt x="509" y="301"/>
                    <a:pt x="509" y="301"/>
                  </a:cubicBezTo>
                  <a:cubicBezTo>
                    <a:pt x="472" y="224"/>
                    <a:pt x="407" y="163"/>
                    <a:pt x="328" y="131"/>
                  </a:cubicBezTo>
                  <a:cubicBezTo>
                    <a:pt x="296" y="119"/>
                    <a:pt x="296" y="119"/>
                    <a:pt x="296" y="119"/>
                  </a:cubicBezTo>
                  <a:cubicBezTo>
                    <a:pt x="131" y="52"/>
                    <a:pt x="131" y="52"/>
                    <a:pt x="131" y="52"/>
                  </a:cubicBezTo>
                  <a:cubicBezTo>
                    <a:pt x="131" y="52"/>
                    <a:pt x="131" y="52"/>
                    <a:pt x="131" y="52"/>
                  </a:cubicBezTo>
                  <a:cubicBezTo>
                    <a:pt x="0" y="0"/>
                    <a:pt x="0" y="0"/>
                    <a:pt x="0" y="0"/>
                  </a:cubicBezTo>
                  <a:cubicBezTo>
                    <a:pt x="84" y="0"/>
                    <a:pt x="84" y="0"/>
                    <a:pt x="84" y="0"/>
                  </a:cubicBezTo>
                  <a:cubicBezTo>
                    <a:pt x="216" y="52"/>
                    <a:pt x="216" y="52"/>
                    <a:pt x="216" y="52"/>
                  </a:cubicBezTo>
                  <a:cubicBezTo>
                    <a:pt x="380" y="119"/>
                    <a:pt x="380" y="119"/>
                    <a:pt x="380" y="119"/>
                  </a:cubicBezTo>
                  <a:cubicBezTo>
                    <a:pt x="412" y="131"/>
                    <a:pt x="412" y="131"/>
                    <a:pt x="412" y="131"/>
                  </a:cubicBezTo>
                  <a:cubicBezTo>
                    <a:pt x="492" y="163"/>
                    <a:pt x="556" y="224"/>
                    <a:pt x="594" y="301"/>
                  </a:cubicBezTo>
                  <a:cubicBezTo>
                    <a:pt x="674" y="467"/>
                    <a:pt x="674" y="467"/>
                    <a:pt x="674" y="467"/>
                  </a:cubicBezTo>
                  <a:cubicBezTo>
                    <a:pt x="687" y="494"/>
                    <a:pt x="667" y="526"/>
                    <a:pt x="637" y="526"/>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3" name="Google Shape;7543;p62"/>
            <p:cNvSpPr/>
            <p:nvPr/>
          </p:nvSpPr>
          <p:spPr>
            <a:xfrm>
              <a:off x="8243916" y="2640378"/>
              <a:ext cx="89228" cy="37481"/>
            </a:xfrm>
            <a:custGeom>
              <a:rect b="b" l="l" r="r" t="t"/>
              <a:pathLst>
                <a:path extrusionOk="0" h="266" w="630">
                  <a:moveTo>
                    <a:pt x="630" y="52"/>
                  </a:moveTo>
                  <a:cubicBezTo>
                    <a:pt x="321" y="266"/>
                    <a:pt x="321" y="266"/>
                    <a:pt x="321" y="266"/>
                  </a:cubicBezTo>
                  <a:cubicBezTo>
                    <a:pt x="218" y="197"/>
                    <a:pt x="218" y="197"/>
                    <a:pt x="218" y="197"/>
                  </a:cubicBezTo>
                  <a:cubicBezTo>
                    <a:pt x="164" y="161"/>
                    <a:pt x="164" y="161"/>
                    <a:pt x="164" y="161"/>
                  </a:cubicBezTo>
                  <a:cubicBezTo>
                    <a:pt x="0" y="52"/>
                    <a:pt x="0" y="52"/>
                    <a:pt x="0" y="52"/>
                  </a:cubicBezTo>
                  <a:cubicBezTo>
                    <a:pt x="5" y="50"/>
                    <a:pt x="129" y="0"/>
                    <a:pt x="129" y="0"/>
                  </a:cubicBezTo>
                  <a:cubicBezTo>
                    <a:pt x="498" y="0"/>
                    <a:pt x="498" y="0"/>
                    <a:pt x="498" y="0"/>
                  </a:cubicBezTo>
                  <a:lnTo>
                    <a:pt x="630" y="5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4" name="Google Shape;7544;p62"/>
            <p:cNvSpPr/>
            <p:nvPr/>
          </p:nvSpPr>
          <p:spPr>
            <a:xfrm>
              <a:off x="8268774" y="2653673"/>
              <a:ext cx="20233" cy="14741"/>
            </a:xfrm>
            <a:custGeom>
              <a:rect b="b" l="l" r="r" t="t"/>
              <a:pathLst>
                <a:path extrusionOk="0" h="51" w="70">
                  <a:moveTo>
                    <a:pt x="70" y="15"/>
                  </a:moveTo>
                  <a:lnTo>
                    <a:pt x="21" y="51"/>
                  </a:lnTo>
                  <a:lnTo>
                    <a:pt x="0" y="36"/>
                  </a:lnTo>
                  <a:lnTo>
                    <a:pt x="49" y="1"/>
                  </a:lnTo>
                  <a:lnTo>
                    <a:pt x="70" y="0"/>
                  </a:lnTo>
                  <a:lnTo>
                    <a:pt x="70" y="15"/>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5" name="Google Shape;7545;p62"/>
            <p:cNvSpPr/>
            <p:nvPr/>
          </p:nvSpPr>
          <p:spPr>
            <a:xfrm>
              <a:off x="8283226" y="2640378"/>
              <a:ext cx="49716" cy="37576"/>
            </a:xfrm>
            <a:custGeom>
              <a:rect b="b" l="l" r="r" t="t"/>
              <a:pathLst>
                <a:path extrusionOk="0" h="130" w="172">
                  <a:moveTo>
                    <a:pt x="108" y="0"/>
                  </a:moveTo>
                  <a:lnTo>
                    <a:pt x="67" y="0"/>
                  </a:lnTo>
                  <a:lnTo>
                    <a:pt x="131" y="26"/>
                  </a:lnTo>
                  <a:lnTo>
                    <a:pt x="0" y="117"/>
                  </a:lnTo>
                  <a:lnTo>
                    <a:pt x="21" y="130"/>
                  </a:lnTo>
                  <a:lnTo>
                    <a:pt x="172" y="26"/>
                  </a:lnTo>
                  <a:lnTo>
                    <a:pt x="108"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6" name="Google Shape;7546;p62"/>
            <p:cNvSpPr/>
            <p:nvPr/>
          </p:nvSpPr>
          <p:spPr>
            <a:xfrm>
              <a:off x="8262126" y="2608872"/>
              <a:ext cx="52317" cy="49137"/>
            </a:xfrm>
            <a:custGeom>
              <a:rect b="b" l="l" r="r" t="t"/>
              <a:pathLst>
                <a:path extrusionOk="0" h="170" w="181">
                  <a:moveTo>
                    <a:pt x="181" y="109"/>
                  </a:moveTo>
                  <a:lnTo>
                    <a:pt x="181" y="0"/>
                  </a:lnTo>
                  <a:lnTo>
                    <a:pt x="0" y="0"/>
                  </a:lnTo>
                  <a:lnTo>
                    <a:pt x="0" y="109"/>
                  </a:lnTo>
                  <a:lnTo>
                    <a:pt x="93" y="170"/>
                  </a:lnTo>
                  <a:lnTo>
                    <a:pt x="181" y="109"/>
                  </a:lnTo>
                  <a:close/>
                </a:path>
              </a:pathLst>
            </a:custGeom>
            <a:solidFill>
              <a:srgbClr val="FCDED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7" name="Google Shape;7547;p62"/>
            <p:cNvSpPr/>
            <p:nvPr/>
          </p:nvSpPr>
          <p:spPr>
            <a:xfrm>
              <a:off x="8282937" y="2608872"/>
              <a:ext cx="31442" cy="49177"/>
            </a:xfrm>
            <a:custGeom>
              <a:rect b="b" l="l" r="r" t="t"/>
              <a:pathLst>
                <a:path extrusionOk="0" h="349" w="222">
                  <a:moveTo>
                    <a:pt x="138" y="0"/>
                  </a:moveTo>
                  <a:cubicBezTo>
                    <a:pt x="138" y="173"/>
                    <a:pt x="138" y="173"/>
                    <a:pt x="138" y="173"/>
                  </a:cubicBezTo>
                  <a:cubicBezTo>
                    <a:pt x="138" y="205"/>
                    <a:pt x="122" y="236"/>
                    <a:pt x="95" y="254"/>
                  </a:cubicBezTo>
                  <a:cubicBezTo>
                    <a:pt x="0" y="320"/>
                    <a:pt x="0" y="320"/>
                    <a:pt x="0" y="320"/>
                  </a:cubicBezTo>
                  <a:cubicBezTo>
                    <a:pt x="43" y="349"/>
                    <a:pt x="43" y="349"/>
                    <a:pt x="43" y="349"/>
                  </a:cubicBezTo>
                  <a:cubicBezTo>
                    <a:pt x="222" y="225"/>
                    <a:pt x="222" y="225"/>
                    <a:pt x="222" y="225"/>
                  </a:cubicBezTo>
                  <a:cubicBezTo>
                    <a:pt x="222" y="0"/>
                    <a:pt x="222" y="0"/>
                    <a:pt x="222" y="0"/>
                  </a:cubicBezTo>
                  <a:cubicBezTo>
                    <a:pt x="138" y="0"/>
                    <a:pt x="138" y="0"/>
                    <a:pt x="138" y="0"/>
                  </a:cubicBez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8" name="Google Shape;7548;p62"/>
            <p:cNvSpPr/>
            <p:nvPr/>
          </p:nvSpPr>
          <p:spPr>
            <a:xfrm>
              <a:off x="8209230" y="2523605"/>
              <a:ext cx="24237" cy="33850"/>
            </a:xfrm>
            <a:custGeom>
              <a:rect b="b" l="l" r="r" t="t"/>
              <a:pathLst>
                <a:path extrusionOk="0" h="239" w="172">
                  <a:moveTo>
                    <a:pt x="141" y="239"/>
                  </a:moveTo>
                  <a:cubicBezTo>
                    <a:pt x="57" y="222"/>
                    <a:pt x="57" y="222"/>
                    <a:pt x="57" y="222"/>
                  </a:cubicBezTo>
                  <a:cubicBezTo>
                    <a:pt x="23" y="201"/>
                    <a:pt x="0" y="163"/>
                    <a:pt x="0" y="120"/>
                  </a:cubicBezTo>
                  <a:cubicBezTo>
                    <a:pt x="0" y="119"/>
                    <a:pt x="0" y="119"/>
                    <a:pt x="0" y="119"/>
                  </a:cubicBezTo>
                  <a:cubicBezTo>
                    <a:pt x="0" y="53"/>
                    <a:pt x="54" y="0"/>
                    <a:pt x="120" y="0"/>
                  </a:cubicBezTo>
                  <a:cubicBezTo>
                    <a:pt x="141" y="0"/>
                    <a:pt x="141" y="0"/>
                    <a:pt x="141" y="0"/>
                  </a:cubicBezTo>
                  <a:cubicBezTo>
                    <a:pt x="172" y="119"/>
                    <a:pt x="172" y="119"/>
                    <a:pt x="172" y="119"/>
                  </a:cubicBezTo>
                  <a:lnTo>
                    <a:pt x="141" y="239"/>
                  </a:lnTo>
                  <a:close/>
                </a:path>
              </a:pathLst>
            </a:custGeom>
            <a:solidFill>
              <a:srgbClr val="FCDED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9" name="Google Shape;7549;p62"/>
            <p:cNvSpPr/>
            <p:nvPr/>
          </p:nvSpPr>
          <p:spPr>
            <a:xfrm>
              <a:off x="8217324" y="2523605"/>
              <a:ext cx="16205" cy="33850"/>
            </a:xfrm>
            <a:custGeom>
              <a:rect b="b" l="l" r="r" t="t"/>
              <a:pathLst>
                <a:path extrusionOk="0" h="239" w="115">
                  <a:moveTo>
                    <a:pt x="63" y="0"/>
                  </a:moveTo>
                  <a:cubicBezTo>
                    <a:pt x="40" y="0"/>
                    <a:pt x="18" y="6"/>
                    <a:pt x="0" y="17"/>
                  </a:cubicBezTo>
                  <a:cubicBezTo>
                    <a:pt x="0" y="222"/>
                    <a:pt x="0" y="222"/>
                    <a:pt x="0" y="222"/>
                  </a:cubicBezTo>
                  <a:cubicBezTo>
                    <a:pt x="18" y="233"/>
                    <a:pt x="40" y="239"/>
                    <a:pt x="63" y="239"/>
                  </a:cubicBezTo>
                  <a:cubicBezTo>
                    <a:pt x="84" y="239"/>
                    <a:pt x="84" y="239"/>
                    <a:pt x="84" y="239"/>
                  </a:cubicBezTo>
                  <a:cubicBezTo>
                    <a:pt x="115" y="119"/>
                    <a:pt x="115" y="119"/>
                    <a:pt x="115" y="119"/>
                  </a:cubicBezTo>
                  <a:cubicBezTo>
                    <a:pt x="84" y="0"/>
                    <a:pt x="84" y="0"/>
                    <a:pt x="84" y="0"/>
                  </a:cubicBezTo>
                  <a:cubicBezTo>
                    <a:pt x="63" y="0"/>
                    <a:pt x="63" y="0"/>
                    <a:pt x="63" y="0"/>
                  </a:cubicBez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0" name="Google Shape;7550;p62"/>
            <p:cNvSpPr/>
            <p:nvPr/>
          </p:nvSpPr>
          <p:spPr>
            <a:xfrm>
              <a:off x="8341902" y="2523605"/>
              <a:ext cx="25094" cy="33850"/>
            </a:xfrm>
            <a:custGeom>
              <a:rect b="b" l="l" r="r" t="t"/>
              <a:pathLst>
                <a:path extrusionOk="0" h="239" w="179">
                  <a:moveTo>
                    <a:pt x="38" y="239"/>
                  </a:moveTo>
                  <a:cubicBezTo>
                    <a:pt x="60" y="239"/>
                    <a:pt x="60" y="239"/>
                    <a:pt x="60" y="239"/>
                  </a:cubicBezTo>
                  <a:cubicBezTo>
                    <a:pt x="126" y="239"/>
                    <a:pt x="179" y="186"/>
                    <a:pt x="179" y="120"/>
                  </a:cubicBezTo>
                  <a:cubicBezTo>
                    <a:pt x="179" y="119"/>
                    <a:pt x="179" y="119"/>
                    <a:pt x="179" y="119"/>
                  </a:cubicBezTo>
                  <a:cubicBezTo>
                    <a:pt x="179" y="53"/>
                    <a:pt x="126" y="0"/>
                    <a:pt x="60" y="0"/>
                  </a:cubicBezTo>
                  <a:cubicBezTo>
                    <a:pt x="38" y="0"/>
                    <a:pt x="38" y="0"/>
                    <a:pt x="38" y="0"/>
                  </a:cubicBezTo>
                  <a:cubicBezTo>
                    <a:pt x="0" y="115"/>
                    <a:pt x="0" y="115"/>
                    <a:pt x="0" y="115"/>
                  </a:cubicBezTo>
                  <a:lnTo>
                    <a:pt x="38" y="239"/>
                  </a:lnTo>
                  <a:close/>
                </a:path>
              </a:pathLst>
            </a:custGeom>
            <a:solidFill>
              <a:srgbClr val="FCDED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1" name="Google Shape;7551;p62"/>
            <p:cNvSpPr/>
            <p:nvPr/>
          </p:nvSpPr>
          <p:spPr>
            <a:xfrm>
              <a:off x="8346238" y="2523605"/>
              <a:ext cx="20820" cy="33850"/>
            </a:xfrm>
            <a:custGeom>
              <a:rect b="b" l="l" r="r" t="t"/>
              <a:pathLst>
                <a:path extrusionOk="0" h="239" w="147">
                  <a:moveTo>
                    <a:pt x="28" y="0"/>
                  </a:moveTo>
                  <a:cubicBezTo>
                    <a:pt x="6" y="0"/>
                    <a:pt x="6" y="0"/>
                    <a:pt x="6" y="0"/>
                  </a:cubicBezTo>
                  <a:cubicBezTo>
                    <a:pt x="0" y="19"/>
                    <a:pt x="0" y="19"/>
                    <a:pt x="0" y="19"/>
                  </a:cubicBezTo>
                  <a:cubicBezTo>
                    <a:pt x="34" y="40"/>
                    <a:pt x="63" y="76"/>
                    <a:pt x="63" y="119"/>
                  </a:cubicBezTo>
                  <a:cubicBezTo>
                    <a:pt x="63" y="120"/>
                    <a:pt x="63" y="120"/>
                    <a:pt x="63" y="120"/>
                  </a:cubicBezTo>
                  <a:cubicBezTo>
                    <a:pt x="63" y="163"/>
                    <a:pt x="35" y="201"/>
                    <a:pt x="1" y="222"/>
                  </a:cubicBezTo>
                  <a:cubicBezTo>
                    <a:pt x="6" y="239"/>
                    <a:pt x="6" y="239"/>
                    <a:pt x="6" y="239"/>
                  </a:cubicBezTo>
                  <a:cubicBezTo>
                    <a:pt x="28" y="239"/>
                    <a:pt x="28" y="239"/>
                    <a:pt x="28" y="239"/>
                  </a:cubicBezTo>
                  <a:cubicBezTo>
                    <a:pt x="94" y="239"/>
                    <a:pt x="147" y="186"/>
                    <a:pt x="147" y="120"/>
                  </a:cubicBezTo>
                  <a:cubicBezTo>
                    <a:pt x="147" y="119"/>
                    <a:pt x="147" y="119"/>
                    <a:pt x="147" y="119"/>
                  </a:cubicBezTo>
                  <a:cubicBezTo>
                    <a:pt x="147" y="53"/>
                    <a:pt x="94" y="0"/>
                    <a:pt x="28" y="0"/>
                  </a:cubicBez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2" name="Google Shape;7552;p62"/>
            <p:cNvSpPr/>
            <p:nvPr/>
          </p:nvSpPr>
          <p:spPr>
            <a:xfrm>
              <a:off x="8229174" y="2502505"/>
              <a:ext cx="117801" cy="116671"/>
            </a:xfrm>
            <a:custGeom>
              <a:rect b="b" l="l" r="r" t="t"/>
              <a:pathLst>
                <a:path extrusionOk="0" h="828" w="836">
                  <a:moveTo>
                    <a:pt x="836" y="151"/>
                  </a:moveTo>
                  <a:cubicBezTo>
                    <a:pt x="836" y="410"/>
                    <a:pt x="836" y="410"/>
                    <a:pt x="836" y="410"/>
                  </a:cubicBezTo>
                  <a:cubicBezTo>
                    <a:pt x="836" y="641"/>
                    <a:pt x="649" y="828"/>
                    <a:pt x="418" y="828"/>
                  </a:cubicBezTo>
                  <a:cubicBezTo>
                    <a:pt x="188" y="828"/>
                    <a:pt x="0" y="641"/>
                    <a:pt x="0" y="410"/>
                  </a:cubicBezTo>
                  <a:cubicBezTo>
                    <a:pt x="0" y="151"/>
                    <a:pt x="0" y="151"/>
                    <a:pt x="0" y="151"/>
                  </a:cubicBezTo>
                  <a:cubicBezTo>
                    <a:pt x="153" y="34"/>
                    <a:pt x="153" y="34"/>
                    <a:pt x="153" y="34"/>
                  </a:cubicBezTo>
                  <a:cubicBezTo>
                    <a:pt x="197" y="1"/>
                    <a:pt x="258" y="0"/>
                    <a:pt x="303" y="32"/>
                  </a:cubicBezTo>
                  <a:cubicBezTo>
                    <a:pt x="385" y="90"/>
                    <a:pt x="385" y="90"/>
                    <a:pt x="385" y="90"/>
                  </a:cubicBezTo>
                  <a:cubicBezTo>
                    <a:pt x="405" y="104"/>
                    <a:pt x="431" y="104"/>
                    <a:pt x="451" y="90"/>
                  </a:cubicBezTo>
                  <a:cubicBezTo>
                    <a:pt x="535" y="32"/>
                    <a:pt x="535" y="32"/>
                    <a:pt x="535" y="32"/>
                  </a:cubicBezTo>
                  <a:cubicBezTo>
                    <a:pt x="580" y="0"/>
                    <a:pt x="640" y="1"/>
                    <a:pt x="684" y="35"/>
                  </a:cubicBezTo>
                  <a:lnTo>
                    <a:pt x="836" y="151"/>
                  </a:lnTo>
                  <a:close/>
                </a:path>
              </a:pathLst>
            </a:custGeom>
            <a:solidFill>
              <a:srgbClr val="F9F3F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3" name="Google Shape;7553;p62"/>
            <p:cNvSpPr/>
            <p:nvPr/>
          </p:nvSpPr>
          <p:spPr>
            <a:xfrm>
              <a:off x="8282359" y="2502794"/>
              <a:ext cx="64819" cy="116390"/>
            </a:xfrm>
            <a:custGeom>
              <a:rect b="b" l="l" r="r" t="t"/>
              <a:pathLst>
                <a:path extrusionOk="0" h="826" w="460">
                  <a:moveTo>
                    <a:pt x="308" y="33"/>
                  </a:moveTo>
                  <a:cubicBezTo>
                    <a:pt x="274" y="6"/>
                    <a:pt x="229" y="0"/>
                    <a:pt x="189" y="14"/>
                  </a:cubicBezTo>
                  <a:cubicBezTo>
                    <a:pt x="201" y="18"/>
                    <a:pt x="213" y="25"/>
                    <a:pt x="224" y="33"/>
                  </a:cubicBezTo>
                  <a:cubicBezTo>
                    <a:pt x="353" y="131"/>
                    <a:pt x="353" y="131"/>
                    <a:pt x="353" y="131"/>
                  </a:cubicBezTo>
                  <a:cubicBezTo>
                    <a:pt x="367" y="142"/>
                    <a:pt x="376" y="159"/>
                    <a:pt x="376" y="178"/>
                  </a:cubicBezTo>
                  <a:cubicBezTo>
                    <a:pt x="376" y="408"/>
                    <a:pt x="376" y="408"/>
                    <a:pt x="376" y="408"/>
                  </a:cubicBezTo>
                  <a:cubicBezTo>
                    <a:pt x="376" y="625"/>
                    <a:pt x="211" y="803"/>
                    <a:pt x="0" y="824"/>
                  </a:cubicBezTo>
                  <a:cubicBezTo>
                    <a:pt x="14" y="825"/>
                    <a:pt x="28" y="826"/>
                    <a:pt x="42" y="826"/>
                  </a:cubicBezTo>
                  <a:cubicBezTo>
                    <a:pt x="273" y="826"/>
                    <a:pt x="460" y="639"/>
                    <a:pt x="460" y="408"/>
                  </a:cubicBezTo>
                  <a:cubicBezTo>
                    <a:pt x="460" y="149"/>
                    <a:pt x="460" y="149"/>
                    <a:pt x="460" y="149"/>
                  </a:cubicBezTo>
                  <a:lnTo>
                    <a:pt x="308" y="33"/>
                  </a:lnTo>
                  <a:close/>
                </a:path>
              </a:pathLst>
            </a:custGeom>
            <a:solidFill>
              <a:srgbClr val="F3EA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4" name="Google Shape;7554;p62"/>
            <p:cNvSpPr/>
            <p:nvPr/>
          </p:nvSpPr>
          <p:spPr>
            <a:xfrm>
              <a:off x="8310685" y="2563492"/>
              <a:ext cx="0" cy="0"/>
            </a:xfrm>
            <a:prstGeom prst="ellipse">
              <a:avLst/>
            </a:prstGeom>
            <a:solidFill>
              <a:srgbClr val="F6B3B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5" name="Google Shape;7555;p62"/>
            <p:cNvSpPr/>
            <p:nvPr/>
          </p:nvSpPr>
          <p:spPr>
            <a:xfrm>
              <a:off x="8246228" y="2563203"/>
              <a:ext cx="0" cy="0"/>
            </a:xfrm>
            <a:prstGeom prst="ellipse">
              <a:avLst/>
            </a:prstGeom>
            <a:solidFill>
              <a:srgbClr val="F6B3B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6" name="Google Shape;7556;p62"/>
            <p:cNvSpPr/>
            <p:nvPr/>
          </p:nvSpPr>
          <p:spPr>
            <a:xfrm>
              <a:off x="8280914" y="2543838"/>
              <a:ext cx="14730" cy="22827"/>
            </a:xfrm>
            <a:custGeom>
              <a:rect b="b" l="l" r="r" t="t"/>
              <a:pathLst>
                <a:path extrusionOk="0" h="162" w="104">
                  <a:moveTo>
                    <a:pt x="52" y="162"/>
                  </a:moveTo>
                  <a:cubicBezTo>
                    <a:pt x="52" y="162"/>
                    <a:pt x="52" y="162"/>
                    <a:pt x="52" y="162"/>
                  </a:cubicBezTo>
                  <a:cubicBezTo>
                    <a:pt x="23" y="162"/>
                    <a:pt x="0" y="139"/>
                    <a:pt x="0" y="110"/>
                  </a:cubicBezTo>
                  <a:cubicBezTo>
                    <a:pt x="0" y="52"/>
                    <a:pt x="0" y="52"/>
                    <a:pt x="0" y="52"/>
                  </a:cubicBezTo>
                  <a:cubicBezTo>
                    <a:pt x="0" y="23"/>
                    <a:pt x="23" y="0"/>
                    <a:pt x="52" y="0"/>
                  </a:cubicBezTo>
                  <a:cubicBezTo>
                    <a:pt x="52" y="0"/>
                    <a:pt x="52" y="0"/>
                    <a:pt x="52" y="0"/>
                  </a:cubicBezTo>
                  <a:cubicBezTo>
                    <a:pt x="81" y="0"/>
                    <a:pt x="104" y="23"/>
                    <a:pt x="104" y="52"/>
                  </a:cubicBezTo>
                  <a:cubicBezTo>
                    <a:pt x="104" y="110"/>
                    <a:pt x="104" y="110"/>
                    <a:pt x="104" y="110"/>
                  </a:cubicBezTo>
                  <a:cubicBezTo>
                    <a:pt x="104" y="139"/>
                    <a:pt x="81" y="162"/>
                    <a:pt x="52" y="162"/>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7" name="Google Shape;7557;p62"/>
            <p:cNvSpPr/>
            <p:nvPr/>
          </p:nvSpPr>
          <p:spPr>
            <a:xfrm>
              <a:off x="8229174" y="2449610"/>
              <a:ext cx="117801" cy="47345"/>
            </a:xfrm>
            <a:custGeom>
              <a:rect b="b" l="l" r="r" t="t"/>
              <a:pathLst>
                <a:path extrusionOk="0" h="336" w="836">
                  <a:moveTo>
                    <a:pt x="836" y="191"/>
                  </a:moveTo>
                  <a:cubicBezTo>
                    <a:pt x="836" y="336"/>
                    <a:pt x="836" y="336"/>
                    <a:pt x="836" y="336"/>
                  </a:cubicBezTo>
                  <a:cubicBezTo>
                    <a:pt x="823" y="313"/>
                    <a:pt x="823" y="313"/>
                    <a:pt x="823" y="313"/>
                  </a:cubicBezTo>
                  <a:cubicBezTo>
                    <a:pt x="821" y="309"/>
                    <a:pt x="819" y="305"/>
                    <a:pt x="816" y="301"/>
                  </a:cubicBezTo>
                  <a:cubicBezTo>
                    <a:pt x="774" y="231"/>
                    <a:pt x="707" y="181"/>
                    <a:pt x="630" y="161"/>
                  </a:cubicBezTo>
                  <a:cubicBezTo>
                    <a:pt x="625" y="160"/>
                    <a:pt x="621" y="159"/>
                    <a:pt x="617" y="158"/>
                  </a:cubicBezTo>
                  <a:cubicBezTo>
                    <a:pt x="595" y="153"/>
                    <a:pt x="573" y="151"/>
                    <a:pt x="549" y="151"/>
                  </a:cubicBezTo>
                  <a:cubicBezTo>
                    <a:pt x="287" y="151"/>
                    <a:pt x="287" y="151"/>
                    <a:pt x="287" y="151"/>
                  </a:cubicBezTo>
                  <a:cubicBezTo>
                    <a:pt x="173" y="151"/>
                    <a:pt x="68" y="213"/>
                    <a:pt x="13" y="313"/>
                  </a:cubicBezTo>
                  <a:cubicBezTo>
                    <a:pt x="0" y="336"/>
                    <a:pt x="0" y="336"/>
                    <a:pt x="0" y="336"/>
                  </a:cubicBezTo>
                  <a:cubicBezTo>
                    <a:pt x="0" y="191"/>
                    <a:pt x="0" y="191"/>
                    <a:pt x="0" y="191"/>
                  </a:cubicBezTo>
                  <a:cubicBezTo>
                    <a:pt x="0" y="86"/>
                    <a:pt x="86" y="0"/>
                    <a:pt x="191" y="0"/>
                  </a:cubicBezTo>
                  <a:cubicBezTo>
                    <a:pt x="646" y="0"/>
                    <a:pt x="646" y="0"/>
                    <a:pt x="646" y="0"/>
                  </a:cubicBezTo>
                  <a:cubicBezTo>
                    <a:pt x="669" y="0"/>
                    <a:pt x="692" y="5"/>
                    <a:pt x="713" y="13"/>
                  </a:cubicBezTo>
                  <a:cubicBezTo>
                    <a:pt x="731" y="19"/>
                    <a:pt x="747" y="28"/>
                    <a:pt x="761" y="39"/>
                  </a:cubicBezTo>
                  <a:cubicBezTo>
                    <a:pt x="807" y="74"/>
                    <a:pt x="836" y="129"/>
                    <a:pt x="836" y="191"/>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8" name="Google Shape;7558;p62"/>
            <p:cNvSpPr/>
            <p:nvPr/>
          </p:nvSpPr>
          <p:spPr>
            <a:xfrm>
              <a:off x="8317044" y="2451344"/>
              <a:ext cx="30014" cy="45746"/>
            </a:xfrm>
            <a:custGeom>
              <a:rect b="b" l="l" r="r" t="t"/>
              <a:pathLst>
                <a:path extrusionOk="0" h="323" w="213">
                  <a:moveTo>
                    <a:pt x="213" y="178"/>
                  </a:moveTo>
                  <a:cubicBezTo>
                    <a:pt x="213" y="323"/>
                    <a:pt x="213" y="323"/>
                    <a:pt x="213" y="323"/>
                  </a:cubicBezTo>
                  <a:cubicBezTo>
                    <a:pt x="200" y="300"/>
                    <a:pt x="200" y="300"/>
                    <a:pt x="200" y="300"/>
                  </a:cubicBezTo>
                  <a:cubicBezTo>
                    <a:pt x="198" y="296"/>
                    <a:pt x="196" y="292"/>
                    <a:pt x="193" y="288"/>
                  </a:cubicBezTo>
                  <a:cubicBezTo>
                    <a:pt x="151" y="218"/>
                    <a:pt x="84" y="168"/>
                    <a:pt x="7" y="148"/>
                  </a:cubicBezTo>
                  <a:cubicBezTo>
                    <a:pt x="12" y="141"/>
                    <a:pt x="15" y="132"/>
                    <a:pt x="15" y="122"/>
                  </a:cubicBezTo>
                  <a:cubicBezTo>
                    <a:pt x="15" y="114"/>
                    <a:pt x="13" y="106"/>
                    <a:pt x="8" y="98"/>
                  </a:cubicBezTo>
                  <a:cubicBezTo>
                    <a:pt x="2" y="91"/>
                    <a:pt x="0" y="83"/>
                    <a:pt x="0" y="75"/>
                  </a:cubicBezTo>
                  <a:cubicBezTo>
                    <a:pt x="0" y="51"/>
                    <a:pt x="19" y="30"/>
                    <a:pt x="46" y="32"/>
                  </a:cubicBezTo>
                  <a:cubicBezTo>
                    <a:pt x="47" y="32"/>
                    <a:pt x="48" y="33"/>
                    <a:pt x="49" y="33"/>
                  </a:cubicBezTo>
                  <a:cubicBezTo>
                    <a:pt x="69" y="33"/>
                    <a:pt x="86" y="19"/>
                    <a:pt x="90" y="0"/>
                  </a:cubicBezTo>
                  <a:cubicBezTo>
                    <a:pt x="108" y="6"/>
                    <a:pt x="124" y="15"/>
                    <a:pt x="138" y="26"/>
                  </a:cubicBezTo>
                  <a:cubicBezTo>
                    <a:pt x="184" y="61"/>
                    <a:pt x="213" y="116"/>
                    <a:pt x="213" y="178"/>
                  </a:cubicBezTo>
                  <a:close/>
                </a:path>
              </a:pathLst>
            </a:custGeom>
            <a:solidFill>
              <a:srgbClr val="765186">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9" name="Google Shape;7559;p62"/>
            <p:cNvSpPr/>
            <p:nvPr/>
          </p:nvSpPr>
          <p:spPr>
            <a:xfrm>
              <a:off x="8326294" y="2443251"/>
              <a:ext cx="63269" cy="62281"/>
            </a:xfrm>
            <a:custGeom>
              <a:rect b="b" l="l" r="r" t="t"/>
              <a:pathLst>
                <a:path extrusionOk="0" h="442" w="449">
                  <a:moveTo>
                    <a:pt x="254" y="25"/>
                  </a:moveTo>
                  <a:cubicBezTo>
                    <a:pt x="279" y="0"/>
                    <a:pt x="323" y="16"/>
                    <a:pt x="326" y="51"/>
                  </a:cubicBezTo>
                  <a:cubicBezTo>
                    <a:pt x="328" y="74"/>
                    <a:pt x="348" y="91"/>
                    <a:pt x="371" y="89"/>
                  </a:cubicBezTo>
                  <a:cubicBezTo>
                    <a:pt x="407" y="86"/>
                    <a:pt x="430" y="126"/>
                    <a:pt x="409" y="155"/>
                  </a:cubicBezTo>
                  <a:cubicBezTo>
                    <a:pt x="396" y="174"/>
                    <a:pt x="401" y="201"/>
                    <a:pt x="420" y="214"/>
                  </a:cubicBezTo>
                  <a:cubicBezTo>
                    <a:pt x="449" y="234"/>
                    <a:pt x="441" y="280"/>
                    <a:pt x="407" y="289"/>
                  </a:cubicBezTo>
                  <a:cubicBezTo>
                    <a:pt x="384" y="295"/>
                    <a:pt x="371" y="318"/>
                    <a:pt x="377" y="341"/>
                  </a:cubicBezTo>
                  <a:cubicBezTo>
                    <a:pt x="386" y="375"/>
                    <a:pt x="351" y="405"/>
                    <a:pt x="318" y="390"/>
                  </a:cubicBezTo>
                  <a:cubicBezTo>
                    <a:pt x="297" y="380"/>
                    <a:pt x="272" y="389"/>
                    <a:pt x="263" y="410"/>
                  </a:cubicBezTo>
                  <a:cubicBezTo>
                    <a:pt x="247" y="442"/>
                    <a:pt x="201" y="442"/>
                    <a:pt x="186" y="410"/>
                  </a:cubicBezTo>
                  <a:cubicBezTo>
                    <a:pt x="176" y="389"/>
                    <a:pt x="151" y="380"/>
                    <a:pt x="130" y="390"/>
                  </a:cubicBezTo>
                  <a:cubicBezTo>
                    <a:pt x="98" y="405"/>
                    <a:pt x="63" y="375"/>
                    <a:pt x="72" y="341"/>
                  </a:cubicBezTo>
                  <a:cubicBezTo>
                    <a:pt x="78" y="318"/>
                    <a:pt x="65" y="295"/>
                    <a:pt x="42" y="289"/>
                  </a:cubicBezTo>
                  <a:cubicBezTo>
                    <a:pt x="8" y="280"/>
                    <a:pt x="0" y="234"/>
                    <a:pt x="29" y="214"/>
                  </a:cubicBezTo>
                  <a:cubicBezTo>
                    <a:pt x="48" y="201"/>
                    <a:pt x="53" y="174"/>
                    <a:pt x="39" y="155"/>
                  </a:cubicBezTo>
                  <a:cubicBezTo>
                    <a:pt x="19" y="126"/>
                    <a:pt x="42" y="86"/>
                    <a:pt x="78" y="89"/>
                  </a:cubicBezTo>
                  <a:cubicBezTo>
                    <a:pt x="101" y="91"/>
                    <a:pt x="121" y="74"/>
                    <a:pt x="123" y="51"/>
                  </a:cubicBezTo>
                  <a:cubicBezTo>
                    <a:pt x="126" y="16"/>
                    <a:pt x="169" y="0"/>
                    <a:pt x="195" y="25"/>
                  </a:cubicBezTo>
                  <a:cubicBezTo>
                    <a:pt x="211" y="41"/>
                    <a:pt x="238" y="41"/>
                    <a:pt x="254" y="2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0" name="Google Shape;7560;p62"/>
            <p:cNvSpPr/>
            <p:nvPr/>
          </p:nvSpPr>
          <p:spPr>
            <a:xfrm>
              <a:off x="8349995" y="2443251"/>
              <a:ext cx="39596" cy="62281"/>
            </a:xfrm>
            <a:custGeom>
              <a:rect b="b" l="l" r="r" t="t"/>
              <a:pathLst>
                <a:path extrusionOk="0" h="442" w="281">
                  <a:moveTo>
                    <a:pt x="252" y="214"/>
                  </a:moveTo>
                  <a:cubicBezTo>
                    <a:pt x="233" y="201"/>
                    <a:pt x="228" y="174"/>
                    <a:pt x="241" y="155"/>
                  </a:cubicBezTo>
                  <a:cubicBezTo>
                    <a:pt x="262" y="126"/>
                    <a:pt x="239" y="86"/>
                    <a:pt x="203" y="89"/>
                  </a:cubicBezTo>
                  <a:cubicBezTo>
                    <a:pt x="180" y="91"/>
                    <a:pt x="160" y="74"/>
                    <a:pt x="158" y="51"/>
                  </a:cubicBezTo>
                  <a:cubicBezTo>
                    <a:pt x="155" y="16"/>
                    <a:pt x="111" y="0"/>
                    <a:pt x="86" y="25"/>
                  </a:cubicBezTo>
                  <a:cubicBezTo>
                    <a:pt x="73" y="38"/>
                    <a:pt x="55" y="41"/>
                    <a:pt x="39" y="34"/>
                  </a:cubicBezTo>
                  <a:cubicBezTo>
                    <a:pt x="42" y="39"/>
                    <a:pt x="44" y="45"/>
                    <a:pt x="45" y="51"/>
                  </a:cubicBezTo>
                  <a:cubicBezTo>
                    <a:pt x="47" y="74"/>
                    <a:pt x="67" y="91"/>
                    <a:pt x="90" y="89"/>
                  </a:cubicBezTo>
                  <a:cubicBezTo>
                    <a:pt x="126" y="86"/>
                    <a:pt x="149" y="126"/>
                    <a:pt x="128" y="155"/>
                  </a:cubicBezTo>
                  <a:cubicBezTo>
                    <a:pt x="115" y="174"/>
                    <a:pt x="120" y="201"/>
                    <a:pt x="139" y="214"/>
                  </a:cubicBezTo>
                  <a:cubicBezTo>
                    <a:pt x="168" y="234"/>
                    <a:pt x="160" y="280"/>
                    <a:pt x="125" y="289"/>
                  </a:cubicBezTo>
                  <a:cubicBezTo>
                    <a:pt x="103" y="295"/>
                    <a:pt x="90" y="318"/>
                    <a:pt x="96" y="341"/>
                  </a:cubicBezTo>
                  <a:cubicBezTo>
                    <a:pt x="105" y="375"/>
                    <a:pt x="70" y="405"/>
                    <a:pt x="37" y="390"/>
                  </a:cubicBezTo>
                  <a:cubicBezTo>
                    <a:pt x="25" y="384"/>
                    <a:pt x="11" y="385"/>
                    <a:pt x="0" y="391"/>
                  </a:cubicBezTo>
                  <a:cubicBezTo>
                    <a:pt x="8" y="395"/>
                    <a:pt x="14" y="401"/>
                    <a:pt x="18" y="410"/>
                  </a:cubicBezTo>
                  <a:cubicBezTo>
                    <a:pt x="33" y="442"/>
                    <a:pt x="79" y="442"/>
                    <a:pt x="95" y="410"/>
                  </a:cubicBezTo>
                  <a:cubicBezTo>
                    <a:pt x="104" y="389"/>
                    <a:pt x="129" y="380"/>
                    <a:pt x="150" y="390"/>
                  </a:cubicBezTo>
                  <a:cubicBezTo>
                    <a:pt x="183" y="405"/>
                    <a:pt x="218" y="375"/>
                    <a:pt x="209" y="341"/>
                  </a:cubicBezTo>
                  <a:cubicBezTo>
                    <a:pt x="203" y="318"/>
                    <a:pt x="216" y="295"/>
                    <a:pt x="239" y="289"/>
                  </a:cubicBezTo>
                  <a:cubicBezTo>
                    <a:pt x="273" y="280"/>
                    <a:pt x="281" y="234"/>
                    <a:pt x="252" y="21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1" name="Google Shape;7561;p62"/>
            <p:cNvSpPr/>
            <p:nvPr/>
          </p:nvSpPr>
          <p:spPr>
            <a:xfrm>
              <a:off x="8227151" y="2677953"/>
              <a:ext cx="122028" cy="36636"/>
            </a:xfrm>
            <a:custGeom>
              <a:rect b="b" l="l" r="r" t="t"/>
              <a:pathLst>
                <a:path extrusionOk="0" h="260" w="866">
                  <a:moveTo>
                    <a:pt x="866" y="104"/>
                  </a:moveTo>
                  <a:cubicBezTo>
                    <a:pt x="842" y="134"/>
                    <a:pt x="842" y="134"/>
                    <a:pt x="842" y="134"/>
                  </a:cubicBezTo>
                  <a:cubicBezTo>
                    <a:pt x="866" y="165"/>
                    <a:pt x="866" y="165"/>
                    <a:pt x="866" y="165"/>
                  </a:cubicBezTo>
                  <a:cubicBezTo>
                    <a:pt x="866" y="260"/>
                    <a:pt x="866" y="260"/>
                    <a:pt x="866" y="260"/>
                  </a:cubicBezTo>
                  <a:cubicBezTo>
                    <a:pt x="0" y="260"/>
                    <a:pt x="0" y="260"/>
                    <a:pt x="0" y="260"/>
                  </a:cubicBezTo>
                  <a:cubicBezTo>
                    <a:pt x="0" y="165"/>
                    <a:pt x="0" y="165"/>
                    <a:pt x="0" y="165"/>
                  </a:cubicBezTo>
                  <a:cubicBezTo>
                    <a:pt x="24" y="134"/>
                    <a:pt x="24" y="134"/>
                    <a:pt x="24" y="134"/>
                  </a:cubicBezTo>
                  <a:cubicBezTo>
                    <a:pt x="0" y="104"/>
                    <a:pt x="0" y="104"/>
                    <a:pt x="0" y="104"/>
                  </a:cubicBezTo>
                  <a:cubicBezTo>
                    <a:pt x="0" y="65"/>
                    <a:pt x="0" y="65"/>
                    <a:pt x="0" y="65"/>
                  </a:cubicBezTo>
                  <a:cubicBezTo>
                    <a:pt x="0" y="29"/>
                    <a:pt x="28" y="0"/>
                    <a:pt x="64" y="0"/>
                  </a:cubicBezTo>
                  <a:cubicBezTo>
                    <a:pt x="802" y="0"/>
                    <a:pt x="802" y="0"/>
                    <a:pt x="802" y="0"/>
                  </a:cubicBezTo>
                  <a:cubicBezTo>
                    <a:pt x="838" y="0"/>
                    <a:pt x="866" y="29"/>
                    <a:pt x="866" y="65"/>
                  </a:cubicBezTo>
                  <a:lnTo>
                    <a:pt x="866" y="104"/>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2" name="Google Shape;7562;p62"/>
            <p:cNvSpPr/>
            <p:nvPr/>
          </p:nvSpPr>
          <p:spPr>
            <a:xfrm>
              <a:off x="8328606" y="2677953"/>
              <a:ext cx="20855" cy="36636"/>
            </a:xfrm>
            <a:custGeom>
              <a:rect b="b" l="l" r="r" t="t"/>
              <a:pathLst>
                <a:path extrusionOk="0" h="260" w="148">
                  <a:moveTo>
                    <a:pt x="148" y="104"/>
                  </a:moveTo>
                  <a:cubicBezTo>
                    <a:pt x="124" y="134"/>
                    <a:pt x="124" y="134"/>
                    <a:pt x="124" y="134"/>
                  </a:cubicBezTo>
                  <a:cubicBezTo>
                    <a:pt x="148" y="165"/>
                    <a:pt x="148" y="165"/>
                    <a:pt x="148" y="165"/>
                  </a:cubicBezTo>
                  <a:cubicBezTo>
                    <a:pt x="148" y="260"/>
                    <a:pt x="148" y="260"/>
                    <a:pt x="148" y="260"/>
                  </a:cubicBezTo>
                  <a:cubicBezTo>
                    <a:pt x="64" y="260"/>
                    <a:pt x="64" y="260"/>
                    <a:pt x="64" y="260"/>
                  </a:cubicBezTo>
                  <a:cubicBezTo>
                    <a:pt x="64" y="65"/>
                    <a:pt x="64" y="65"/>
                    <a:pt x="64" y="65"/>
                  </a:cubicBezTo>
                  <a:cubicBezTo>
                    <a:pt x="64" y="29"/>
                    <a:pt x="35" y="0"/>
                    <a:pt x="0" y="0"/>
                  </a:cubicBezTo>
                  <a:cubicBezTo>
                    <a:pt x="84" y="0"/>
                    <a:pt x="84" y="0"/>
                    <a:pt x="84" y="0"/>
                  </a:cubicBezTo>
                  <a:cubicBezTo>
                    <a:pt x="120" y="0"/>
                    <a:pt x="148" y="29"/>
                    <a:pt x="148" y="65"/>
                  </a:cubicBezTo>
                  <a:lnTo>
                    <a:pt x="148" y="104"/>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3" name="Google Shape;7563;p62"/>
            <p:cNvSpPr/>
            <p:nvPr/>
          </p:nvSpPr>
          <p:spPr>
            <a:xfrm>
              <a:off x="8275133" y="2582858"/>
              <a:ext cx="26627" cy="13878"/>
            </a:xfrm>
            <a:custGeom>
              <a:rect b="b" l="l" r="r" t="t"/>
              <a:pathLst>
                <a:path extrusionOk="0" h="99" w="188">
                  <a:moveTo>
                    <a:pt x="94" y="99"/>
                  </a:moveTo>
                  <a:cubicBezTo>
                    <a:pt x="68" y="99"/>
                    <a:pt x="43" y="89"/>
                    <a:pt x="24" y="70"/>
                  </a:cubicBezTo>
                  <a:cubicBezTo>
                    <a:pt x="18" y="64"/>
                    <a:pt x="13" y="57"/>
                    <a:pt x="8" y="50"/>
                  </a:cubicBezTo>
                  <a:cubicBezTo>
                    <a:pt x="0" y="35"/>
                    <a:pt x="5" y="16"/>
                    <a:pt x="20" y="8"/>
                  </a:cubicBezTo>
                  <a:cubicBezTo>
                    <a:pt x="34" y="0"/>
                    <a:pt x="53" y="5"/>
                    <a:pt x="61" y="19"/>
                  </a:cubicBezTo>
                  <a:cubicBezTo>
                    <a:pt x="63" y="22"/>
                    <a:pt x="65" y="25"/>
                    <a:pt x="67" y="27"/>
                  </a:cubicBezTo>
                  <a:cubicBezTo>
                    <a:pt x="74" y="34"/>
                    <a:pt x="84" y="38"/>
                    <a:pt x="94" y="38"/>
                  </a:cubicBezTo>
                  <a:cubicBezTo>
                    <a:pt x="107" y="38"/>
                    <a:pt x="120" y="31"/>
                    <a:pt x="127" y="19"/>
                  </a:cubicBezTo>
                  <a:cubicBezTo>
                    <a:pt x="135" y="5"/>
                    <a:pt x="154" y="0"/>
                    <a:pt x="168" y="8"/>
                  </a:cubicBezTo>
                  <a:cubicBezTo>
                    <a:pt x="183" y="17"/>
                    <a:pt x="188" y="35"/>
                    <a:pt x="179" y="50"/>
                  </a:cubicBezTo>
                  <a:cubicBezTo>
                    <a:pt x="162" y="80"/>
                    <a:pt x="129" y="99"/>
                    <a:pt x="94" y="99"/>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4" name="Google Shape;7564;p62"/>
            <p:cNvSpPr/>
            <p:nvPr/>
          </p:nvSpPr>
          <p:spPr>
            <a:xfrm>
              <a:off x="8311552" y="2540658"/>
              <a:ext cx="19346" cy="12974"/>
            </a:xfrm>
            <a:custGeom>
              <a:rect b="b" l="l" r="r" t="t"/>
              <a:pathLst>
                <a:path extrusionOk="0" h="94" w="138">
                  <a:moveTo>
                    <a:pt x="35" y="94"/>
                  </a:moveTo>
                  <a:cubicBezTo>
                    <a:pt x="23" y="94"/>
                    <a:pt x="11" y="87"/>
                    <a:pt x="7" y="75"/>
                  </a:cubicBezTo>
                  <a:cubicBezTo>
                    <a:pt x="0" y="60"/>
                    <a:pt x="7" y="42"/>
                    <a:pt x="23" y="35"/>
                  </a:cubicBezTo>
                  <a:cubicBezTo>
                    <a:pt x="91" y="7"/>
                    <a:pt x="91" y="7"/>
                    <a:pt x="91" y="7"/>
                  </a:cubicBezTo>
                  <a:cubicBezTo>
                    <a:pt x="107" y="0"/>
                    <a:pt x="125" y="7"/>
                    <a:pt x="131" y="23"/>
                  </a:cubicBezTo>
                  <a:cubicBezTo>
                    <a:pt x="138" y="38"/>
                    <a:pt x="130" y="56"/>
                    <a:pt x="115" y="63"/>
                  </a:cubicBezTo>
                  <a:cubicBezTo>
                    <a:pt x="46" y="92"/>
                    <a:pt x="46" y="92"/>
                    <a:pt x="46" y="92"/>
                  </a:cubicBezTo>
                  <a:cubicBezTo>
                    <a:pt x="43" y="93"/>
                    <a:pt x="39" y="94"/>
                    <a:pt x="35" y="9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5" name="Google Shape;7565;p62"/>
            <p:cNvSpPr/>
            <p:nvPr/>
          </p:nvSpPr>
          <p:spPr>
            <a:xfrm>
              <a:off x="8245650" y="2540658"/>
              <a:ext cx="19645" cy="12974"/>
            </a:xfrm>
            <a:custGeom>
              <a:rect b="b" l="l" r="r" t="t"/>
              <a:pathLst>
                <a:path extrusionOk="0" h="94" w="138">
                  <a:moveTo>
                    <a:pt x="103" y="94"/>
                  </a:moveTo>
                  <a:cubicBezTo>
                    <a:pt x="99" y="94"/>
                    <a:pt x="95" y="93"/>
                    <a:pt x="91" y="92"/>
                  </a:cubicBezTo>
                  <a:cubicBezTo>
                    <a:pt x="23" y="63"/>
                    <a:pt x="23" y="63"/>
                    <a:pt x="23" y="63"/>
                  </a:cubicBezTo>
                  <a:cubicBezTo>
                    <a:pt x="7" y="56"/>
                    <a:pt x="0" y="38"/>
                    <a:pt x="7" y="23"/>
                  </a:cubicBezTo>
                  <a:cubicBezTo>
                    <a:pt x="13" y="7"/>
                    <a:pt x="31" y="0"/>
                    <a:pt x="46" y="7"/>
                  </a:cubicBezTo>
                  <a:cubicBezTo>
                    <a:pt x="115" y="35"/>
                    <a:pt x="115" y="35"/>
                    <a:pt x="115" y="35"/>
                  </a:cubicBezTo>
                  <a:cubicBezTo>
                    <a:pt x="130" y="42"/>
                    <a:pt x="138" y="60"/>
                    <a:pt x="131" y="75"/>
                  </a:cubicBezTo>
                  <a:cubicBezTo>
                    <a:pt x="126" y="87"/>
                    <a:pt x="115" y="94"/>
                    <a:pt x="103" y="9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6" name="Google Shape;7566;p62"/>
            <p:cNvSpPr/>
            <p:nvPr/>
          </p:nvSpPr>
          <p:spPr>
            <a:xfrm>
              <a:off x="8192755" y="2442384"/>
              <a:ext cx="41428" cy="59040"/>
            </a:xfrm>
            <a:custGeom>
              <a:rect b="b" l="l" r="r" t="t"/>
              <a:pathLst>
                <a:path extrusionOk="0" h="419" w="294">
                  <a:moveTo>
                    <a:pt x="260" y="419"/>
                  </a:moveTo>
                  <a:cubicBezTo>
                    <a:pt x="249" y="419"/>
                    <a:pt x="240" y="414"/>
                    <a:pt x="234" y="405"/>
                  </a:cubicBezTo>
                  <a:cubicBezTo>
                    <a:pt x="9" y="51"/>
                    <a:pt x="9" y="51"/>
                    <a:pt x="9" y="51"/>
                  </a:cubicBezTo>
                  <a:cubicBezTo>
                    <a:pt x="0" y="37"/>
                    <a:pt x="4" y="18"/>
                    <a:pt x="18" y="9"/>
                  </a:cubicBezTo>
                  <a:cubicBezTo>
                    <a:pt x="33" y="0"/>
                    <a:pt x="51" y="4"/>
                    <a:pt x="60" y="18"/>
                  </a:cubicBezTo>
                  <a:cubicBezTo>
                    <a:pt x="285" y="372"/>
                    <a:pt x="285" y="372"/>
                    <a:pt x="285" y="372"/>
                  </a:cubicBezTo>
                  <a:cubicBezTo>
                    <a:pt x="294" y="386"/>
                    <a:pt x="290" y="405"/>
                    <a:pt x="276" y="414"/>
                  </a:cubicBezTo>
                  <a:cubicBezTo>
                    <a:pt x="271" y="417"/>
                    <a:pt x="265" y="419"/>
                    <a:pt x="260" y="41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7" name="Google Shape;7567;p62"/>
            <p:cNvSpPr/>
            <p:nvPr/>
          </p:nvSpPr>
          <p:spPr>
            <a:xfrm>
              <a:off x="8177146" y="2461172"/>
              <a:ext cx="57069" cy="40159"/>
            </a:xfrm>
            <a:custGeom>
              <a:rect b="b" l="l" r="r" t="t"/>
              <a:pathLst>
                <a:path extrusionOk="0" h="285" w="405">
                  <a:moveTo>
                    <a:pt x="370" y="285"/>
                  </a:moveTo>
                  <a:cubicBezTo>
                    <a:pt x="364" y="285"/>
                    <a:pt x="358" y="283"/>
                    <a:pt x="353" y="279"/>
                  </a:cubicBezTo>
                  <a:cubicBezTo>
                    <a:pt x="16" y="59"/>
                    <a:pt x="16" y="59"/>
                    <a:pt x="16" y="59"/>
                  </a:cubicBezTo>
                  <a:cubicBezTo>
                    <a:pt x="3" y="50"/>
                    <a:pt x="0" y="31"/>
                    <a:pt x="9" y="17"/>
                  </a:cubicBezTo>
                  <a:cubicBezTo>
                    <a:pt x="19" y="3"/>
                    <a:pt x="38" y="0"/>
                    <a:pt x="52" y="10"/>
                  </a:cubicBezTo>
                  <a:cubicBezTo>
                    <a:pt x="388" y="230"/>
                    <a:pt x="388" y="230"/>
                    <a:pt x="388" y="230"/>
                  </a:cubicBezTo>
                  <a:cubicBezTo>
                    <a:pt x="402" y="240"/>
                    <a:pt x="405" y="259"/>
                    <a:pt x="395" y="272"/>
                  </a:cubicBezTo>
                  <a:cubicBezTo>
                    <a:pt x="389" y="280"/>
                    <a:pt x="380" y="285"/>
                    <a:pt x="370" y="28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8" name="Google Shape;7568;p62"/>
            <p:cNvSpPr/>
            <p:nvPr/>
          </p:nvSpPr>
          <p:spPr>
            <a:xfrm>
              <a:off x="8227151" y="2692694"/>
              <a:ext cx="86700" cy="0"/>
            </a:xfrm>
            <a:prstGeom prst="rect">
              <a:avLst/>
            </a:prstGeom>
            <a:solidFill>
              <a:srgbClr val="F6B3B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9" name="Google Shape;7569;p62"/>
            <p:cNvSpPr/>
            <p:nvPr/>
          </p:nvSpPr>
          <p:spPr>
            <a:xfrm>
              <a:off x="8337566" y="2692694"/>
              <a:ext cx="0" cy="0"/>
            </a:xfrm>
            <a:prstGeom prst="rect">
              <a:avLst/>
            </a:prstGeom>
            <a:solidFill>
              <a:srgbClr val="F297A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0" name="Google Shape;7570;p62"/>
            <p:cNvSpPr/>
            <p:nvPr/>
          </p:nvSpPr>
          <p:spPr>
            <a:xfrm>
              <a:off x="8269003" y="2685844"/>
              <a:ext cx="37059" cy="26910"/>
            </a:xfrm>
            <a:custGeom>
              <a:rect b="b" l="l" r="r" t="t"/>
              <a:pathLst>
                <a:path extrusionOk="0" h="190" w="263">
                  <a:moveTo>
                    <a:pt x="229" y="186"/>
                  </a:moveTo>
                  <a:cubicBezTo>
                    <a:pt x="220" y="186"/>
                    <a:pt x="210" y="182"/>
                    <a:pt x="204" y="174"/>
                  </a:cubicBezTo>
                  <a:cubicBezTo>
                    <a:pt x="133" y="80"/>
                    <a:pt x="133" y="80"/>
                    <a:pt x="133" y="80"/>
                  </a:cubicBezTo>
                  <a:cubicBezTo>
                    <a:pt x="58" y="175"/>
                    <a:pt x="58" y="175"/>
                    <a:pt x="58" y="175"/>
                  </a:cubicBezTo>
                  <a:cubicBezTo>
                    <a:pt x="48" y="188"/>
                    <a:pt x="28" y="190"/>
                    <a:pt x="15" y="180"/>
                  </a:cubicBezTo>
                  <a:cubicBezTo>
                    <a:pt x="2" y="169"/>
                    <a:pt x="0" y="150"/>
                    <a:pt x="10" y="137"/>
                  </a:cubicBezTo>
                  <a:cubicBezTo>
                    <a:pt x="110" y="11"/>
                    <a:pt x="110" y="11"/>
                    <a:pt x="110" y="11"/>
                  </a:cubicBezTo>
                  <a:cubicBezTo>
                    <a:pt x="116" y="4"/>
                    <a:pt x="125" y="0"/>
                    <a:pt x="134" y="0"/>
                  </a:cubicBezTo>
                  <a:cubicBezTo>
                    <a:pt x="143" y="0"/>
                    <a:pt x="152" y="4"/>
                    <a:pt x="158" y="12"/>
                  </a:cubicBezTo>
                  <a:cubicBezTo>
                    <a:pt x="253" y="138"/>
                    <a:pt x="253" y="138"/>
                    <a:pt x="253" y="138"/>
                  </a:cubicBezTo>
                  <a:cubicBezTo>
                    <a:pt x="263" y="151"/>
                    <a:pt x="260" y="170"/>
                    <a:pt x="247" y="180"/>
                  </a:cubicBezTo>
                  <a:cubicBezTo>
                    <a:pt x="242" y="184"/>
                    <a:pt x="235" y="186"/>
                    <a:pt x="229" y="18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1" name="Google Shape;7571;p62"/>
            <p:cNvSpPr/>
            <p:nvPr/>
          </p:nvSpPr>
          <p:spPr>
            <a:xfrm>
              <a:off x="8353464" y="2470421"/>
              <a:ext cx="0" cy="0"/>
            </a:xfrm>
            <a:prstGeom prst="ellipse">
              <a:avLst/>
            </a:prstGeom>
            <a:solidFill>
              <a:srgbClr val="F6B3B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2" name="Google Shape;7572;p62"/>
            <p:cNvSpPr/>
            <p:nvPr/>
          </p:nvSpPr>
          <p:spPr>
            <a:xfrm>
              <a:off x="8367049" y="2690960"/>
              <a:ext cx="0" cy="0"/>
            </a:xfrm>
            <a:prstGeom prst="ellipse">
              <a:avLst/>
            </a:prstGeom>
            <a:solidFill>
              <a:srgbClr val="F6B3B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3" name="Google Shape;7573;p62"/>
            <p:cNvSpPr/>
            <p:nvPr/>
          </p:nvSpPr>
          <p:spPr>
            <a:xfrm>
              <a:off x="8201426" y="2690960"/>
              <a:ext cx="0" cy="0"/>
            </a:xfrm>
            <a:prstGeom prst="ellipse">
              <a:avLst/>
            </a:prstGeom>
            <a:solidFill>
              <a:srgbClr val="F6B3B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74" name="Google Shape;7574;p62"/>
          <p:cNvGrpSpPr/>
          <p:nvPr/>
        </p:nvGrpSpPr>
        <p:grpSpPr>
          <a:xfrm>
            <a:off x="6857508" y="2429955"/>
            <a:ext cx="240661" cy="289042"/>
            <a:chOff x="6857508" y="2429955"/>
            <a:chExt cx="240661" cy="289042"/>
          </a:xfrm>
        </p:grpSpPr>
        <p:sp>
          <p:nvSpPr>
            <p:cNvPr id="7575" name="Google Shape;7575;p62"/>
            <p:cNvSpPr/>
            <p:nvPr/>
          </p:nvSpPr>
          <p:spPr>
            <a:xfrm>
              <a:off x="6857508" y="2646736"/>
              <a:ext cx="240533" cy="72145"/>
            </a:xfrm>
            <a:custGeom>
              <a:rect b="b" l="l" r="r" t="t"/>
              <a:pathLst>
                <a:path extrusionOk="0" h="512" w="1707">
                  <a:moveTo>
                    <a:pt x="1662" y="512"/>
                  </a:moveTo>
                  <a:cubicBezTo>
                    <a:pt x="1406" y="512"/>
                    <a:pt x="1406" y="512"/>
                    <a:pt x="1406" y="512"/>
                  </a:cubicBezTo>
                  <a:cubicBezTo>
                    <a:pt x="852" y="424"/>
                    <a:pt x="852" y="424"/>
                    <a:pt x="852" y="424"/>
                  </a:cubicBezTo>
                  <a:cubicBezTo>
                    <a:pt x="305" y="512"/>
                    <a:pt x="305" y="512"/>
                    <a:pt x="305" y="512"/>
                  </a:cubicBezTo>
                  <a:cubicBezTo>
                    <a:pt x="45" y="512"/>
                    <a:pt x="45" y="512"/>
                    <a:pt x="45" y="512"/>
                  </a:cubicBezTo>
                  <a:cubicBezTo>
                    <a:pt x="20" y="512"/>
                    <a:pt x="0" y="490"/>
                    <a:pt x="3" y="465"/>
                  </a:cubicBezTo>
                  <a:cubicBezTo>
                    <a:pt x="28" y="257"/>
                    <a:pt x="28" y="257"/>
                    <a:pt x="28" y="257"/>
                  </a:cubicBezTo>
                  <a:cubicBezTo>
                    <a:pt x="42" y="144"/>
                    <a:pt x="118" y="53"/>
                    <a:pt x="219" y="17"/>
                  </a:cubicBezTo>
                  <a:cubicBezTo>
                    <a:pt x="246" y="7"/>
                    <a:pt x="275" y="2"/>
                    <a:pt x="305" y="0"/>
                  </a:cubicBezTo>
                  <a:cubicBezTo>
                    <a:pt x="852" y="52"/>
                    <a:pt x="852" y="52"/>
                    <a:pt x="852" y="52"/>
                  </a:cubicBezTo>
                  <a:cubicBezTo>
                    <a:pt x="1402" y="0"/>
                    <a:pt x="1402" y="0"/>
                    <a:pt x="1402" y="0"/>
                  </a:cubicBezTo>
                  <a:cubicBezTo>
                    <a:pt x="1544" y="7"/>
                    <a:pt x="1661" y="115"/>
                    <a:pt x="1678" y="257"/>
                  </a:cubicBezTo>
                  <a:cubicBezTo>
                    <a:pt x="1704" y="465"/>
                    <a:pt x="1704" y="465"/>
                    <a:pt x="1704" y="465"/>
                  </a:cubicBezTo>
                  <a:cubicBezTo>
                    <a:pt x="1707" y="490"/>
                    <a:pt x="1687" y="512"/>
                    <a:pt x="1662" y="51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6" name="Google Shape;7576;p62"/>
            <p:cNvSpPr/>
            <p:nvPr/>
          </p:nvSpPr>
          <p:spPr>
            <a:xfrm>
              <a:off x="6888436" y="2646736"/>
              <a:ext cx="21953" cy="72145"/>
            </a:xfrm>
            <a:custGeom>
              <a:rect b="b" l="l" r="r" t="t"/>
              <a:pathLst>
                <a:path extrusionOk="0" h="512" w="155">
                  <a:moveTo>
                    <a:pt x="86" y="512"/>
                  </a:moveTo>
                  <a:cubicBezTo>
                    <a:pt x="0" y="512"/>
                    <a:pt x="0" y="512"/>
                    <a:pt x="0" y="512"/>
                  </a:cubicBezTo>
                  <a:cubicBezTo>
                    <a:pt x="0" y="17"/>
                    <a:pt x="0" y="17"/>
                    <a:pt x="0" y="17"/>
                  </a:cubicBezTo>
                  <a:cubicBezTo>
                    <a:pt x="27" y="7"/>
                    <a:pt x="56" y="2"/>
                    <a:pt x="86" y="0"/>
                  </a:cubicBezTo>
                  <a:cubicBezTo>
                    <a:pt x="155" y="256"/>
                    <a:pt x="155" y="256"/>
                    <a:pt x="155" y="256"/>
                  </a:cubicBezTo>
                  <a:lnTo>
                    <a:pt x="86" y="512"/>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7" name="Google Shape;7577;p62"/>
            <p:cNvSpPr/>
            <p:nvPr/>
          </p:nvSpPr>
          <p:spPr>
            <a:xfrm>
              <a:off x="7043075" y="2646736"/>
              <a:ext cx="55094" cy="72145"/>
            </a:xfrm>
            <a:custGeom>
              <a:rect b="b" l="l" r="r" t="t"/>
              <a:pathLst>
                <a:path extrusionOk="0" h="512" w="393">
                  <a:moveTo>
                    <a:pt x="364" y="257"/>
                  </a:moveTo>
                  <a:cubicBezTo>
                    <a:pt x="347" y="115"/>
                    <a:pt x="230" y="7"/>
                    <a:pt x="88" y="0"/>
                  </a:cubicBezTo>
                  <a:cubicBezTo>
                    <a:pt x="86" y="0"/>
                    <a:pt x="0" y="0"/>
                    <a:pt x="2" y="0"/>
                  </a:cubicBezTo>
                  <a:cubicBezTo>
                    <a:pt x="144" y="7"/>
                    <a:pt x="262" y="115"/>
                    <a:pt x="279" y="257"/>
                  </a:cubicBezTo>
                  <a:cubicBezTo>
                    <a:pt x="302" y="450"/>
                    <a:pt x="302" y="450"/>
                    <a:pt x="302" y="450"/>
                  </a:cubicBezTo>
                  <a:cubicBezTo>
                    <a:pt x="306" y="478"/>
                    <a:pt x="289" y="504"/>
                    <a:pt x="262" y="512"/>
                  </a:cubicBezTo>
                  <a:cubicBezTo>
                    <a:pt x="348" y="512"/>
                    <a:pt x="348" y="512"/>
                    <a:pt x="348" y="512"/>
                  </a:cubicBezTo>
                  <a:cubicBezTo>
                    <a:pt x="373" y="512"/>
                    <a:pt x="393" y="490"/>
                    <a:pt x="390" y="465"/>
                  </a:cubicBezTo>
                  <a:lnTo>
                    <a:pt x="364" y="257"/>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8" name="Google Shape;7578;p62"/>
            <p:cNvSpPr/>
            <p:nvPr/>
          </p:nvSpPr>
          <p:spPr>
            <a:xfrm>
              <a:off x="6900576" y="2646736"/>
              <a:ext cx="155142" cy="72145"/>
            </a:xfrm>
            <a:custGeom>
              <a:rect b="b" l="l" r="r" t="t"/>
              <a:pathLst>
                <a:path extrusionOk="0" h="512" w="1101">
                  <a:moveTo>
                    <a:pt x="1101" y="512"/>
                  </a:moveTo>
                  <a:cubicBezTo>
                    <a:pt x="0" y="512"/>
                    <a:pt x="0" y="512"/>
                    <a:pt x="0" y="512"/>
                  </a:cubicBezTo>
                  <a:cubicBezTo>
                    <a:pt x="0" y="0"/>
                    <a:pt x="0" y="0"/>
                    <a:pt x="0" y="0"/>
                  </a:cubicBezTo>
                  <a:cubicBezTo>
                    <a:pt x="4" y="0"/>
                    <a:pt x="1093" y="0"/>
                    <a:pt x="1097" y="0"/>
                  </a:cubicBezTo>
                  <a:lnTo>
                    <a:pt x="1101" y="512"/>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9" name="Google Shape;7579;p62"/>
            <p:cNvSpPr/>
            <p:nvPr/>
          </p:nvSpPr>
          <p:spPr>
            <a:xfrm>
              <a:off x="7043364" y="2646736"/>
              <a:ext cx="12412" cy="72145"/>
            </a:xfrm>
            <a:custGeom>
              <a:rect b="b" l="l" r="r" t="t"/>
              <a:pathLst>
                <a:path extrusionOk="0" h="512" w="89">
                  <a:moveTo>
                    <a:pt x="89" y="512"/>
                  </a:moveTo>
                  <a:cubicBezTo>
                    <a:pt x="4" y="512"/>
                    <a:pt x="4" y="512"/>
                    <a:pt x="4" y="512"/>
                  </a:cubicBezTo>
                  <a:cubicBezTo>
                    <a:pt x="0" y="0"/>
                    <a:pt x="0" y="0"/>
                    <a:pt x="0" y="0"/>
                  </a:cubicBezTo>
                  <a:cubicBezTo>
                    <a:pt x="52" y="0"/>
                    <a:pt x="84" y="0"/>
                    <a:pt x="85" y="0"/>
                  </a:cubicBezTo>
                  <a:lnTo>
                    <a:pt x="89" y="512"/>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0" name="Google Shape;7580;p62"/>
            <p:cNvSpPr/>
            <p:nvPr/>
          </p:nvSpPr>
          <p:spPr>
            <a:xfrm>
              <a:off x="6946245" y="2605404"/>
              <a:ext cx="63301" cy="59832"/>
            </a:xfrm>
            <a:custGeom>
              <a:rect b="b" l="l" r="r" t="t"/>
              <a:pathLst>
                <a:path extrusionOk="0" h="207" w="219">
                  <a:moveTo>
                    <a:pt x="219" y="143"/>
                  </a:moveTo>
                  <a:lnTo>
                    <a:pt x="219" y="0"/>
                  </a:lnTo>
                  <a:lnTo>
                    <a:pt x="0" y="0"/>
                  </a:lnTo>
                  <a:lnTo>
                    <a:pt x="0" y="143"/>
                  </a:lnTo>
                  <a:lnTo>
                    <a:pt x="109" y="207"/>
                  </a:lnTo>
                  <a:lnTo>
                    <a:pt x="219" y="143"/>
                  </a:ln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1" name="Google Shape;7581;p62"/>
            <p:cNvSpPr/>
            <p:nvPr/>
          </p:nvSpPr>
          <p:spPr>
            <a:xfrm>
              <a:off x="6971970" y="2605404"/>
              <a:ext cx="37623" cy="59886"/>
            </a:xfrm>
            <a:custGeom>
              <a:rect b="b" l="l" r="r" t="t"/>
              <a:pathLst>
                <a:path extrusionOk="0" h="425" w="267">
                  <a:moveTo>
                    <a:pt x="181" y="0"/>
                  </a:moveTo>
                  <a:cubicBezTo>
                    <a:pt x="181" y="270"/>
                    <a:pt x="181" y="270"/>
                    <a:pt x="181" y="270"/>
                  </a:cubicBezTo>
                  <a:cubicBezTo>
                    <a:pt x="181" y="285"/>
                    <a:pt x="173" y="299"/>
                    <a:pt x="160" y="306"/>
                  </a:cubicBezTo>
                  <a:cubicBezTo>
                    <a:pt x="0" y="400"/>
                    <a:pt x="0" y="400"/>
                    <a:pt x="0" y="400"/>
                  </a:cubicBezTo>
                  <a:cubicBezTo>
                    <a:pt x="42" y="425"/>
                    <a:pt x="42" y="425"/>
                    <a:pt x="42" y="425"/>
                  </a:cubicBezTo>
                  <a:cubicBezTo>
                    <a:pt x="267" y="294"/>
                    <a:pt x="267" y="294"/>
                    <a:pt x="267" y="294"/>
                  </a:cubicBezTo>
                  <a:cubicBezTo>
                    <a:pt x="267" y="0"/>
                    <a:pt x="267" y="0"/>
                    <a:pt x="267" y="0"/>
                  </a:cubicBezTo>
                  <a:lnTo>
                    <a:pt x="181" y="0"/>
                  </a:lnTo>
                  <a:close/>
                </a:path>
              </a:pathLst>
            </a:custGeom>
            <a:solidFill>
              <a:srgbClr val="F6AFA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2" name="Google Shape;7582;p62"/>
            <p:cNvSpPr/>
            <p:nvPr/>
          </p:nvSpPr>
          <p:spPr>
            <a:xfrm>
              <a:off x="6977751" y="2654252"/>
              <a:ext cx="19366" cy="64746"/>
            </a:xfrm>
            <a:custGeom>
              <a:rect b="b" l="l" r="r" t="t"/>
              <a:pathLst>
                <a:path extrusionOk="0" h="224" w="67">
                  <a:moveTo>
                    <a:pt x="67" y="224"/>
                  </a:moveTo>
                  <a:lnTo>
                    <a:pt x="67" y="0"/>
                  </a:lnTo>
                  <a:lnTo>
                    <a:pt x="0" y="38"/>
                  </a:lnTo>
                  <a:lnTo>
                    <a:pt x="0" y="224"/>
                  </a:lnTo>
                  <a:lnTo>
                    <a:pt x="67" y="224"/>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3" name="Google Shape;7583;p62"/>
            <p:cNvSpPr/>
            <p:nvPr/>
          </p:nvSpPr>
          <p:spPr>
            <a:xfrm>
              <a:off x="6901732" y="2483717"/>
              <a:ext cx="152616" cy="47403"/>
            </a:xfrm>
            <a:custGeom>
              <a:rect b="b" l="l" r="r" t="t"/>
              <a:pathLst>
                <a:path extrusionOk="0" h="164" w="528">
                  <a:moveTo>
                    <a:pt x="528" y="24"/>
                  </a:moveTo>
                  <a:lnTo>
                    <a:pt x="528" y="164"/>
                  </a:lnTo>
                  <a:lnTo>
                    <a:pt x="0" y="164"/>
                  </a:lnTo>
                  <a:lnTo>
                    <a:pt x="0" y="24"/>
                  </a:lnTo>
                  <a:lnTo>
                    <a:pt x="263" y="0"/>
                  </a:lnTo>
                  <a:lnTo>
                    <a:pt x="486" y="21"/>
                  </a:lnTo>
                  <a:lnTo>
                    <a:pt x="528" y="24"/>
                  </a:lnTo>
                  <a:close/>
                </a:path>
              </a:pathLst>
            </a:custGeom>
            <a:solidFill>
              <a:srgbClr val="F9F3F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4" name="Google Shape;7584;p62"/>
            <p:cNvSpPr/>
            <p:nvPr/>
          </p:nvSpPr>
          <p:spPr>
            <a:xfrm>
              <a:off x="7042208" y="2489787"/>
              <a:ext cx="12140" cy="41333"/>
            </a:xfrm>
            <a:custGeom>
              <a:rect b="b" l="l" r="r" t="t"/>
              <a:pathLst>
                <a:path extrusionOk="0" h="143" w="42">
                  <a:moveTo>
                    <a:pt x="42" y="3"/>
                  </a:moveTo>
                  <a:lnTo>
                    <a:pt x="42" y="143"/>
                  </a:lnTo>
                  <a:lnTo>
                    <a:pt x="0" y="143"/>
                  </a:lnTo>
                  <a:lnTo>
                    <a:pt x="0" y="0"/>
                  </a:lnTo>
                  <a:lnTo>
                    <a:pt x="42" y="3"/>
                  </a:lnTo>
                  <a:close/>
                </a:path>
              </a:pathLst>
            </a:custGeom>
            <a:solidFill>
              <a:srgbClr val="F3EA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5" name="Google Shape;7585;p62"/>
            <p:cNvSpPr/>
            <p:nvPr/>
          </p:nvSpPr>
          <p:spPr>
            <a:xfrm>
              <a:off x="7033536" y="2518980"/>
              <a:ext cx="26910" cy="36918"/>
            </a:xfrm>
            <a:custGeom>
              <a:rect b="b" l="l" r="r" t="t"/>
              <a:pathLst>
                <a:path extrusionOk="0" h="262" w="190">
                  <a:moveTo>
                    <a:pt x="30" y="262"/>
                  </a:moveTo>
                  <a:cubicBezTo>
                    <a:pt x="69" y="262"/>
                    <a:pt x="69" y="262"/>
                    <a:pt x="69" y="262"/>
                  </a:cubicBezTo>
                  <a:cubicBezTo>
                    <a:pt x="136" y="262"/>
                    <a:pt x="190" y="208"/>
                    <a:pt x="190" y="141"/>
                  </a:cubicBezTo>
                  <a:cubicBezTo>
                    <a:pt x="190" y="122"/>
                    <a:pt x="190" y="122"/>
                    <a:pt x="190" y="122"/>
                  </a:cubicBezTo>
                  <a:cubicBezTo>
                    <a:pt x="190" y="55"/>
                    <a:pt x="136" y="0"/>
                    <a:pt x="69" y="0"/>
                  </a:cubicBezTo>
                  <a:cubicBezTo>
                    <a:pt x="30" y="0"/>
                    <a:pt x="30" y="0"/>
                    <a:pt x="30" y="0"/>
                  </a:cubicBezTo>
                  <a:cubicBezTo>
                    <a:pt x="0" y="120"/>
                    <a:pt x="0" y="120"/>
                    <a:pt x="0" y="120"/>
                  </a:cubicBezTo>
                  <a:lnTo>
                    <a:pt x="30" y="262"/>
                  </a:ln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6" name="Google Shape;7586;p62"/>
            <p:cNvSpPr/>
            <p:nvPr/>
          </p:nvSpPr>
          <p:spPr>
            <a:xfrm>
              <a:off x="7037294" y="2518980"/>
              <a:ext cx="23109" cy="36918"/>
            </a:xfrm>
            <a:custGeom>
              <a:rect b="b" l="l" r="r" t="t"/>
              <a:pathLst>
                <a:path extrusionOk="0" h="262" w="164">
                  <a:moveTo>
                    <a:pt x="43" y="0"/>
                  </a:moveTo>
                  <a:cubicBezTo>
                    <a:pt x="4" y="0"/>
                    <a:pt x="4" y="0"/>
                    <a:pt x="4" y="0"/>
                  </a:cubicBezTo>
                  <a:cubicBezTo>
                    <a:pt x="0" y="14"/>
                    <a:pt x="0" y="14"/>
                    <a:pt x="0" y="14"/>
                  </a:cubicBezTo>
                  <a:cubicBezTo>
                    <a:pt x="44" y="32"/>
                    <a:pt x="79" y="71"/>
                    <a:pt x="79" y="122"/>
                  </a:cubicBezTo>
                  <a:cubicBezTo>
                    <a:pt x="79" y="141"/>
                    <a:pt x="79" y="141"/>
                    <a:pt x="79" y="141"/>
                  </a:cubicBezTo>
                  <a:cubicBezTo>
                    <a:pt x="79" y="191"/>
                    <a:pt x="45" y="232"/>
                    <a:pt x="1" y="250"/>
                  </a:cubicBezTo>
                  <a:cubicBezTo>
                    <a:pt x="4" y="262"/>
                    <a:pt x="4" y="262"/>
                    <a:pt x="4" y="262"/>
                  </a:cubicBezTo>
                  <a:cubicBezTo>
                    <a:pt x="43" y="262"/>
                    <a:pt x="43" y="262"/>
                    <a:pt x="43" y="262"/>
                  </a:cubicBezTo>
                  <a:cubicBezTo>
                    <a:pt x="110" y="262"/>
                    <a:pt x="164" y="208"/>
                    <a:pt x="164" y="141"/>
                  </a:cubicBezTo>
                  <a:cubicBezTo>
                    <a:pt x="164" y="122"/>
                    <a:pt x="164" y="122"/>
                    <a:pt x="164" y="122"/>
                  </a:cubicBezTo>
                  <a:cubicBezTo>
                    <a:pt x="164" y="55"/>
                    <a:pt x="110" y="0"/>
                    <a:pt x="43" y="0"/>
                  </a:cubicBezTo>
                  <a:close/>
                </a:path>
              </a:pathLst>
            </a:custGeom>
            <a:solidFill>
              <a:srgbClr val="F6AFA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7" name="Google Shape;7587;p62"/>
            <p:cNvSpPr/>
            <p:nvPr/>
          </p:nvSpPr>
          <p:spPr>
            <a:xfrm>
              <a:off x="6895373" y="2518980"/>
              <a:ext cx="27193" cy="36918"/>
            </a:xfrm>
            <a:custGeom>
              <a:rect b="b" l="l" r="r" t="t"/>
              <a:pathLst>
                <a:path extrusionOk="0" h="262" w="192">
                  <a:moveTo>
                    <a:pt x="161" y="262"/>
                  </a:moveTo>
                  <a:cubicBezTo>
                    <a:pt x="122" y="262"/>
                    <a:pt x="122" y="262"/>
                    <a:pt x="122" y="262"/>
                  </a:cubicBezTo>
                  <a:cubicBezTo>
                    <a:pt x="55" y="262"/>
                    <a:pt x="0" y="207"/>
                    <a:pt x="0" y="140"/>
                  </a:cubicBezTo>
                  <a:cubicBezTo>
                    <a:pt x="0" y="121"/>
                    <a:pt x="0" y="121"/>
                    <a:pt x="0" y="121"/>
                  </a:cubicBezTo>
                  <a:cubicBezTo>
                    <a:pt x="0" y="54"/>
                    <a:pt x="55" y="0"/>
                    <a:pt x="122" y="0"/>
                  </a:cubicBezTo>
                  <a:cubicBezTo>
                    <a:pt x="161" y="0"/>
                    <a:pt x="161" y="0"/>
                    <a:pt x="161" y="0"/>
                  </a:cubicBezTo>
                  <a:cubicBezTo>
                    <a:pt x="192" y="114"/>
                    <a:pt x="192" y="114"/>
                    <a:pt x="192" y="114"/>
                  </a:cubicBezTo>
                  <a:lnTo>
                    <a:pt x="161" y="262"/>
                  </a:ln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8" name="Google Shape;7588;p62"/>
            <p:cNvSpPr/>
            <p:nvPr/>
          </p:nvSpPr>
          <p:spPr>
            <a:xfrm>
              <a:off x="6905778" y="2518980"/>
              <a:ext cx="16740" cy="36918"/>
            </a:xfrm>
            <a:custGeom>
              <a:rect b="b" l="l" r="r" t="t"/>
              <a:pathLst>
                <a:path extrusionOk="0" h="262" w="117">
                  <a:moveTo>
                    <a:pt x="47" y="0"/>
                  </a:moveTo>
                  <a:cubicBezTo>
                    <a:pt x="30" y="0"/>
                    <a:pt x="15" y="3"/>
                    <a:pt x="0" y="9"/>
                  </a:cubicBezTo>
                  <a:cubicBezTo>
                    <a:pt x="0" y="252"/>
                    <a:pt x="0" y="252"/>
                    <a:pt x="0" y="252"/>
                  </a:cubicBezTo>
                  <a:cubicBezTo>
                    <a:pt x="15" y="258"/>
                    <a:pt x="30" y="262"/>
                    <a:pt x="47" y="262"/>
                  </a:cubicBezTo>
                  <a:cubicBezTo>
                    <a:pt x="86" y="262"/>
                    <a:pt x="86" y="262"/>
                    <a:pt x="86" y="262"/>
                  </a:cubicBezTo>
                  <a:cubicBezTo>
                    <a:pt x="117" y="114"/>
                    <a:pt x="117" y="114"/>
                    <a:pt x="117" y="114"/>
                  </a:cubicBezTo>
                  <a:cubicBezTo>
                    <a:pt x="86" y="0"/>
                    <a:pt x="86" y="0"/>
                    <a:pt x="86" y="0"/>
                  </a:cubicBezTo>
                  <a:cubicBezTo>
                    <a:pt x="47" y="0"/>
                    <a:pt x="47" y="0"/>
                    <a:pt x="47" y="0"/>
                  </a:cubicBezTo>
                  <a:close/>
                </a:path>
              </a:pathLst>
            </a:custGeom>
            <a:solidFill>
              <a:srgbClr val="F6AFA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9" name="Google Shape;7589;p62"/>
            <p:cNvSpPr/>
            <p:nvPr/>
          </p:nvSpPr>
          <p:spPr>
            <a:xfrm>
              <a:off x="6900865" y="2543549"/>
              <a:ext cx="153733" cy="89194"/>
            </a:xfrm>
            <a:custGeom>
              <a:rect b="b" l="l" r="r" t="t"/>
              <a:pathLst>
                <a:path extrusionOk="0" h="633" w="1091">
                  <a:moveTo>
                    <a:pt x="512" y="633"/>
                  </a:moveTo>
                  <a:cubicBezTo>
                    <a:pt x="327" y="633"/>
                    <a:pt x="164" y="533"/>
                    <a:pt x="75" y="385"/>
                  </a:cubicBezTo>
                  <a:cubicBezTo>
                    <a:pt x="0" y="262"/>
                    <a:pt x="21" y="103"/>
                    <a:pt x="122" y="0"/>
                  </a:cubicBezTo>
                  <a:cubicBezTo>
                    <a:pt x="970" y="0"/>
                    <a:pt x="970" y="0"/>
                    <a:pt x="970" y="0"/>
                  </a:cubicBezTo>
                  <a:cubicBezTo>
                    <a:pt x="1071" y="103"/>
                    <a:pt x="1091" y="262"/>
                    <a:pt x="1016" y="385"/>
                  </a:cubicBezTo>
                  <a:cubicBezTo>
                    <a:pt x="927" y="533"/>
                    <a:pt x="764" y="633"/>
                    <a:pt x="579" y="633"/>
                  </a:cubicBezTo>
                  <a:cubicBezTo>
                    <a:pt x="512" y="633"/>
                    <a:pt x="512" y="633"/>
                    <a:pt x="512" y="633"/>
                  </a:cubicBezTo>
                  <a:close/>
                </a:path>
              </a:pathLst>
            </a:custGeom>
            <a:solidFill>
              <a:srgbClr val="F9F3F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0" name="Google Shape;7590;p62"/>
            <p:cNvSpPr/>
            <p:nvPr/>
          </p:nvSpPr>
          <p:spPr>
            <a:xfrm>
              <a:off x="6977751" y="2543549"/>
              <a:ext cx="82572" cy="89194"/>
            </a:xfrm>
            <a:custGeom>
              <a:rect b="b" l="l" r="r" t="t"/>
              <a:pathLst>
                <a:path extrusionOk="0" h="633" w="583">
                  <a:moveTo>
                    <a:pt x="425" y="0"/>
                  </a:moveTo>
                  <a:cubicBezTo>
                    <a:pt x="339" y="0"/>
                    <a:pt x="339" y="0"/>
                    <a:pt x="339" y="0"/>
                  </a:cubicBezTo>
                  <a:cubicBezTo>
                    <a:pt x="583" y="267"/>
                    <a:pt x="302" y="593"/>
                    <a:pt x="0" y="633"/>
                  </a:cubicBezTo>
                  <a:cubicBezTo>
                    <a:pt x="34" y="633"/>
                    <a:pt x="34" y="633"/>
                    <a:pt x="34" y="633"/>
                  </a:cubicBezTo>
                  <a:cubicBezTo>
                    <a:pt x="219" y="633"/>
                    <a:pt x="382" y="533"/>
                    <a:pt x="471" y="385"/>
                  </a:cubicBezTo>
                  <a:cubicBezTo>
                    <a:pt x="546" y="262"/>
                    <a:pt x="526" y="103"/>
                    <a:pt x="425" y="0"/>
                  </a:cubicBezTo>
                  <a:close/>
                </a:path>
              </a:pathLst>
            </a:custGeom>
            <a:solidFill>
              <a:srgbClr val="F3EAE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1" name="Google Shape;7591;p62"/>
            <p:cNvSpPr/>
            <p:nvPr/>
          </p:nvSpPr>
          <p:spPr>
            <a:xfrm>
              <a:off x="6917918" y="2483717"/>
              <a:ext cx="120104" cy="117517"/>
            </a:xfrm>
            <a:custGeom>
              <a:rect b="b" l="l" r="r" t="t"/>
              <a:pathLst>
                <a:path extrusionOk="0" h="834" w="848">
                  <a:moveTo>
                    <a:pt x="786" y="51"/>
                  </a:moveTo>
                  <a:cubicBezTo>
                    <a:pt x="848" y="250"/>
                    <a:pt x="848" y="250"/>
                    <a:pt x="848" y="250"/>
                  </a:cubicBezTo>
                  <a:cubicBezTo>
                    <a:pt x="848" y="547"/>
                    <a:pt x="848" y="547"/>
                    <a:pt x="848" y="547"/>
                  </a:cubicBezTo>
                  <a:cubicBezTo>
                    <a:pt x="848" y="763"/>
                    <a:pt x="673" y="834"/>
                    <a:pt x="457" y="834"/>
                  </a:cubicBezTo>
                  <a:cubicBezTo>
                    <a:pt x="390" y="834"/>
                    <a:pt x="390" y="834"/>
                    <a:pt x="390" y="834"/>
                  </a:cubicBezTo>
                  <a:cubicBezTo>
                    <a:pt x="174" y="834"/>
                    <a:pt x="0" y="763"/>
                    <a:pt x="0" y="547"/>
                  </a:cubicBezTo>
                  <a:cubicBezTo>
                    <a:pt x="0" y="250"/>
                    <a:pt x="0" y="250"/>
                    <a:pt x="0" y="250"/>
                  </a:cubicBezTo>
                  <a:cubicBezTo>
                    <a:pt x="62" y="51"/>
                    <a:pt x="62" y="51"/>
                    <a:pt x="62" y="51"/>
                  </a:cubicBezTo>
                  <a:cubicBezTo>
                    <a:pt x="423" y="0"/>
                    <a:pt x="423" y="0"/>
                    <a:pt x="423" y="0"/>
                  </a:cubicBezTo>
                  <a:lnTo>
                    <a:pt x="786" y="51"/>
                  </a:ln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2" name="Google Shape;7592;p62"/>
            <p:cNvSpPr/>
            <p:nvPr/>
          </p:nvSpPr>
          <p:spPr>
            <a:xfrm>
              <a:off x="6971681" y="2489787"/>
              <a:ext cx="66142" cy="111458"/>
            </a:xfrm>
            <a:custGeom>
              <a:rect b="b" l="l" r="r" t="t"/>
              <a:pathLst>
                <a:path extrusionOk="0" h="791" w="467">
                  <a:moveTo>
                    <a:pt x="405" y="8"/>
                  </a:moveTo>
                  <a:cubicBezTo>
                    <a:pt x="347" y="0"/>
                    <a:pt x="347" y="0"/>
                    <a:pt x="347" y="0"/>
                  </a:cubicBezTo>
                  <a:cubicBezTo>
                    <a:pt x="319" y="8"/>
                    <a:pt x="319" y="8"/>
                    <a:pt x="319" y="8"/>
                  </a:cubicBezTo>
                  <a:cubicBezTo>
                    <a:pt x="374" y="184"/>
                    <a:pt x="374" y="184"/>
                    <a:pt x="374" y="184"/>
                  </a:cubicBezTo>
                  <a:cubicBezTo>
                    <a:pt x="379" y="200"/>
                    <a:pt x="381" y="215"/>
                    <a:pt x="381" y="231"/>
                  </a:cubicBezTo>
                  <a:cubicBezTo>
                    <a:pt x="381" y="504"/>
                    <a:pt x="381" y="504"/>
                    <a:pt x="381" y="504"/>
                  </a:cubicBezTo>
                  <a:cubicBezTo>
                    <a:pt x="381" y="717"/>
                    <a:pt x="211" y="789"/>
                    <a:pt x="0" y="791"/>
                  </a:cubicBezTo>
                  <a:cubicBezTo>
                    <a:pt x="3" y="791"/>
                    <a:pt x="6" y="791"/>
                    <a:pt x="9" y="791"/>
                  </a:cubicBezTo>
                  <a:cubicBezTo>
                    <a:pt x="76" y="791"/>
                    <a:pt x="76" y="791"/>
                    <a:pt x="76" y="791"/>
                  </a:cubicBezTo>
                  <a:cubicBezTo>
                    <a:pt x="292" y="791"/>
                    <a:pt x="467" y="720"/>
                    <a:pt x="467" y="504"/>
                  </a:cubicBezTo>
                  <a:cubicBezTo>
                    <a:pt x="467" y="207"/>
                    <a:pt x="467" y="207"/>
                    <a:pt x="467" y="207"/>
                  </a:cubicBezTo>
                  <a:lnTo>
                    <a:pt x="405" y="8"/>
                  </a:lnTo>
                  <a:close/>
                </a:path>
              </a:pathLst>
            </a:custGeom>
            <a:solidFill>
              <a:srgbClr val="F6AFA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3" name="Google Shape;7593;p62"/>
            <p:cNvSpPr/>
            <p:nvPr/>
          </p:nvSpPr>
          <p:spPr>
            <a:xfrm>
              <a:off x="6970525" y="2526206"/>
              <a:ext cx="14720" cy="32409"/>
            </a:xfrm>
            <a:custGeom>
              <a:rect b="b" l="l" r="r" t="t"/>
              <a:pathLst>
                <a:path extrusionOk="0" h="230" w="105">
                  <a:moveTo>
                    <a:pt x="53" y="230"/>
                  </a:moveTo>
                  <a:cubicBezTo>
                    <a:pt x="52" y="230"/>
                    <a:pt x="52" y="230"/>
                    <a:pt x="52" y="230"/>
                  </a:cubicBezTo>
                  <a:cubicBezTo>
                    <a:pt x="23" y="230"/>
                    <a:pt x="0" y="207"/>
                    <a:pt x="0" y="178"/>
                  </a:cubicBezTo>
                  <a:cubicBezTo>
                    <a:pt x="0" y="53"/>
                    <a:pt x="0" y="53"/>
                    <a:pt x="0" y="53"/>
                  </a:cubicBezTo>
                  <a:cubicBezTo>
                    <a:pt x="0" y="24"/>
                    <a:pt x="23" y="0"/>
                    <a:pt x="52" y="0"/>
                  </a:cubicBezTo>
                  <a:cubicBezTo>
                    <a:pt x="53" y="0"/>
                    <a:pt x="53" y="0"/>
                    <a:pt x="53" y="0"/>
                  </a:cubicBezTo>
                  <a:cubicBezTo>
                    <a:pt x="82" y="0"/>
                    <a:pt x="105" y="24"/>
                    <a:pt x="105" y="53"/>
                  </a:cubicBezTo>
                  <a:cubicBezTo>
                    <a:pt x="105" y="178"/>
                    <a:pt x="105" y="178"/>
                    <a:pt x="105" y="178"/>
                  </a:cubicBezTo>
                  <a:cubicBezTo>
                    <a:pt x="105" y="207"/>
                    <a:pt x="82" y="230"/>
                    <a:pt x="53" y="230"/>
                  </a:cubicBezTo>
                  <a:close/>
                </a:path>
              </a:pathLst>
            </a:custGeom>
            <a:solidFill>
              <a:srgbClr val="F5A59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4" name="Google Shape;7594;p62"/>
            <p:cNvSpPr/>
            <p:nvPr/>
          </p:nvSpPr>
          <p:spPr>
            <a:xfrm>
              <a:off x="6901732" y="2429955"/>
              <a:ext cx="152324" cy="60731"/>
            </a:xfrm>
            <a:custGeom>
              <a:rect b="b" l="l" r="r" t="t"/>
              <a:pathLst>
                <a:path extrusionOk="0" h="431" w="1081">
                  <a:moveTo>
                    <a:pt x="1081" y="179"/>
                  </a:moveTo>
                  <a:cubicBezTo>
                    <a:pt x="1081" y="431"/>
                    <a:pt x="1081" y="431"/>
                    <a:pt x="1081" y="431"/>
                  </a:cubicBezTo>
                  <a:cubicBezTo>
                    <a:pt x="0" y="431"/>
                    <a:pt x="0" y="431"/>
                    <a:pt x="0" y="431"/>
                  </a:cubicBezTo>
                  <a:cubicBezTo>
                    <a:pt x="0" y="179"/>
                    <a:pt x="0" y="179"/>
                    <a:pt x="0" y="179"/>
                  </a:cubicBezTo>
                  <a:cubicBezTo>
                    <a:pt x="0" y="80"/>
                    <a:pt x="80" y="0"/>
                    <a:pt x="180" y="0"/>
                  </a:cubicBezTo>
                  <a:cubicBezTo>
                    <a:pt x="901" y="0"/>
                    <a:pt x="901" y="0"/>
                    <a:pt x="901" y="0"/>
                  </a:cubicBezTo>
                  <a:cubicBezTo>
                    <a:pt x="1000" y="0"/>
                    <a:pt x="1081" y="80"/>
                    <a:pt x="1081" y="17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5" name="Google Shape;7595;p62"/>
            <p:cNvSpPr/>
            <p:nvPr/>
          </p:nvSpPr>
          <p:spPr>
            <a:xfrm>
              <a:off x="7016772" y="2429955"/>
              <a:ext cx="37533" cy="60731"/>
            </a:xfrm>
            <a:custGeom>
              <a:rect b="b" l="l" r="r" t="t"/>
              <a:pathLst>
                <a:path extrusionOk="0" h="431" w="265">
                  <a:moveTo>
                    <a:pt x="85" y="0"/>
                  </a:moveTo>
                  <a:cubicBezTo>
                    <a:pt x="0" y="0"/>
                    <a:pt x="0" y="0"/>
                    <a:pt x="0" y="0"/>
                  </a:cubicBezTo>
                  <a:cubicBezTo>
                    <a:pt x="99" y="0"/>
                    <a:pt x="179" y="80"/>
                    <a:pt x="179" y="179"/>
                  </a:cubicBezTo>
                  <a:cubicBezTo>
                    <a:pt x="179" y="431"/>
                    <a:pt x="179" y="431"/>
                    <a:pt x="179" y="431"/>
                  </a:cubicBezTo>
                  <a:cubicBezTo>
                    <a:pt x="265" y="431"/>
                    <a:pt x="265" y="431"/>
                    <a:pt x="265" y="431"/>
                  </a:cubicBezTo>
                  <a:cubicBezTo>
                    <a:pt x="265" y="179"/>
                    <a:pt x="265" y="179"/>
                    <a:pt x="265" y="179"/>
                  </a:cubicBezTo>
                  <a:cubicBezTo>
                    <a:pt x="265" y="80"/>
                    <a:pt x="184" y="0"/>
                    <a:pt x="85"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6" name="Google Shape;7596;p62"/>
            <p:cNvSpPr/>
            <p:nvPr/>
          </p:nvSpPr>
          <p:spPr>
            <a:xfrm>
              <a:off x="6954338" y="2672461"/>
              <a:ext cx="0" cy="0"/>
            </a:xfrm>
            <a:prstGeom prst="ellipse">
              <a:avLst/>
            </a:prstGeom>
            <a:solidFill>
              <a:srgbClr val="D7897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7" name="Google Shape;7597;p62"/>
            <p:cNvSpPr/>
            <p:nvPr/>
          </p:nvSpPr>
          <p:spPr>
            <a:xfrm>
              <a:off x="6954338" y="2693561"/>
              <a:ext cx="0" cy="0"/>
            </a:xfrm>
            <a:prstGeom prst="ellipse">
              <a:avLst/>
            </a:prstGeom>
            <a:solidFill>
              <a:srgbClr val="D7897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8" name="Google Shape;7598;p62"/>
            <p:cNvSpPr/>
            <p:nvPr/>
          </p:nvSpPr>
          <p:spPr>
            <a:xfrm>
              <a:off x="6939025" y="2527075"/>
              <a:ext cx="8690" cy="15000"/>
            </a:xfrm>
            <a:custGeom>
              <a:rect b="b" l="l" r="r" t="t"/>
              <a:pathLst>
                <a:path extrusionOk="0" h="123" w="62">
                  <a:moveTo>
                    <a:pt x="31" y="123"/>
                  </a:moveTo>
                  <a:cubicBezTo>
                    <a:pt x="14" y="123"/>
                    <a:pt x="0" y="109"/>
                    <a:pt x="0" y="92"/>
                  </a:cubicBezTo>
                  <a:cubicBezTo>
                    <a:pt x="0" y="31"/>
                    <a:pt x="0" y="31"/>
                    <a:pt x="0" y="31"/>
                  </a:cubicBezTo>
                  <a:cubicBezTo>
                    <a:pt x="0" y="14"/>
                    <a:pt x="14" y="0"/>
                    <a:pt x="31" y="0"/>
                  </a:cubicBezTo>
                  <a:cubicBezTo>
                    <a:pt x="48" y="0"/>
                    <a:pt x="62" y="14"/>
                    <a:pt x="62" y="31"/>
                  </a:cubicBezTo>
                  <a:cubicBezTo>
                    <a:pt x="62" y="92"/>
                    <a:pt x="62" y="92"/>
                    <a:pt x="62" y="92"/>
                  </a:cubicBezTo>
                  <a:cubicBezTo>
                    <a:pt x="62" y="109"/>
                    <a:pt x="48" y="123"/>
                    <a:pt x="31" y="12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9" name="Google Shape;7599;p62"/>
            <p:cNvSpPr/>
            <p:nvPr/>
          </p:nvSpPr>
          <p:spPr>
            <a:xfrm>
              <a:off x="7008092" y="2527075"/>
              <a:ext cx="8958" cy="15000"/>
            </a:xfrm>
            <a:custGeom>
              <a:rect b="b" l="l" r="r" t="t"/>
              <a:pathLst>
                <a:path extrusionOk="0" h="123" w="62">
                  <a:moveTo>
                    <a:pt x="31" y="123"/>
                  </a:moveTo>
                  <a:cubicBezTo>
                    <a:pt x="14" y="123"/>
                    <a:pt x="0" y="109"/>
                    <a:pt x="0" y="92"/>
                  </a:cubicBezTo>
                  <a:cubicBezTo>
                    <a:pt x="0" y="31"/>
                    <a:pt x="0" y="31"/>
                    <a:pt x="0" y="31"/>
                  </a:cubicBezTo>
                  <a:cubicBezTo>
                    <a:pt x="0" y="14"/>
                    <a:pt x="14" y="0"/>
                    <a:pt x="31" y="0"/>
                  </a:cubicBezTo>
                  <a:cubicBezTo>
                    <a:pt x="48" y="0"/>
                    <a:pt x="62" y="14"/>
                    <a:pt x="62" y="31"/>
                  </a:cubicBezTo>
                  <a:cubicBezTo>
                    <a:pt x="62" y="92"/>
                    <a:pt x="62" y="92"/>
                    <a:pt x="62" y="92"/>
                  </a:cubicBezTo>
                  <a:cubicBezTo>
                    <a:pt x="62" y="109"/>
                    <a:pt x="48" y="123"/>
                    <a:pt x="31" y="12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0" name="Google Shape;7600;p62"/>
            <p:cNvSpPr/>
            <p:nvPr/>
          </p:nvSpPr>
          <p:spPr>
            <a:xfrm>
              <a:off x="6953760" y="2564071"/>
              <a:ext cx="48297" cy="20187"/>
            </a:xfrm>
            <a:custGeom>
              <a:rect b="b" l="l" r="r" t="t"/>
              <a:pathLst>
                <a:path extrusionOk="0" h="144" w="341">
                  <a:moveTo>
                    <a:pt x="170" y="144"/>
                  </a:moveTo>
                  <a:cubicBezTo>
                    <a:pt x="120" y="144"/>
                    <a:pt x="73" y="125"/>
                    <a:pt x="38" y="89"/>
                  </a:cubicBezTo>
                  <a:cubicBezTo>
                    <a:pt x="26" y="78"/>
                    <a:pt x="16" y="65"/>
                    <a:pt x="8" y="50"/>
                  </a:cubicBezTo>
                  <a:cubicBezTo>
                    <a:pt x="0" y="36"/>
                    <a:pt x="5" y="17"/>
                    <a:pt x="20" y="8"/>
                  </a:cubicBezTo>
                  <a:cubicBezTo>
                    <a:pt x="34" y="0"/>
                    <a:pt x="53" y="5"/>
                    <a:pt x="62" y="20"/>
                  </a:cubicBezTo>
                  <a:cubicBezTo>
                    <a:pt x="67" y="29"/>
                    <a:pt x="74" y="38"/>
                    <a:pt x="82" y="46"/>
                  </a:cubicBezTo>
                  <a:cubicBezTo>
                    <a:pt x="105" y="69"/>
                    <a:pt x="137" y="82"/>
                    <a:pt x="170" y="82"/>
                  </a:cubicBezTo>
                  <a:cubicBezTo>
                    <a:pt x="215" y="82"/>
                    <a:pt x="257" y="58"/>
                    <a:pt x="279" y="20"/>
                  </a:cubicBezTo>
                  <a:cubicBezTo>
                    <a:pt x="288" y="5"/>
                    <a:pt x="307" y="0"/>
                    <a:pt x="321" y="8"/>
                  </a:cubicBezTo>
                  <a:cubicBezTo>
                    <a:pt x="336" y="17"/>
                    <a:pt x="341" y="36"/>
                    <a:pt x="333" y="50"/>
                  </a:cubicBezTo>
                  <a:cubicBezTo>
                    <a:pt x="299" y="108"/>
                    <a:pt x="237" y="144"/>
                    <a:pt x="170" y="144"/>
                  </a:cubicBezTo>
                  <a:close/>
                </a:path>
              </a:pathLst>
            </a:custGeom>
            <a:solidFill>
              <a:srgbClr val="F5A59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1" name="Google Shape;7601;p62"/>
            <p:cNvSpPr/>
            <p:nvPr/>
          </p:nvSpPr>
          <p:spPr>
            <a:xfrm>
              <a:off x="6973415" y="2474757"/>
              <a:ext cx="8960" cy="15923"/>
            </a:xfrm>
            <a:custGeom>
              <a:rect b="b" l="l" r="r" t="t"/>
              <a:pathLst>
                <a:path extrusionOk="0" h="113" w="62">
                  <a:moveTo>
                    <a:pt x="62" y="31"/>
                  </a:moveTo>
                  <a:cubicBezTo>
                    <a:pt x="62" y="113"/>
                    <a:pt x="62" y="113"/>
                    <a:pt x="62" y="113"/>
                  </a:cubicBezTo>
                  <a:cubicBezTo>
                    <a:pt x="0" y="113"/>
                    <a:pt x="0" y="113"/>
                    <a:pt x="0" y="113"/>
                  </a:cubicBezTo>
                  <a:cubicBezTo>
                    <a:pt x="0" y="31"/>
                    <a:pt x="0" y="31"/>
                    <a:pt x="0" y="31"/>
                  </a:cubicBezTo>
                  <a:cubicBezTo>
                    <a:pt x="0" y="13"/>
                    <a:pt x="14" y="0"/>
                    <a:pt x="31" y="0"/>
                  </a:cubicBezTo>
                  <a:cubicBezTo>
                    <a:pt x="48" y="0"/>
                    <a:pt x="62" y="13"/>
                    <a:pt x="62" y="31"/>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2" name="Google Shape;7602;p62"/>
            <p:cNvSpPr/>
            <p:nvPr/>
          </p:nvSpPr>
          <p:spPr>
            <a:xfrm>
              <a:off x="6973415" y="2429955"/>
              <a:ext cx="8960" cy="32717"/>
            </a:xfrm>
            <a:custGeom>
              <a:rect b="b" l="l" r="r" t="t"/>
              <a:pathLst>
                <a:path extrusionOk="0" h="231" w="62">
                  <a:moveTo>
                    <a:pt x="62" y="0"/>
                  </a:moveTo>
                  <a:cubicBezTo>
                    <a:pt x="62" y="200"/>
                    <a:pt x="62" y="200"/>
                    <a:pt x="62" y="200"/>
                  </a:cubicBezTo>
                  <a:cubicBezTo>
                    <a:pt x="62" y="217"/>
                    <a:pt x="48" y="231"/>
                    <a:pt x="31" y="231"/>
                  </a:cubicBezTo>
                  <a:cubicBezTo>
                    <a:pt x="14" y="231"/>
                    <a:pt x="0" y="217"/>
                    <a:pt x="0" y="200"/>
                  </a:cubicBezTo>
                  <a:cubicBezTo>
                    <a:pt x="0" y="0"/>
                    <a:pt x="0" y="0"/>
                    <a:pt x="0" y="0"/>
                  </a:cubicBezTo>
                  <a:lnTo>
                    <a:pt x="62"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03" name="Google Shape;7603;p62"/>
          <p:cNvGrpSpPr/>
          <p:nvPr/>
        </p:nvGrpSpPr>
        <p:grpSpPr>
          <a:xfrm>
            <a:off x="5551951" y="2429955"/>
            <a:ext cx="230037" cy="289313"/>
            <a:chOff x="5551951" y="2429955"/>
            <a:chExt cx="230037" cy="289313"/>
          </a:xfrm>
        </p:grpSpPr>
        <p:sp>
          <p:nvSpPr>
            <p:cNvPr id="7604" name="Google Shape;7604;p62"/>
            <p:cNvSpPr/>
            <p:nvPr/>
          </p:nvSpPr>
          <p:spPr>
            <a:xfrm>
              <a:off x="5554842" y="2642690"/>
              <a:ext cx="227147" cy="76513"/>
            </a:xfrm>
            <a:custGeom>
              <a:rect b="b" l="l" r="r" t="t"/>
              <a:pathLst>
                <a:path extrusionOk="0" h="543" w="1612">
                  <a:moveTo>
                    <a:pt x="1567" y="543"/>
                  </a:moveTo>
                  <a:cubicBezTo>
                    <a:pt x="1593" y="543"/>
                    <a:pt x="1612" y="520"/>
                    <a:pt x="1608" y="494"/>
                  </a:cubicBezTo>
                  <a:cubicBezTo>
                    <a:pt x="1581" y="339"/>
                    <a:pt x="1581" y="339"/>
                    <a:pt x="1581" y="339"/>
                  </a:cubicBezTo>
                  <a:cubicBezTo>
                    <a:pt x="1562" y="231"/>
                    <a:pt x="1485" y="144"/>
                    <a:pt x="1380" y="112"/>
                  </a:cubicBezTo>
                  <a:cubicBezTo>
                    <a:pt x="1044" y="0"/>
                    <a:pt x="1044" y="0"/>
                    <a:pt x="1044" y="0"/>
                  </a:cubicBezTo>
                  <a:cubicBezTo>
                    <a:pt x="702" y="0"/>
                    <a:pt x="702" y="0"/>
                    <a:pt x="702" y="0"/>
                  </a:cubicBezTo>
                  <a:cubicBezTo>
                    <a:pt x="621" y="41"/>
                    <a:pt x="621" y="41"/>
                    <a:pt x="621" y="41"/>
                  </a:cubicBezTo>
                  <a:cubicBezTo>
                    <a:pt x="250" y="124"/>
                    <a:pt x="250" y="124"/>
                    <a:pt x="250" y="124"/>
                  </a:cubicBezTo>
                  <a:cubicBezTo>
                    <a:pt x="146" y="155"/>
                    <a:pt x="63" y="229"/>
                    <a:pt x="44" y="337"/>
                  </a:cubicBezTo>
                  <a:cubicBezTo>
                    <a:pt x="19" y="486"/>
                    <a:pt x="19" y="486"/>
                    <a:pt x="19" y="486"/>
                  </a:cubicBezTo>
                  <a:cubicBezTo>
                    <a:pt x="14" y="511"/>
                    <a:pt x="0" y="543"/>
                    <a:pt x="25" y="543"/>
                  </a:cubicBezTo>
                  <a:cubicBezTo>
                    <a:pt x="428" y="543"/>
                    <a:pt x="428" y="543"/>
                    <a:pt x="428" y="543"/>
                  </a:cubicBezTo>
                  <a:cubicBezTo>
                    <a:pt x="757" y="511"/>
                    <a:pt x="757" y="511"/>
                    <a:pt x="757" y="511"/>
                  </a:cubicBezTo>
                  <a:cubicBezTo>
                    <a:pt x="1161" y="543"/>
                    <a:pt x="1161" y="543"/>
                    <a:pt x="1161" y="543"/>
                  </a:cubicBezTo>
                  <a:cubicBezTo>
                    <a:pt x="1567" y="543"/>
                    <a:pt x="1567" y="543"/>
                    <a:pt x="1567" y="54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5" name="Google Shape;7605;p62"/>
            <p:cNvSpPr/>
            <p:nvPr/>
          </p:nvSpPr>
          <p:spPr>
            <a:xfrm>
              <a:off x="5551951" y="2642690"/>
              <a:ext cx="87364" cy="76513"/>
            </a:xfrm>
            <a:custGeom>
              <a:rect b="b" l="l" r="r" t="t"/>
              <a:pathLst>
                <a:path extrusionOk="0" h="543" w="620">
                  <a:moveTo>
                    <a:pt x="620" y="71"/>
                  </a:moveTo>
                  <a:cubicBezTo>
                    <a:pt x="259" y="191"/>
                    <a:pt x="259" y="191"/>
                    <a:pt x="259" y="191"/>
                  </a:cubicBezTo>
                  <a:cubicBezTo>
                    <a:pt x="257" y="191"/>
                    <a:pt x="257" y="191"/>
                    <a:pt x="257" y="191"/>
                  </a:cubicBezTo>
                  <a:cubicBezTo>
                    <a:pt x="181" y="214"/>
                    <a:pt x="126" y="276"/>
                    <a:pt x="113" y="353"/>
                  </a:cubicBezTo>
                  <a:cubicBezTo>
                    <a:pt x="93" y="543"/>
                    <a:pt x="93" y="543"/>
                    <a:pt x="93" y="543"/>
                  </a:cubicBezTo>
                  <a:cubicBezTo>
                    <a:pt x="45" y="543"/>
                    <a:pt x="45" y="543"/>
                    <a:pt x="45" y="543"/>
                  </a:cubicBezTo>
                  <a:cubicBezTo>
                    <a:pt x="20" y="543"/>
                    <a:pt x="0" y="520"/>
                    <a:pt x="5" y="494"/>
                  </a:cubicBezTo>
                  <a:cubicBezTo>
                    <a:pt x="32" y="339"/>
                    <a:pt x="32" y="339"/>
                    <a:pt x="32" y="339"/>
                  </a:cubicBezTo>
                  <a:cubicBezTo>
                    <a:pt x="50" y="232"/>
                    <a:pt x="128" y="144"/>
                    <a:pt x="233" y="112"/>
                  </a:cubicBezTo>
                  <a:cubicBezTo>
                    <a:pt x="573" y="0"/>
                    <a:pt x="573" y="0"/>
                    <a:pt x="573" y="0"/>
                  </a:cubicBezTo>
                  <a:cubicBezTo>
                    <a:pt x="574" y="30"/>
                    <a:pt x="602" y="52"/>
                    <a:pt x="620" y="7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6" name="Google Shape;7606;p62"/>
            <p:cNvSpPr/>
            <p:nvPr/>
          </p:nvSpPr>
          <p:spPr>
            <a:xfrm>
              <a:off x="5616408" y="2690093"/>
              <a:ext cx="102160" cy="29176"/>
            </a:xfrm>
            <a:custGeom>
              <a:rect b="b" l="l" r="r" t="t"/>
              <a:pathLst>
                <a:path extrusionOk="0" h="206" w="725">
                  <a:moveTo>
                    <a:pt x="725" y="82"/>
                  </a:moveTo>
                  <a:cubicBezTo>
                    <a:pt x="725" y="206"/>
                    <a:pt x="725" y="206"/>
                    <a:pt x="725" y="206"/>
                  </a:cubicBezTo>
                  <a:cubicBezTo>
                    <a:pt x="74" y="206"/>
                    <a:pt x="74" y="206"/>
                    <a:pt x="74" y="206"/>
                  </a:cubicBezTo>
                  <a:cubicBezTo>
                    <a:pt x="39" y="170"/>
                    <a:pt x="39" y="170"/>
                    <a:pt x="39" y="170"/>
                  </a:cubicBezTo>
                  <a:cubicBezTo>
                    <a:pt x="0" y="189"/>
                    <a:pt x="0" y="189"/>
                    <a:pt x="0" y="189"/>
                  </a:cubicBezTo>
                  <a:cubicBezTo>
                    <a:pt x="9" y="84"/>
                    <a:pt x="9" y="84"/>
                    <a:pt x="9" y="84"/>
                  </a:cubicBezTo>
                  <a:cubicBezTo>
                    <a:pt x="9" y="39"/>
                    <a:pt x="28" y="11"/>
                    <a:pt x="74" y="11"/>
                  </a:cubicBezTo>
                  <a:cubicBezTo>
                    <a:pt x="110" y="0"/>
                    <a:pt x="110" y="0"/>
                    <a:pt x="110" y="0"/>
                  </a:cubicBezTo>
                  <a:cubicBezTo>
                    <a:pt x="643" y="0"/>
                    <a:pt x="643" y="0"/>
                    <a:pt x="643" y="0"/>
                  </a:cubicBezTo>
                  <a:cubicBezTo>
                    <a:pt x="688" y="0"/>
                    <a:pt x="725" y="37"/>
                    <a:pt x="725" y="8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7" name="Google Shape;7607;p62"/>
            <p:cNvSpPr/>
            <p:nvPr/>
          </p:nvSpPr>
          <p:spPr>
            <a:xfrm>
              <a:off x="5615252" y="2690093"/>
              <a:ext cx="23109" cy="29176"/>
            </a:xfrm>
            <a:custGeom>
              <a:rect b="b" l="l" r="r" t="t"/>
              <a:pathLst>
                <a:path extrusionOk="0" h="206" w="164">
                  <a:moveTo>
                    <a:pt x="164" y="0"/>
                  </a:moveTo>
                  <a:cubicBezTo>
                    <a:pt x="119" y="0"/>
                    <a:pt x="82" y="37"/>
                    <a:pt x="82" y="82"/>
                  </a:cubicBezTo>
                  <a:cubicBezTo>
                    <a:pt x="82" y="206"/>
                    <a:pt x="82" y="206"/>
                    <a:pt x="82" y="206"/>
                  </a:cubicBezTo>
                  <a:cubicBezTo>
                    <a:pt x="0" y="206"/>
                    <a:pt x="0" y="206"/>
                    <a:pt x="0" y="206"/>
                  </a:cubicBezTo>
                  <a:cubicBezTo>
                    <a:pt x="0" y="82"/>
                    <a:pt x="0" y="82"/>
                    <a:pt x="0" y="82"/>
                  </a:cubicBezTo>
                  <a:cubicBezTo>
                    <a:pt x="0" y="37"/>
                    <a:pt x="36" y="0"/>
                    <a:pt x="82" y="0"/>
                  </a:cubicBezTo>
                  <a:lnTo>
                    <a:pt x="164"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8" name="Google Shape;7608;p62"/>
            <p:cNvSpPr/>
            <p:nvPr/>
          </p:nvSpPr>
          <p:spPr>
            <a:xfrm>
              <a:off x="5635485" y="2612630"/>
              <a:ext cx="66851" cy="56794"/>
            </a:xfrm>
            <a:custGeom>
              <a:rect b="b" l="l" r="r" t="t"/>
              <a:pathLst>
                <a:path extrusionOk="0" h="401" w="472">
                  <a:moveTo>
                    <a:pt x="1" y="0"/>
                  </a:moveTo>
                  <a:cubicBezTo>
                    <a:pt x="39" y="153"/>
                    <a:pt x="39" y="153"/>
                    <a:pt x="39" y="153"/>
                  </a:cubicBezTo>
                  <a:cubicBezTo>
                    <a:pt x="38" y="162"/>
                    <a:pt x="0" y="222"/>
                    <a:pt x="6" y="231"/>
                  </a:cubicBezTo>
                  <a:cubicBezTo>
                    <a:pt x="18" y="248"/>
                    <a:pt x="12" y="270"/>
                    <a:pt x="27" y="284"/>
                  </a:cubicBezTo>
                  <a:cubicBezTo>
                    <a:pt x="152" y="401"/>
                    <a:pt x="361" y="386"/>
                    <a:pt x="464" y="237"/>
                  </a:cubicBezTo>
                  <a:cubicBezTo>
                    <a:pt x="470" y="228"/>
                    <a:pt x="472" y="218"/>
                    <a:pt x="471" y="208"/>
                  </a:cubicBezTo>
                  <a:cubicBezTo>
                    <a:pt x="458" y="109"/>
                    <a:pt x="458" y="109"/>
                    <a:pt x="458" y="109"/>
                  </a:cubicBezTo>
                  <a:cubicBezTo>
                    <a:pt x="385" y="0"/>
                    <a:pt x="385" y="0"/>
                    <a:pt x="385" y="0"/>
                  </a:cubicBezTo>
                  <a:cubicBezTo>
                    <a:pt x="1" y="0"/>
                    <a:pt x="1" y="0"/>
                    <a:pt x="1" y="0"/>
                  </a:cubicBezTo>
                  <a:close/>
                </a:path>
              </a:pathLst>
            </a:custGeom>
            <a:solidFill>
              <a:srgbClr val="9B6B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9" name="Google Shape;7609;p62"/>
            <p:cNvSpPr/>
            <p:nvPr/>
          </p:nvSpPr>
          <p:spPr>
            <a:xfrm>
              <a:off x="5632595" y="2612630"/>
              <a:ext cx="67637" cy="39877"/>
            </a:xfrm>
            <a:custGeom>
              <a:rect b="b" l="l" r="r" t="t"/>
              <a:pathLst>
                <a:path extrusionOk="0" h="283" w="480">
                  <a:moveTo>
                    <a:pt x="480" y="109"/>
                  </a:moveTo>
                  <a:cubicBezTo>
                    <a:pt x="466" y="0"/>
                    <a:pt x="466" y="0"/>
                    <a:pt x="466" y="0"/>
                  </a:cubicBezTo>
                  <a:cubicBezTo>
                    <a:pt x="104" y="0"/>
                    <a:pt x="104" y="0"/>
                    <a:pt x="104" y="0"/>
                  </a:cubicBezTo>
                  <a:cubicBezTo>
                    <a:pt x="23" y="0"/>
                    <a:pt x="23" y="0"/>
                    <a:pt x="23" y="0"/>
                  </a:cubicBezTo>
                  <a:cubicBezTo>
                    <a:pt x="2" y="208"/>
                    <a:pt x="2" y="208"/>
                    <a:pt x="2" y="208"/>
                  </a:cubicBezTo>
                  <a:cubicBezTo>
                    <a:pt x="0" y="240"/>
                    <a:pt x="31" y="263"/>
                    <a:pt x="49" y="283"/>
                  </a:cubicBezTo>
                  <a:cubicBezTo>
                    <a:pt x="70" y="277"/>
                    <a:pt x="70" y="277"/>
                    <a:pt x="70" y="277"/>
                  </a:cubicBezTo>
                  <a:cubicBezTo>
                    <a:pt x="78" y="274"/>
                    <a:pt x="83" y="267"/>
                    <a:pt x="84" y="259"/>
                  </a:cubicBezTo>
                  <a:cubicBezTo>
                    <a:pt x="85" y="243"/>
                    <a:pt x="88" y="203"/>
                    <a:pt x="89" y="187"/>
                  </a:cubicBezTo>
                  <a:cubicBezTo>
                    <a:pt x="90" y="171"/>
                    <a:pt x="107" y="160"/>
                    <a:pt x="122" y="166"/>
                  </a:cubicBezTo>
                  <a:cubicBezTo>
                    <a:pt x="163" y="181"/>
                    <a:pt x="205" y="188"/>
                    <a:pt x="245" y="188"/>
                  </a:cubicBezTo>
                  <a:cubicBezTo>
                    <a:pt x="322" y="188"/>
                    <a:pt x="401" y="162"/>
                    <a:pt x="480" y="109"/>
                  </a:cubicBez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0" name="Google Shape;7610;p62"/>
            <p:cNvSpPr/>
            <p:nvPr/>
          </p:nvSpPr>
          <p:spPr>
            <a:xfrm>
              <a:off x="5576809" y="2535455"/>
              <a:ext cx="180506" cy="40223"/>
            </a:xfrm>
            <a:custGeom>
              <a:rect b="b" l="l" r="r" t="t"/>
              <a:pathLst>
                <a:path extrusionOk="0" h="284" w="1281">
                  <a:moveTo>
                    <a:pt x="164" y="284"/>
                  </a:moveTo>
                  <a:cubicBezTo>
                    <a:pt x="73" y="284"/>
                    <a:pt x="0" y="210"/>
                    <a:pt x="0" y="119"/>
                  </a:cubicBezTo>
                  <a:cubicBezTo>
                    <a:pt x="0" y="53"/>
                    <a:pt x="53" y="0"/>
                    <a:pt x="119" y="0"/>
                  </a:cubicBezTo>
                  <a:cubicBezTo>
                    <a:pt x="1162" y="0"/>
                    <a:pt x="1162" y="0"/>
                    <a:pt x="1162" y="0"/>
                  </a:cubicBezTo>
                  <a:cubicBezTo>
                    <a:pt x="1228" y="0"/>
                    <a:pt x="1281" y="53"/>
                    <a:pt x="1281" y="119"/>
                  </a:cubicBezTo>
                  <a:cubicBezTo>
                    <a:pt x="1281" y="210"/>
                    <a:pt x="1207" y="284"/>
                    <a:pt x="1116" y="284"/>
                  </a:cubicBezTo>
                  <a:lnTo>
                    <a:pt x="164" y="284"/>
                  </a:ln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1" name="Google Shape;7611;p62"/>
            <p:cNvSpPr/>
            <p:nvPr/>
          </p:nvSpPr>
          <p:spPr>
            <a:xfrm>
              <a:off x="5597621" y="2449321"/>
              <a:ext cx="139078" cy="180784"/>
            </a:xfrm>
            <a:custGeom>
              <a:rect b="b" l="l" r="r" t="t"/>
              <a:pathLst>
                <a:path extrusionOk="0" h="1283" w="987">
                  <a:moveTo>
                    <a:pt x="0" y="595"/>
                  </a:moveTo>
                  <a:cubicBezTo>
                    <a:pt x="0" y="562"/>
                    <a:pt x="1" y="531"/>
                    <a:pt x="4" y="500"/>
                  </a:cubicBezTo>
                  <a:cubicBezTo>
                    <a:pt x="13" y="413"/>
                    <a:pt x="119" y="335"/>
                    <a:pt x="150" y="268"/>
                  </a:cubicBezTo>
                  <a:cubicBezTo>
                    <a:pt x="229" y="99"/>
                    <a:pt x="291" y="0"/>
                    <a:pt x="493" y="0"/>
                  </a:cubicBezTo>
                  <a:cubicBezTo>
                    <a:pt x="696" y="0"/>
                    <a:pt x="766" y="125"/>
                    <a:pt x="844" y="293"/>
                  </a:cubicBezTo>
                  <a:cubicBezTo>
                    <a:pt x="876" y="360"/>
                    <a:pt x="983" y="500"/>
                    <a:pt x="983" y="500"/>
                  </a:cubicBezTo>
                  <a:cubicBezTo>
                    <a:pt x="986" y="531"/>
                    <a:pt x="987" y="562"/>
                    <a:pt x="987" y="595"/>
                  </a:cubicBezTo>
                  <a:cubicBezTo>
                    <a:pt x="987" y="804"/>
                    <a:pt x="983" y="891"/>
                    <a:pt x="898" y="1010"/>
                  </a:cubicBezTo>
                  <a:cubicBezTo>
                    <a:pt x="780" y="1173"/>
                    <a:pt x="633" y="1283"/>
                    <a:pt x="493" y="1283"/>
                  </a:cubicBezTo>
                  <a:cubicBezTo>
                    <a:pt x="353" y="1283"/>
                    <a:pt x="207" y="1173"/>
                    <a:pt x="89" y="1010"/>
                  </a:cubicBezTo>
                  <a:cubicBezTo>
                    <a:pt x="4" y="891"/>
                    <a:pt x="0" y="804"/>
                    <a:pt x="0" y="595"/>
                  </a:cubicBezTo>
                  <a:close/>
                </a:path>
              </a:pathLst>
            </a:custGeom>
            <a:solidFill>
              <a:srgbClr val="9B6B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2" name="Google Shape;7612;p62"/>
            <p:cNvSpPr/>
            <p:nvPr/>
          </p:nvSpPr>
          <p:spPr>
            <a:xfrm>
              <a:off x="5675085" y="2526495"/>
              <a:ext cx="39878" cy="28317"/>
            </a:xfrm>
            <a:custGeom>
              <a:rect b="b" l="l" r="r" t="t"/>
              <a:pathLst>
                <a:path extrusionOk="0" h="202" w="283">
                  <a:moveTo>
                    <a:pt x="221" y="202"/>
                  </a:moveTo>
                  <a:cubicBezTo>
                    <a:pt x="97" y="202"/>
                    <a:pt x="97" y="202"/>
                    <a:pt x="97" y="202"/>
                  </a:cubicBezTo>
                  <a:cubicBezTo>
                    <a:pt x="43" y="202"/>
                    <a:pt x="0" y="158"/>
                    <a:pt x="0" y="104"/>
                  </a:cubicBezTo>
                  <a:cubicBezTo>
                    <a:pt x="0" y="44"/>
                    <a:pt x="0" y="44"/>
                    <a:pt x="0" y="44"/>
                  </a:cubicBezTo>
                  <a:cubicBezTo>
                    <a:pt x="0" y="20"/>
                    <a:pt x="19" y="0"/>
                    <a:pt x="44" y="0"/>
                  </a:cubicBezTo>
                  <a:cubicBezTo>
                    <a:pt x="221" y="0"/>
                    <a:pt x="221" y="0"/>
                    <a:pt x="221" y="0"/>
                  </a:cubicBezTo>
                  <a:cubicBezTo>
                    <a:pt x="255" y="0"/>
                    <a:pt x="283" y="28"/>
                    <a:pt x="283" y="62"/>
                  </a:cubicBezTo>
                  <a:cubicBezTo>
                    <a:pt x="283" y="140"/>
                    <a:pt x="283" y="140"/>
                    <a:pt x="283" y="140"/>
                  </a:cubicBezTo>
                  <a:cubicBezTo>
                    <a:pt x="283" y="174"/>
                    <a:pt x="255" y="202"/>
                    <a:pt x="221" y="202"/>
                  </a:cubicBezTo>
                  <a:close/>
                </a:path>
              </a:pathLst>
            </a:custGeom>
            <a:solidFill>
              <a:srgbClr val="FCF7E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3" name="Google Shape;7613;p62"/>
            <p:cNvSpPr/>
            <p:nvPr/>
          </p:nvSpPr>
          <p:spPr>
            <a:xfrm>
              <a:off x="5619299" y="2526495"/>
              <a:ext cx="39878" cy="28317"/>
            </a:xfrm>
            <a:custGeom>
              <a:rect b="b" l="l" r="r" t="t"/>
              <a:pathLst>
                <a:path extrusionOk="0" h="202" w="283">
                  <a:moveTo>
                    <a:pt x="186" y="202"/>
                  </a:moveTo>
                  <a:cubicBezTo>
                    <a:pt x="62" y="202"/>
                    <a:pt x="62" y="202"/>
                    <a:pt x="62" y="202"/>
                  </a:cubicBezTo>
                  <a:cubicBezTo>
                    <a:pt x="28" y="202"/>
                    <a:pt x="0" y="174"/>
                    <a:pt x="0" y="140"/>
                  </a:cubicBezTo>
                  <a:cubicBezTo>
                    <a:pt x="0" y="62"/>
                    <a:pt x="0" y="62"/>
                    <a:pt x="0" y="62"/>
                  </a:cubicBezTo>
                  <a:cubicBezTo>
                    <a:pt x="0" y="28"/>
                    <a:pt x="28" y="0"/>
                    <a:pt x="62" y="0"/>
                  </a:cubicBezTo>
                  <a:cubicBezTo>
                    <a:pt x="239" y="0"/>
                    <a:pt x="239" y="0"/>
                    <a:pt x="239" y="0"/>
                  </a:cubicBezTo>
                  <a:cubicBezTo>
                    <a:pt x="263" y="0"/>
                    <a:pt x="283" y="20"/>
                    <a:pt x="283" y="44"/>
                  </a:cubicBezTo>
                  <a:cubicBezTo>
                    <a:pt x="283" y="104"/>
                    <a:pt x="283" y="104"/>
                    <a:pt x="283" y="104"/>
                  </a:cubicBezTo>
                  <a:cubicBezTo>
                    <a:pt x="283" y="158"/>
                    <a:pt x="240" y="202"/>
                    <a:pt x="186" y="202"/>
                  </a:cubicBezTo>
                  <a:close/>
                  <a:moveTo>
                    <a:pt x="239" y="53"/>
                  </a:moveTo>
                  <a:cubicBezTo>
                    <a:pt x="239" y="53"/>
                    <a:pt x="239" y="53"/>
                    <a:pt x="239" y="53"/>
                  </a:cubicBezTo>
                  <a:close/>
                </a:path>
              </a:pathLst>
            </a:custGeom>
            <a:solidFill>
              <a:srgbClr val="FCF7E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4" name="Google Shape;7614;p62"/>
            <p:cNvSpPr/>
            <p:nvPr/>
          </p:nvSpPr>
          <p:spPr>
            <a:xfrm>
              <a:off x="5598199" y="2471866"/>
              <a:ext cx="137951" cy="48049"/>
            </a:xfrm>
            <a:custGeom>
              <a:rect b="b" l="l" r="r" t="t"/>
              <a:pathLst>
                <a:path extrusionOk="0" h="341" w="979">
                  <a:moveTo>
                    <a:pt x="13" y="255"/>
                  </a:moveTo>
                  <a:cubicBezTo>
                    <a:pt x="7" y="282"/>
                    <a:pt x="3" y="311"/>
                    <a:pt x="0" y="341"/>
                  </a:cubicBezTo>
                  <a:cubicBezTo>
                    <a:pt x="32" y="326"/>
                    <a:pt x="32" y="326"/>
                    <a:pt x="32" y="326"/>
                  </a:cubicBezTo>
                  <a:cubicBezTo>
                    <a:pt x="116" y="285"/>
                    <a:pt x="200" y="254"/>
                    <a:pt x="281" y="236"/>
                  </a:cubicBezTo>
                  <a:cubicBezTo>
                    <a:pt x="350" y="220"/>
                    <a:pt x="419" y="212"/>
                    <a:pt x="486" y="212"/>
                  </a:cubicBezTo>
                  <a:cubicBezTo>
                    <a:pt x="493" y="212"/>
                    <a:pt x="493" y="212"/>
                    <a:pt x="493" y="212"/>
                  </a:cubicBezTo>
                  <a:cubicBezTo>
                    <a:pt x="559" y="212"/>
                    <a:pt x="626" y="219"/>
                    <a:pt x="694" y="235"/>
                  </a:cubicBezTo>
                  <a:cubicBezTo>
                    <a:pt x="776" y="253"/>
                    <a:pt x="861" y="284"/>
                    <a:pt x="947" y="326"/>
                  </a:cubicBezTo>
                  <a:cubicBezTo>
                    <a:pt x="979" y="341"/>
                    <a:pt x="979" y="341"/>
                    <a:pt x="979" y="341"/>
                  </a:cubicBezTo>
                  <a:cubicBezTo>
                    <a:pt x="976" y="314"/>
                    <a:pt x="972" y="287"/>
                    <a:pt x="967" y="262"/>
                  </a:cubicBezTo>
                  <a:cubicBezTo>
                    <a:pt x="916" y="2"/>
                    <a:pt x="65" y="0"/>
                    <a:pt x="13" y="255"/>
                  </a:cubicBez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5" name="Google Shape;7615;p62"/>
            <p:cNvSpPr/>
            <p:nvPr/>
          </p:nvSpPr>
          <p:spPr>
            <a:xfrm>
              <a:off x="5689248" y="2528229"/>
              <a:ext cx="8692" cy="15641"/>
            </a:xfrm>
            <a:custGeom>
              <a:rect b="b" l="l" r="r" t="t"/>
              <a:pathLst>
                <a:path extrusionOk="0" h="111" w="62">
                  <a:moveTo>
                    <a:pt x="31" y="111"/>
                  </a:moveTo>
                  <a:cubicBezTo>
                    <a:pt x="14" y="111"/>
                    <a:pt x="0" y="97"/>
                    <a:pt x="0" y="80"/>
                  </a:cubicBezTo>
                  <a:cubicBezTo>
                    <a:pt x="0" y="31"/>
                    <a:pt x="0" y="31"/>
                    <a:pt x="0" y="31"/>
                  </a:cubicBezTo>
                  <a:cubicBezTo>
                    <a:pt x="0" y="14"/>
                    <a:pt x="14" y="0"/>
                    <a:pt x="31" y="0"/>
                  </a:cubicBezTo>
                  <a:cubicBezTo>
                    <a:pt x="48" y="0"/>
                    <a:pt x="62" y="14"/>
                    <a:pt x="62" y="31"/>
                  </a:cubicBezTo>
                  <a:cubicBezTo>
                    <a:pt x="62" y="80"/>
                    <a:pt x="62" y="80"/>
                    <a:pt x="62" y="80"/>
                  </a:cubicBezTo>
                  <a:cubicBezTo>
                    <a:pt x="62" y="97"/>
                    <a:pt x="48" y="111"/>
                    <a:pt x="31" y="11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6" name="Google Shape;7616;p62"/>
            <p:cNvSpPr/>
            <p:nvPr/>
          </p:nvSpPr>
          <p:spPr>
            <a:xfrm>
              <a:off x="5636353" y="2527651"/>
              <a:ext cx="8692" cy="16204"/>
            </a:xfrm>
            <a:custGeom>
              <a:rect b="b" l="l" r="r" t="t"/>
              <a:pathLst>
                <a:path extrusionOk="0" h="115" w="62">
                  <a:moveTo>
                    <a:pt x="31" y="115"/>
                  </a:moveTo>
                  <a:cubicBezTo>
                    <a:pt x="14" y="115"/>
                    <a:pt x="0" y="101"/>
                    <a:pt x="0" y="84"/>
                  </a:cubicBezTo>
                  <a:cubicBezTo>
                    <a:pt x="0" y="31"/>
                    <a:pt x="0" y="31"/>
                    <a:pt x="0" y="31"/>
                  </a:cubicBezTo>
                  <a:cubicBezTo>
                    <a:pt x="0" y="14"/>
                    <a:pt x="14" y="0"/>
                    <a:pt x="31" y="0"/>
                  </a:cubicBezTo>
                  <a:cubicBezTo>
                    <a:pt x="48" y="0"/>
                    <a:pt x="62" y="14"/>
                    <a:pt x="62" y="31"/>
                  </a:cubicBezTo>
                  <a:cubicBezTo>
                    <a:pt x="62" y="84"/>
                    <a:pt x="62" y="84"/>
                    <a:pt x="62" y="84"/>
                  </a:cubicBezTo>
                  <a:cubicBezTo>
                    <a:pt x="62" y="101"/>
                    <a:pt x="48" y="115"/>
                    <a:pt x="31" y="11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7" name="Google Shape;7617;p62"/>
            <p:cNvSpPr/>
            <p:nvPr/>
          </p:nvSpPr>
          <p:spPr>
            <a:xfrm>
              <a:off x="5654273" y="2559446"/>
              <a:ext cx="26344" cy="11273"/>
            </a:xfrm>
            <a:custGeom>
              <a:rect b="b" l="l" r="r" t="t"/>
              <a:pathLst>
                <a:path extrusionOk="0" h="80" w="186">
                  <a:moveTo>
                    <a:pt x="93" y="80"/>
                  </a:moveTo>
                  <a:cubicBezTo>
                    <a:pt x="69" y="80"/>
                    <a:pt x="44" y="75"/>
                    <a:pt x="22" y="63"/>
                  </a:cubicBezTo>
                  <a:cubicBezTo>
                    <a:pt x="7" y="55"/>
                    <a:pt x="0" y="37"/>
                    <a:pt x="8" y="22"/>
                  </a:cubicBezTo>
                  <a:cubicBezTo>
                    <a:pt x="16" y="6"/>
                    <a:pt x="35" y="0"/>
                    <a:pt x="50" y="8"/>
                  </a:cubicBezTo>
                  <a:cubicBezTo>
                    <a:pt x="77" y="22"/>
                    <a:pt x="110" y="22"/>
                    <a:pt x="137" y="8"/>
                  </a:cubicBezTo>
                  <a:cubicBezTo>
                    <a:pt x="152" y="0"/>
                    <a:pt x="171" y="6"/>
                    <a:pt x="179" y="22"/>
                  </a:cubicBezTo>
                  <a:cubicBezTo>
                    <a:pt x="186" y="37"/>
                    <a:pt x="180" y="55"/>
                    <a:pt x="165" y="63"/>
                  </a:cubicBezTo>
                  <a:cubicBezTo>
                    <a:pt x="143" y="75"/>
                    <a:pt x="118" y="80"/>
                    <a:pt x="93" y="80"/>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8" name="Google Shape;7618;p62"/>
            <p:cNvSpPr/>
            <p:nvPr/>
          </p:nvSpPr>
          <p:spPr>
            <a:xfrm>
              <a:off x="5647914" y="2581991"/>
              <a:ext cx="39032" cy="15000"/>
            </a:xfrm>
            <a:custGeom>
              <a:rect b="b" l="l" r="r" t="t"/>
              <a:pathLst>
                <a:path extrusionOk="0" h="107" w="277">
                  <a:moveTo>
                    <a:pt x="14" y="0"/>
                  </a:moveTo>
                  <a:cubicBezTo>
                    <a:pt x="263" y="0"/>
                    <a:pt x="263" y="0"/>
                    <a:pt x="263" y="0"/>
                  </a:cubicBezTo>
                  <a:cubicBezTo>
                    <a:pt x="271" y="0"/>
                    <a:pt x="277" y="8"/>
                    <a:pt x="275" y="16"/>
                  </a:cubicBezTo>
                  <a:cubicBezTo>
                    <a:pt x="273" y="23"/>
                    <a:pt x="269" y="31"/>
                    <a:pt x="265" y="40"/>
                  </a:cubicBezTo>
                  <a:cubicBezTo>
                    <a:pt x="246" y="76"/>
                    <a:pt x="138" y="107"/>
                    <a:pt x="138" y="107"/>
                  </a:cubicBezTo>
                  <a:cubicBezTo>
                    <a:pt x="138" y="107"/>
                    <a:pt x="33" y="78"/>
                    <a:pt x="13" y="42"/>
                  </a:cubicBezTo>
                  <a:cubicBezTo>
                    <a:pt x="8" y="32"/>
                    <a:pt x="4" y="23"/>
                    <a:pt x="2" y="16"/>
                  </a:cubicBezTo>
                  <a:cubicBezTo>
                    <a:pt x="0" y="8"/>
                    <a:pt x="6" y="0"/>
                    <a:pt x="14" y="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9" name="Google Shape;7619;p62"/>
            <p:cNvSpPr/>
            <p:nvPr/>
          </p:nvSpPr>
          <p:spPr>
            <a:xfrm>
              <a:off x="5649360" y="2587483"/>
              <a:ext cx="35791" cy="11854"/>
            </a:xfrm>
            <a:custGeom>
              <a:rect b="b" l="l" r="r" t="t"/>
              <a:pathLst>
                <a:path extrusionOk="0" h="85" w="254">
                  <a:moveTo>
                    <a:pt x="254" y="0"/>
                  </a:moveTo>
                  <a:cubicBezTo>
                    <a:pt x="236" y="36"/>
                    <a:pt x="195" y="85"/>
                    <a:pt x="127" y="85"/>
                  </a:cubicBezTo>
                  <a:cubicBezTo>
                    <a:pt x="60" y="85"/>
                    <a:pt x="19" y="36"/>
                    <a:pt x="0" y="0"/>
                  </a:cubicBezTo>
                  <a:cubicBezTo>
                    <a:pt x="32" y="18"/>
                    <a:pt x="75" y="31"/>
                    <a:pt x="127" y="31"/>
                  </a:cubicBezTo>
                  <a:cubicBezTo>
                    <a:pt x="180" y="31"/>
                    <a:pt x="222" y="18"/>
                    <a:pt x="254" y="0"/>
                  </a:cubicBezTo>
                  <a:close/>
                </a:path>
              </a:pathLst>
            </a:custGeom>
            <a:solidFill>
              <a:srgbClr val="F8E5C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0" name="Google Shape;7620;p62"/>
            <p:cNvSpPr/>
            <p:nvPr/>
          </p:nvSpPr>
          <p:spPr>
            <a:xfrm>
              <a:off x="5651094" y="2611762"/>
              <a:ext cx="31584" cy="35266"/>
            </a:xfrm>
            <a:custGeom>
              <a:rect b="b" l="l" r="r" t="t"/>
              <a:pathLst>
                <a:path extrusionOk="0" h="249" w="223">
                  <a:moveTo>
                    <a:pt x="206" y="6"/>
                  </a:moveTo>
                  <a:cubicBezTo>
                    <a:pt x="214" y="3"/>
                    <a:pt x="223" y="9"/>
                    <a:pt x="223" y="18"/>
                  </a:cubicBezTo>
                  <a:cubicBezTo>
                    <a:pt x="223" y="76"/>
                    <a:pt x="223" y="76"/>
                    <a:pt x="223" y="76"/>
                  </a:cubicBezTo>
                  <a:cubicBezTo>
                    <a:pt x="214" y="132"/>
                    <a:pt x="214" y="132"/>
                    <a:pt x="214" y="132"/>
                  </a:cubicBezTo>
                  <a:cubicBezTo>
                    <a:pt x="214" y="174"/>
                    <a:pt x="190" y="212"/>
                    <a:pt x="156" y="237"/>
                  </a:cubicBezTo>
                  <a:cubicBezTo>
                    <a:pt x="139" y="249"/>
                    <a:pt x="129" y="245"/>
                    <a:pt x="109" y="245"/>
                  </a:cubicBezTo>
                  <a:cubicBezTo>
                    <a:pt x="88" y="245"/>
                    <a:pt x="73" y="242"/>
                    <a:pt x="56" y="230"/>
                  </a:cubicBezTo>
                  <a:cubicBezTo>
                    <a:pt x="39" y="217"/>
                    <a:pt x="35" y="205"/>
                    <a:pt x="26" y="187"/>
                  </a:cubicBezTo>
                  <a:cubicBezTo>
                    <a:pt x="17" y="169"/>
                    <a:pt x="16" y="156"/>
                    <a:pt x="16" y="136"/>
                  </a:cubicBezTo>
                  <a:cubicBezTo>
                    <a:pt x="0" y="73"/>
                    <a:pt x="0" y="73"/>
                    <a:pt x="0" y="73"/>
                  </a:cubicBezTo>
                  <a:cubicBezTo>
                    <a:pt x="0" y="15"/>
                    <a:pt x="0" y="15"/>
                    <a:pt x="0" y="15"/>
                  </a:cubicBezTo>
                  <a:cubicBezTo>
                    <a:pt x="0" y="6"/>
                    <a:pt x="9" y="0"/>
                    <a:pt x="17" y="3"/>
                  </a:cubicBezTo>
                  <a:cubicBezTo>
                    <a:pt x="48" y="16"/>
                    <a:pt x="81" y="23"/>
                    <a:pt x="115" y="23"/>
                  </a:cubicBezTo>
                  <a:cubicBezTo>
                    <a:pt x="147" y="23"/>
                    <a:pt x="177" y="17"/>
                    <a:pt x="206" y="6"/>
                  </a:cubicBez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1" name="Google Shape;7621;p62"/>
            <p:cNvSpPr/>
            <p:nvPr/>
          </p:nvSpPr>
          <p:spPr>
            <a:xfrm>
              <a:off x="5651094" y="2617254"/>
              <a:ext cx="31584" cy="31159"/>
            </a:xfrm>
            <a:custGeom>
              <a:rect b="b" l="l" r="r" t="t"/>
              <a:pathLst>
                <a:path extrusionOk="0" h="220" w="223">
                  <a:moveTo>
                    <a:pt x="223" y="0"/>
                  </a:moveTo>
                  <a:cubicBezTo>
                    <a:pt x="223" y="95"/>
                    <a:pt x="223" y="95"/>
                    <a:pt x="223" y="95"/>
                  </a:cubicBezTo>
                  <a:cubicBezTo>
                    <a:pt x="223" y="137"/>
                    <a:pt x="203" y="176"/>
                    <a:pt x="169" y="201"/>
                  </a:cubicBezTo>
                  <a:cubicBezTo>
                    <a:pt x="152" y="214"/>
                    <a:pt x="132" y="220"/>
                    <a:pt x="111" y="220"/>
                  </a:cubicBezTo>
                  <a:cubicBezTo>
                    <a:pt x="91" y="220"/>
                    <a:pt x="71" y="214"/>
                    <a:pt x="53" y="201"/>
                  </a:cubicBezTo>
                  <a:cubicBezTo>
                    <a:pt x="37" y="188"/>
                    <a:pt x="23" y="172"/>
                    <a:pt x="14" y="154"/>
                  </a:cubicBezTo>
                  <a:cubicBezTo>
                    <a:pt x="5" y="136"/>
                    <a:pt x="0" y="116"/>
                    <a:pt x="0" y="95"/>
                  </a:cubicBezTo>
                  <a:cubicBezTo>
                    <a:pt x="0" y="0"/>
                    <a:pt x="0" y="0"/>
                    <a:pt x="0" y="0"/>
                  </a:cubicBezTo>
                  <a:cubicBezTo>
                    <a:pt x="0" y="21"/>
                    <a:pt x="5" y="41"/>
                    <a:pt x="14" y="59"/>
                  </a:cubicBezTo>
                  <a:cubicBezTo>
                    <a:pt x="23" y="78"/>
                    <a:pt x="37" y="94"/>
                    <a:pt x="53" y="106"/>
                  </a:cubicBezTo>
                  <a:cubicBezTo>
                    <a:pt x="71" y="119"/>
                    <a:pt x="91" y="125"/>
                    <a:pt x="111" y="125"/>
                  </a:cubicBezTo>
                  <a:cubicBezTo>
                    <a:pt x="132" y="125"/>
                    <a:pt x="152" y="119"/>
                    <a:pt x="169" y="106"/>
                  </a:cubicBezTo>
                  <a:cubicBezTo>
                    <a:pt x="203" y="81"/>
                    <a:pt x="223" y="42"/>
                    <a:pt x="223" y="0"/>
                  </a:cubicBezTo>
                  <a:close/>
                </a:path>
              </a:pathLst>
            </a:custGeom>
            <a:solidFill>
              <a:srgbClr val="7B544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2" name="Google Shape;7622;p62"/>
            <p:cNvSpPr/>
            <p:nvPr/>
          </p:nvSpPr>
          <p:spPr>
            <a:xfrm>
              <a:off x="5671616" y="2523894"/>
              <a:ext cx="46739" cy="33283"/>
            </a:xfrm>
            <a:custGeom>
              <a:rect b="b" l="l" r="r" t="t"/>
              <a:pathLst>
                <a:path extrusionOk="0" h="235" w="330">
                  <a:moveTo>
                    <a:pt x="258" y="235"/>
                  </a:moveTo>
                  <a:cubicBezTo>
                    <a:pt x="114" y="235"/>
                    <a:pt x="114" y="235"/>
                    <a:pt x="114" y="235"/>
                  </a:cubicBezTo>
                  <a:cubicBezTo>
                    <a:pt x="51" y="235"/>
                    <a:pt x="0" y="184"/>
                    <a:pt x="0" y="122"/>
                  </a:cubicBezTo>
                  <a:cubicBezTo>
                    <a:pt x="0" y="52"/>
                    <a:pt x="0" y="52"/>
                    <a:pt x="0" y="52"/>
                  </a:cubicBezTo>
                  <a:cubicBezTo>
                    <a:pt x="0" y="23"/>
                    <a:pt x="23" y="0"/>
                    <a:pt x="52" y="0"/>
                  </a:cubicBezTo>
                  <a:cubicBezTo>
                    <a:pt x="258" y="0"/>
                    <a:pt x="258" y="0"/>
                    <a:pt x="258" y="0"/>
                  </a:cubicBezTo>
                  <a:cubicBezTo>
                    <a:pt x="298" y="0"/>
                    <a:pt x="330" y="33"/>
                    <a:pt x="330" y="72"/>
                  </a:cubicBezTo>
                  <a:cubicBezTo>
                    <a:pt x="330" y="163"/>
                    <a:pt x="330" y="163"/>
                    <a:pt x="330" y="163"/>
                  </a:cubicBezTo>
                  <a:cubicBezTo>
                    <a:pt x="330" y="203"/>
                    <a:pt x="298" y="235"/>
                    <a:pt x="258" y="235"/>
                  </a:cubicBezTo>
                  <a:close/>
                  <a:moveTo>
                    <a:pt x="62" y="62"/>
                  </a:moveTo>
                  <a:cubicBezTo>
                    <a:pt x="62" y="122"/>
                    <a:pt x="62" y="122"/>
                    <a:pt x="62" y="122"/>
                  </a:cubicBezTo>
                  <a:cubicBezTo>
                    <a:pt x="62" y="150"/>
                    <a:pt x="85" y="173"/>
                    <a:pt x="114" y="173"/>
                  </a:cubicBezTo>
                  <a:cubicBezTo>
                    <a:pt x="258" y="173"/>
                    <a:pt x="258" y="173"/>
                    <a:pt x="258" y="173"/>
                  </a:cubicBezTo>
                  <a:cubicBezTo>
                    <a:pt x="264" y="173"/>
                    <a:pt x="268" y="169"/>
                    <a:pt x="268" y="163"/>
                  </a:cubicBezTo>
                  <a:cubicBezTo>
                    <a:pt x="268" y="72"/>
                    <a:pt x="268" y="72"/>
                    <a:pt x="268" y="72"/>
                  </a:cubicBezTo>
                  <a:cubicBezTo>
                    <a:pt x="268" y="67"/>
                    <a:pt x="264" y="62"/>
                    <a:pt x="258" y="62"/>
                  </a:cubicBezTo>
                  <a:lnTo>
                    <a:pt x="62" y="62"/>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3" name="Google Shape;7623;p62"/>
            <p:cNvSpPr/>
            <p:nvPr/>
          </p:nvSpPr>
          <p:spPr>
            <a:xfrm>
              <a:off x="5616119" y="2523894"/>
              <a:ext cx="46359" cy="33283"/>
            </a:xfrm>
            <a:custGeom>
              <a:rect b="b" l="l" r="r" t="t"/>
              <a:pathLst>
                <a:path extrusionOk="0" h="235" w="329">
                  <a:moveTo>
                    <a:pt x="216" y="235"/>
                  </a:moveTo>
                  <a:cubicBezTo>
                    <a:pt x="72" y="235"/>
                    <a:pt x="72" y="235"/>
                    <a:pt x="72" y="235"/>
                  </a:cubicBezTo>
                  <a:cubicBezTo>
                    <a:pt x="32" y="235"/>
                    <a:pt x="0" y="203"/>
                    <a:pt x="0" y="163"/>
                  </a:cubicBezTo>
                  <a:cubicBezTo>
                    <a:pt x="0" y="72"/>
                    <a:pt x="0" y="72"/>
                    <a:pt x="0" y="72"/>
                  </a:cubicBezTo>
                  <a:cubicBezTo>
                    <a:pt x="0" y="33"/>
                    <a:pt x="32" y="0"/>
                    <a:pt x="72" y="0"/>
                  </a:cubicBezTo>
                  <a:cubicBezTo>
                    <a:pt x="278" y="0"/>
                    <a:pt x="278" y="0"/>
                    <a:pt x="278" y="0"/>
                  </a:cubicBezTo>
                  <a:cubicBezTo>
                    <a:pt x="306" y="0"/>
                    <a:pt x="329" y="23"/>
                    <a:pt x="329" y="52"/>
                  </a:cubicBezTo>
                  <a:cubicBezTo>
                    <a:pt x="329" y="122"/>
                    <a:pt x="329" y="122"/>
                    <a:pt x="329" y="122"/>
                  </a:cubicBezTo>
                  <a:cubicBezTo>
                    <a:pt x="329" y="184"/>
                    <a:pt x="279" y="235"/>
                    <a:pt x="216" y="235"/>
                  </a:cubicBezTo>
                  <a:close/>
                  <a:moveTo>
                    <a:pt x="72" y="62"/>
                  </a:moveTo>
                  <a:cubicBezTo>
                    <a:pt x="66" y="62"/>
                    <a:pt x="62" y="67"/>
                    <a:pt x="62" y="72"/>
                  </a:cubicBezTo>
                  <a:cubicBezTo>
                    <a:pt x="62" y="163"/>
                    <a:pt x="62" y="163"/>
                    <a:pt x="62" y="163"/>
                  </a:cubicBezTo>
                  <a:cubicBezTo>
                    <a:pt x="62" y="169"/>
                    <a:pt x="66" y="173"/>
                    <a:pt x="72" y="173"/>
                  </a:cubicBezTo>
                  <a:cubicBezTo>
                    <a:pt x="216" y="173"/>
                    <a:pt x="216" y="173"/>
                    <a:pt x="216" y="173"/>
                  </a:cubicBezTo>
                  <a:cubicBezTo>
                    <a:pt x="244" y="173"/>
                    <a:pt x="268" y="150"/>
                    <a:pt x="268" y="122"/>
                  </a:cubicBezTo>
                  <a:cubicBezTo>
                    <a:pt x="268" y="62"/>
                    <a:pt x="268" y="62"/>
                    <a:pt x="268" y="62"/>
                  </a:cubicBezTo>
                  <a:lnTo>
                    <a:pt x="72" y="62"/>
                  </a:lnTo>
                  <a:close/>
                  <a:moveTo>
                    <a:pt x="278" y="62"/>
                  </a:moveTo>
                  <a:cubicBezTo>
                    <a:pt x="278" y="62"/>
                    <a:pt x="278" y="62"/>
                    <a:pt x="278" y="6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4" name="Google Shape;7624;p62"/>
            <p:cNvSpPr/>
            <p:nvPr/>
          </p:nvSpPr>
          <p:spPr>
            <a:xfrm>
              <a:off x="5653695" y="2531698"/>
              <a:ext cx="26905" cy="8691"/>
            </a:xfrm>
            <a:custGeom>
              <a:rect b="b" l="l" r="r" t="t"/>
              <a:pathLst>
                <a:path extrusionOk="0" h="62" w="189">
                  <a:moveTo>
                    <a:pt x="158" y="62"/>
                  </a:moveTo>
                  <a:cubicBezTo>
                    <a:pt x="31" y="62"/>
                    <a:pt x="31" y="62"/>
                    <a:pt x="31" y="62"/>
                  </a:cubicBezTo>
                  <a:cubicBezTo>
                    <a:pt x="13" y="62"/>
                    <a:pt x="0" y="48"/>
                    <a:pt x="0" y="31"/>
                  </a:cubicBezTo>
                  <a:cubicBezTo>
                    <a:pt x="0" y="14"/>
                    <a:pt x="13" y="0"/>
                    <a:pt x="31" y="0"/>
                  </a:cubicBezTo>
                  <a:cubicBezTo>
                    <a:pt x="158" y="0"/>
                    <a:pt x="158" y="0"/>
                    <a:pt x="158" y="0"/>
                  </a:cubicBezTo>
                  <a:cubicBezTo>
                    <a:pt x="175" y="0"/>
                    <a:pt x="189" y="14"/>
                    <a:pt x="189" y="31"/>
                  </a:cubicBezTo>
                  <a:cubicBezTo>
                    <a:pt x="189" y="48"/>
                    <a:pt x="175" y="62"/>
                    <a:pt x="158" y="6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5" name="Google Shape;7625;p62"/>
            <p:cNvSpPr/>
            <p:nvPr/>
          </p:nvSpPr>
          <p:spPr>
            <a:xfrm>
              <a:off x="5709481" y="2531120"/>
              <a:ext cx="31584" cy="8684"/>
            </a:xfrm>
            <a:custGeom>
              <a:rect b="b" l="l" r="r" t="t"/>
              <a:pathLst>
                <a:path extrusionOk="0" h="61" w="223">
                  <a:moveTo>
                    <a:pt x="192" y="61"/>
                  </a:moveTo>
                  <a:cubicBezTo>
                    <a:pt x="31" y="61"/>
                    <a:pt x="31" y="61"/>
                    <a:pt x="31" y="61"/>
                  </a:cubicBezTo>
                  <a:cubicBezTo>
                    <a:pt x="14" y="61"/>
                    <a:pt x="0" y="48"/>
                    <a:pt x="0" y="31"/>
                  </a:cubicBezTo>
                  <a:cubicBezTo>
                    <a:pt x="0" y="13"/>
                    <a:pt x="14" y="0"/>
                    <a:pt x="31" y="0"/>
                  </a:cubicBezTo>
                  <a:cubicBezTo>
                    <a:pt x="192" y="0"/>
                    <a:pt x="192" y="0"/>
                    <a:pt x="192" y="0"/>
                  </a:cubicBezTo>
                  <a:cubicBezTo>
                    <a:pt x="209" y="0"/>
                    <a:pt x="223" y="13"/>
                    <a:pt x="223" y="31"/>
                  </a:cubicBezTo>
                  <a:cubicBezTo>
                    <a:pt x="223" y="48"/>
                    <a:pt x="209" y="61"/>
                    <a:pt x="192" y="6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6" name="Google Shape;7626;p62"/>
            <p:cNvSpPr/>
            <p:nvPr/>
          </p:nvSpPr>
          <p:spPr>
            <a:xfrm>
              <a:off x="5593285" y="2531120"/>
              <a:ext cx="31584" cy="8684"/>
            </a:xfrm>
            <a:custGeom>
              <a:rect b="b" l="l" r="r" t="t"/>
              <a:pathLst>
                <a:path extrusionOk="0" h="61" w="223">
                  <a:moveTo>
                    <a:pt x="192" y="61"/>
                  </a:moveTo>
                  <a:cubicBezTo>
                    <a:pt x="31" y="61"/>
                    <a:pt x="31" y="61"/>
                    <a:pt x="31" y="61"/>
                  </a:cubicBezTo>
                  <a:cubicBezTo>
                    <a:pt x="14" y="61"/>
                    <a:pt x="0" y="48"/>
                    <a:pt x="0" y="31"/>
                  </a:cubicBezTo>
                  <a:cubicBezTo>
                    <a:pt x="0" y="13"/>
                    <a:pt x="14" y="0"/>
                    <a:pt x="31" y="0"/>
                  </a:cubicBezTo>
                  <a:cubicBezTo>
                    <a:pt x="192" y="0"/>
                    <a:pt x="192" y="0"/>
                    <a:pt x="192" y="0"/>
                  </a:cubicBezTo>
                  <a:cubicBezTo>
                    <a:pt x="209" y="0"/>
                    <a:pt x="223" y="13"/>
                    <a:pt x="223" y="31"/>
                  </a:cubicBezTo>
                  <a:cubicBezTo>
                    <a:pt x="223" y="48"/>
                    <a:pt x="209" y="61"/>
                    <a:pt x="192" y="6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7" name="Google Shape;7627;p62"/>
            <p:cNvSpPr/>
            <p:nvPr/>
          </p:nvSpPr>
          <p:spPr>
            <a:xfrm>
              <a:off x="5626525" y="2509442"/>
              <a:ext cx="28318" cy="8691"/>
            </a:xfrm>
            <a:custGeom>
              <a:rect b="b" l="l" r="r" t="t"/>
              <a:pathLst>
                <a:path extrusionOk="0" h="62" w="202">
                  <a:moveTo>
                    <a:pt x="171" y="62"/>
                  </a:moveTo>
                  <a:cubicBezTo>
                    <a:pt x="31" y="62"/>
                    <a:pt x="31" y="62"/>
                    <a:pt x="31" y="62"/>
                  </a:cubicBezTo>
                  <a:cubicBezTo>
                    <a:pt x="14" y="62"/>
                    <a:pt x="0" y="48"/>
                    <a:pt x="0" y="31"/>
                  </a:cubicBezTo>
                  <a:cubicBezTo>
                    <a:pt x="0" y="14"/>
                    <a:pt x="14" y="0"/>
                    <a:pt x="31" y="0"/>
                  </a:cubicBezTo>
                  <a:cubicBezTo>
                    <a:pt x="171" y="0"/>
                    <a:pt x="171" y="0"/>
                    <a:pt x="171" y="0"/>
                  </a:cubicBezTo>
                  <a:cubicBezTo>
                    <a:pt x="188" y="0"/>
                    <a:pt x="202" y="14"/>
                    <a:pt x="202" y="31"/>
                  </a:cubicBezTo>
                  <a:cubicBezTo>
                    <a:pt x="202" y="48"/>
                    <a:pt x="188" y="62"/>
                    <a:pt x="171" y="62"/>
                  </a:cubicBezTo>
                  <a:close/>
                </a:path>
              </a:pathLst>
            </a:custGeom>
            <a:solidFill>
              <a:srgbClr val="6F494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8" name="Google Shape;7628;p62"/>
            <p:cNvSpPr/>
            <p:nvPr/>
          </p:nvSpPr>
          <p:spPr>
            <a:xfrm>
              <a:off x="5679420" y="2509442"/>
              <a:ext cx="28318" cy="8691"/>
            </a:xfrm>
            <a:custGeom>
              <a:rect b="b" l="l" r="r" t="t"/>
              <a:pathLst>
                <a:path extrusionOk="0" h="62" w="202">
                  <a:moveTo>
                    <a:pt x="171" y="62"/>
                  </a:moveTo>
                  <a:cubicBezTo>
                    <a:pt x="31" y="62"/>
                    <a:pt x="31" y="62"/>
                    <a:pt x="31" y="62"/>
                  </a:cubicBezTo>
                  <a:cubicBezTo>
                    <a:pt x="14" y="62"/>
                    <a:pt x="0" y="48"/>
                    <a:pt x="0" y="31"/>
                  </a:cubicBezTo>
                  <a:cubicBezTo>
                    <a:pt x="0" y="14"/>
                    <a:pt x="14" y="0"/>
                    <a:pt x="31" y="0"/>
                  </a:cubicBezTo>
                  <a:cubicBezTo>
                    <a:pt x="171" y="0"/>
                    <a:pt x="171" y="0"/>
                    <a:pt x="171" y="0"/>
                  </a:cubicBezTo>
                  <a:cubicBezTo>
                    <a:pt x="188" y="0"/>
                    <a:pt x="202" y="14"/>
                    <a:pt x="202" y="31"/>
                  </a:cubicBezTo>
                  <a:cubicBezTo>
                    <a:pt x="202" y="48"/>
                    <a:pt x="188" y="62"/>
                    <a:pt x="171" y="62"/>
                  </a:cubicBezTo>
                  <a:close/>
                </a:path>
              </a:pathLst>
            </a:custGeom>
            <a:solidFill>
              <a:srgbClr val="6F494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9" name="Google Shape;7629;p62"/>
            <p:cNvSpPr/>
            <p:nvPr/>
          </p:nvSpPr>
          <p:spPr>
            <a:xfrm>
              <a:off x="5633751" y="2450188"/>
              <a:ext cx="67919" cy="36965"/>
            </a:xfrm>
            <a:custGeom>
              <a:rect b="b" l="l" r="r" t="t"/>
              <a:pathLst>
                <a:path extrusionOk="0" h="261" w="482">
                  <a:moveTo>
                    <a:pt x="454" y="240"/>
                  </a:moveTo>
                  <a:cubicBezTo>
                    <a:pt x="454" y="261"/>
                    <a:pt x="454" y="261"/>
                    <a:pt x="454" y="261"/>
                  </a:cubicBezTo>
                  <a:cubicBezTo>
                    <a:pt x="400" y="240"/>
                    <a:pt x="400" y="240"/>
                    <a:pt x="400" y="240"/>
                  </a:cubicBezTo>
                  <a:cubicBezTo>
                    <a:pt x="400" y="149"/>
                    <a:pt x="326" y="75"/>
                    <a:pt x="235" y="75"/>
                  </a:cubicBezTo>
                  <a:cubicBezTo>
                    <a:pt x="191" y="75"/>
                    <a:pt x="150" y="92"/>
                    <a:pt x="119" y="123"/>
                  </a:cubicBezTo>
                  <a:cubicBezTo>
                    <a:pt x="88" y="155"/>
                    <a:pt x="70" y="196"/>
                    <a:pt x="70" y="240"/>
                  </a:cubicBezTo>
                  <a:cubicBezTo>
                    <a:pt x="17" y="251"/>
                    <a:pt x="17" y="251"/>
                    <a:pt x="17" y="251"/>
                  </a:cubicBezTo>
                  <a:cubicBezTo>
                    <a:pt x="17" y="240"/>
                    <a:pt x="17" y="240"/>
                    <a:pt x="17" y="240"/>
                  </a:cubicBezTo>
                  <a:cubicBezTo>
                    <a:pt x="0" y="177"/>
                    <a:pt x="23" y="123"/>
                    <a:pt x="62" y="83"/>
                  </a:cubicBezTo>
                  <a:cubicBezTo>
                    <a:pt x="102" y="43"/>
                    <a:pt x="174" y="0"/>
                    <a:pt x="235" y="0"/>
                  </a:cubicBezTo>
                  <a:cubicBezTo>
                    <a:pt x="355" y="0"/>
                    <a:pt x="482" y="125"/>
                    <a:pt x="454" y="240"/>
                  </a:cubicBez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0" name="Google Shape;7630;p62"/>
            <p:cNvSpPr/>
            <p:nvPr/>
          </p:nvSpPr>
          <p:spPr>
            <a:xfrm>
              <a:off x="5631728" y="2476491"/>
              <a:ext cx="70108" cy="21103"/>
            </a:xfrm>
            <a:custGeom>
              <a:rect b="b" l="l" r="r" t="t"/>
              <a:pathLst>
                <a:path extrusionOk="0" h="149" w="495">
                  <a:moveTo>
                    <a:pt x="495" y="32"/>
                  </a:moveTo>
                  <a:cubicBezTo>
                    <a:pt x="425" y="16"/>
                    <a:pt x="320" y="0"/>
                    <a:pt x="250" y="0"/>
                  </a:cubicBezTo>
                  <a:cubicBezTo>
                    <a:pt x="178" y="0"/>
                    <a:pt x="73" y="14"/>
                    <a:pt x="0" y="31"/>
                  </a:cubicBezTo>
                  <a:cubicBezTo>
                    <a:pt x="30" y="149"/>
                    <a:pt x="30" y="149"/>
                    <a:pt x="30" y="149"/>
                  </a:cubicBezTo>
                  <a:cubicBezTo>
                    <a:pt x="239" y="86"/>
                    <a:pt x="239" y="86"/>
                    <a:pt x="239" y="86"/>
                  </a:cubicBezTo>
                  <a:cubicBezTo>
                    <a:pt x="239" y="86"/>
                    <a:pt x="394" y="132"/>
                    <a:pt x="467" y="149"/>
                  </a:cubicBezTo>
                  <a:lnTo>
                    <a:pt x="495" y="3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1" name="Google Shape;7631;p62"/>
            <p:cNvSpPr/>
            <p:nvPr/>
          </p:nvSpPr>
          <p:spPr>
            <a:xfrm>
              <a:off x="5633751" y="2485162"/>
              <a:ext cx="66228" cy="12448"/>
            </a:xfrm>
            <a:custGeom>
              <a:rect b="b" l="l" r="r" t="t"/>
              <a:pathLst>
                <a:path extrusionOk="0" h="87" w="470">
                  <a:moveTo>
                    <a:pt x="470" y="19"/>
                  </a:moveTo>
                  <a:cubicBezTo>
                    <a:pt x="454" y="87"/>
                    <a:pt x="454" y="87"/>
                    <a:pt x="454" y="87"/>
                  </a:cubicBezTo>
                  <a:cubicBezTo>
                    <a:pt x="381" y="70"/>
                    <a:pt x="309" y="62"/>
                    <a:pt x="237" y="62"/>
                  </a:cubicBezTo>
                  <a:cubicBezTo>
                    <a:pt x="164" y="62"/>
                    <a:pt x="91" y="70"/>
                    <a:pt x="17" y="87"/>
                  </a:cubicBezTo>
                  <a:cubicBezTo>
                    <a:pt x="0" y="20"/>
                    <a:pt x="0" y="20"/>
                    <a:pt x="0" y="20"/>
                  </a:cubicBezTo>
                  <a:cubicBezTo>
                    <a:pt x="79" y="7"/>
                    <a:pt x="159" y="0"/>
                    <a:pt x="238" y="0"/>
                  </a:cubicBezTo>
                  <a:cubicBezTo>
                    <a:pt x="315" y="0"/>
                    <a:pt x="393" y="6"/>
                    <a:pt x="470" y="19"/>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2" name="Google Shape;7632;p62"/>
            <p:cNvSpPr/>
            <p:nvPr/>
          </p:nvSpPr>
          <p:spPr>
            <a:xfrm>
              <a:off x="5599355" y="2429955"/>
              <a:ext cx="139501" cy="81012"/>
            </a:xfrm>
            <a:custGeom>
              <a:rect b="b" l="l" r="r" t="t"/>
              <a:pathLst>
                <a:path extrusionOk="0" h="572" w="990">
                  <a:moveTo>
                    <a:pt x="973" y="410"/>
                  </a:moveTo>
                  <a:cubicBezTo>
                    <a:pt x="961" y="572"/>
                    <a:pt x="961" y="572"/>
                    <a:pt x="961" y="572"/>
                  </a:cubicBezTo>
                  <a:cubicBezTo>
                    <a:pt x="873" y="529"/>
                    <a:pt x="785" y="497"/>
                    <a:pt x="697" y="478"/>
                  </a:cubicBezTo>
                  <a:cubicBezTo>
                    <a:pt x="697" y="383"/>
                    <a:pt x="697" y="383"/>
                    <a:pt x="697" y="383"/>
                  </a:cubicBezTo>
                  <a:cubicBezTo>
                    <a:pt x="697" y="262"/>
                    <a:pt x="599" y="165"/>
                    <a:pt x="478" y="165"/>
                  </a:cubicBezTo>
                  <a:cubicBezTo>
                    <a:pt x="418" y="165"/>
                    <a:pt x="363" y="189"/>
                    <a:pt x="324" y="228"/>
                  </a:cubicBezTo>
                  <a:cubicBezTo>
                    <a:pt x="284" y="268"/>
                    <a:pt x="260" y="323"/>
                    <a:pt x="260" y="383"/>
                  </a:cubicBezTo>
                  <a:cubicBezTo>
                    <a:pt x="260" y="478"/>
                    <a:pt x="260" y="478"/>
                    <a:pt x="260" y="478"/>
                  </a:cubicBezTo>
                  <a:cubicBezTo>
                    <a:pt x="173" y="498"/>
                    <a:pt x="87" y="530"/>
                    <a:pt x="0" y="572"/>
                  </a:cubicBezTo>
                  <a:cubicBezTo>
                    <a:pt x="35" y="316"/>
                    <a:pt x="35" y="316"/>
                    <a:pt x="35" y="316"/>
                  </a:cubicBezTo>
                  <a:cubicBezTo>
                    <a:pt x="35" y="316"/>
                    <a:pt x="135" y="12"/>
                    <a:pt x="348" y="3"/>
                  </a:cubicBezTo>
                  <a:cubicBezTo>
                    <a:pt x="393" y="1"/>
                    <a:pt x="438" y="0"/>
                    <a:pt x="480" y="0"/>
                  </a:cubicBezTo>
                  <a:cubicBezTo>
                    <a:pt x="523" y="0"/>
                    <a:pt x="568" y="1"/>
                    <a:pt x="613" y="3"/>
                  </a:cubicBezTo>
                  <a:cubicBezTo>
                    <a:pt x="826" y="12"/>
                    <a:pt x="990" y="197"/>
                    <a:pt x="973" y="41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3" name="Google Shape;7633;p62"/>
            <p:cNvSpPr/>
            <p:nvPr/>
          </p:nvSpPr>
          <p:spPr>
            <a:xfrm>
              <a:off x="5595308" y="2429955"/>
              <a:ext cx="77641" cy="81012"/>
            </a:xfrm>
            <a:custGeom>
              <a:rect b="b" l="l" r="r" t="t"/>
              <a:pathLst>
                <a:path extrusionOk="0" h="572" w="551">
                  <a:moveTo>
                    <a:pt x="551" y="0"/>
                  </a:moveTo>
                  <a:cubicBezTo>
                    <a:pt x="521" y="0"/>
                    <a:pt x="490" y="1"/>
                    <a:pt x="460" y="3"/>
                  </a:cubicBezTo>
                  <a:cubicBezTo>
                    <a:pt x="246" y="12"/>
                    <a:pt x="83" y="197"/>
                    <a:pt x="99" y="410"/>
                  </a:cubicBezTo>
                  <a:cubicBezTo>
                    <a:pt x="108" y="537"/>
                    <a:pt x="108" y="537"/>
                    <a:pt x="108" y="537"/>
                  </a:cubicBezTo>
                  <a:cubicBezTo>
                    <a:pt x="82" y="548"/>
                    <a:pt x="55" y="560"/>
                    <a:pt x="29" y="572"/>
                  </a:cubicBezTo>
                  <a:cubicBezTo>
                    <a:pt x="16" y="410"/>
                    <a:pt x="16" y="410"/>
                    <a:pt x="16" y="410"/>
                  </a:cubicBezTo>
                  <a:cubicBezTo>
                    <a:pt x="0" y="197"/>
                    <a:pt x="164" y="12"/>
                    <a:pt x="377" y="3"/>
                  </a:cubicBezTo>
                  <a:cubicBezTo>
                    <a:pt x="422" y="1"/>
                    <a:pt x="467" y="0"/>
                    <a:pt x="509" y="0"/>
                  </a:cubicBezTo>
                  <a:cubicBezTo>
                    <a:pt x="523" y="0"/>
                    <a:pt x="537" y="0"/>
                    <a:pt x="551"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34" name="Google Shape;7634;p62"/>
          <p:cNvGrpSpPr/>
          <p:nvPr/>
        </p:nvGrpSpPr>
        <p:grpSpPr>
          <a:xfrm>
            <a:off x="5088756" y="2428889"/>
            <a:ext cx="286430" cy="289469"/>
            <a:chOff x="5088756" y="2428889"/>
            <a:chExt cx="286430" cy="289469"/>
          </a:xfrm>
        </p:grpSpPr>
        <p:sp>
          <p:nvSpPr>
            <p:cNvPr id="7635" name="Google Shape;7635;p62"/>
            <p:cNvSpPr/>
            <p:nvPr/>
          </p:nvSpPr>
          <p:spPr>
            <a:xfrm>
              <a:off x="5182118" y="2624570"/>
              <a:ext cx="106387" cy="72145"/>
            </a:xfrm>
            <a:custGeom>
              <a:rect b="b" l="l" r="r" t="t"/>
              <a:pathLst>
                <a:path extrusionOk="0" h="512" w="755">
                  <a:moveTo>
                    <a:pt x="755" y="277"/>
                  </a:moveTo>
                  <a:cubicBezTo>
                    <a:pt x="719" y="311"/>
                    <a:pt x="719" y="311"/>
                    <a:pt x="719" y="311"/>
                  </a:cubicBezTo>
                  <a:cubicBezTo>
                    <a:pt x="694" y="324"/>
                    <a:pt x="672" y="336"/>
                    <a:pt x="670" y="337"/>
                  </a:cubicBezTo>
                  <a:cubicBezTo>
                    <a:pt x="378" y="512"/>
                    <a:pt x="378" y="512"/>
                    <a:pt x="378" y="512"/>
                  </a:cubicBezTo>
                  <a:cubicBezTo>
                    <a:pt x="378" y="512"/>
                    <a:pt x="24" y="331"/>
                    <a:pt x="5" y="321"/>
                  </a:cubicBezTo>
                  <a:cubicBezTo>
                    <a:pt x="0" y="305"/>
                    <a:pt x="0" y="305"/>
                    <a:pt x="0" y="305"/>
                  </a:cubicBezTo>
                  <a:cubicBezTo>
                    <a:pt x="28" y="269"/>
                    <a:pt x="28" y="269"/>
                    <a:pt x="28" y="269"/>
                  </a:cubicBezTo>
                  <a:cubicBezTo>
                    <a:pt x="102" y="253"/>
                    <a:pt x="102" y="253"/>
                    <a:pt x="102" y="253"/>
                  </a:cubicBezTo>
                  <a:cubicBezTo>
                    <a:pt x="132" y="243"/>
                    <a:pt x="154" y="217"/>
                    <a:pt x="158" y="185"/>
                  </a:cubicBezTo>
                  <a:cubicBezTo>
                    <a:pt x="156" y="0"/>
                    <a:pt x="156" y="0"/>
                    <a:pt x="156" y="0"/>
                  </a:cubicBezTo>
                  <a:cubicBezTo>
                    <a:pt x="476" y="0"/>
                    <a:pt x="476" y="0"/>
                    <a:pt x="476" y="0"/>
                  </a:cubicBezTo>
                  <a:cubicBezTo>
                    <a:pt x="568" y="129"/>
                    <a:pt x="568" y="129"/>
                    <a:pt x="568" y="129"/>
                  </a:cubicBezTo>
                  <a:cubicBezTo>
                    <a:pt x="573" y="172"/>
                    <a:pt x="573" y="172"/>
                    <a:pt x="573" y="172"/>
                  </a:cubicBezTo>
                  <a:cubicBezTo>
                    <a:pt x="577" y="204"/>
                    <a:pt x="599" y="230"/>
                    <a:pt x="629" y="240"/>
                  </a:cubicBezTo>
                  <a:cubicBezTo>
                    <a:pt x="692" y="260"/>
                    <a:pt x="692" y="260"/>
                    <a:pt x="692" y="260"/>
                  </a:cubicBezTo>
                  <a:lnTo>
                    <a:pt x="755" y="277"/>
                  </a:lnTo>
                  <a:close/>
                </a:path>
              </a:pathLst>
            </a:custGeom>
            <a:solidFill>
              <a:srgbClr val="F2D1A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6" name="Google Shape;7636;p62"/>
            <p:cNvSpPr/>
            <p:nvPr/>
          </p:nvSpPr>
          <p:spPr>
            <a:xfrm>
              <a:off x="5182985" y="2668505"/>
              <a:ext cx="100610" cy="49318"/>
            </a:xfrm>
            <a:custGeom>
              <a:rect b="b" l="l" r="r" t="t"/>
              <a:pathLst>
                <a:path extrusionOk="0" h="350" w="714">
                  <a:moveTo>
                    <a:pt x="714" y="0"/>
                  </a:moveTo>
                  <a:cubicBezTo>
                    <a:pt x="677" y="123"/>
                    <a:pt x="677" y="123"/>
                    <a:pt x="677" y="123"/>
                  </a:cubicBezTo>
                  <a:cubicBezTo>
                    <a:pt x="640" y="249"/>
                    <a:pt x="640" y="249"/>
                    <a:pt x="640" y="249"/>
                  </a:cubicBezTo>
                  <a:cubicBezTo>
                    <a:pt x="620" y="316"/>
                    <a:pt x="620" y="316"/>
                    <a:pt x="620" y="316"/>
                  </a:cubicBezTo>
                  <a:cubicBezTo>
                    <a:pt x="560" y="334"/>
                    <a:pt x="560" y="334"/>
                    <a:pt x="560" y="334"/>
                  </a:cubicBezTo>
                  <a:cubicBezTo>
                    <a:pt x="491" y="350"/>
                    <a:pt x="491" y="350"/>
                    <a:pt x="491" y="350"/>
                  </a:cubicBezTo>
                  <a:cubicBezTo>
                    <a:pt x="209" y="350"/>
                    <a:pt x="209" y="350"/>
                    <a:pt x="209" y="350"/>
                  </a:cubicBezTo>
                  <a:cubicBezTo>
                    <a:pt x="141" y="330"/>
                    <a:pt x="141" y="330"/>
                    <a:pt x="141" y="330"/>
                  </a:cubicBezTo>
                  <a:cubicBezTo>
                    <a:pt x="78" y="323"/>
                    <a:pt x="78" y="323"/>
                    <a:pt x="78" y="323"/>
                  </a:cubicBezTo>
                  <a:cubicBezTo>
                    <a:pt x="59" y="248"/>
                    <a:pt x="59" y="248"/>
                    <a:pt x="59" y="248"/>
                  </a:cubicBezTo>
                  <a:cubicBezTo>
                    <a:pt x="30" y="132"/>
                    <a:pt x="30" y="132"/>
                    <a:pt x="30" y="132"/>
                  </a:cubicBezTo>
                  <a:cubicBezTo>
                    <a:pt x="0" y="10"/>
                    <a:pt x="0" y="10"/>
                    <a:pt x="0" y="10"/>
                  </a:cubicBezTo>
                  <a:cubicBezTo>
                    <a:pt x="19" y="20"/>
                    <a:pt x="36" y="29"/>
                    <a:pt x="37" y="30"/>
                  </a:cubicBezTo>
                  <a:cubicBezTo>
                    <a:pt x="229" y="130"/>
                    <a:pt x="475" y="129"/>
                    <a:pt x="665" y="26"/>
                  </a:cubicBezTo>
                  <a:cubicBezTo>
                    <a:pt x="667" y="25"/>
                    <a:pt x="689" y="13"/>
                    <a:pt x="714"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7" name="Google Shape;7637;p62"/>
            <p:cNvSpPr/>
            <p:nvPr/>
          </p:nvSpPr>
          <p:spPr>
            <a:xfrm>
              <a:off x="5174314" y="2624570"/>
              <a:ext cx="88237" cy="58477"/>
            </a:xfrm>
            <a:custGeom>
              <a:rect b="b" l="l" r="r" t="t"/>
              <a:pathLst>
                <a:path extrusionOk="0" h="415" w="623">
                  <a:moveTo>
                    <a:pt x="607" y="0"/>
                  </a:moveTo>
                  <a:cubicBezTo>
                    <a:pt x="211" y="0"/>
                    <a:pt x="211" y="0"/>
                    <a:pt x="211" y="0"/>
                  </a:cubicBezTo>
                  <a:cubicBezTo>
                    <a:pt x="194" y="129"/>
                    <a:pt x="194" y="129"/>
                    <a:pt x="194" y="129"/>
                  </a:cubicBezTo>
                  <a:cubicBezTo>
                    <a:pt x="194" y="129"/>
                    <a:pt x="194" y="129"/>
                    <a:pt x="194" y="129"/>
                  </a:cubicBezTo>
                  <a:cubicBezTo>
                    <a:pt x="187" y="261"/>
                    <a:pt x="121" y="231"/>
                    <a:pt x="25" y="279"/>
                  </a:cubicBezTo>
                  <a:cubicBezTo>
                    <a:pt x="0" y="369"/>
                    <a:pt x="0" y="369"/>
                    <a:pt x="0" y="369"/>
                  </a:cubicBezTo>
                  <a:cubicBezTo>
                    <a:pt x="127" y="415"/>
                    <a:pt x="127" y="415"/>
                    <a:pt x="127" y="415"/>
                  </a:cubicBezTo>
                  <a:cubicBezTo>
                    <a:pt x="179" y="376"/>
                    <a:pt x="179" y="376"/>
                    <a:pt x="179" y="376"/>
                  </a:cubicBezTo>
                  <a:cubicBezTo>
                    <a:pt x="161" y="320"/>
                    <a:pt x="161" y="320"/>
                    <a:pt x="161" y="320"/>
                  </a:cubicBezTo>
                  <a:cubicBezTo>
                    <a:pt x="159" y="314"/>
                    <a:pt x="162" y="308"/>
                    <a:pt x="167" y="305"/>
                  </a:cubicBezTo>
                  <a:cubicBezTo>
                    <a:pt x="212" y="283"/>
                    <a:pt x="247" y="250"/>
                    <a:pt x="259" y="199"/>
                  </a:cubicBezTo>
                  <a:cubicBezTo>
                    <a:pt x="263" y="184"/>
                    <a:pt x="279" y="175"/>
                    <a:pt x="293" y="182"/>
                  </a:cubicBezTo>
                  <a:cubicBezTo>
                    <a:pt x="410" y="234"/>
                    <a:pt x="508" y="199"/>
                    <a:pt x="623" y="129"/>
                  </a:cubicBezTo>
                  <a:lnTo>
                    <a:pt x="607" y="0"/>
                  </a:ln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8" name="Google Shape;7638;p62"/>
            <p:cNvSpPr/>
            <p:nvPr/>
          </p:nvSpPr>
          <p:spPr>
            <a:xfrm>
              <a:off x="5182985" y="2669950"/>
              <a:ext cx="29450" cy="47909"/>
            </a:xfrm>
            <a:custGeom>
              <a:rect b="b" l="l" r="r" t="t"/>
              <a:pathLst>
                <a:path extrusionOk="0" h="340" w="209">
                  <a:moveTo>
                    <a:pt x="209" y="340"/>
                  </a:moveTo>
                  <a:cubicBezTo>
                    <a:pt x="132" y="340"/>
                    <a:pt x="132" y="340"/>
                    <a:pt x="132" y="340"/>
                  </a:cubicBezTo>
                  <a:cubicBezTo>
                    <a:pt x="78" y="313"/>
                    <a:pt x="78" y="313"/>
                    <a:pt x="78" y="313"/>
                  </a:cubicBezTo>
                  <a:cubicBezTo>
                    <a:pt x="59" y="238"/>
                    <a:pt x="59" y="238"/>
                    <a:pt x="59" y="238"/>
                  </a:cubicBezTo>
                  <a:cubicBezTo>
                    <a:pt x="30" y="122"/>
                    <a:pt x="30" y="122"/>
                    <a:pt x="30" y="122"/>
                  </a:cubicBezTo>
                  <a:cubicBezTo>
                    <a:pt x="0" y="0"/>
                    <a:pt x="0" y="0"/>
                    <a:pt x="0" y="0"/>
                  </a:cubicBezTo>
                  <a:cubicBezTo>
                    <a:pt x="19" y="10"/>
                    <a:pt x="36" y="19"/>
                    <a:pt x="37" y="20"/>
                  </a:cubicBezTo>
                  <a:cubicBezTo>
                    <a:pt x="63" y="33"/>
                    <a:pt x="91" y="45"/>
                    <a:pt x="119" y="55"/>
                  </a:cubicBezTo>
                  <a:lnTo>
                    <a:pt x="209" y="34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9" name="Google Shape;7639;p62"/>
            <p:cNvSpPr/>
            <p:nvPr/>
          </p:nvSpPr>
          <p:spPr>
            <a:xfrm>
              <a:off x="5265074" y="2658388"/>
              <a:ext cx="23673" cy="23672"/>
            </a:xfrm>
            <a:custGeom>
              <a:rect b="b" l="l" r="r" t="t"/>
              <a:pathLst>
                <a:path extrusionOk="0" h="168" w="168">
                  <a:moveTo>
                    <a:pt x="168" y="37"/>
                  </a:moveTo>
                  <a:cubicBezTo>
                    <a:pt x="132" y="71"/>
                    <a:pt x="132" y="71"/>
                    <a:pt x="132" y="71"/>
                  </a:cubicBezTo>
                  <a:cubicBezTo>
                    <a:pt x="107" y="84"/>
                    <a:pt x="52" y="168"/>
                    <a:pt x="52" y="168"/>
                  </a:cubicBezTo>
                  <a:cubicBezTo>
                    <a:pt x="0" y="135"/>
                    <a:pt x="0" y="135"/>
                    <a:pt x="0" y="135"/>
                  </a:cubicBezTo>
                  <a:cubicBezTo>
                    <a:pt x="42" y="0"/>
                    <a:pt x="42" y="0"/>
                    <a:pt x="42" y="0"/>
                  </a:cubicBezTo>
                  <a:cubicBezTo>
                    <a:pt x="105" y="20"/>
                    <a:pt x="105" y="20"/>
                    <a:pt x="105" y="20"/>
                  </a:cubicBezTo>
                  <a:lnTo>
                    <a:pt x="168" y="37"/>
                  </a:ln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0" name="Google Shape;7640;p62"/>
            <p:cNvSpPr/>
            <p:nvPr/>
          </p:nvSpPr>
          <p:spPr>
            <a:xfrm>
              <a:off x="5252067" y="2668505"/>
              <a:ext cx="31584" cy="49318"/>
            </a:xfrm>
            <a:custGeom>
              <a:rect b="b" l="l" r="r" t="t"/>
              <a:pathLst>
                <a:path extrusionOk="0" h="350" w="223">
                  <a:moveTo>
                    <a:pt x="223" y="0"/>
                  </a:moveTo>
                  <a:cubicBezTo>
                    <a:pt x="186" y="123"/>
                    <a:pt x="186" y="123"/>
                    <a:pt x="186" y="123"/>
                  </a:cubicBezTo>
                  <a:cubicBezTo>
                    <a:pt x="149" y="249"/>
                    <a:pt x="149" y="249"/>
                    <a:pt x="149" y="249"/>
                  </a:cubicBezTo>
                  <a:cubicBezTo>
                    <a:pt x="129" y="316"/>
                    <a:pt x="129" y="316"/>
                    <a:pt x="129" y="316"/>
                  </a:cubicBezTo>
                  <a:cubicBezTo>
                    <a:pt x="78" y="350"/>
                    <a:pt x="78" y="350"/>
                    <a:pt x="78" y="350"/>
                  </a:cubicBezTo>
                  <a:cubicBezTo>
                    <a:pt x="0" y="350"/>
                    <a:pt x="0" y="350"/>
                    <a:pt x="0" y="350"/>
                  </a:cubicBezTo>
                  <a:cubicBezTo>
                    <a:pt x="91" y="64"/>
                    <a:pt x="91" y="64"/>
                    <a:pt x="91" y="64"/>
                  </a:cubicBezTo>
                  <a:cubicBezTo>
                    <a:pt x="120" y="53"/>
                    <a:pt x="148" y="41"/>
                    <a:pt x="174" y="26"/>
                  </a:cubicBezTo>
                  <a:cubicBezTo>
                    <a:pt x="176" y="25"/>
                    <a:pt x="198" y="13"/>
                    <a:pt x="223"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1" name="Google Shape;7641;p62"/>
            <p:cNvSpPr/>
            <p:nvPr/>
          </p:nvSpPr>
          <p:spPr>
            <a:xfrm>
              <a:off x="5187032" y="2685847"/>
              <a:ext cx="91169" cy="27196"/>
            </a:xfrm>
            <a:custGeom>
              <a:rect b="b" l="l" r="r" t="t"/>
              <a:pathLst>
                <a:path extrusionOk="0" h="194" w="647">
                  <a:moveTo>
                    <a:pt x="647" y="0"/>
                  </a:moveTo>
                  <a:cubicBezTo>
                    <a:pt x="610" y="126"/>
                    <a:pt x="610" y="126"/>
                    <a:pt x="610" y="126"/>
                  </a:cubicBezTo>
                  <a:cubicBezTo>
                    <a:pt x="584" y="135"/>
                    <a:pt x="555" y="125"/>
                    <a:pt x="554" y="125"/>
                  </a:cubicBezTo>
                  <a:cubicBezTo>
                    <a:pt x="528" y="135"/>
                    <a:pt x="507" y="162"/>
                    <a:pt x="480" y="168"/>
                  </a:cubicBezTo>
                  <a:cubicBezTo>
                    <a:pt x="376" y="193"/>
                    <a:pt x="265" y="194"/>
                    <a:pt x="161" y="169"/>
                  </a:cubicBezTo>
                  <a:cubicBezTo>
                    <a:pt x="133" y="163"/>
                    <a:pt x="91" y="122"/>
                    <a:pt x="65" y="113"/>
                  </a:cubicBezTo>
                  <a:cubicBezTo>
                    <a:pt x="63" y="112"/>
                    <a:pt x="76" y="144"/>
                    <a:pt x="75" y="143"/>
                  </a:cubicBezTo>
                  <a:cubicBezTo>
                    <a:pt x="29" y="125"/>
                    <a:pt x="29" y="125"/>
                    <a:pt x="29" y="125"/>
                  </a:cubicBezTo>
                  <a:cubicBezTo>
                    <a:pt x="0" y="9"/>
                    <a:pt x="0" y="9"/>
                    <a:pt x="0" y="9"/>
                  </a:cubicBezTo>
                  <a:cubicBezTo>
                    <a:pt x="22" y="18"/>
                    <a:pt x="39" y="52"/>
                    <a:pt x="40" y="52"/>
                  </a:cubicBezTo>
                  <a:cubicBezTo>
                    <a:pt x="66" y="64"/>
                    <a:pt x="97" y="49"/>
                    <a:pt x="125" y="57"/>
                  </a:cubicBezTo>
                  <a:cubicBezTo>
                    <a:pt x="251" y="94"/>
                    <a:pt x="390" y="93"/>
                    <a:pt x="516" y="56"/>
                  </a:cubicBezTo>
                  <a:cubicBezTo>
                    <a:pt x="544" y="47"/>
                    <a:pt x="567" y="58"/>
                    <a:pt x="594" y="46"/>
                  </a:cubicBezTo>
                  <a:cubicBezTo>
                    <a:pt x="595" y="45"/>
                    <a:pt x="625" y="12"/>
                    <a:pt x="647"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2" name="Google Shape;7642;p62"/>
            <p:cNvSpPr/>
            <p:nvPr/>
          </p:nvSpPr>
          <p:spPr>
            <a:xfrm>
              <a:off x="5187032" y="2687003"/>
              <a:ext cx="22803" cy="22545"/>
            </a:xfrm>
            <a:custGeom>
              <a:rect b="b" l="l" r="r" t="t"/>
              <a:pathLst>
                <a:path extrusionOk="0" h="160" w="161">
                  <a:moveTo>
                    <a:pt x="161" y="160"/>
                  </a:moveTo>
                  <a:cubicBezTo>
                    <a:pt x="133" y="154"/>
                    <a:pt x="106" y="146"/>
                    <a:pt x="80" y="136"/>
                  </a:cubicBezTo>
                  <a:cubicBezTo>
                    <a:pt x="78" y="135"/>
                    <a:pt x="76" y="135"/>
                    <a:pt x="75" y="134"/>
                  </a:cubicBezTo>
                  <a:cubicBezTo>
                    <a:pt x="29" y="116"/>
                    <a:pt x="29" y="116"/>
                    <a:pt x="29" y="116"/>
                  </a:cubicBezTo>
                  <a:cubicBezTo>
                    <a:pt x="0" y="0"/>
                    <a:pt x="0" y="0"/>
                    <a:pt x="0" y="0"/>
                  </a:cubicBezTo>
                  <a:cubicBezTo>
                    <a:pt x="22" y="9"/>
                    <a:pt x="42" y="17"/>
                    <a:pt x="42" y="18"/>
                  </a:cubicBezTo>
                  <a:cubicBezTo>
                    <a:pt x="69" y="30"/>
                    <a:pt x="97" y="40"/>
                    <a:pt x="125" y="48"/>
                  </a:cubicBezTo>
                  <a:lnTo>
                    <a:pt x="161" y="160"/>
                  </a:lnTo>
                  <a:close/>
                </a:path>
              </a:pathLst>
            </a:custGeom>
            <a:solidFill>
              <a:srgbClr val="F8E5C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3" name="Google Shape;7643;p62"/>
            <p:cNvSpPr/>
            <p:nvPr/>
          </p:nvSpPr>
          <p:spPr>
            <a:xfrm>
              <a:off x="5254957" y="2685847"/>
              <a:ext cx="23411" cy="23672"/>
            </a:xfrm>
            <a:custGeom>
              <a:rect b="b" l="l" r="r" t="t"/>
              <a:pathLst>
                <a:path extrusionOk="0" h="168" w="167">
                  <a:moveTo>
                    <a:pt x="167" y="0"/>
                  </a:moveTo>
                  <a:cubicBezTo>
                    <a:pt x="130" y="126"/>
                    <a:pt x="130" y="126"/>
                    <a:pt x="130" y="126"/>
                  </a:cubicBezTo>
                  <a:cubicBezTo>
                    <a:pt x="104" y="135"/>
                    <a:pt x="81" y="143"/>
                    <a:pt x="80" y="144"/>
                  </a:cubicBezTo>
                  <a:cubicBezTo>
                    <a:pt x="54" y="154"/>
                    <a:pt x="27" y="162"/>
                    <a:pt x="0" y="168"/>
                  </a:cubicBezTo>
                  <a:cubicBezTo>
                    <a:pt x="36" y="56"/>
                    <a:pt x="36" y="56"/>
                    <a:pt x="36" y="56"/>
                  </a:cubicBezTo>
                  <a:cubicBezTo>
                    <a:pt x="36" y="56"/>
                    <a:pt x="36" y="56"/>
                    <a:pt x="36" y="56"/>
                  </a:cubicBezTo>
                  <a:cubicBezTo>
                    <a:pt x="64" y="47"/>
                    <a:pt x="92" y="37"/>
                    <a:pt x="119" y="24"/>
                  </a:cubicBezTo>
                  <a:cubicBezTo>
                    <a:pt x="120" y="24"/>
                    <a:pt x="145" y="12"/>
                    <a:pt x="167" y="0"/>
                  </a:cubicBezTo>
                  <a:close/>
                </a:path>
              </a:pathLst>
            </a:custGeom>
            <a:solidFill>
              <a:srgbClr val="F8E5C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4" name="Google Shape;7644;p62"/>
            <p:cNvSpPr/>
            <p:nvPr/>
          </p:nvSpPr>
          <p:spPr>
            <a:xfrm>
              <a:off x="5119106" y="2659833"/>
              <a:ext cx="82432" cy="58352"/>
            </a:xfrm>
            <a:custGeom>
              <a:rect b="b" l="l" r="r" t="t"/>
              <a:pathLst>
                <a:path extrusionOk="0" h="412" w="585">
                  <a:moveTo>
                    <a:pt x="45" y="389"/>
                  </a:moveTo>
                  <a:cubicBezTo>
                    <a:pt x="20" y="389"/>
                    <a:pt x="0" y="365"/>
                    <a:pt x="5" y="340"/>
                  </a:cubicBezTo>
                  <a:cubicBezTo>
                    <a:pt x="23" y="243"/>
                    <a:pt x="23" y="243"/>
                    <a:pt x="23" y="243"/>
                  </a:cubicBezTo>
                  <a:cubicBezTo>
                    <a:pt x="43" y="129"/>
                    <a:pt x="128" y="95"/>
                    <a:pt x="237" y="60"/>
                  </a:cubicBezTo>
                  <a:cubicBezTo>
                    <a:pt x="375" y="0"/>
                    <a:pt x="375" y="0"/>
                    <a:pt x="375" y="0"/>
                  </a:cubicBezTo>
                  <a:cubicBezTo>
                    <a:pt x="456" y="7"/>
                    <a:pt x="456" y="7"/>
                    <a:pt x="456" y="7"/>
                  </a:cubicBezTo>
                  <a:cubicBezTo>
                    <a:pt x="585" y="412"/>
                    <a:pt x="585" y="412"/>
                    <a:pt x="585" y="412"/>
                  </a:cubicBezTo>
                  <a:cubicBezTo>
                    <a:pt x="52" y="412"/>
                    <a:pt x="52" y="412"/>
                    <a:pt x="52" y="412"/>
                  </a:cubicBezTo>
                  <a:lnTo>
                    <a:pt x="45" y="38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5" name="Google Shape;7645;p62"/>
            <p:cNvSpPr/>
            <p:nvPr/>
          </p:nvSpPr>
          <p:spPr>
            <a:xfrm>
              <a:off x="5115927" y="2654342"/>
              <a:ext cx="68060" cy="64017"/>
            </a:xfrm>
            <a:custGeom>
              <a:rect b="b" l="l" r="r" t="t"/>
              <a:pathLst>
                <a:path extrusionOk="0" h="452" w="483">
                  <a:moveTo>
                    <a:pt x="483" y="63"/>
                  </a:moveTo>
                  <a:cubicBezTo>
                    <a:pt x="255" y="136"/>
                    <a:pt x="255" y="136"/>
                    <a:pt x="255" y="136"/>
                  </a:cubicBezTo>
                  <a:cubicBezTo>
                    <a:pt x="172" y="162"/>
                    <a:pt x="111" y="233"/>
                    <a:pt x="96" y="319"/>
                  </a:cubicBezTo>
                  <a:cubicBezTo>
                    <a:pt x="73" y="452"/>
                    <a:pt x="73" y="452"/>
                    <a:pt x="73" y="452"/>
                  </a:cubicBezTo>
                  <a:cubicBezTo>
                    <a:pt x="45" y="452"/>
                    <a:pt x="45" y="452"/>
                    <a:pt x="45" y="452"/>
                  </a:cubicBezTo>
                  <a:cubicBezTo>
                    <a:pt x="20" y="452"/>
                    <a:pt x="0" y="429"/>
                    <a:pt x="5" y="403"/>
                  </a:cubicBezTo>
                  <a:cubicBezTo>
                    <a:pt x="23" y="306"/>
                    <a:pt x="23" y="306"/>
                    <a:pt x="23" y="306"/>
                  </a:cubicBezTo>
                  <a:cubicBezTo>
                    <a:pt x="42" y="193"/>
                    <a:pt x="123" y="100"/>
                    <a:pt x="232" y="65"/>
                  </a:cubicBezTo>
                  <a:cubicBezTo>
                    <a:pt x="405" y="9"/>
                    <a:pt x="405" y="9"/>
                    <a:pt x="405" y="9"/>
                  </a:cubicBezTo>
                  <a:cubicBezTo>
                    <a:pt x="435" y="0"/>
                    <a:pt x="468" y="16"/>
                    <a:pt x="477" y="47"/>
                  </a:cubicBezTo>
                  <a:lnTo>
                    <a:pt x="483" y="63"/>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6" name="Google Shape;7646;p62"/>
            <p:cNvSpPr/>
            <p:nvPr/>
          </p:nvSpPr>
          <p:spPr>
            <a:xfrm>
              <a:off x="5263340" y="2654342"/>
              <a:ext cx="84687" cy="63875"/>
            </a:xfrm>
            <a:custGeom>
              <a:rect b="b" l="l" r="r" t="t"/>
              <a:pathLst>
                <a:path extrusionOk="0" h="451" w="601">
                  <a:moveTo>
                    <a:pt x="0" y="451"/>
                  </a:moveTo>
                  <a:cubicBezTo>
                    <a:pt x="127" y="47"/>
                    <a:pt x="127" y="47"/>
                    <a:pt x="127" y="47"/>
                  </a:cubicBezTo>
                  <a:cubicBezTo>
                    <a:pt x="137" y="17"/>
                    <a:pt x="169" y="0"/>
                    <a:pt x="200" y="10"/>
                  </a:cubicBezTo>
                  <a:cubicBezTo>
                    <a:pt x="369" y="64"/>
                    <a:pt x="369" y="64"/>
                    <a:pt x="369" y="64"/>
                  </a:cubicBezTo>
                  <a:cubicBezTo>
                    <a:pt x="478" y="99"/>
                    <a:pt x="559" y="192"/>
                    <a:pt x="578" y="305"/>
                  </a:cubicBezTo>
                  <a:cubicBezTo>
                    <a:pt x="596" y="402"/>
                    <a:pt x="596" y="402"/>
                    <a:pt x="596" y="402"/>
                  </a:cubicBezTo>
                  <a:cubicBezTo>
                    <a:pt x="601" y="428"/>
                    <a:pt x="582" y="451"/>
                    <a:pt x="556" y="451"/>
                  </a:cubicBezTo>
                  <a:lnTo>
                    <a:pt x="0" y="451"/>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7" name="Google Shape;7647;p62"/>
            <p:cNvSpPr/>
            <p:nvPr/>
          </p:nvSpPr>
          <p:spPr>
            <a:xfrm>
              <a:off x="5158994" y="2584393"/>
              <a:ext cx="147815" cy="52828"/>
            </a:xfrm>
            <a:custGeom>
              <a:rect b="b" l="l" r="r" t="t"/>
              <a:pathLst>
                <a:path extrusionOk="0" h="373" w="1049">
                  <a:moveTo>
                    <a:pt x="0" y="0"/>
                  </a:moveTo>
                  <a:cubicBezTo>
                    <a:pt x="38" y="223"/>
                    <a:pt x="38" y="223"/>
                    <a:pt x="38" y="223"/>
                  </a:cubicBezTo>
                  <a:cubicBezTo>
                    <a:pt x="41" y="239"/>
                    <a:pt x="53" y="252"/>
                    <a:pt x="69" y="257"/>
                  </a:cubicBezTo>
                  <a:cubicBezTo>
                    <a:pt x="86" y="261"/>
                    <a:pt x="88" y="294"/>
                    <a:pt x="105" y="298"/>
                  </a:cubicBezTo>
                  <a:cubicBezTo>
                    <a:pt x="417" y="373"/>
                    <a:pt x="669" y="369"/>
                    <a:pt x="981" y="285"/>
                  </a:cubicBezTo>
                  <a:cubicBezTo>
                    <a:pt x="997" y="281"/>
                    <a:pt x="1009" y="268"/>
                    <a:pt x="1011" y="252"/>
                  </a:cubicBezTo>
                  <a:cubicBezTo>
                    <a:pt x="1049" y="0"/>
                    <a:pt x="1049" y="0"/>
                    <a:pt x="1049" y="0"/>
                  </a:cubicBezTo>
                  <a:lnTo>
                    <a:pt x="0" y="0"/>
                  </a:lnTo>
                  <a:close/>
                </a:path>
              </a:pathLst>
            </a:custGeom>
            <a:solidFill>
              <a:srgbClr val="EAA86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8" name="Google Shape;7648;p62"/>
            <p:cNvSpPr/>
            <p:nvPr/>
          </p:nvSpPr>
          <p:spPr>
            <a:xfrm>
              <a:off x="5156971" y="2584393"/>
              <a:ext cx="16736" cy="42206"/>
            </a:xfrm>
            <a:custGeom>
              <a:rect b="b" l="l" r="r" t="t"/>
              <a:pathLst>
                <a:path extrusionOk="0" h="298" w="120">
                  <a:moveTo>
                    <a:pt x="120" y="298"/>
                  </a:moveTo>
                  <a:cubicBezTo>
                    <a:pt x="103" y="294"/>
                    <a:pt x="86" y="290"/>
                    <a:pt x="68" y="285"/>
                  </a:cubicBezTo>
                  <a:cubicBezTo>
                    <a:pt x="52" y="281"/>
                    <a:pt x="40" y="268"/>
                    <a:pt x="38" y="251"/>
                  </a:cubicBezTo>
                  <a:cubicBezTo>
                    <a:pt x="0" y="0"/>
                    <a:pt x="0" y="0"/>
                    <a:pt x="0" y="0"/>
                  </a:cubicBezTo>
                  <a:cubicBezTo>
                    <a:pt x="83" y="0"/>
                    <a:pt x="83" y="0"/>
                    <a:pt x="83" y="0"/>
                  </a:cubicBezTo>
                  <a:cubicBezTo>
                    <a:pt x="120" y="297"/>
                    <a:pt x="120" y="297"/>
                    <a:pt x="120" y="297"/>
                  </a:cubicBezTo>
                  <a:cubicBezTo>
                    <a:pt x="120" y="297"/>
                    <a:pt x="120" y="298"/>
                    <a:pt x="120" y="298"/>
                  </a:cubicBezTo>
                  <a:close/>
                </a:path>
              </a:pathLst>
            </a:custGeom>
            <a:solidFill>
              <a:srgbClr val="E6964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9" name="Google Shape;7649;p62"/>
            <p:cNvSpPr/>
            <p:nvPr/>
          </p:nvSpPr>
          <p:spPr>
            <a:xfrm>
              <a:off x="5143386" y="2528030"/>
              <a:ext cx="176983" cy="60590"/>
            </a:xfrm>
            <a:custGeom>
              <a:rect b="b" l="l" r="r" t="t"/>
              <a:pathLst>
                <a:path extrusionOk="0" h="430" w="1256">
                  <a:moveTo>
                    <a:pt x="202" y="430"/>
                  </a:moveTo>
                  <a:cubicBezTo>
                    <a:pt x="90" y="430"/>
                    <a:pt x="0" y="340"/>
                    <a:pt x="0" y="228"/>
                  </a:cubicBezTo>
                  <a:cubicBezTo>
                    <a:pt x="0" y="183"/>
                    <a:pt x="37" y="146"/>
                    <a:pt x="82" y="146"/>
                  </a:cubicBezTo>
                  <a:cubicBezTo>
                    <a:pt x="683" y="0"/>
                    <a:pt x="683" y="0"/>
                    <a:pt x="683" y="0"/>
                  </a:cubicBezTo>
                  <a:cubicBezTo>
                    <a:pt x="1174" y="146"/>
                    <a:pt x="1174" y="146"/>
                    <a:pt x="1174" y="146"/>
                  </a:cubicBezTo>
                  <a:cubicBezTo>
                    <a:pt x="1220" y="146"/>
                    <a:pt x="1256" y="183"/>
                    <a:pt x="1256" y="228"/>
                  </a:cubicBezTo>
                  <a:cubicBezTo>
                    <a:pt x="1256" y="340"/>
                    <a:pt x="1166" y="430"/>
                    <a:pt x="1055" y="430"/>
                  </a:cubicBezTo>
                  <a:lnTo>
                    <a:pt x="202" y="430"/>
                  </a:ln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0" name="Google Shape;7650;p62"/>
            <p:cNvSpPr/>
            <p:nvPr/>
          </p:nvSpPr>
          <p:spPr>
            <a:xfrm>
              <a:off x="5165931" y="2518492"/>
              <a:ext cx="133301" cy="124776"/>
            </a:xfrm>
            <a:custGeom>
              <a:rect b="b" l="l" r="r" t="t"/>
              <a:pathLst>
                <a:path extrusionOk="0" h="881" w="946">
                  <a:moveTo>
                    <a:pt x="946" y="57"/>
                  </a:moveTo>
                  <a:cubicBezTo>
                    <a:pt x="946" y="193"/>
                    <a:pt x="946" y="193"/>
                    <a:pt x="946" y="193"/>
                  </a:cubicBezTo>
                  <a:cubicBezTo>
                    <a:pt x="946" y="197"/>
                    <a:pt x="946" y="201"/>
                    <a:pt x="946" y="205"/>
                  </a:cubicBezTo>
                  <a:cubicBezTo>
                    <a:pt x="944" y="360"/>
                    <a:pt x="904" y="509"/>
                    <a:pt x="837" y="628"/>
                  </a:cubicBezTo>
                  <a:cubicBezTo>
                    <a:pt x="751" y="780"/>
                    <a:pt x="533" y="881"/>
                    <a:pt x="469" y="881"/>
                  </a:cubicBezTo>
                  <a:cubicBezTo>
                    <a:pt x="405" y="881"/>
                    <a:pt x="190" y="780"/>
                    <a:pt x="106" y="628"/>
                  </a:cubicBezTo>
                  <a:cubicBezTo>
                    <a:pt x="72" y="567"/>
                    <a:pt x="46" y="497"/>
                    <a:pt x="27" y="423"/>
                  </a:cubicBezTo>
                  <a:cubicBezTo>
                    <a:pt x="54" y="381"/>
                    <a:pt x="54" y="381"/>
                    <a:pt x="54" y="381"/>
                  </a:cubicBezTo>
                  <a:cubicBezTo>
                    <a:pt x="15" y="361"/>
                    <a:pt x="15" y="361"/>
                    <a:pt x="15" y="361"/>
                  </a:cubicBezTo>
                  <a:cubicBezTo>
                    <a:pt x="6" y="309"/>
                    <a:pt x="1" y="256"/>
                    <a:pt x="0" y="202"/>
                  </a:cubicBezTo>
                  <a:cubicBezTo>
                    <a:pt x="0" y="199"/>
                    <a:pt x="0" y="196"/>
                    <a:pt x="0" y="193"/>
                  </a:cubicBezTo>
                  <a:cubicBezTo>
                    <a:pt x="0" y="133"/>
                    <a:pt x="4" y="57"/>
                    <a:pt x="4" y="57"/>
                  </a:cubicBezTo>
                  <a:cubicBezTo>
                    <a:pt x="4" y="53"/>
                    <a:pt x="4" y="50"/>
                    <a:pt x="4" y="46"/>
                  </a:cubicBezTo>
                  <a:cubicBezTo>
                    <a:pt x="37" y="39"/>
                    <a:pt x="71" y="33"/>
                    <a:pt x="105" y="28"/>
                  </a:cubicBezTo>
                  <a:cubicBezTo>
                    <a:pt x="225" y="9"/>
                    <a:pt x="347" y="0"/>
                    <a:pt x="469" y="0"/>
                  </a:cubicBezTo>
                  <a:cubicBezTo>
                    <a:pt x="591" y="0"/>
                    <a:pt x="713" y="9"/>
                    <a:pt x="833" y="28"/>
                  </a:cubicBezTo>
                  <a:cubicBezTo>
                    <a:pt x="871" y="34"/>
                    <a:pt x="909" y="41"/>
                    <a:pt x="946" y="48"/>
                  </a:cubicBezTo>
                  <a:cubicBezTo>
                    <a:pt x="946" y="51"/>
                    <a:pt x="946" y="54"/>
                    <a:pt x="946" y="57"/>
                  </a:cubicBezTo>
                  <a:close/>
                </a:path>
              </a:pathLst>
            </a:custGeom>
            <a:solidFill>
              <a:srgbClr val="F2D1A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1" name="Google Shape;7651;p62"/>
            <p:cNvSpPr/>
            <p:nvPr/>
          </p:nvSpPr>
          <p:spPr>
            <a:xfrm>
              <a:off x="5254100" y="2547348"/>
              <a:ext cx="8675" cy="13050"/>
            </a:xfrm>
            <a:custGeom>
              <a:rect b="b" l="l" r="r" t="t"/>
              <a:pathLst>
                <a:path extrusionOk="0" h="123" w="61">
                  <a:moveTo>
                    <a:pt x="31" y="123"/>
                  </a:moveTo>
                  <a:cubicBezTo>
                    <a:pt x="13" y="123"/>
                    <a:pt x="0" y="109"/>
                    <a:pt x="0" y="92"/>
                  </a:cubicBezTo>
                  <a:cubicBezTo>
                    <a:pt x="0" y="30"/>
                    <a:pt x="0" y="30"/>
                    <a:pt x="0" y="30"/>
                  </a:cubicBezTo>
                  <a:cubicBezTo>
                    <a:pt x="0" y="13"/>
                    <a:pt x="13" y="0"/>
                    <a:pt x="31" y="0"/>
                  </a:cubicBezTo>
                  <a:cubicBezTo>
                    <a:pt x="48" y="0"/>
                    <a:pt x="61" y="13"/>
                    <a:pt x="61" y="30"/>
                  </a:cubicBezTo>
                  <a:cubicBezTo>
                    <a:pt x="61" y="92"/>
                    <a:pt x="61" y="92"/>
                    <a:pt x="61" y="92"/>
                  </a:cubicBezTo>
                  <a:cubicBezTo>
                    <a:pt x="61" y="109"/>
                    <a:pt x="48" y="123"/>
                    <a:pt x="31" y="12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2" name="Google Shape;7652;p62"/>
            <p:cNvSpPr/>
            <p:nvPr/>
          </p:nvSpPr>
          <p:spPr>
            <a:xfrm>
              <a:off x="5219116" y="2574855"/>
              <a:ext cx="26344" cy="11273"/>
            </a:xfrm>
            <a:custGeom>
              <a:rect b="b" l="l" r="r" t="t"/>
              <a:pathLst>
                <a:path extrusionOk="0" h="80" w="186">
                  <a:moveTo>
                    <a:pt x="93" y="80"/>
                  </a:moveTo>
                  <a:cubicBezTo>
                    <a:pt x="68" y="80"/>
                    <a:pt x="44" y="74"/>
                    <a:pt x="21" y="63"/>
                  </a:cubicBezTo>
                  <a:cubicBezTo>
                    <a:pt x="6" y="55"/>
                    <a:pt x="0" y="36"/>
                    <a:pt x="8" y="21"/>
                  </a:cubicBezTo>
                  <a:cubicBezTo>
                    <a:pt x="16" y="6"/>
                    <a:pt x="34" y="0"/>
                    <a:pt x="49" y="8"/>
                  </a:cubicBezTo>
                  <a:cubicBezTo>
                    <a:pt x="77" y="22"/>
                    <a:pt x="109" y="22"/>
                    <a:pt x="137" y="8"/>
                  </a:cubicBezTo>
                  <a:cubicBezTo>
                    <a:pt x="152" y="0"/>
                    <a:pt x="171" y="6"/>
                    <a:pt x="178" y="21"/>
                  </a:cubicBezTo>
                  <a:cubicBezTo>
                    <a:pt x="186" y="36"/>
                    <a:pt x="180" y="55"/>
                    <a:pt x="165" y="63"/>
                  </a:cubicBezTo>
                  <a:cubicBezTo>
                    <a:pt x="142" y="74"/>
                    <a:pt x="118" y="80"/>
                    <a:pt x="93" y="80"/>
                  </a:cubicBez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3" name="Google Shape;7653;p62"/>
            <p:cNvSpPr/>
            <p:nvPr/>
          </p:nvSpPr>
          <p:spPr>
            <a:xfrm>
              <a:off x="5154948" y="2522539"/>
              <a:ext cx="25777" cy="26060"/>
            </a:xfrm>
            <a:custGeom>
              <a:rect b="b" l="l" r="r" t="t"/>
              <a:pathLst>
                <a:path extrusionOk="0" h="184" w="182">
                  <a:moveTo>
                    <a:pt x="182" y="0"/>
                  </a:moveTo>
                  <a:cubicBezTo>
                    <a:pt x="182" y="26"/>
                    <a:pt x="182" y="26"/>
                    <a:pt x="182" y="26"/>
                  </a:cubicBezTo>
                  <a:cubicBezTo>
                    <a:pt x="182" y="94"/>
                    <a:pt x="138" y="152"/>
                    <a:pt x="77" y="174"/>
                  </a:cubicBezTo>
                  <a:cubicBezTo>
                    <a:pt x="60" y="180"/>
                    <a:pt x="42" y="184"/>
                    <a:pt x="24" y="184"/>
                  </a:cubicBezTo>
                  <a:cubicBezTo>
                    <a:pt x="0" y="184"/>
                    <a:pt x="0" y="184"/>
                    <a:pt x="0" y="184"/>
                  </a:cubicBezTo>
                  <a:cubicBezTo>
                    <a:pt x="42" y="67"/>
                    <a:pt x="42" y="67"/>
                    <a:pt x="42" y="67"/>
                  </a:cubicBezTo>
                  <a:cubicBezTo>
                    <a:pt x="81" y="18"/>
                    <a:pt x="81" y="18"/>
                    <a:pt x="81" y="18"/>
                  </a:cubicBezTo>
                  <a:cubicBezTo>
                    <a:pt x="114" y="11"/>
                    <a:pt x="148" y="5"/>
                    <a:pt x="182" y="0"/>
                  </a:cubicBezTo>
                  <a:close/>
                </a:path>
              </a:pathLst>
            </a:custGeom>
            <a:solidFill>
              <a:srgbClr val="EAA86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4" name="Google Shape;7654;p62"/>
            <p:cNvSpPr/>
            <p:nvPr/>
          </p:nvSpPr>
          <p:spPr>
            <a:xfrm>
              <a:off x="5283573" y="2519648"/>
              <a:ext cx="26620" cy="28893"/>
            </a:xfrm>
            <a:custGeom>
              <a:rect b="b" l="l" r="r" t="t"/>
              <a:pathLst>
                <a:path extrusionOk="0" h="204" w="187">
                  <a:moveTo>
                    <a:pt x="180" y="204"/>
                  </a:moveTo>
                  <a:cubicBezTo>
                    <a:pt x="156" y="204"/>
                    <a:pt x="156" y="204"/>
                    <a:pt x="156" y="204"/>
                  </a:cubicBezTo>
                  <a:cubicBezTo>
                    <a:pt x="141" y="204"/>
                    <a:pt x="126" y="201"/>
                    <a:pt x="111" y="197"/>
                  </a:cubicBezTo>
                  <a:cubicBezTo>
                    <a:pt x="59" y="182"/>
                    <a:pt x="18" y="140"/>
                    <a:pt x="4" y="87"/>
                  </a:cubicBezTo>
                  <a:cubicBezTo>
                    <a:pt x="0" y="74"/>
                    <a:pt x="17" y="40"/>
                    <a:pt x="17" y="26"/>
                  </a:cubicBezTo>
                  <a:cubicBezTo>
                    <a:pt x="17" y="0"/>
                    <a:pt x="17" y="0"/>
                    <a:pt x="17" y="0"/>
                  </a:cubicBezTo>
                  <a:cubicBezTo>
                    <a:pt x="55" y="6"/>
                    <a:pt x="74" y="33"/>
                    <a:pt x="111" y="40"/>
                  </a:cubicBezTo>
                  <a:cubicBezTo>
                    <a:pt x="135" y="45"/>
                    <a:pt x="126" y="8"/>
                    <a:pt x="149" y="14"/>
                  </a:cubicBezTo>
                  <a:cubicBezTo>
                    <a:pt x="154" y="38"/>
                    <a:pt x="187" y="104"/>
                    <a:pt x="187" y="125"/>
                  </a:cubicBezTo>
                  <a:cubicBezTo>
                    <a:pt x="187" y="171"/>
                    <a:pt x="180" y="204"/>
                    <a:pt x="180" y="204"/>
                  </a:cubicBezTo>
                  <a:close/>
                </a:path>
              </a:pathLst>
            </a:custGeom>
            <a:solidFill>
              <a:srgbClr val="EAA86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5" name="Google Shape;7655;p62"/>
            <p:cNvSpPr/>
            <p:nvPr/>
          </p:nvSpPr>
          <p:spPr>
            <a:xfrm>
              <a:off x="5168822" y="2513289"/>
              <a:ext cx="118223" cy="18791"/>
            </a:xfrm>
            <a:custGeom>
              <a:rect b="b" l="l" r="r" t="t"/>
              <a:pathLst>
                <a:path extrusionOk="0" h="132" w="839">
                  <a:moveTo>
                    <a:pt x="818" y="132"/>
                  </a:moveTo>
                  <a:cubicBezTo>
                    <a:pt x="696" y="113"/>
                    <a:pt x="573" y="103"/>
                    <a:pt x="448" y="103"/>
                  </a:cubicBezTo>
                  <a:cubicBezTo>
                    <a:pt x="323" y="103"/>
                    <a:pt x="200" y="113"/>
                    <a:pt x="78" y="132"/>
                  </a:cubicBezTo>
                  <a:cubicBezTo>
                    <a:pt x="82" y="119"/>
                    <a:pt x="0" y="113"/>
                    <a:pt x="0" y="99"/>
                  </a:cubicBezTo>
                  <a:cubicBezTo>
                    <a:pt x="84" y="65"/>
                    <a:pt x="84" y="65"/>
                    <a:pt x="84" y="65"/>
                  </a:cubicBezTo>
                  <a:cubicBezTo>
                    <a:pt x="204" y="46"/>
                    <a:pt x="320" y="0"/>
                    <a:pt x="442" y="0"/>
                  </a:cubicBezTo>
                  <a:cubicBezTo>
                    <a:pt x="563" y="0"/>
                    <a:pt x="692" y="46"/>
                    <a:pt x="812" y="65"/>
                  </a:cubicBezTo>
                  <a:cubicBezTo>
                    <a:pt x="839" y="97"/>
                    <a:pt x="839" y="97"/>
                    <a:pt x="839" y="97"/>
                  </a:cubicBezTo>
                  <a:cubicBezTo>
                    <a:pt x="839" y="111"/>
                    <a:pt x="814" y="119"/>
                    <a:pt x="818" y="132"/>
                  </a:cubicBez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6" name="Google Shape;7656;p62"/>
            <p:cNvSpPr/>
            <p:nvPr/>
          </p:nvSpPr>
          <p:spPr>
            <a:xfrm>
              <a:off x="5283284" y="2522539"/>
              <a:ext cx="26905" cy="14719"/>
            </a:xfrm>
            <a:custGeom>
              <a:rect b="b" l="l" r="r" t="t"/>
              <a:pathLst>
                <a:path extrusionOk="0" h="105" w="189">
                  <a:moveTo>
                    <a:pt x="189" y="105"/>
                  </a:moveTo>
                  <a:cubicBezTo>
                    <a:pt x="164" y="98"/>
                    <a:pt x="139" y="93"/>
                    <a:pt x="113" y="87"/>
                  </a:cubicBezTo>
                  <a:cubicBezTo>
                    <a:pt x="78" y="80"/>
                    <a:pt x="42" y="73"/>
                    <a:pt x="6" y="67"/>
                  </a:cubicBezTo>
                  <a:cubicBezTo>
                    <a:pt x="2" y="54"/>
                    <a:pt x="0" y="40"/>
                    <a:pt x="0" y="26"/>
                  </a:cubicBezTo>
                  <a:cubicBezTo>
                    <a:pt x="0" y="0"/>
                    <a:pt x="0" y="0"/>
                    <a:pt x="0" y="0"/>
                  </a:cubicBezTo>
                  <a:cubicBezTo>
                    <a:pt x="38" y="6"/>
                    <a:pt x="76" y="13"/>
                    <a:pt x="113" y="20"/>
                  </a:cubicBezTo>
                  <a:cubicBezTo>
                    <a:pt x="137" y="25"/>
                    <a:pt x="160" y="30"/>
                    <a:pt x="184" y="36"/>
                  </a:cubicBezTo>
                  <a:cubicBezTo>
                    <a:pt x="188" y="60"/>
                    <a:pt x="189" y="84"/>
                    <a:pt x="189" y="105"/>
                  </a:cubicBezTo>
                  <a:close/>
                </a:path>
              </a:pathLst>
            </a:custGeom>
            <a:solidFill>
              <a:srgbClr val="E6964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7" name="Google Shape;7657;p62"/>
            <p:cNvSpPr/>
            <p:nvPr/>
          </p:nvSpPr>
          <p:spPr>
            <a:xfrm>
              <a:off x="5154081" y="2519648"/>
              <a:ext cx="26632" cy="28878"/>
            </a:xfrm>
            <a:custGeom>
              <a:rect b="b" l="l" r="r" t="t"/>
              <a:pathLst>
                <a:path extrusionOk="0" h="206" w="189">
                  <a:moveTo>
                    <a:pt x="81" y="7"/>
                  </a:moveTo>
                  <a:cubicBezTo>
                    <a:pt x="67" y="10"/>
                    <a:pt x="53" y="13"/>
                    <a:pt x="39" y="16"/>
                  </a:cubicBezTo>
                  <a:cubicBezTo>
                    <a:pt x="26" y="19"/>
                    <a:pt x="19" y="54"/>
                    <a:pt x="5" y="57"/>
                  </a:cubicBezTo>
                  <a:cubicBezTo>
                    <a:pt x="1" y="80"/>
                    <a:pt x="0" y="103"/>
                    <a:pt x="0" y="126"/>
                  </a:cubicBezTo>
                  <a:cubicBezTo>
                    <a:pt x="0" y="126"/>
                    <a:pt x="0" y="126"/>
                    <a:pt x="0" y="126"/>
                  </a:cubicBezTo>
                  <a:cubicBezTo>
                    <a:pt x="0" y="172"/>
                    <a:pt x="7" y="205"/>
                    <a:pt x="7" y="205"/>
                  </a:cubicBezTo>
                  <a:cubicBezTo>
                    <a:pt x="31" y="205"/>
                    <a:pt x="31" y="205"/>
                    <a:pt x="31" y="205"/>
                  </a:cubicBezTo>
                  <a:cubicBezTo>
                    <a:pt x="42" y="206"/>
                    <a:pt x="78" y="199"/>
                    <a:pt x="84" y="195"/>
                  </a:cubicBezTo>
                  <a:cubicBezTo>
                    <a:pt x="82" y="181"/>
                    <a:pt x="81" y="154"/>
                    <a:pt x="81" y="121"/>
                  </a:cubicBezTo>
                  <a:cubicBezTo>
                    <a:pt x="81" y="113"/>
                    <a:pt x="87" y="106"/>
                    <a:pt x="94" y="104"/>
                  </a:cubicBezTo>
                  <a:cubicBezTo>
                    <a:pt x="124" y="98"/>
                    <a:pt x="153" y="93"/>
                    <a:pt x="183" y="88"/>
                  </a:cubicBezTo>
                  <a:cubicBezTo>
                    <a:pt x="189" y="68"/>
                    <a:pt x="189" y="42"/>
                    <a:pt x="189" y="21"/>
                  </a:cubicBezTo>
                  <a:cubicBezTo>
                    <a:pt x="155" y="26"/>
                    <a:pt x="115" y="0"/>
                    <a:pt x="81" y="7"/>
                  </a:cubicBezTo>
                  <a:close/>
                </a:path>
              </a:pathLst>
            </a:custGeom>
            <a:solidFill>
              <a:srgbClr val="E6964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8" name="Google Shape;7658;p62"/>
            <p:cNvSpPr/>
            <p:nvPr/>
          </p:nvSpPr>
          <p:spPr>
            <a:xfrm>
              <a:off x="5212757" y="2598557"/>
              <a:ext cx="39032" cy="15013"/>
            </a:xfrm>
            <a:custGeom>
              <a:rect b="b" l="l" r="r" t="t"/>
              <a:pathLst>
                <a:path extrusionOk="0" h="106" w="277">
                  <a:moveTo>
                    <a:pt x="14" y="0"/>
                  </a:moveTo>
                  <a:cubicBezTo>
                    <a:pt x="263" y="0"/>
                    <a:pt x="263" y="0"/>
                    <a:pt x="263" y="0"/>
                  </a:cubicBezTo>
                  <a:cubicBezTo>
                    <a:pt x="271" y="0"/>
                    <a:pt x="277" y="8"/>
                    <a:pt x="274" y="16"/>
                  </a:cubicBezTo>
                  <a:cubicBezTo>
                    <a:pt x="273" y="19"/>
                    <a:pt x="272" y="23"/>
                    <a:pt x="270" y="27"/>
                  </a:cubicBezTo>
                  <a:cubicBezTo>
                    <a:pt x="255" y="64"/>
                    <a:pt x="138" y="106"/>
                    <a:pt x="138" y="106"/>
                  </a:cubicBezTo>
                  <a:cubicBezTo>
                    <a:pt x="7" y="31"/>
                    <a:pt x="7" y="31"/>
                    <a:pt x="7" y="31"/>
                  </a:cubicBezTo>
                  <a:cubicBezTo>
                    <a:pt x="5" y="25"/>
                    <a:pt x="3" y="20"/>
                    <a:pt x="2" y="16"/>
                  </a:cubicBezTo>
                  <a:cubicBezTo>
                    <a:pt x="0" y="8"/>
                    <a:pt x="6" y="0"/>
                    <a:pt x="14" y="0"/>
                  </a:cubicBezTo>
                  <a:close/>
                </a:path>
              </a:pathLst>
            </a:custGeom>
            <a:solidFill>
              <a:srgbClr val="FCF7E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9" name="Google Shape;7659;p62"/>
            <p:cNvSpPr/>
            <p:nvPr/>
          </p:nvSpPr>
          <p:spPr>
            <a:xfrm>
              <a:off x="5213624" y="2602314"/>
              <a:ext cx="37200" cy="13598"/>
            </a:xfrm>
            <a:custGeom>
              <a:rect b="b" l="l" r="r" t="t"/>
              <a:pathLst>
                <a:path extrusionOk="0" h="97" w="264">
                  <a:moveTo>
                    <a:pt x="264" y="0"/>
                  </a:moveTo>
                  <a:cubicBezTo>
                    <a:pt x="249" y="37"/>
                    <a:pt x="207" y="97"/>
                    <a:pt x="132" y="97"/>
                  </a:cubicBezTo>
                  <a:cubicBezTo>
                    <a:pt x="58" y="97"/>
                    <a:pt x="15" y="37"/>
                    <a:pt x="0" y="0"/>
                  </a:cubicBezTo>
                  <a:cubicBezTo>
                    <a:pt x="34" y="18"/>
                    <a:pt x="77" y="31"/>
                    <a:pt x="132" y="31"/>
                  </a:cubicBezTo>
                  <a:cubicBezTo>
                    <a:pt x="187" y="31"/>
                    <a:pt x="231" y="18"/>
                    <a:pt x="264" y="0"/>
                  </a:cubicBezTo>
                  <a:close/>
                </a:path>
              </a:pathLst>
            </a:custGeom>
            <a:solidFill>
              <a:srgbClr val="F8E5C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0" name="Google Shape;7660;p62"/>
            <p:cNvSpPr/>
            <p:nvPr/>
          </p:nvSpPr>
          <p:spPr>
            <a:xfrm>
              <a:off x="5167955" y="2497392"/>
              <a:ext cx="91732" cy="80881"/>
            </a:xfrm>
            <a:custGeom>
              <a:rect b="b" l="l" r="r" t="t"/>
              <a:pathLst>
                <a:path extrusionOk="0" h="574" w="651">
                  <a:moveTo>
                    <a:pt x="557" y="153"/>
                  </a:moveTo>
                  <a:cubicBezTo>
                    <a:pt x="547" y="167"/>
                    <a:pt x="539" y="176"/>
                    <a:pt x="537" y="179"/>
                  </a:cubicBezTo>
                  <a:cubicBezTo>
                    <a:pt x="396" y="338"/>
                    <a:pt x="221" y="470"/>
                    <a:pt x="19" y="571"/>
                  </a:cubicBezTo>
                  <a:cubicBezTo>
                    <a:pt x="19" y="571"/>
                    <a:pt x="16" y="572"/>
                    <a:pt x="12" y="574"/>
                  </a:cubicBezTo>
                  <a:cubicBezTo>
                    <a:pt x="7" y="553"/>
                    <a:pt x="3" y="533"/>
                    <a:pt x="0" y="512"/>
                  </a:cubicBezTo>
                  <a:cubicBezTo>
                    <a:pt x="186" y="418"/>
                    <a:pt x="347" y="296"/>
                    <a:pt x="479" y="151"/>
                  </a:cubicBezTo>
                  <a:cubicBezTo>
                    <a:pt x="483" y="147"/>
                    <a:pt x="487" y="143"/>
                    <a:pt x="491" y="138"/>
                  </a:cubicBezTo>
                  <a:cubicBezTo>
                    <a:pt x="502" y="125"/>
                    <a:pt x="629" y="0"/>
                    <a:pt x="642" y="11"/>
                  </a:cubicBezTo>
                  <a:cubicBezTo>
                    <a:pt x="651" y="20"/>
                    <a:pt x="590" y="108"/>
                    <a:pt x="557" y="15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1" name="Google Shape;7661;p62"/>
            <p:cNvSpPr/>
            <p:nvPr/>
          </p:nvSpPr>
          <p:spPr>
            <a:xfrm>
              <a:off x="5226631" y="2497392"/>
              <a:ext cx="33255" cy="30577"/>
            </a:xfrm>
            <a:custGeom>
              <a:rect b="b" l="l" r="r" t="t"/>
              <a:pathLst>
                <a:path extrusionOk="0" h="217" w="236">
                  <a:moveTo>
                    <a:pt x="142" y="153"/>
                  </a:moveTo>
                  <a:cubicBezTo>
                    <a:pt x="132" y="167"/>
                    <a:pt x="124" y="176"/>
                    <a:pt x="122" y="179"/>
                  </a:cubicBezTo>
                  <a:cubicBezTo>
                    <a:pt x="110" y="192"/>
                    <a:pt x="99" y="205"/>
                    <a:pt x="87" y="217"/>
                  </a:cubicBezTo>
                  <a:cubicBezTo>
                    <a:pt x="71" y="217"/>
                    <a:pt x="55" y="217"/>
                    <a:pt x="39" y="217"/>
                  </a:cubicBezTo>
                  <a:cubicBezTo>
                    <a:pt x="26" y="217"/>
                    <a:pt x="13" y="217"/>
                    <a:pt x="0" y="217"/>
                  </a:cubicBezTo>
                  <a:cubicBezTo>
                    <a:pt x="22" y="196"/>
                    <a:pt x="43" y="174"/>
                    <a:pt x="64" y="151"/>
                  </a:cubicBezTo>
                  <a:cubicBezTo>
                    <a:pt x="68" y="147"/>
                    <a:pt x="72" y="143"/>
                    <a:pt x="76" y="138"/>
                  </a:cubicBezTo>
                  <a:cubicBezTo>
                    <a:pt x="87" y="125"/>
                    <a:pt x="214" y="0"/>
                    <a:pt x="227" y="11"/>
                  </a:cubicBezTo>
                  <a:cubicBezTo>
                    <a:pt x="236" y="20"/>
                    <a:pt x="175" y="108"/>
                    <a:pt x="142" y="15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2" name="Google Shape;7662;p62"/>
            <p:cNvSpPr/>
            <p:nvPr/>
          </p:nvSpPr>
          <p:spPr>
            <a:xfrm>
              <a:off x="5112169" y="2435826"/>
              <a:ext cx="254061" cy="110753"/>
            </a:xfrm>
            <a:custGeom>
              <a:rect b="b" l="l" r="r" t="t"/>
              <a:pathLst>
                <a:path extrusionOk="0" h="786" w="1803">
                  <a:moveTo>
                    <a:pt x="24" y="672"/>
                  </a:moveTo>
                  <a:cubicBezTo>
                    <a:pt x="126" y="699"/>
                    <a:pt x="126" y="699"/>
                    <a:pt x="126" y="699"/>
                  </a:cubicBezTo>
                  <a:cubicBezTo>
                    <a:pt x="361" y="624"/>
                    <a:pt x="605" y="587"/>
                    <a:pt x="849" y="587"/>
                  </a:cubicBezTo>
                  <a:cubicBezTo>
                    <a:pt x="1174" y="587"/>
                    <a:pt x="1500" y="653"/>
                    <a:pt x="1803" y="786"/>
                  </a:cubicBezTo>
                  <a:cubicBezTo>
                    <a:pt x="1803" y="786"/>
                    <a:pt x="1093" y="0"/>
                    <a:pt x="855" y="0"/>
                  </a:cubicBezTo>
                  <a:cubicBezTo>
                    <a:pt x="616" y="0"/>
                    <a:pt x="25" y="580"/>
                    <a:pt x="13" y="595"/>
                  </a:cubicBezTo>
                  <a:cubicBezTo>
                    <a:pt x="0" y="610"/>
                    <a:pt x="24" y="672"/>
                    <a:pt x="24" y="67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3" name="Google Shape;7663;p62"/>
            <p:cNvSpPr/>
            <p:nvPr/>
          </p:nvSpPr>
          <p:spPr>
            <a:xfrm>
              <a:off x="5107255" y="2445364"/>
              <a:ext cx="133301" cy="96944"/>
            </a:xfrm>
            <a:custGeom>
              <a:rect b="b" l="l" r="r" t="t"/>
              <a:pathLst>
                <a:path extrusionOk="0" h="688" w="946">
                  <a:moveTo>
                    <a:pt x="946" y="12"/>
                  </a:moveTo>
                  <a:cubicBezTo>
                    <a:pt x="845" y="30"/>
                    <a:pt x="748" y="92"/>
                    <a:pt x="679" y="185"/>
                  </a:cubicBezTo>
                  <a:cubicBezTo>
                    <a:pt x="605" y="285"/>
                    <a:pt x="515" y="363"/>
                    <a:pt x="411" y="418"/>
                  </a:cubicBezTo>
                  <a:cubicBezTo>
                    <a:pt x="285" y="485"/>
                    <a:pt x="206" y="569"/>
                    <a:pt x="161" y="630"/>
                  </a:cubicBezTo>
                  <a:cubicBezTo>
                    <a:pt x="107" y="647"/>
                    <a:pt x="54" y="667"/>
                    <a:pt x="0" y="688"/>
                  </a:cubicBezTo>
                  <a:cubicBezTo>
                    <a:pt x="30" y="634"/>
                    <a:pt x="83" y="492"/>
                    <a:pt x="256" y="400"/>
                  </a:cubicBezTo>
                  <a:cubicBezTo>
                    <a:pt x="360" y="345"/>
                    <a:pt x="462" y="258"/>
                    <a:pt x="536" y="159"/>
                  </a:cubicBezTo>
                  <a:cubicBezTo>
                    <a:pt x="620" y="47"/>
                    <a:pt x="764" y="0"/>
                    <a:pt x="886" y="0"/>
                  </a:cubicBezTo>
                  <a:cubicBezTo>
                    <a:pt x="907" y="0"/>
                    <a:pt x="926" y="8"/>
                    <a:pt x="946" y="12"/>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4" name="Google Shape;7664;p62"/>
            <p:cNvSpPr/>
            <p:nvPr/>
          </p:nvSpPr>
          <p:spPr>
            <a:xfrm>
              <a:off x="5213046" y="2466175"/>
              <a:ext cx="37958" cy="37200"/>
            </a:xfrm>
            <a:custGeom>
              <a:rect b="b" l="l" r="r" t="t"/>
              <a:pathLst>
                <a:path extrusionOk="0" h="264" w="268">
                  <a:moveTo>
                    <a:pt x="256" y="212"/>
                  </a:moveTo>
                  <a:cubicBezTo>
                    <a:pt x="178" y="133"/>
                    <a:pt x="178" y="133"/>
                    <a:pt x="178" y="133"/>
                  </a:cubicBezTo>
                  <a:cubicBezTo>
                    <a:pt x="256" y="55"/>
                    <a:pt x="256" y="55"/>
                    <a:pt x="256" y="55"/>
                  </a:cubicBezTo>
                  <a:cubicBezTo>
                    <a:pt x="268" y="43"/>
                    <a:pt x="268" y="24"/>
                    <a:pt x="256" y="12"/>
                  </a:cubicBezTo>
                  <a:cubicBezTo>
                    <a:pt x="244" y="0"/>
                    <a:pt x="224" y="0"/>
                    <a:pt x="212" y="12"/>
                  </a:cubicBezTo>
                  <a:cubicBezTo>
                    <a:pt x="134" y="90"/>
                    <a:pt x="134" y="90"/>
                    <a:pt x="134" y="90"/>
                  </a:cubicBezTo>
                  <a:cubicBezTo>
                    <a:pt x="56" y="12"/>
                    <a:pt x="56" y="12"/>
                    <a:pt x="56" y="12"/>
                  </a:cubicBezTo>
                  <a:cubicBezTo>
                    <a:pt x="44" y="0"/>
                    <a:pt x="24" y="0"/>
                    <a:pt x="12" y="12"/>
                  </a:cubicBezTo>
                  <a:cubicBezTo>
                    <a:pt x="0" y="24"/>
                    <a:pt x="0" y="43"/>
                    <a:pt x="12" y="55"/>
                  </a:cubicBezTo>
                  <a:cubicBezTo>
                    <a:pt x="90" y="133"/>
                    <a:pt x="90" y="133"/>
                    <a:pt x="90" y="133"/>
                  </a:cubicBezTo>
                  <a:cubicBezTo>
                    <a:pt x="12" y="212"/>
                    <a:pt x="12" y="212"/>
                    <a:pt x="12" y="212"/>
                  </a:cubicBezTo>
                  <a:cubicBezTo>
                    <a:pt x="0" y="224"/>
                    <a:pt x="0" y="243"/>
                    <a:pt x="12" y="255"/>
                  </a:cubicBezTo>
                  <a:cubicBezTo>
                    <a:pt x="18" y="261"/>
                    <a:pt x="26" y="264"/>
                    <a:pt x="34" y="264"/>
                  </a:cubicBezTo>
                  <a:cubicBezTo>
                    <a:pt x="42" y="264"/>
                    <a:pt x="50" y="261"/>
                    <a:pt x="56" y="255"/>
                  </a:cubicBezTo>
                  <a:cubicBezTo>
                    <a:pt x="134" y="177"/>
                    <a:pt x="134" y="177"/>
                    <a:pt x="134" y="177"/>
                  </a:cubicBezTo>
                  <a:cubicBezTo>
                    <a:pt x="212" y="255"/>
                    <a:pt x="212" y="255"/>
                    <a:pt x="212" y="255"/>
                  </a:cubicBezTo>
                  <a:cubicBezTo>
                    <a:pt x="218" y="261"/>
                    <a:pt x="226" y="264"/>
                    <a:pt x="234" y="264"/>
                  </a:cubicBezTo>
                  <a:cubicBezTo>
                    <a:pt x="242" y="264"/>
                    <a:pt x="250" y="261"/>
                    <a:pt x="256" y="255"/>
                  </a:cubicBezTo>
                  <a:cubicBezTo>
                    <a:pt x="268" y="243"/>
                    <a:pt x="268" y="224"/>
                    <a:pt x="256" y="21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5" name="Google Shape;7665;p62"/>
            <p:cNvSpPr/>
            <p:nvPr/>
          </p:nvSpPr>
          <p:spPr>
            <a:xfrm>
              <a:off x="5191657" y="2536702"/>
              <a:ext cx="34700" cy="29450"/>
            </a:xfrm>
            <a:custGeom>
              <a:rect b="b" l="l" r="r" t="t"/>
              <a:pathLst>
                <a:path extrusionOk="0" h="209" w="245">
                  <a:moveTo>
                    <a:pt x="25" y="41"/>
                  </a:moveTo>
                  <a:cubicBezTo>
                    <a:pt x="33" y="38"/>
                    <a:pt x="40" y="14"/>
                    <a:pt x="47" y="12"/>
                  </a:cubicBezTo>
                  <a:cubicBezTo>
                    <a:pt x="99" y="0"/>
                    <a:pt x="151" y="2"/>
                    <a:pt x="202" y="19"/>
                  </a:cubicBezTo>
                  <a:cubicBezTo>
                    <a:pt x="228" y="27"/>
                    <a:pt x="245" y="51"/>
                    <a:pt x="245" y="78"/>
                  </a:cubicBezTo>
                  <a:cubicBezTo>
                    <a:pt x="245" y="101"/>
                    <a:pt x="245" y="101"/>
                    <a:pt x="245" y="101"/>
                  </a:cubicBezTo>
                  <a:cubicBezTo>
                    <a:pt x="245" y="119"/>
                    <a:pt x="241" y="137"/>
                    <a:pt x="235" y="153"/>
                  </a:cubicBezTo>
                  <a:cubicBezTo>
                    <a:pt x="215" y="200"/>
                    <a:pt x="113" y="209"/>
                    <a:pt x="113" y="209"/>
                  </a:cubicBezTo>
                  <a:cubicBezTo>
                    <a:pt x="113" y="209"/>
                    <a:pt x="3" y="207"/>
                    <a:pt x="3" y="134"/>
                  </a:cubicBezTo>
                  <a:cubicBezTo>
                    <a:pt x="3" y="111"/>
                    <a:pt x="3" y="111"/>
                    <a:pt x="3" y="111"/>
                  </a:cubicBezTo>
                  <a:cubicBezTo>
                    <a:pt x="3" y="84"/>
                    <a:pt x="0" y="49"/>
                    <a:pt x="25" y="4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6" name="Google Shape;7666;p62"/>
            <p:cNvSpPr/>
            <p:nvPr/>
          </p:nvSpPr>
          <p:spPr>
            <a:xfrm>
              <a:off x="5189055" y="2538436"/>
              <a:ext cx="35509" cy="31141"/>
            </a:xfrm>
            <a:custGeom>
              <a:rect b="b" l="l" r="r" t="t"/>
              <a:pathLst>
                <a:path extrusionOk="0" h="221" w="252">
                  <a:moveTo>
                    <a:pt x="252" y="144"/>
                  </a:moveTo>
                  <a:cubicBezTo>
                    <a:pt x="232" y="189"/>
                    <a:pt x="186" y="221"/>
                    <a:pt x="132" y="221"/>
                  </a:cubicBezTo>
                  <a:cubicBezTo>
                    <a:pt x="96" y="221"/>
                    <a:pt x="63" y="206"/>
                    <a:pt x="39" y="182"/>
                  </a:cubicBezTo>
                  <a:cubicBezTo>
                    <a:pt x="15" y="159"/>
                    <a:pt x="0" y="126"/>
                    <a:pt x="0" y="89"/>
                  </a:cubicBezTo>
                  <a:cubicBezTo>
                    <a:pt x="0" y="66"/>
                    <a:pt x="0" y="66"/>
                    <a:pt x="0" y="66"/>
                  </a:cubicBezTo>
                  <a:cubicBezTo>
                    <a:pt x="0" y="39"/>
                    <a:pt x="17" y="15"/>
                    <a:pt x="43" y="7"/>
                  </a:cubicBezTo>
                  <a:cubicBezTo>
                    <a:pt x="51" y="4"/>
                    <a:pt x="59" y="2"/>
                    <a:pt x="66" y="0"/>
                  </a:cubicBezTo>
                  <a:cubicBezTo>
                    <a:pt x="66" y="23"/>
                    <a:pt x="66" y="23"/>
                    <a:pt x="66" y="23"/>
                  </a:cubicBezTo>
                  <a:cubicBezTo>
                    <a:pt x="66" y="60"/>
                    <a:pt x="81" y="93"/>
                    <a:pt x="105" y="117"/>
                  </a:cubicBezTo>
                  <a:cubicBezTo>
                    <a:pt x="129" y="140"/>
                    <a:pt x="162" y="155"/>
                    <a:pt x="198" y="155"/>
                  </a:cubicBezTo>
                  <a:cubicBezTo>
                    <a:pt x="217" y="155"/>
                    <a:pt x="236" y="151"/>
                    <a:pt x="252" y="14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7" name="Google Shape;7667;p62"/>
            <p:cNvSpPr/>
            <p:nvPr/>
          </p:nvSpPr>
          <p:spPr>
            <a:xfrm>
              <a:off x="5092803" y="2428889"/>
              <a:ext cx="282384" cy="122227"/>
            </a:xfrm>
            <a:custGeom>
              <a:rect b="b" l="l" r="r" t="t"/>
              <a:pathLst>
                <a:path extrusionOk="0" h="863" w="2004">
                  <a:moveTo>
                    <a:pt x="40" y="854"/>
                  </a:moveTo>
                  <a:cubicBezTo>
                    <a:pt x="31" y="854"/>
                    <a:pt x="21" y="852"/>
                    <a:pt x="12" y="848"/>
                  </a:cubicBezTo>
                  <a:cubicBezTo>
                    <a:pt x="10" y="846"/>
                    <a:pt x="8" y="845"/>
                    <a:pt x="6" y="844"/>
                  </a:cubicBezTo>
                  <a:cubicBezTo>
                    <a:pt x="6" y="844"/>
                    <a:pt x="0" y="783"/>
                    <a:pt x="14" y="755"/>
                  </a:cubicBezTo>
                  <a:cubicBezTo>
                    <a:pt x="45" y="692"/>
                    <a:pt x="117" y="557"/>
                    <a:pt x="336" y="441"/>
                  </a:cubicBezTo>
                  <a:cubicBezTo>
                    <a:pt x="423" y="394"/>
                    <a:pt x="507" y="325"/>
                    <a:pt x="570" y="240"/>
                  </a:cubicBezTo>
                  <a:cubicBezTo>
                    <a:pt x="677" y="97"/>
                    <a:pt x="826" y="0"/>
                    <a:pt x="987" y="0"/>
                  </a:cubicBezTo>
                  <a:cubicBezTo>
                    <a:pt x="1179" y="0"/>
                    <a:pt x="1335" y="119"/>
                    <a:pt x="1417" y="231"/>
                  </a:cubicBezTo>
                  <a:cubicBezTo>
                    <a:pt x="1477" y="313"/>
                    <a:pt x="1555" y="381"/>
                    <a:pt x="1641" y="428"/>
                  </a:cubicBezTo>
                  <a:cubicBezTo>
                    <a:pt x="1861" y="546"/>
                    <a:pt x="1958" y="702"/>
                    <a:pt x="1989" y="764"/>
                  </a:cubicBezTo>
                  <a:cubicBezTo>
                    <a:pt x="2004" y="795"/>
                    <a:pt x="1992" y="832"/>
                    <a:pt x="1962" y="847"/>
                  </a:cubicBezTo>
                  <a:cubicBezTo>
                    <a:pt x="1931" y="863"/>
                    <a:pt x="1894" y="851"/>
                    <a:pt x="1879" y="820"/>
                  </a:cubicBezTo>
                  <a:cubicBezTo>
                    <a:pt x="1858" y="780"/>
                    <a:pt x="1777" y="641"/>
                    <a:pt x="1583" y="537"/>
                  </a:cubicBezTo>
                  <a:cubicBezTo>
                    <a:pt x="1480" y="481"/>
                    <a:pt x="1388" y="401"/>
                    <a:pt x="1317" y="304"/>
                  </a:cubicBezTo>
                  <a:cubicBezTo>
                    <a:pt x="1253" y="217"/>
                    <a:pt x="1133" y="124"/>
                    <a:pt x="987" y="124"/>
                  </a:cubicBezTo>
                  <a:cubicBezTo>
                    <a:pt x="865" y="124"/>
                    <a:pt x="742" y="190"/>
                    <a:pt x="658" y="302"/>
                  </a:cubicBezTo>
                  <a:cubicBezTo>
                    <a:pt x="584" y="402"/>
                    <a:pt x="494" y="480"/>
                    <a:pt x="390" y="535"/>
                  </a:cubicBezTo>
                  <a:cubicBezTo>
                    <a:pt x="198" y="637"/>
                    <a:pt x="116" y="779"/>
                    <a:pt x="95" y="820"/>
                  </a:cubicBezTo>
                  <a:cubicBezTo>
                    <a:pt x="85" y="842"/>
                    <a:pt x="63" y="854"/>
                    <a:pt x="40" y="85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8" name="Google Shape;7668;p62"/>
            <p:cNvSpPr/>
            <p:nvPr/>
          </p:nvSpPr>
          <p:spPr>
            <a:xfrm>
              <a:off x="5088756" y="2428889"/>
              <a:ext cx="165428" cy="118926"/>
            </a:xfrm>
            <a:custGeom>
              <a:rect b="b" l="l" r="r" t="t"/>
              <a:pathLst>
                <a:path extrusionOk="0" h="844" w="1174">
                  <a:moveTo>
                    <a:pt x="1174" y="27"/>
                  </a:moveTo>
                  <a:cubicBezTo>
                    <a:pt x="1142" y="20"/>
                    <a:pt x="1109" y="16"/>
                    <a:pt x="1074" y="16"/>
                  </a:cubicBezTo>
                  <a:cubicBezTo>
                    <a:pt x="912" y="16"/>
                    <a:pt x="752" y="102"/>
                    <a:pt x="646" y="245"/>
                  </a:cubicBezTo>
                  <a:cubicBezTo>
                    <a:pt x="583" y="329"/>
                    <a:pt x="506" y="396"/>
                    <a:pt x="419" y="443"/>
                  </a:cubicBezTo>
                  <a:cubicBezTo>
                    <a:pt x="200" y="559"/>
                    <a:pt x="103" y="718"/>
                    <a:pt x="72" y="781"/>
                  </a:cubicBezTo>
                  <a:cubicBezTo>
                    <a:pt x="67" y="790"/>
                    <a:pt x="52" y="814"/>
                    <a:pt x="35" y="844"/>
                  </a:cubicBezTo>
                  <a:cubicBezTo>
                    <a:pt x="9" y="827"/>
                    <a:pt x="0" y="793"/>
                    <a:pt x="14" y="765"/>
                  </a:cubicBezTo>
                  <a:cubicBezTo>
                    <a:pt x="46" y="701"/>
                    <a:pt x="143" y="542"/>
                    <a:pt x="361" y="426"/>
                  </a:cubicBezTo>
                  <a:cubicBezTo>
                    <a:pt x="449" y="380"/>
                    <a:pt x="525" y="313"/>
                    <a:pt x="588" y="228"/>
                  </a:cubicBezTo>
                  <a:cubicBezTo>
                    <a:pt x="695" y="85"/>
                    <a:pt x="855" y="0"/>
                    <a:pt x="1016" y="0"/>
                  </a:cubicBezTo>
                  <a:cubicBezTo>
                    <a:pt x="1072" y="0"/>
                    <a:pt x="1125" y="10"/>
                    <a:pt x="1174" y="27"/>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69" name="Google Shape;7669;p62"/>
          <p:cNvGrpSpPr/>
          <p:nvPr/>
        </p:nvGrpSpPr>
        <p:grpSpPr>
          <a:xfrm>
            <a:off x="5963874" y="3737840"/>
            <a:ext cx="271553" cy="289371"/>
            <a:chOff x="5963874" y="3737840"/>
            <a:chExt cx="271553" cy="289371"/>
          </a:xfrm>
        </p:grpSpPr>
        <p:sp>
          <p:nvSpPr>
            <p:cNvPr id="7670" name="Google Shape;7670;p62"/>
            <p:cNvSpPr/>
            <p:nvPr/>
          </p:nvSpPr>
          <p:spPr>
            <a:xfrm>
              <a:off x="6021394" y="3789000"/>
              <a:ext cx="155987" cy="55377"/>
            </a:xfrm>
            <a:custGeom>
              <a:rect b="b" l="l" r="r" t="t"/>
              <a:pathLst>
                <a:path extrusionOk="0" h="393" w="1107">
                  <a:moveTo>
                    <a:pt x="1073" y="125"/>
                  </a:moveTo>
                  <a:cubicBezTo>
                    <a:pt x="1103" y="193"/>
                    <a:pt x="1107" y="280"/>
                    <a:pt x="1068" y="343"/>
                  </a:cubicBezTo>
                  <a:cubicBezTo>
                    <a:pt x="1041" y="393"/>
                    <a:pt x="1041" y="393"/>
                    <a:pt x="1041" y="393"/>
                  </a:cubicBezTo>
                  <a:cubicBezTo>
                    <a:pt x="61" y="383"/>
                    <a:pt x="61" y="383"/>
                    <a:pt x="61" y="383"/>
                  </a:cubicBezTo>
                  <a:cubicBezTo>
                    <a:pt x="38" y="343"/>
                    <a:pt x="38" y="343"/>
                    <a:pt x="38" y="343"/>
                  </a:cubicBezTo>
                  <a:cubicBezTo>
                    <a:pt x="0" y="280"/>
                    <a:pt x="3" y="193"/>
                    <a:pt x="33" y="125"/>
                  </a:cubicBezTo>
                  <a:cubicBezTo>
                    <a:pt x="62" y="57"/>
                    <a:pt x="206" y="0"/>
                    <a:pt x="567" y="0"/>
                  </a:cubicBezTo>
                  <a:cubicBezTo>
                    <a:pt x="928" y="0"/>
                    <a:pt x="1073" y="125"/>
                    <a:pt x="1073" y="125"/>
                  </a:cubicBezTo>
                  <a:close/>
                </a:path>
              </a:pathLst>
            </a:custGeom>
            <a:solidFill>
              <a:srgbClr val="96776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1" name="Google Shape;7671;p62"/>
            <p:cNvSpPr/>
            <p:nvPr/>
          </p:nvSpPr>
          <p:spPr>
            <a:xfrm>
              <a:off x="5963874" y="3986705"/>
              <a:ext cx="61859" cy="40506"/>
            </a:xfrm>
            <a:custGeom>
              <a:rect b="b" l="l" r="r" t="t"/>
              <a:pathLst>
                <a:path extrusionOk="0" h="286" w="439">
                  <a:moveTo>
                    <a:pt x="413" y="286"/>
                  </a:moveTo>
                  <a:cubicBezTo>
                    <a:pt x="20" y="286"/>
                    <a:pt x="20" y="286"/>
                    <a:pt x="20" y="286"/>
                  </a:cubicBezTo>
                  <a:cubicBezTo>
                    <a:pt x="8" y="286"/>
                    <a:pt x="0" y="272"/>
                    <a:pt x="6" y="261"/>
                  </a:cubicBezTo>
                  <a:cubicBezTo>
                    <a:pt x="54" y="182"/>
                    <a:pt x="54" y="182"/>
                    <a:pt x="54" y="182"/>
                  </a:cubicBezTo>
                  <a:cubicBezTo>
                    <a:pt x="108" y="91"/>
                    <a:pt x="197" y="26"/>
                    <a:pt x="299" y="0"/>
                  </a:cubicBezTo>
                  <a:cubicBezTo>
                    <a:pt x="359" y="56"/>
                    <a:pt x="359" y="56"/>
                    <a:pt x="359" y="56"/>
                  </a:cubicBezTo>
                  <a:cubicBezTo>
                    <a:pt x="404" y="121"/>
                    <a:pt x="439" y="207"/>
                    <a:pt x="413" y="28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2" name="Google Shape;7672;p62"/>
            <p:cNvSpPr/>
            <p:nvPr/>
          </p:nvSpPr>
          <p:spPr>
            <a:xfrm>
              <a:off x="6171408" y="3986705"/>
              <a:ext cx="64018" cy="40506"/>
            </a:xfrm>
            <a:custGeom>
              <a:rect b="b" l="l" r="r" t="t"/>
              <a:pathLst>
                <a:path extrusionOk="0" h="286" w="452">
                  <a:moveTo>
                    <a:pt x="431" y="286"/>
                  </a:moveTo>
                  <a:cubicBezTo>
                    <a:pt x="38" y="286"/>
                    <a:pt x="38" y="286"/>
                    <a:pt x="38" y="286"/>
                  </a:cubicBezTo>
                  <a:cubicBezTo>
                    <a:pt x="0" y="208"/>
                    <a:pt x="24" y="132"/>
                    <a:pt x="68" y="67"/>
                  </a:cubicBezTo>
                  <a:cubicBezTo>
                    <a:pt x="152" y="0"/>
                    <a:pt x="152" y="0"/>
                    <a:pt x="152" y="0"/>
                  </a:cubicBezTo>
                  <a:cubicBezTo>
                    <a:pt x="255" y="26"/>
                    <a:pt x="343" y="91"/>
                    <a:pt x="397" y="182"/>
                  </a:cubicBezTo>
                  <a:cubicBezTo>
                    <a:pt x="445" y="261"/>
                    <a:pt x="445" y="261"/>
                    <a:pt x="445" y="261"/>
                  </a:cubicBezTo>
                  <a:cubicBezTo>
                    <a:pt x="452" y="272"/>
                    <a:pt x="444" y="286"/>
                    <a:pt x="431" y="28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3" name="Google Shape;7673;p62"/>
            <p:cNvSpPr/>
            <p:nvPr/>
          </p:nvSpPr>
          <p:spPr>
            <a:xfrm>
              <a:off x="6006074" y="3974565"/>
              <a:ext cx="186565" cy="52545"/>
            </a:xfrm>
            <a:custGeom>
              <a:rect b="b" l="l" r="r" t="t"/>
              <a:pathLst>
                <a:path extrusionOk="0" h="371" w="1324">
                  <a:moveTo>
                    <a:pt x="1324" y="85"/>
                  </a:moveTo>
                  <a:cubicBezTo>
                    <a:pt x="1279" y="151"/>
                    <a:pt x="1279" y="151"/>
                    <a:pt x="1279" y="151"/>
                  </a:cubicBezTo>
                  <a:cubicBezTo>
                    <a:pt x="1234" y="215"/>
                    <a:pt x="1210" y="292"/>
                    <a:pt x="1210" y="371"/>
                  </a:cubicBezTo>
                  <a:cubicBezTo>
                    <a:pt x="114" y="371"/>
                    <a:pt x="114" y="371"/>
                    <a:pt x="114" y="371"/>
                  </a:cubicBezTo>
                  <a:cubicBezTo>
                    <a:pt x="114" y="292"/>
                    <a:pt x="90" y="215"/>
                    <a:pt x="45" y="151"/>
                  </a:cubicBezTo>
                  <a:cubicBezTo>
                    <a:pt x="0" y="85"/>
                    <a:pt x="0" y="85"/>
                    <a:pt x="0" y="85"/>
                  </a:cubicBezTo>
                  <a:cubicBezTo>
                    <a:pt x="7" y="83"/>
                    <a:pt x="15" y="81"/>
                    <a:pt x="22" y="80"/>
                  </a:cubicBezTo>
                  <a:cubicBezTo>
                    <a:pt x="246" y="39"/>
                    <a:pt x="246" y="39"/>
                    <a:pt x="246" y="39"/>
                  </a:cubicBezTo>
                  <a:cubicBezTo>
                    <a:pt x="353" y="17"/>
                    <a:pt x="353" y="17"/>
                    <a:pt x="353" y="17"/>
                  </a:cubicBezTo>
                  <a:cubicBezTo>
                    <a:pt x="359" y="16"/>
                    <a:pt x="365" y="14"/>
                    <a:pt x="370" y="12"/>
                  </a:cubicBezTo>
                  <a:cubicBezTo>
                    <a:pt x="662" y="152"/>
                    <a:pt x="662" y="152"/>
                    <a:pt x="662" y="152"/>
                  </a:cubicBezTo>
                  <a:cubicBezTo>
                    <a:pt x="934" y="0"/>
                    <a:pt x="934" y="0"/>
                    <a:pt x="934" y="0"/>
                  </a:cubicBezTo>
                  <a:cubicBezTo>
                    <a:pt x="944" y="8"/>
                    <a:pt x="957" y="14"/>
                    <a:pt x="971" y="17"/>
                  </a:cubicBezTo>
                  <a:cubicBezTo>
                    <a:pt x="1078" y="37"/>
                    <a:pt x="1078" y="37"/>
                    <a:pt x="1078" y="37"/>
                  </a:cubicBezTo>
                  <a:cubicBezTo>
                    <a:pt x="1302" y="80"/>
                    <a:pt x="1302" y="80"/>
                    <a:pt x="1302" y="80"/>
                  </a:cubicBezTo>
                  <a:cubicBezTo>
                    <a:pt x="1310" y="81"/>
                    <a:pt x="1317" y="83"/>
                    <a:pt x="1324" y="8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4" name="Google Shape;7674;p62"/>
            <p:cNvSpPr/>
            <p:nvPr/>
          </p:nvSpPr>
          <p:spPr>
            <a:xfrm>
              <a:off x="6058391" y="3925717"/>
              <a:ext cx="79473" cy="70673"/>
            </a:xfrm>
            <a:custGeom>
              <a:rect b="b" l="l" r="r" t="t"/>
              <a:pathLst>
                <a:path extrusionOk="0" h="499" w="564">
                  <a:moveTo>
                    <a:pt x="564" y="347"/>
                  </a:moveTo>
                  <a:cubicBezTo>
                    <a:pt x="292" y="499"/>
                    <a:pt x="292" y="499"/>
                    <a:pt x="292" y="499"/>
                  </a:cubicBezTo>
                  <a:cubicBezTo>
                    <a:pt x="0" y="359"/>
                    <a:pt x="0" y="359"/>
                    <a:pt x="0" y="359"/>
                  </a:cubicBezTo>
                  <a:cubicBezTo>
                    <a:pt x="34" y="345"/>
                    <a:pt x="57" y="312"/>
                    <a:pt x="57" y="274"/>
                  </a:cubicBezTo>
                  <a:cubicBezTo>
                    <a:pt x="57" y="177"/>
                    <a:pt x="57" y="177"/>
                    <a:pt x="57" y="177"/>
                  </a:cubicBezTo>
                  <a:cubicBezTo>
                    <a:pt x="84" y="120"/>
                    <a:pt x="84" y="120"/>
                    <a:pt x="84" y="120"/>
                  </a:cubicBezTo>
                  <a:cubicBezTo>
                    <a:pt x="57" y="0"/>
                    <a:pt x="57" y="0"/>
                    <a:pt x="57" y="0"/>
                  </a:cubicBezTo>
                  <a:cubicBezTo>
                    <a:pt x="527" y="0"/>
                    <a:pt x="527" y="0"/>
                    <a:pt x="527" y="0"/>
                  </a:cubicBezTo>
                  <a:cubicBezTo>
                    <a:pt x="497" y="112"/>
                    <a:pt x="497" y="112"/>
                    <a:pt x="497" y="112"/>
                  </a:cubicBezTo>
                  <a:cubicBezTo>
                    <a:pt x="527" y="177"/>
                    <a:pt x="527" y="177"/>
                    <a:pt x="527" y="177"/>
                  </a:cubicBezTo>
                  <a:cubicBezTo>
                    <a:pt x="527" y="274"/>
                    <a:pt x="527" y="274"/>
                    <a:pt x="527" y="274"/>
                  </a:cubicBezTo>
                  <a:cubicBezTo>
                    <a:pt x="527" y="304"/>
                    <a:pt x="541" y="330"/>
                    <a:pt x="564" y="347"/>
                  </a:cubicBezTo>
                  <a:close/>
                </a:path>
              </a:pathLst>
            </a:custGeom>
            <a:solidFill>
              <a:srgbClr val="FCD2A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5" name="Google Shape;7675;p62"/>
            <p:cNvSpPr/>
            <p:nvPr/>
          </p:nvSpPr>
          <p:spPr>
            <a:xfrm>
              <a:off x="6014457" y="3840450"/>
              <a:ext cx="169656" cy="49318"/>
            </a:xfrm>
            <a:custGeom>
              <a:rect b="b" l="l" r="r" t="t"/>
              <a:pathLst>
                <a:path extrusionOk="0" h="350" w="1204">
                  <a:moveTo>
                    <a:pt x="99" y="0"/>
                  </a:moveTo>
                  <a:cubicBezTo>
                    <a:pt x="1105" y="0"/>
                    <a:pt x="1105" y="0"/>
                    <a:pt x="1105" y="0"/>
                  </a:cubicBezTo>
                  <a:cubicBezTo>
                    <a:pt x="1160" y="0"/>
                    <a:pt x="1204" y="44"/>
                    <a:pt x="1204" y="99"/>
                  </a:cubicBezTo>
                  <a:cubicBezTo>
                    <a:pt x="1204" y="238"/>
                    <a:pt x="1092" y="350"/>
                    <a:pt x="954" y="350"/>
                  </a:cubicBezTo>
                  <a:cubicBezTo>
                    <a:pt x="250" y="350"/>
                    <a:pt x="250" y="350"/>
                    <a:pt x="250" y="350"/>
                  </a:cubicBezTo>
                  <a:cubicBezTo>
                    <a:pt x="112" y="350"/>
                    <a:pt x="0" y="238"/>
                    <a:pt x="0" y="99"/>
                  </a:cubicBezTo>
                  <a:cubicBezTo>
                    <a:pt x="0" y="44"/>
                    <a:pt x="44" y="0"/>
                    <a:pt x="99" y="0"/>
                  </a:cubicBezTo>
                  <a:close/>
                </a:path>
              </a:pathLst>
            </a:custGeom>
            <a:solidFill>
              <a:srgbClr val="F9BB8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6" name="Google Shape;7676;p62"/>
            <p:cNvSpPr/>
            <p:nvPr/>
          </p:nvSpPr>
          <p:spPr>
            <a:xfrm>
              <a:off x="6066196" y="3925717"/>
              <a:ext cx="66567" cy="35509"/>
            </a:xfrm>
            <a:custGeom>
              <a:rect b="b" l="l" r="r" t="t"/>
              <a:pathLst>
                <a:path extrusionOk="0" h="252" w="470">
                  <a:moveTo>
                    <a:pt x="470" y="0"/>
                  </a:moveTo>
                  <a:cubicBezTo>
                    <a:pt x="470" y="177"/>
                    <a:pt x="470" y="177"/>
                    <a:pt x="470" y="177"/>
                  </a:cubicBezTo>
                  <a:cubicBezTo>
                    <a:pt x="461" y="186"/>
                    <a:pt x="461" y="186"/>
                    <a:pt x="461" y="186"/>
                  </a:cubicBezTo>
                  <a:cubicBezTo>
                    <a:pt x="412" y="228"/>
                    <a:pt x="350" y="252"/>
                    <a:pt x="285" y="252"/>
                  </a:cubicBezTo>
                  <a:cubicBezTo>
                    <a:pt x="185" y="252"/>
                    <a:pt x="185" y="252"/>
                    <a:pt x="185" y="252"/>
                  </a:cubicBezTo>
                  <a:cubicBezTo>
                    <a:pt x="121" y="252"/>
                    <a:pt x="58" y="228"/>
                    <a:pt x="10" y="186"/>
                  </a:cubicBezTo>
                  <a:cubicBezTo>
                    <a:pt x="0" y="177"/>
                    <a:pt x="0" y="177"/>
                    <a:pt x="0" y="177"/>
                  </a:cubicBezTo>
                  <a:cubicBezTo>
                    <a:pt x="0" y="0"/>
                    <a:pt x="0" y="0"/>
                    <a:pt x="0" y="0"/>
                  </a:cubicBezTo>
                  <a:lnTo>
                    <a:pt x="470" y="0"/>
                  </a:lnTo>
                  <a:close/>
                </a:path>
              </a:pathLst>
            </a:custGeom>
            <a:solidFill>
              <a:srgbClr val="F9BB8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7" name="Google Shape;7677;p62"/>
            <p:cNvSpPr/>
            <p:nvPr/>
          </p:nvSpPr>
          <p:spPr>
            <a:xfrm>
              <a:off x="6037869" y="3782930"/>
              <a:ext cx="123155" cy="166412"/>
            </a:xfrm>
            <a:custGeom>
              <a:rect b="b" l="l" r="r" t="t"/>
              <a:pathLst>
                <a:path extrusionOk="0" h="1181" w="874">
                  <a:moveTo>
                    <a:pt x="95" y="986"/>
                  </a:moveTo>
                  <a:cubicBezTo>
                    <a:pt x="266" y="1136"/>
                    <a:pt x="266" y="1136"/>
                    <a:pt x="266" y="1136"/>
                  </a:cubicBezTo>
                  <a:cubicBezTo>
                    <a:pt x="300" y="1165"/>
                    <a:pt x="343" y="1181"/>
                    <a:pt x="387" y="1181"/>
                  </a:cubicBezTo>
                  <a:cubicBezTo>
                    <a:pt x="487" y="1181"/>
                    <a:pt x="487" y="1181"/>
                    <a:pt x="487" y="1181"/>
                  </a:cubicBezTo>
                  <a:cubicBezTo>
                    <a:pt x="532" y="1181"/>
                    <a:pt x="575" y="1165"/>
                    <a:pt x="608" y="1136"/>
                  </a:cubicBezTo>
                  <a:cubicBezTo>
                    <a:pt x="780" y="986"/>
                    <a:pt x="780" y="986"/>
                    <a:pt x="780" y="986"/>
                  </a:cubicBezTo>
                  <a:cubicBezTo>
                    <a:pt x="840" y="933"/>
                    <a:pt x="874" y="858"/>
                    <a:pt x="874" y="778"/>
                  </a:cubicBezTo>
                  <a:cubicBezTo>
                    <a:pt x="874" y="409"/>
                    <a:pt x="874" y="409"/>
                    <a:pt x="874" y="409"/>
                  </a:cubicBezTo>
                  <a:cubicBezTo>
                    <a:pt x="842" y="409"/>
                    <a:pt x="816" y="383"/>
                    <a:pt x="816" y="351"/>
                  </a:cubicBezTo>
                  <a:cubicBezTo>
                    <a:pt x="816" y="315"/>
                    <a:pt x="816" y="315"/>
                    <a:pt x="816" y="315"/>
                  </a:cubicBezTo>
                  <a:cubicBezTo>
                    <a:pt x="816" y="188"/>
                    <a:pt x="752" y="70"/>
                    <a:pt x="646" y="0"/>
                  </a:cubicBezTo>
                  <a:cubicBezTo>
                    <a:pt x="424" y="92"/>
                    <a:pt x="424" y="92"/>
                    <a:pt x="424" y="92"/>
                  </a:cubicBezTo>
                  <a:cubicBezTo>
                    <a:pt x="319" y="135"/>
                    <a:pt x="228" y="205"/>
                    <a:pt x="158" y="293"/>
                  </a:cubicBezTo>
                  <a:cubicBezTo>
                    <a:pt x="108" y="356"/>
                    <a:pt x="108" y="356"/>
                    <a:pt x="108" y="356"/>
                  </a:cubicBezTo>
                  <a:cubicBezTo>
                    <a:pt x="82" y="389"/>
                    <a:pt x="43" y="409"/>
                    <a:pt x="1" y="409"/>
                  </a:cubicBezTo>
                  <a:cubicBezTo>
                    <a:pt x="1" y="409"/>
                    <a:pt x="1" y="409"/>
                    <a:pt x="0" y="409"/>
                  </a:cubicBezTo>
                  <a:cubicBezTo>
                    <a:pt x="0" y="778"/>
                    <a:pt x="0" y="778"/>
                    <a:pt x="0" y="778"/>
                  </a:cubicBezTo>
                  <a:cubicBezTo>
                    <a:pt x="0" y="858"/>
                    <a:pt x="35" y="933"/>
                    <a:pt x="95" y="986"/>
                  </a:cubicBezTo>
                  <a:close/>
                </a:path>
              </a:pathLst>
            </a:custGeom>
            <a:solidFill>
              <a:srgbClr val="FCD2A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8" name="Google Shape;7678;p62"/>
            <p:cNvSpPr/>
            <p:nvPr/>
          </p:nvSpPr>
          <p:spPr>
            <a:xfrm>
              <a:off x="6087296" y="3883517"/>
              <a:ext cx="24237" cy="11246"/>
            </a:xfrm>
            <a:custGeom>
              <a:rect b="b" l="l" r="r" t="t"/>
              <a:pathLst>
                <a:path extrusionOk="0" h="79" w="172">
                  <a:moveTo>
                    <a:pt x="86" y="79"/>
                  </a:moveTo>
                  <a:cubicBezTo>
                    <a:pt x="64" y="79"/>
                    <a:pt x="42" y="74"/>
                    <a:pt x="21" y="63"/>
                  </a:cubicBezTo>
                  <a:cubicBezTo>
                    <a:pt x="6" y="56"/>
                    <a:pt x="0" y="37"/>
                    <a:pt x="8" y="22"/>
                  </a:cubicBezTo>
                  <a:cubicBezTo>
                    <a:pt x="16" y="6"/>
                    <a:pt x="34" y="0"/>
                    <a:pt x="49" y="8"/>
                  </a:cubicBezTo>
                  <a:cubicBezTo>
                    <a:pt x="72" y="20"/>
                    <a:pt x="100" y="20"/>
                    <a:pt x="123" y="8"/>
                  </a:cubicBezTo>
                  <a:cubicBezTo>
                    <a:pt x="138" y="0"/>
                    <a:pt x="157" y="6"/>
                    <a:pt x="164" y="22"/>
                  </a:cubicBezTo>
                  <a:cubicBezTo>
                    <a:pt x="172" y="37"/>
                    <a:pt x="166" y="56"/>
                    <a:pt x="151" y="63"/>
                  </a:cubicBezTo>
                  <a:cubicBezTo>
                    <a:pt x="131" y="74"/>
                    <a:pt x="108" y="79"/>
                    <a:pt x="86" y="79"/>
                  </a:cubicBezTo>
                  <a:close/>
                </a:path>
              </a:pathLst>
            </a:custGeom>
            <a:solidFill>
              <a:srgbClr val="513259">
                <a:alpha val="94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9" name="Google Shape;7679;p62"/>
            <p:cNvSpPr/>
            <p:nvPr/>
          </p:nvSpPr>
          <p:spPr>
            <a:xfrm>
              <a:off x="6081515" y="3907796"/>
              <a:ext cx="36214" cy="13037"/>
            </a:xfrm>
            <a:custGeom>
              <a:rect b="b" l="l" r="r" t="t"/>
              <a:pathLst>
                <a:path extrusionOk="0" h="93" w="257">
                  <a:moveTo>
                    <a:pt x="128" y="93"/>
                  </a:moveTo>
                  <a:cubicBezTo>
                    <a:pt x="91" y="93"/>
                    <a:pt x="53" y="83"/>
                    <a:pt x="19" y="62"/>
                  </a:cubicBezTo>
                  <a:cubicBezTo>
                    <a:pt x="4" y="53"/>
                    <a:pt x="0" y="34"/>
                    <a:pt x="8" y="20"/>
                  </a:cubicBezTo>
                  <a:cubicBezTo>
                    <a:pt x="17" y="5"/>
                    <a:pt x="36" y="0"/>
                    <a:pt x="51" y="9"/>
                  </a:cubicBezTo>
                  <a:cubicBezTo>
                    <a:pt x="100" y="39"/>
                    <a:pt x="156" y="39"/>
                    <a:pt x="205" y="9"/>
                  </a:cubicBezTo>
                  <a:cubicBezTo>
                    <a:pt x="220" y="0"/>
                    <a:pt x="239" y="5"/>
                    <a:pt x="248" y="20"/>
                  </a:cubicBezTo>
                  <a:cubicBezTo>
                    <a:pt x="257" y="34"/>
                    <a:pt x="252" y="53"/>
                    <a:pt x="237" y="62"/>
                  </a:cubicBezTo>
                  <a:cubicBezTo>
                    <a:pt x="203" y="83"/>
                    <a:pt x="166" y="93"/>
                    <a:pt x="128" y="93"/>
                  </a:cubicBezTo>
                  <a:close/>
                </a:path>
              </a:pathLst>
            </a:custGeom>
            <a:solidFill>
              <a:srgbClr val="513259">
                <a:alpha val="94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0" name="Google Shape;7680;p62"/>
            <p:cNvSpPr/>
            <p:nvPr/>
          </p:nvSpPr>
          <p:spPr>
            <a:xfrm>
              <a:off x="6056946" y="3836114"/>
              <a:ext cx="32664" cy="13592"/>
            </a:xfrm>
            <a:custGeom>
              <a:rect b="b" l="l" r="r" t="t"/>
              <a:pathLst>
                <a:path extrusionOk="0" h="95" w="233">
                  <a:moveTo>
                    <a:pt x="197" y="91"/>
                  </a:moveTo>
                  <a:cubicBezTo>
                    <a:pt x="192" y="91"/>
                    <a:pt x="186" y="89"/>
                    <a:pt x="181" y="86"/>
                  </a:cubicBezTo>
                  <a:cubicBezTo>
                    <a:pt x="147" y="65"/>
                    <a:pt x="86" y="65"/>
                    <a:pt x="52" y="86"/>
                  </a:cubicBezTo>
                  <a:cubicBezTo>
                    <a:pt x="37" y="95"/>
                    <a:pt x="18" y="91"/>
                    <a:pt x="9" y="76"/>
                  </a:cubicBezTo>
                  <a:cubicBezTo>
                    <a:pt x="0" y="62"/>
                    <a:pt x="4" y="43"/>
                    <a:pt x="19" y="34"/>
                  </a:cubicBezTo>
                  <a:cubicBezTo>
                    <a:pt x="74" y="0"/>
                    <a:pt x="159" y="0"/>
                    <a:pt x="214" y="34"/>
                  </a:cubicBezTo>
                  <a:cubicBezTo>
                    <a:pt x="228" y="43"/>
                    <a:pt x="233" y="62"/>
                    <a:pt x="224" y="76"/>
                  </a:cubicBezTo>
                  <a:cubicBezTo>
                    <a:pt x="218" y="86"/>
                    <a:pt x="208" y="91"/>
                    <a:pt x="197" y="91"/>
                  </a:cubicBezTo>
                  <a:close/>
                </a:path>
              </a:pathLst>
            </a:custGeom>
            <a:solidFill>
              <a:srgbClr val="96776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1" name="Google Shape;7681;p62"/>
            <p:cNvSpPr/>
            <p:nvPr/>
          </p:nvSpPr>
          <p:spPr>
            <a:xfrm>
              <a:off x="6109263" y="3836114"/>
              <a:ext cx="33026" cy="13592"/>
            </a:xfrm>
            <a:custGeom>
              <a:rect b="b" l="l" r="r" t="t"/>
              <a:pathLst>
                <a:path extrusionOk="0" h="95" w="232">
                  <a:moveTo>
                    <a:pt x="35" y="91"/>
                  </a:moveTo>
                  <a:cubicBezTo>
                    <a:pt x="24" y="91"/>
                    <a:pt x="14" y="86"/>
                    <a:pt x="9" y="76"/>
                  </a:cubicBezTo>
                  <a:cubicBezTo>
                    <a:pt x="0" y="62"/>
                    <a:pt x="4" y="43"/>
                    <a:pt x="19" y="34"/>
                  </a:cubicBezTo>
                  <a:cubicBezTo>
                    <a:pt x="73" y="0"/>
                    <a:pt x="159" y="0"/>
                    <a:pt x="213" y="34"/>
                  </a:cubicBezTo>
                  <a:cubicBezTo>
                    <a:pt x="228" y="43"/>
                    <a:pt x="232" y="62"/>
                    <a:pt x="223" y="76"/>
                  </a:cubicBezTo>
                  <a:cubicBezTo>
                    <a:pt x="214" y="91"/>
                    <a:pt x="195" y="95"/>
                    <a:pt x="181" y="86"/>
                  </a:cubicBezTo>
                  <a:cubicBezTo>
                    <a:pt x="146" y="65"/>
                    <a:pt x="86" y="65"/>
                    <a:pt x="51" y="86"/>
                  </a:cubicBezTo>
                  <a:cubicBezTo>
                    <a:pt x="46" y="89"/>
                    <a:pt x="40" y="91"/>
                    <a:pt x="35" y="91"/>
                  </a:cubicBezTo>
                  <a:close/>
                </a:path>
              </a:pathLst>
            </a:custGeom>
            <a:solidFill>
              <a:srgbClr val="96776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2" name="Google Shape;7682;p62"/>
            <p:cNvSpPr/>
            <p:nvPr/>
          </p:nvSpPr>
          <p:spPr>
            <a:xfrm>
              <a:off x="6068800" y="3854025"/>
              <a:ext cx="8692" cy="13575"/>
            </a:xfrm>
            <a:custGeom>
              <a:rect b="b" l="l" r="r" t="t"/>
              <a:pathLst>
                <a:path extrusionOk="0" h="139" w="62">
                  <a:moveTo>
                    <a:pt x="31" y="139"/>
                  </a:moveTo>
                  <a:cubicBezTo>
                    <a:pt x="14" y="139"/>
                    <a:pt x="0" y="125"/>
                    <a:pt x="0" y="108"/>
                  </a:cubicBezTo>
                  <a:cubicBezTo>
                    <a:pt x="0" y="31"/>
                    <a:pt x="0" y="31"/>
                    <a:pt x="0" y="31"/>
                  </a:cubicBezTo>
                  <a:cubicBezTo>
                    <a:pt x="0" y="14"/>
                    <a:pt x="14" y="0"/>
                    <a:pt x="31" y="0"/>
                  </a:cubicBezTo>
                  <a:cubicBezTo>
                    <a:pt x="48" y="0"/>
                    <a:pt x="62" y="14"/>
                    <a:pt x="62" y="31"/>
                  </a:cubicBezTo>
                  <a:cubicBezTo>
                    <a:pt x="62" y="108"/>
                    <a:pt x="62" y="108"/>
                    <a:pt x="62" y="108"/>
                  </a:cubicBezTo>
                  <a:cubicBezTo>
                    <a:pt x="62" y="125"/>
                    <a:pt x="48" y="139"/>
                    <a:pt x="31" y="13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3" name="Google Shape;7683;p62"/>
            <p:cNvSpPr/>
            <p:nvPr/>
          </p:nvSpPr>
          <p:spPr>
            <a:xfrm>
              <a:off x="6121408" y="3854025"/>
              <a:ext cx="8692" cy="13575"/>
            </a:xfrm>
            <a:custGeom>
              <a:rect b="b" l="l" r="r" t="t"/>
              <a:pathLst>
                <a:path extrusionOk="0" h="139" w="62">
                  <a:moveTo>
                    <a:pt x="31" y="139"/>
                  </a:moveTo>
                  <a:cubicBezTo>
                    <a:pt x="14" y="139"/>
                    <a:pt x="0" y="125"/>
                    <a:pt x="0" y="108"/>
                  </a:cubicBezTo>
                  <a:cubicBezTo>
                    <a:pt x="0" y="31"/>
                    <a:pt x="0" y="31"/>
                    <a:pt x="0" y="31"/>
                  </a:cubicBezTo>
                  <a:cubicBezTo>
                    <a:pt x="0" y="14"/>
                    <a:pt x="14" y="0"/>
                    <a:pt x="31" y="0"/>
                  </a:cubicBezTo>
                  <a:cubicBezTo>
                    <a:pt x="48" y="0"/>
                    <a:pt x="62" y="14"/>
                    <a:pt x="62" y="31"/>
                  </a:cubicBezTo>
                  <a:cubicBezTo>
                    <a:pt x="62" y="108"/>
                    <a:pt x="62" y="108"/>
                    <a:pt x="62" y="108"/>
                  </a:cubicBezTo>
                  <a:cubicBezTo>
                    <a:pt x="62" y="125"/>
                    <a:pt x="48" y="139"/>
                    <a:pt x="31" y="13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4" name="Google Shape;7684;p62"/>
            <p:cNvSpPr/>
            <p:nvPr/>
          </p:nvSpPr>
          <p:spPr>
            <a:xfrm>
              <a:off x="6040760" y="3966472"/>
              <a:ext cx="58619" cy="49177"/>
            </a:xfrm>
            <a:custGeom>
              <a:rect b="b" l="l" r="r" t="t"/>
              <a:pathLst>
                <a:path extrusionOk="0" h="349" w="416">
                  <a:moveTo>
                    <a:pt x="229" y="316"/>
                  </a:moveTo>
                  <a:cubicBezTo>
                    <a:pt x="0" y="98"/>
                    <a:pt x="0" y="98"/>
                    <a:pt x="0" y="98"/>
                  </a:cubicBezTo>
                  <a:cubicBezTo>
                    <a:pt x="112" y="5"/>
                    <a:pt x="112" y="5"/>
                    <a:pt x="112" y="5"/>
                  </a:cubicBezTo>
                  <a:cubicBezTo>
                    <a:pt x="118" y="0"/>
                    <a:pt x="126" y="0"/>
                    <a:pt x="132" y="4"/>
                  </a:cubicBezTo>
                  <a:cubicBezTo>
                    <a:pt x="416" y="211"/>
                    <a:pt x="416" y="211"/>
                    <a:pt x="416" y="211"/>
                  </a:cubicBezTo>
                  <a:cubicBezTo>
                    <a:pt x="348" y="305"/>
                    <a:pt x="348" y="305"/>
                    <a:pt x="348" y="305"/>
                  </a:cubicBezTo>
                  <a:cubicBezTo>
                    <a:pt x="319" y="344"/>
                    <a:pt x="264" y="349"/>
                    <a:pt x="229" y="31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5" name="Google Shape;7685;p62"/>
            <p:cNvSpPr/>
            <p:nvPr/>
          </p:nvSpPr>
          <p:spPr>
            <a:xfrm>
              <a:off x="6099436" y="3966472"/>
              <a:ext cx="58619" cy="49177"/>
            </a:xfrm>
            <a:custGeom>
              <a:rect b="b" l="l" r="r" t="t"/>
              <a:pathLst>
                <a:path extrusionOk="0" h="349" w="416">
                  <a:moveTo>
                    <a:pt x="187" y="315"/>
                  </a:moveTo>
                  <a:cubicBezTo>
                    <a:pt x="416" y="96"/>
                    <a:pt x="416" y="96"/>
                    <a:pt x="416" y="96"/>
                  </a:cubicBezTo>
                  <a:cubicBezTo>
                    <a:pt x="304" y="5"/>
                    <a:pt x="304" y="5"/>
                    <a:pt x="304" y="5"/>
                  </a:cubicBezTo>
                  <a:cubicBezTo>
                    <a:pt x="298" y="0"/>
                    <a:pt x="290" y="0"/>
                    <a:pt x="284" y="4"/>
                  </a:cubicBezTo>
                  <a:cubicBezTo>
                    <a:pt x="0" y="211"/>
                    <a:pt x="0" y="211"/>
                    <a:pt x="0" y="211"/>
                  </a:cubicBezTo>
                  <a:cubicBezTo>
                    <a:pt x="69" y="305"/>
                    <a:pt x="69" y="305"/>
                    <a:pt x="69" y="305"/>
                  </a:cubicBezTo>
                  <a:cubicBezTo>
                    <a:pt x="97" y="344"/>
                    <a:pt x="153" y="349"/>
                    <a:pt x="187" y="31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6" name="Google Shape;7686;p62"/>
            <p:cNvSpPr/>
            <p:nvPr/>
          </p:nvSpPr>
          <p:spPr>
            <a:xfrm>
              <a:off x="6083827" y="3737840"/>
              <a:ext cx="31159" cy="17367"/>
            </a:xfrm>
            <a:custGeom>
              <a:rect b="b" l="l" r="r" t="t"/>
              <a:pathLst>
                <a:path extrusionOk="0" h="122" w="220">
                  <a:moveTo>
                    <a:pt x="220" y="122"/>
                  </a:moveTo>
                  <a:cubicBezTo>
                    <a:pt x="0" y="122"/>
                    <a:pt x="0" y="122"/>
                    <a:pt x="0" y="122"/>
                  </a:cubicBezTo>
                  <a:cubicBezTo>
                    <a:pt x="0" y="110"/>
                    <a:pt x="0" y="110"/>
                    <a:pt x="0" y="110"/>
                  </a:cubicBezTo>
                  <a:cubicBezTo>
                    <a:pt x="0" y="49"/>
                    <a:pt x="49" y="0"/>
                    <a:pt x="110" y="0"/>
                  </a:cubicBezTo>
                  <a:cubicBezTo>
                    <a:pt x="171" y="0"/>
                    <a:pt x="220" y="49"/>
                    <a:pt x="220" y="110"/>
                  </a:cubicBezTo>
                  <a:lnTo>
                    <a:pt x="220" y="122"/>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7" name="Google Shape;7687;p62"/>
            <p:cNvSpPr/>
            <p:nvPr/>
          </p:nvSpPr>
          <p:spPr>
            <a:xfrm>
              <a:off x="6013300" y="3745933"/>
              <a:ext cx="169797" cy="61043"/>
            </a:xfrm>
            <a:custGeom>
              <a:rect b="b" l="l" r="r" t="t"/>
              <a:pathLst>
                <a:path extrusionOk="0" h="431" w="1205">
                  <a:moveTo>
                    <a:pt x="1120" y="421"/>
                  </a:moveTo>
                  <a:cubicBezTo>
                    <a:pt x="1116" y="391"/>
                    <a:pt x="1116" y="391"/>
                    <a:pt x="1116" y="391"/>
                  </a:cubicBezTo>
                  <a:cubicBezTo>
                    <a:pt x="1116" y="337"/>
                    <a:pt x="1134" y="283"/>
                    <a:pt x="1173" y="244"/>
                  </a:cubicBezTo>
                  <a:cubicBezTo>
                    <a:pt x="1203" y="213"/>
                    <a:pt x="1205" y="164"/>
                    <a:pt x="1167" y="142"/>
                  </a:cubicBezTo>
                  <a:cubicBezTo>
                    <a:pt x="1133" y="122"/>
                    <a:pt x="1133" y="122"/>
                    <a:pt x="1133" y="122"/>
                  </a:cubicBezTo>
                  <a:cubicBezTo>
                    <a:pt x="1121" y="114"/>
                    <a:pt x="1106" y="92"/>
                    <a:pt x="1106" y="92"/>
                  </a:cubicBezTo>
                  <a:cubicBezTo>
                    <a:pt x="958" y="17"/>
                    <a:pt x="786" y="0"/>
                    <a:pt x="625" y="46"/>
                  </a:cubicBezTo>
                  <a:cubicBezTo>
                    <a:pt x="624" y="47"/>
                    <a:pt x="622" y="47"/>
                    <a:pt x="620" y="47"/>
                  </a:cubicBezTo>
                  <a:cubicBezTo>
                    <a:pt x="613" y="49"/>
                    <a:pt x="603" y="53"/>
                    <a:pt x="595" y="51"/>
                  </a:cubicBezTo>
                  <a:cubicBezTo>
                    <a:pt x="559" y="41"/>
                    <a:pt x="497" y="36"/>
                    <a:pt x="488" y="25"/>
                  </a:cubicBezTo>
                  <a:cubicBezTo>
                    <a:pt x="346" y="9"/>
                    <a:pt x="202" y="40"/>
                    <a:pt x="78" y="114"/>
                  </a:cubicBezTo>
                  <a:cubicBezTo>
                    <a:pt x="44" y="133"/>
                    <a:pt x="44" y="133"/>
                    <a:pt x="44" y="133"/>
                  </a:cubicBezTo>
                  <a:cubicBezTo>
                    <a:pt x="7" y="156"/>
                    <a:pt x="0" y="208"/>
                    <a:pt x="31" y="239"/>
                  </a:cubicBezTo>
                  <a:cubicBezTo>
                    <a:pt x="69" y="278"/>
                    <a:pt x="91" y="330"/>
                    <a:pt x="91" y="385"/>
                  </a:cubicBezTo>
                  <a:cubicBezTo>
                    <a:pt x="91" y="431"/>
                    <a:pt x="91" y="431"/>
                    <a:pt x="91" y="431"/>
                  </a:cubicBezTo>
                  <a:cubicBezTo>
                    <a:pt x="214" y="402"/>
                    <a:pt x="214" y="402"/>
                    <a:pt x="214" y="402"/>
                  </a:cubicBezTo>
                  <a:cubicBezTo>
                    <a:pt x="461" y="345"/>
                    <a:pt x="718" y="342"/>
                    <a:pt x="966" y="393"/>
                  </a:cubicBezTo>
                  <a:cubicBezTo>
                    <a:pt x="966" y="393"/>
                    <a:pt x="995" y="389"/>
                    <a:pt x="1008" y="392"/>
                  </a:cubicBezTo>
                  <a:lnTo>
                    <a:pt x="1120" y="421"/>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8" name="Google Shape;7688;p62"/>
            <p:cNvSpPr/>
            <p:nvPr/>
          </p:nvSpPr>
          <p:spPr>
            <a:xfrm>
              <a:off x="6149441" y="3758940"/>
              <a:ext cx="34700" cy="48013"/>
            </a:xfrm>
            <a:custGeom>
              <a:rect b="b" l="l" r="r" t="t"/>
              <a:pathLst>
                <a:path extrusionOk="0" h="339" w="245">
                  <a:moveTo>
                    <a:pt x="245" y="100"/>
                  </a:moveTo>
                  <a:cubicBezTo>
                    <a:pt x="245" y="117"/>
                    <a:pt x="239" y="134"/>
                    <a:pt x="225" y="147"/>
                  </a:cubicBezTo>
                  <a:cubicBezTo>
                    <a:pt x="187" y="186"/>
                    <a:pt x="165" y="238"/>
                    <a:pt x="165" y="293"/>
                  </a:cubicBezTo>
                  <a:cubicBezTo>
                    <a:pt x="165" y="339"/>
                    <a:pt x="165" y="339"/>
                    <a:pt x="165" y="339"/>
                  </a:cubicBezTo>
                  <a:cubicBezTo>
                    <a:pt x="41" y="310"/>
                    <a:pt x="41" y="310"/>
                    <a:pt x="41" y="310"/>
                  </a:cubicBezTo>
                  <a:cubicBezTo>
                    <a:pt x="27" y="307"/>
                    <a:pt x="14" y="304"/>
                    <a:pt x="0" y="301"/>
                  </a:cubicBezTo>
                  <a:cubicBezTo>
                    <a:pt x="0" y="266"/>
                    <a:pt x="0" y="266"/>
                    <a:pt x="0" y="266"/>
                  </a:cubicBezTo>
                  <a:cubicBezTo>
                    <a:pt x="0" y="211"/>
                    <a:pt x="22" y="158"/>
                    <a:pt x="60" y="120"/>
                  </a:cubicBezTo>
                  <a:cubicBezTo>
                    <a:pt x="118" y="66"/>
                    <a:pt x="118" y="66"/>
                    <a:pt x="118" y="66"/>
                  </a:cubicBezTo>
                  <a:cubicBezTo>
                    <a:pt x="137" y="48"/>
                    <a:pt x="144" y="23"/>
                    <a:pt x="140" y="0"/>
                  </a:cubicBezTo>
                  <a:cubicBezTo>
                    <a:pt x="153" y="7"/>
                    <a:pt x="166" y="14"/>
                    <a:pt x="179" y="22"/>
                  </a:cubicBezTo>
                  <a:cubicBezTo>
                    <a:pt x="212" y="41"/>
                    <a:pt x="212" y="41"/>
                    <a:pt x="212" y="41"/>
                  </a:cubicBezTo>
                  <a:cubicBezTo>
                    <a:pt x="233" y="54"/>
                    <a:pt x="245" y="77"/>
                    <a:pt x="245" y="10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9" name="Google Shape;7689;p62"/>
            <p:cNvSpPr/>
            <p:nvPr/>
          </p:nvSpPr>
          <p:spPr>
            <a:xfrm>
              <a:off x="6065039" y="3749402"/>
              <a:ext cx="36496" cy="22263"/>
            </a:xfrm>
            <a:custGeom>
              <a:rect b="b" l="l" r="r" t="t"/>
              <a:pathLst>
                <a:path extrusionOk="0" h="158" w="259">
                  <a:moveTo>
                    <a:pt x="259" y="21"/>
                  </a:moveTo>
                  <a:cubicBezTo>
                    <a:pt x="162" y="51"/>
                    <a:pt x="162" y="51"/>
                    <a:pt x="162" y="51"/>
                  </a:cubicBezTo>
                  <a:cubicBezTo>
                    <a:pt x="118" y="65"/>
                    <a:pt x="82" y="97"/>
                    <a:pt x="63" y="139"/>
                  </a:cubicBezTo>
                  <a:cubicBezTo>
                    <a:pt x="58" y="151"/>
                    <a:pt x="47" y="158"/>
                    <a:pt x="35" y="158"/>
                  </a:cubicBezTo>
                  <a:cubicBezTo>
                    <a:pt x="31" y="158"/>
                    <a:pt x="27" y="157"/>
                    <a:pt x="22" y="155"/>
                  </a:cubicBezTo>
                  <a:cubicBezTo>
                    <a:pt x="7" y="148"/>
                    <a:pt x="0" y="130"/>
                    <a:pt x="7" y="114"/>
                  </a:cubicBezTo>
                  <a:cubicBezTo>
                    <a:pt x="30" y="63"/>
                    <a:pt x="71" y="22"/>
                    <a:pt x="122" y="0"/>
                  </a:cubicBezTo>
                  <a:cubicBezTo>
                    <a:pt x="159" y="4"/>
                    <a:pt x="195" y="11"/>
                    <a:pt x="231" y="21"/>
                  </a:cubicBezTo>
                  <a:cubicBezTo>
                    <a:pt x="236" y="23"/>
                    <a:pt x="240" y="23"/>
                    <a:pt x="245" y="23"/>
                  </a:cubicBezTo>
                  <a:cubicBezTo>
                    <a:pt x="250" y="23"/>
                    <a:pt x="255" y="23"/>
                    <a:pt x="259" y="2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90" name="Google Shape;7690;p62"/>
          <p:cNvGrpSpPr/>
          <p:nvPr/>
        </p:nvGrpSpPr>
        <p:grpSpPr>
          <a:xfrm>
            <a:off x="8181754" y="1990971"/>
            <a:ext cx="213035" cy="289114"/>
            <a:chOff x="8181754" y="1990971"/>
            <a:chExt cx="213035" cy="289114"/>
          </a:xfrm>
        </p:grpSpPr>
        <p:sp>
          <p:nvSpPr>
            <p:cNvPr id="7691" name="Google Shape;7691;p62"/>
            <p:cNvSpPr/>
            <p:nvPr/>
          </p:nvSpPr>
          <p:spPr>
            <a:xfrm>
              <a:off x="8211526" y="2077106"/>
              <a:ext cx="153813" cy="57913"/>
            </a:xfrm>
            <a:custGeom>
              <a:rect b="b" l="l" r="r" t="t"/>
              <a:pathLst>
                <a:path extrusionOk="0" h="411" w="1086">
                  <a:moveTo>
                    <a:pt x="1086" y="0"/>
                  </a:moveTo>
                  <a:cubicBezTo>
                    <a:pt x="0" y="0"/>
                    <a:pt x="0" y="0"/>
                    <a:pt x="0" y="0"/>
                  </a:cubicBezTo>
                  <a:cubicBezTo>
                    <a:pt x="0" y="266"/>
                    <a:pt x="0" y="266"/>
                    <a:pt x="0" y="266"/>
                  </a:cubicBezTo>
                  <a:cubicBezTo>
                    <a:pt x="0" y="346"/>
                    <a:pt x="65" y="411"/>
                    <a:pt x="145" y="411"/>
                  </a:cubicBezTo>
                  <a:cubicBezTo>
                    <a:pt x="940" y="411"/>
                    <a:pt x="940" y="411"/>
                    <a:pt x="940" y="411"/>
                  </a:cubicBezTo>
                  <a:cubicBezTo>
                    <a:pt x="1021" y="411"/>
                    <a:pt x="1086" y="346"/>
                    <a:pt x="1086" y="266"/>
                  </a:cubicBezTo>
                  <a:cubicBezTo>
                    <a:pt x="1086" y="0"/>
                    <a:pt x="1086" y="0"/>
                    <a:pt x="1086" y="0"/>
                  </a:cubicBezTo>
                  <a:close/>
                </a:path>
              </a:pathLst>
            </a:custGeom>
            <a:solidFill>
              <a:srgbClr val="E3842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2" name="Google Shape;7692;p62"/>
            <p:cNvSpPr/>
            <p:nvPr/>
          </p:nvSpPr>
          <p:spPr>
            <a:xfrm>
              <a:off x="8260085" y="2174513"/>
              <a:ext cx="55941" cy="74072"/>
            </a:xfrm>
            <a:custGeom>
              <a:rect b="b" l="l" r="r" t="t"/>
              <a:pathLst>
                <a:path extrusionOk="0" h="523" w="397">
                  <a:moveTo>
                    <a:pt x="397" y="362"/>
                  </a:moveTo>
                  <a:cubicBezTo>
                    <a:pt x="286" y="509"/>
                    <a:pt x="118" y="523"/>
                    <a:pt x="0" y="362"/>
                  </a:cubicBezTo>
                  <a:cubicBezTo>
                    <a:pt x="22" y="347"/>
                    <a:pt x="36" y="321"/>
                    <a:pt x="36" y="293"/>
                  </a:cubicBezTo>
                  <a:cubicBezTo>
                    <a:pt x="36" y="216"/>
                    <a:pt x="36" y="216"/>
                    <a:pt x="36" y="216"/>
                  </a:cubicBezTo>
                  <a:cubicBezTo>
                    <a:pt x="61" y="162"/>
                    <a:pt x="61" y="162"/>
                    <a:pt x="61" y="162"/>
                  </a:cubicBezTo>
                  <a:cubicBezTo>
                    <a:pt x="36" y="0"/>
                    <a:pt x="36" y="0"/>
                    <a:pt x="36" y="0"/>
                  </a:cubicBezTo>
                  <a:cubicBezTo>
                    <a:pt x="361" y="0"/>
                    <a:pt x="361" y="0"/>
                    <a:pt x="361" y="0"/>
                  </a:cubicBezTo>
                  <a:cubicBezTo>
                    <a:pt x="334" y="160"/>
                    <a:pt x="334" y="160"/>
                    <a:pt x="334" y="160"/>
                  </a:cubicBezTo>
                  <a:cubicBezTo>
                    <a:pt x="361" y="216"/>
                    <a:pt x="361" y="216"/>
                    <a:pt x="361" y="216"/>
                  </a:cubicBezTo>
                  <a:cubicBezTo>
                    <a:pt x="361" y="293"/>
                    <a:pt x="361" y="293"/>
                    <a:pt x="361" y="293"/>
                  </a:cubicBezTo>
                  <a:cubicBezTo>
                    <a:pt x="361" y="321"/>
                    <a:pt x="375" y="347"/>
                    <a:pt x="397" y="362"/>
                  </a:cubicBezTo>
                  <a:close/>
                </a:path>
              </a:pathLst>
            </a:custGeom>
            <a:solidFill>
              <a:srgbClr val="BC7C6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3" name="Google Shape;7693;p62"/>
            <p:cNvSpPr/>
            <p:nvPr/>
          </p:nvSpPr>
          <p:spPr>
            <a:xfrm>
              <a:off x="8235227" y="2225673"/>
              <a:ext cx="105964" cy="42413"/>
            </a:xfrm>
            <a:custGeom>
              <a:rect b="b" l="l" r="r" t="t"/>
              <a:pathLst>
                <a:path extrusionOk="0" h="301" w="752">
                  <a:moveTo>
                    <a:pt x="752" y="52"/>
                  </a:moveTo>
                  <a:cubicBezTo>
                    <a:pt x="684" y="153"/>
                    <a:pt x="684" y="153"/>
                    <a:pt x="684" y="153"/>
                  </a:cubicBezTo>
                  <a:cubicBezTo>
                    <a:pt x="522" y="301"/>
                    <a:pt x="229" y="293"/>
                    <a:pt x="67" y="145"/>
                  </a:cubicBezTo>
                  <a:cubicBezTo>
                    <a:pt x="0" y="52"/>
                    <a:pt x="0" y="52"/>
                    <a:pt x="0" y="52"/>
                  </a:cubicBezTo>
                  <a:cubicBezTo>
                    <a:pt x="150" y="13"/>
                    <a:pt x="150" y="13"/>
                    <a:pt x="150" y="13"/>
                  </a:cubicBezTo>
                  <a:cubicBezTo>
                    <a:pt x="160" y="11"/>
                    <a:pt x="169" y="6"/>
                    <a:pt x="177" y="0"/>
                  </a:cubicBezTo>
                  <a:cubicBezTo>
                    <a:pt x="291" y="116"/>
                    <a:pt x="460" y="116"/>
                    <a:pt x="574" y="0"/>
                  </a:cubicBezTo>
                  <a:cubicBezTo>
                    <a:pt x="582" y="6"/>
                    <a:pt x="592" y="11"/>
                    <a:pt x="602" y="13"/>
                  </a:cubicBezTo>
                  <a:lnTo>
                    <a:pt x="752" y="52"/>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4" name="Google Shape;7694;p62"/>
            <p:cNvSpPr/>
            <p:nvPr/>
          </p:nvSpPr>
          <p:spPr>
            <a:xfrm>
              <a:off x="8226267" y="2232899"/>
              <a:ext cx="122874" cy="47163"/>
            </a:xfrm>
            <a:custGeom>
              <a:rect b="b" l="l" r="r" t="t"/>
              <a:pathLst>
                <a:path extrusionOk="0" h="333" w="872">
                  <a:moveTo>
                    <a:pt x="846" y="8"/>
                  </a:moveTo>
                  <a:cubicBezTo>
                    <a:pt x="872" y="198"/>
                    <a:pt x="872" y="198"/>
                    <a:pt x="872" y="198"/>
                  </a:cubicBezTo>
                  <a:cubicBezTo>
                    <a:pt x="846" y="333"/>
                    <a:pt x="846" y="333"/>
                    <a:pt x="846" y="333"/>
                  </a:cubicBezTo>
                  <a:cubicBezTo>
                    <a:pt x="31" y="333"/>
                    <a:pt x="31" y="333"/>
                    <a:pt x="31" y="333"/>
                  </a:cubicBezTo>
                  <a:cubicBezTo>
                    <a:pt x="0" y="184"/>
                    <a:pt x="0" y="184"/>
                    <a:pt x="0" y="184"/>
                  </a:cubicBezTo>
                  <a:cubicBezTo>
                    <a:pt x="31" y="8"/>
                    <a:pt x="31" y="8"/>
                    <a:pt x="31" y="8"/>
                  </a:cubicBezTo>
                  <a:cubicBezTo>
                    <a:pt x="63" y="0"/>
                    <a:pt x="63" y="0"/>
                    <a:pt x="63" y="0"/>
                  </a:cubicBezTo>
                  <a:cubicBezTo>
                    <a:pt x="153" y="82"/>
                    <a:pt x="153" y="82"/>
                    <a:pt x="153" y="82"/>
                  </a:cubicBezTo>
                  <a:cubicBezTo>
                    <a:pt x="315" y="230"/>
                    <a:pt x="563" y="230"/>
                    <a:pt x="725" y="82"/>
                  </a:cubicBezTo>
                  <a:cubicBezTo>
                    <a:pt x="815" y="0"/>
                    <a:pt x="815" y="0"/>
                    <a:pt x="815" y="0"/>
                  </a:cubicBezTo>
                  <a:lnTo>
                    <a:pt x="846" y="8"/>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5" name="Google Shape;7695;p62"/>
            <p:cNvSpPr/>
            <p:nvPr/>
          </p:nvSpPr>
          <p:spPr>
            <a:xfrm>
              <a:off x="8181754" y="2234055"/>
              <a:ext cx="48755" cy="46030"/>
            </a:xfrm>
            <a:custGeom>
              <a:rect b="b" l="l" r="r" t="t"/>
              <a:pathLst>
                <a:path extrusionOk="0" h="325" w="346">
                  <a:moveTo>
                    <a:pt x="346" y="0"/>
                  </a:moveTo>
                  <a:cubicBezTo>
                    <a:pt x="346" y="325"/>
                    <a:pt x="346" y="325"/>
                    <a:pt x="346" y="325"/>
                  </a:cubicBezTo>
                  <a:cubicBezTo>
                    <a:pt x="17" y="325"/>
                    <a:pt x="17" y="325"/>
                    <a:pt x="17" y="325"/>
                  </a:cubicBezTo>
                  <a:cubicBezTo>
                    <a:pt x="8" y="325"/>
                    <a:pt x="0" y="317"/>
                    <a:pt x="1" y="307"/>
                  </a:cubicBezTo>
                  <a:cubicBezTo>
                    <a:pt x="8" y="170"/>
                    <a:pt x="108" y="54"/>
                    <a:pt x="244" y="27"/>
                  </a:cubicBezTo>
                  <a:lnTo>
                    <a:pt x="346" y="0"/>
                  </a:lnTo>
                  <a:close/>
                </a:path>
              </a:pathLst>
            </a:custGeom>
            <a:solidFill>
              <a:srgbClr val="BC7C6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6" name="Google Shape;7696;p62"/>
            <p:cNvSpPr/>
            <p:nvPr/>
          </p:nvSpPr>
          <p:spPr>
            <a:xfrm>
              <a:off x="8345643" y="2095026"/>
              <a:ext cx="32409" cy="44999"/>
            </a:xfrm>
            <a:custGeom>
              <a:rect b="b" l="l" r="r" t="t"/>
              <a:pathLst>
                <a:path extrusionOk="0" h="321" w="230">
                  <a:moveTo>
                    <a:pt x="230" y="91"/>
                  </a:moveTo>
                  <a:cubicBezTo>
                    <a:pt x="230" y="218"/>
                    <a:pt x="127" y="321"/>
                    <a:pt x="0" y="321"/>
                  </a:cubicBezTo>
                  <a:cubicBezTo>
                    <a:pt x="47" y="79"/>
                    <a:pt x="47" y="79"/>
                    <a:pt x="47" y="79"/>
                  </a:cubicBezTo>
                  <a:cubicBezTo>
                    <a:pt x="54" y="57"/>
                    <a:pt x="54" y="57"/>
                    <a:pt x="54" y="57"/>
                  </a:cubicBezTo>
                  <a:cubicBezTo>
                    <a:pt x="54" y="10"/>
                    <a:pt x="54" y="10"/>
                    <a:pt x="54" y="10"/>
                  </a:cubicBezTo>
                  <a:cubicBezTo>
                    <a:pt x="54" y="4"/>
                    <a:pt x="59" y="0"/>
                    <a:pt x="65" y="0"/>
                  </a:cubicBezTo>
                  <a:cubicBezTo>
                    <a:pt x="138" y="0"/>
                    <a:pt x="138" y="0"/>
                    <a:pt x="138" y="0"/>
                  </a:cubicBezTo>
                  <a:cubicBezTo>
                    <a:pt x="163" y="0"/>
                    <a:pt x="186" y="10"/>
                    <a:pt x="203" y="26"/>
                  </a:cubicBezTo>
                  <a:cubicBezTo>
                    <a:pt x="219" y="43"/>
                    <a:pt x="230" y="66"/>
                    <a:pt x="230" y="91"/>
                  </a:cubicBezTo>
                  <a:close/>
                </a:path>
              </a:pathLst>
            </a:custGeom>
            <a:solidFill>
              <a:srgbClr val="AD73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7" name="Google Shape;7697;p62"/>
            <p:cNvSpPr/>
            <p:nvPr/>
          </p:nvSpPr>
          <p:spPr>
            <a:xfrm>
              <a:off x="8198519" y="2094737"/>
              <a:ext cx="32409" cy="45372"/>
            </a:xfrm>
            <a:custGeom>
              <a:rect b="b" l="l" r="r" t="t"/>
              <a:pathLst>
                <a:path extrusionOk="0" h="322" w="230">
                  <a:moveTo>
                    <a:pt x="230" y="322"/>
                  </a:moveTo>
                  <a:cubicBezTo>
                    <a:pt x="103" y="322"/>
                    <a:pt x="0" y="219"/>
                    <a:pt x="0" y="92"/>
                  </a:cubicBezTo>
                  <a:cubicBezTo>
                    <a:pt x="0" y="41"/>
                    <a:pt x="41" y="0"/>
                    <a:pt x="91" y="0"/>
                  </a:cubicBezTo>
                  <a:cubicBezTo>
                    <a:pt x="175" y="0"/>
                    <a:pt x="175" y="0"/>
                    <a:pt x="175" y="0"/>
                  </a:cubicBezTo>
                  <a:lnTo>
                    <a:pt x="230" y="322"/>
                  </a:lnTo>
                  <a:close/>
                </a:path>
              </a:pathLst>
            </a:custGeom>
            <a:solidFill>
              <a:srgbClr val="AD73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8" name="Google Shape;7698;p62"/>
            <p:cNvSpPr/>
            <p:nvPr/>
          </p:nvSpPr>
          <p:spPr>
            <a:xfrm>
              <a:off x="8265288" y="2174513"/>
              <a:ext cx="46031" cy="35832"/>
            </a:xfrm>
            <a:custGeom>
              <a:rect b="b" l="l" r="r" t="t"/>
              <a:pathLst>
                <a:path extrusionOk="0" h="253" w="325">
                  <a:moveTo>
                    <a:pt x="325" y="0"/>
                  </a:moveTo>
                  <a:cubicBezTo>
                    <a:pt x="325" y="216"/>
                    <a:pt x="325" y="216"/>
                    <a:pt x="325" y="216"/>
                  </a:cubicBezTo>
                  <a:cubicBezTo>
                    <a:pt x="275" y="240"/>
                    <a:pt x="220" y="253"/>
                    <a:pt x="163" y="253"/>
                  </a:cubicBezTo>
                  <a:cubicBezTo>
                    <a:pt x="106" y="253"/>
                    <a:pt x="50" y="240"/>
                    <a:pt x="0" y="216"/>
                  </a:cubicBezTo>
                  <a:cubicBezTo>
                    <a:pt x="0" y="0"/>
                    <a:pt x="0" y="0"/>
                    <a:pt x="0" y="0"/>
                  </a:cubicBezTo>
                  <a:lnTo>
                    <a:pt x="325" y="0"/>
                  </a:lnTo>
                  <a:close/>
                </a:path>
              </a:pathLst>
            </a:custGeom>
            <a:solidFill>
              <a:srgbClr val="AD73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9" name="Google Shape;7699;p62"/>
            <p:cNvSpPr/>
            <p:nvPr/>
          </p:nvSpPr>
          <p:spPr>
            <a:xfrm>
              <a:off x="8223088" y="2032015"/>
              <a:ext cx="129778" cy="166412"/>
            </a:xfrm>
            <a:custGeom>
              <a:rect b="b" l="l" r="r" t="t"/>
              <a:pathLst>
                <a:path extrusionOk="0" h="1181" w="921">
                  <a:moveTo>
                    <a:pt x="921" y="467"/>
                  </a:moveTo>
                  <a:cubicBezTo>
                    <a:pt x="921" y="717"/>
                    <a:pt x="921" y="717"/>
                    <a:pt x="921" y="717"/>
                  </a:cubicBezTo>
                  <a:cubicBezTo>
                    <a:pt x="921" y="770"/>
                    <a:pt x="909" y="822"/>
                    <a:pt x="884" y="869"/>
                  </a:cubicBezTo>
                  <a:cubicBezTo>
                    <a:pt x="867" y="901"/>
                    <a:pt x="845" y="930"/>
                    <a:pt x="818" y="955"/>
                  </a:cubicBezTo>
                  <a:cubicBezTo>
                    <a:pt x="663" y="1101"/>
                    <a:pt x="663" y="1101"/>
                    <a:pt x="663" y="1101"/>
                  </a:cubicBezTo>
                  <a:cubicBezTo>
                    <a:pt x="606" y="1154"/>
                    <a:pt x="533" y="1181"/>
                    <a:pt x="461" y="1181"/>
                  </a:cubicBezTo>
                  <a:cubicBezTo>
                    <a:pt x="388" y="1181"/>
                    <a:pt x="315" y="1154"/>
                    <a:pt x="258" y="1101"/>
                  </a:cubicBezTo>
                  <a:cubicBezTo>
                    <a:pt x="103" y="955"/>
                    <a:pt x="103" y="955"/>
                    <a:pt x="103" y="955"/>
                  </a:cubicBezTo>
                  <a:cubicBezTo>
                    <a:pt x="77" y="930"/>
                    <a:pt x="54" y="901"/>
                    <a:pt x="37" y="869"/>
                  </a:cubicBezTo>
                  <a:cubicBezTo>
                    <a:pt x="13" y="822"/>
                    <a:pt x="0" y="770"/>
                    <a:pt x="0" y="717"/>
                  </a:cubicBezTo>
                  <a:cubicBezTo>
                    <a:pt x="0" y="446"/>
                    <a:pt x="0" y="446"/>
                    <a:pt x="0" y="446"/>
                  </a:cubicBezTo>
                  <a:cubicBezTo>
                    <a:pt x="46" y="446"/>
                    <a:pt x="82" y="409"/>
                    <a:pt x="82" y="363"/>
                  </a:cubicBezTo>
                  <a:cubicBezTo>
                    <a:pt x="82" y="302"/>
                    <a:pt x="82" y="302"/>
                    <a:pt x="82" y="302"/>
                  </a:cubicBezTo>
                  <a:cubicBezTo>
                    <a:pt x="82" y="159"/>
                    <a:pt x="187" y="39"/>
                    <a:pt x="328" y="19"/>
                  </a:cubicBezTo>
                  <a:cubicBezTo>
                    <a:pt x="461" y="0"/>
                    <a:pt x="461" y="0"/>
                    <a:pt x="461" y="0"/>
                  </a:cubicBezTo>
                  <a:cubicBezTo>
                    <a:pt x="492" y="11"/>
                    <a:pt x="492" y="11"/>
                    <a:pt x="492" y="11"/>
                  </a:cubicBezTo>
                  <a:cubicBezTo>
                    <a:pt x="664" y="76"/>
                    <a:pt x="777" y="241"/>
                    <a:pt x="777" y="424"/>
                  </a:cubicBezTo>
                  <a:cubicBezTo>
                    <a:pt x="777" y="669"/>
                    <a:pt x="777" y="669"/>
                    <a:pt x="777" y="669"/>
                  </a:cubicBezTo>
                  <a:cubicBezTo>
                    <a:pt x="777" y="680"/>
                    <a:pt x="790" y="685"/>
                    <a:pt x="798" y="678"/>
                  </a:cubicBezTo>
                  <a:cubicBezTo>
                    <a:pt x="829" y="651"/>
                    <a:pt x="829" y="651"/>
                    <a:pt x="829" y="651"/>
                  </a:cubicBezTo>
                  <a:cubicBezTo>
                    <a:pt x="882" y="604"/>
                    <a:pt x="916" y="537"/>
                    <a:pt x="921" y="467"/>
                  </a:cubicBezTo>
                  <a:close/>
                </a:path>
              </a:pathLst>
            </a:custGeom>
            <a:solidFill>
              <a:srgbClr val="BC7C6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0" name="Google Shape;7700;p62"/>
            <p:cNvSpPr/>
            <p:nvPr/>
          </p:nvSpPr>
          <p:spPr>
            <a:xfrm>
              <a:off x="8190714" y="2092714"/>
              <a:ext cx="22264" cy="17613"/>
            </a:xfrm>
            <a:custGeom>
              <a:rect b="b" l="l" r="r" t="t"/>
              <a:pathLst>
                <a:path extrusionOk="0" h="125" w="158">
                  <a:moveTo>
                    <a:pt x="123" y="125"/>
                  </a:moveTo>
                  <a:cubicBezTo>
                    <a:pt x="117" y="125"/>
                    <a:pt x="111" y="124"/>
                    <a:pt x="106" y="120"/>
                  </a:cubicBezTo>
                  <a:cubicBezTo>
                    <a:pt x="18" y="61"/>
                    <a:pt x="18" y="61"/>
                    <a:pt x="18" y="61"/>
                  </a:cubicBezTo>
                  <a:cubicBezTo>
                    <a:pt x="4" y="52"/>
                    <a:pt x="0" y="33"/>
                    <a:pt x="9" y="18"/>
                  </a:cubicBezTo>
                  <a:cubicBezTo>
                    <a:pt x="19" y="4"/>
                    <a:pt x="38" y="0"/>
                    <a:pt x="52" y="10"/>
                  </a:cubicBezTo>
                  <a:cubicBezTo>
                    <a:pt x="140" y="69"/>
                    <a:pt x="140" y="69"/>
                    <a:pt x="140" y="69"/>
                  </a:cubicBezTo>
                  <a:cubicBezTo>
                    <a:pt x="154" y="78"/>
                    <a:pt x="158" y="97"/>
                    <a:pt x="149" y="111"/>
                  </a:cubicBezTo>
                  <a:cubicBezTo>
                    <a:pt x="143" y="120"/>
                    <a:pt x="133" y="125"/>
                    <a:pt x="123" y="12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1" name="Google Shape;7701;p62"/>
            <p:cNvSpPr/>
            <p:nvPr/>
          </p:nvSpPr>
          <p:spPr>
            <a:xfrm>
              <a:off x="8195339" y="2115548"/>
              <a:ext cx="17896" cy="21638"/>
            </a:xfrm>
            <a:custGeom>
              <a:rect b="b" l="l" r="r" t="t"/>
              <a:pathLst>
                <a:path extrusionOk="0" h="152" w="127">
                  <a:moveTo>
                    <a:pt x="35" y="152"/>
                  </a:moveTo>
                  <a:cubicBezTo>
                    <a:pt x="29" y="152"/>
                    <a:pt x="23" y="150"/>
                    <a:pt x="18" y="147"/>
                  </a:cubicBezTo>
                  <a:cubicBezTo>
                    <a:pt x="3" y="137"/>
                    <a:pt x="0" y="118"/>
                    <a:pt x="9" y="104"/>
                  </a:cubicBezTo>
                  <a:cubicBezTo>
                    <a:pt x="67" y="18"/>
                    <a:pt x="67" y="18"/>
                    <a:pt x="67" y="18"/>
                  </a:cubicBezTo>
                  <a:cubicBezTo>
                    <a:pt x="76" y="4"/>
                    <a:pt x="95" y="0"/>
                    <a:pt x="109" y="10"/>
                  </a:cubicBezTo>
                  <a:cubicBezTo>
                    <a:pt x="124" y="19"/>
                    <a:pt x="127" y="38"/>
                    <a:pt x="118" y="52"/>
                  </a:cubicBezTo>
                  <a:cubicBezTo>
                    <a:pt x="60" y="138"/>
                    <a:pt x="60" y="138"/>
                    <a:pt x="60" y="138"/>
                  </a:cubicBezTo>
                  <a:cubicBezTo>
                    <a:pt x="55" y="147"/>
                    <a:pt x="45" y="152"/>
                    <a:pt x="35" y="15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2" name="Google Shape;7702;p62"/>
            <p:cNvSpPr/>
            <p:nvPr/>
          </p:nvSpPr>
          <p:spPr>
            <a:xfrm>
              <a:off x="8275694" y="2130000"/>
              <a:ext cx="24800" cy="11246"/>
            </a:xfrm>
            <a:custGeom>
              <a:rect b="b" l="l" r="r" t="t"/>
              <a:pathLst>
                <a:path extrusionOk="0" h="79" w="176">
                  <a:moveTo>
                    <a:pt x="88" y="79"/>
                  </a:moveTo>
                  <a:cubicBezTo>
                    <a:pt x="65" y="79"/>
                    <a:pt x="42" y="73"/>
                    <a:pt x="22" y="63"/>
                  </a:cubicBezTo>
                  <a:cubicBezTo>
                    <a:pt x="6" y="55"/>
                    <a:pt x="0" y="36"/>
                    <a:pt x="8" y="21"/>
                  </a:cubicBezTo>
                  <a:cubicBezTo>
                    <a:pt x="16" y="6"/>
                    <a:pt x="34" y="0"/>
                    <a:pt x="50" y="8"/>
                  </a:cubicBezTo>
                  <a:cubicBezTo>
                    <a:pt x="74" y="20"/>
                    <a:pt x="102" y="20"/>
                    <a:pt x="126" y="8"/>
                  </a:cubicBezTo>
                  <a:cubicBezTo>
                    <a:pt x="142" y="0"/>
                    <a:pt x="160" y="6"/>
                    <a:pt x="168" y="21"/>
                  </a:cubicBezTo>
                  <a:cubicBezTo>
                    <a:pt x="176" y="37"/>
                    <a:pt x="170" y="55"/>
                    <a:pt x="154" y="63"/>
                  </a:cubicBezTo>
                  <a:cubicBezTo>
                    <a:pt x="134" y="73"/>
                    <a:pt x="111" y="79"/>
                    <a:pt x="88" y="79"/>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3" name="Google Shape;7703;p62"/>
            <p:cNvSpPr/>
            <p:nvPr/>
          </p:nvSpPr>
          <p:spPr>
            <a:xfrm>
              <a:off x="8269624" y="2155147"/>
              <a:ext cx="36918" cy="12412"/>
            </a:xfrm>
            <a:custGeom>
              <a:rect b="b" l="l" r="r" t="t"/>
              <a:pathLst>
                <a:path extrusionOk="0" h="89" w="262">
                  <a:moveTo>
                    <a:pt x="131" y="89"/>
                  </a:moveTo>
                  <a:cubicBezTo>
                    <a:pt x="93" y="89"/>
                    <a:pt x="56" y="80"/>
                    <a:pt x="21" y="62"/>
                  </a:cubicBezTo>
                  <a:cubicBezTo>
                    <a:pt x="6" y="55"/>
                    <a:pt x="0" y="36"/>
                    <a:pt x="8" y="21"/>
                  </a:cubicBezTo>
                  <a:cubicBezTo>
                    <a:pt x="15" y="6"/>
                    <a:pt x="34" y="0"/>
                    <a:pt x="49" y="7"/>
                  </a:cubicBezTo>
                  <a:cubicBezTo>
                    <a:pt x="100" y="33"/>
                    <a:pt x="161" y="33"/>
                    <a:pt x="212" y="7"/>
                  </a:cubicBezTo>
                  <a:cubicBezTo>
                    <a:pt x="227" y="0"/>
                    <a:pt x="246" y="6"/>
                    <a:pt x="254" y="21"/>
                  </a:cubicBezTo>
                  <a:cubicBezTo>
                    <a:pt x="262" y="36"/>
                    <a:pt x="256" y="55"/>
                    <a:pt x="240" y="62"/>
                  </a:cubicBezTo>
                  <a:cubicBezTo>
                    <a:pt x="206" y="80"/>
                    <a:pt x="168" y="89"/>
                    <a:pt x="131" y="89"/>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4" name="Google Shape;7704;p62"/>
            <p:cNvSpPr/>
            <p:nvPr/>
          </p:nvSpPr>
          <p:spPr>
            <a:xfrm>
              <a:off x="8309808" y="2101501"/>
              <a:ext cx="8692" cy="14600"/>
            </a:xfrm>
            <a:custGeom>
              <a:rect b="b" l="l" r="r" t="t"/>
              <a:pathLst>
                <a:path extrusionOk="0" h="136" w="62">
                  <a:moveTo>
                    <a:pt x="31" y="136"/>
                  </a:moveTo>
                  <a:cubicBezTo>
                    <a:pt x="14" y="136"/>
                    <a:pt x="0" y="122"/>
                    <a:pt x="0" y="105"/>
                  </a:cubicBezTo>
                  <a:cubicBezTo>
                    <a:pt x="0" y="31"/>
                    <a:pt x="0" y="31"/>
                    <a:pt x="0" y="31"/>
                  </a:cubicBezTo>
                  <a:cubicBezTo>
                    <a:pt x="0" y="14"/>
                    <a:pt x="14" y="0"/>
                    <a:pt x="31" y="0"/>
                  </a:cubicBezTo>
                  <a:cubicBezTo>
                    <a:pt x="48" y="0"/>
                    <a:pt x="62" y="14"/>
                    <a:pt x="62" y="31"/>
                  </a:cubicBezTo>
                  <a:cubicBezTo>
                    <a:pt x="62" y="105"/>
                    <a:pt x="62" y="105"/>
                    <a:pt x="62" y="105"/>
                  </a:cubicBezTo>
                  <a:cubicBezTo>
                    <a:pt x="62" y="122"/>
                    <a:pt x="48" y="136"/>
                    <a:pt x="31" y="13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5" name="Google Shape;7705;p62"/>
            <p:cNvSpPr/>
            <p:nvPr/>
          </p:nvSpPr>
          <p:spPr>
            <a:xfrm>
              <a:off x="8257775" y="2101501"/>
              <a:ext cx="8684" cy="14600"/>
            </a:xfrm>
            <a:custGeom>
              <a:rect b="b" l="l" r="r" t="t"/>
              <a:pathLst>
                <a:path extrusionOk="0" h="136" w="61">
                  <a:moveTo>
                    <a:pt x="31" y="136"/>
                  </a:moveTo>
                  <a:cubicBezTo>
                    <a:pt x="14" y="136"/>
                    <a:pt x="0" y="122"/>
                    <a:pt x="0" y="105"/>
                  </a:cubicBezTo>
                  <a:cubicBezTo>
                    <a:pt x="0" y="31"/>
                    <a:pt x="0" y="31"/>
                    <a:pt x="0" y="31"/>
                  </a:cubicBezTo>
                  <a:cubicBezTo>
                    <a:pt x="0" y="14"/>
                    <a:pt x="14" y="0"/>
                    <a:pt x="31" y="0"/>
                  </a:cubicBezTo>
                  <a:cubicBezTo>
                    <a:pt x="48" y="0"/>
                    <a:pt x="61" y="14"/>
                    <a:pt x="61" y="31"/>
                  </a:cubicBezTo>
                  <a:cubicBezTo>
                    <a:pt x="61" y="105"/>
                    <a:pt x="61" y="105"/>
                    <a:pt x="61" y="105"/>
                  </a:cubicBezTo>
                  <a:cubicBezTo>
                    <a:pt x="61" y="122"/>
                    <a:pt x="48" y="136"/>
                    <a:pt x="31" y="13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6" name="Google Shape;7706;p62"/>
            <p:cNvSpPr/>
            <p:nvPr/>
          </p:nvSpPr>
          <p:spPr>
            <a:xfrm>
              <a:off x="8198808" y="1990971"/>
              <a:ext cx="176983" cy="88631"/>
            </a:xfrm>
            <a:custGeom>
              <a:rect b="b" l="l" r="r" t="t"/>
              <a:pathLst>
                <a:path extrusionOk="0" h="629" w="1256">
                  <a:moveTo>
                    <a:pt x="1256" y="442"/>
                  </a:moveTo>
                  <a:cubicBezTo>
                    <a:pt x="1256" y="408"/>
                    <a:pt x="1225" y="380"/>
                    <a:pt x="1190" y="380"/>
                  </a:cubicBezTo>
                  <a:cubicBezTo>
                    <a:pt x="1165" y="166"/>
                    <a:pt x="950" y="5"/>
                    <a:pt x="771" y="5"/>
                  </a:cubicBezTo>
                  <a:cubicBezTo>
                    <a:pt x="682" y="0"/>
                    <a:pt x="682" y="0"/>
                    <a:pt x="682" y="0"/>
                  </a:cubicBezTo>
                  <a:cubicBezTo>
                    <a:pt x="492" y="0"/>
                    <a:pt x="492" y="0"/>
                    <a:pt x="492" y="0"/>
                  </a:cubicBezTo>
                  <a:cubicBezTo>
                    <a:pt x="292" y="0"/>
                    <a:pt x="125" y="135"/>
                    <a:pt x="75" y="318"/>
                  </a:cubicBezTo>
                  <a:cubicBezTo>
                    <a:pt x="84" y="343"/>
                    <a:pt x="75" y="362"/>
                    <a:pt x="63" y="380"/>
                  </a:cubicBezTo>
                  <a:cubicBezTo>
                    <a:pt x="62" y="380"/>
                    <a:pt x="62" y="380"/>
                    <a:pt x="62" y="380"/>
                  </a:cubicBezTo>
                  <a:cubicBezTo>
                    <a:pt x="28" y="380"/>
                    <a:pt x="0" y="408"/>
                    <a:pt x="0" y="442"/>
                  </a:cubicBezTo>
                  <a:cubicBezTo>
                    <a:pt x="0" y="477"/>
                    <a:pt x="28" y="505"/>
                    <a:pt x="62" y="505"/>
                  </a:cubicBezTo>
                  <a:cubicBezTo>
                    <a:pt x="101" y="505"/>
                    <a:pt x="101" y="505"/>
                    <a:pt x="101" y="505"/>
                  </a:cubicBezTo>
                  <a:cubicBezTo>
                    <a:pt x="67" y="505"/>
                    <a:pt x="39" y="567"/>
                    <a:pt x="39" y="567"/>
                  </a:cubicBezTo>
                  <a:cubicBezTo>
                    <a:pt x="39" y="601"/>
                    <a:pt x="67" y="629"/>
                    <a:pt x="101" y="629"/>
                  </a:cubicBezTo>
                  <a:cubicBezTo>
                    <a:pt x="1059" y="629"/>
                    <a:pt x="1059" y="629"/>
                    <a:pt x="1059" y="629"/>
                  </a:cubicBezTo>
                  <a:cubicBezTo>
                    <a:pt x="1162" y="622"/>
                    <a:pt x="1162" y="622"/>
                    <a:pt x="1162" y="622"/>
                  </a:cubicBezTo>
                  <a:cubicBezTo>
                    <a:pt x="1196" y="622"/>
                    <a:pt x="1217" y="601"/>
                    <a:pt x="1217" y="567"/>
                  </a:cubicBezTo>
                  <a:cubicBezTo>
                    <a:pt x="1217" y="532"/>
                    <a:pt x="1189" y="505"/>
                    <a:pt x="1155" y="505"/>
                  </a:cubicBezTo>
                  <a:cubicBezTo>
                    <a:pt x="1199" y="498"/>
                    <a:pt x="1199" y="498"/>
                    <a:pt x="1199" y="498"/>
                  </a:cubicBezTo>
                  <a:cubicBezTo>
                    <a:pt x="1233" y="498"/>
                    <a:pt x="1256" y="477"/>
                    <a:pt x="1256" y="44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7" name="Google Shape;7707;p62"/>
            <p:cNvSpPr/>
            <p:nvPr/>
          </p:nvSpPr>
          <p:spPr>
            <a:xfrm>
              <a:off x="8290724" y="1990971"/>
              <a:ext cx="87104" cy="89194"/>
            </a:xfrm>
            <a:custGeom>
              <a:rect b="b" l="l" r="r" t="t"/>
              <a:pathLst>
                <a:path extrusionOk="0" h="633" w="615">
                  <a:moveTo>
                    <a:pt x="553" y="505"/>
                  </a:moveTo>
                  <a:cubicBezTo>
                    <a:pt x="514" y="505"/>
                    <a:pt x="514" y="505"/>
                    <a:pt x="514" y="505"/>
                  </a:cubicBezTo>
                  <a:cubicBezTo>
                    <a:pt x="549" y="505"/>
                    <a:pt x="576" y="567"/>
                    <a:pt x="576" y="567"/>
                  </a:cubicBezTo>
                  <a:cubicBezTo>
                    <a:pt x="576" y="601"/>
                    <a:pt x="549" y="629"/>
                    <a:pt x="514" y="629"/>
                  </a:cubicBezTo>
                  <a:cubicBezTo>
                    <a:pt x="391" y="629"/>
                    <a:pt x="391" y="629"/>
                    <a:pt x="391" y="629"/>
                  </a:cubicBezTo>
                  <a:cubicBezTo>
                    <a:pt x="461" y="633"/>
                    <a:pt x="475" y="525"/>
                    <a:pt x="430" y="505"/>
                  </a:cubicBezTo>
                  <a:cubicBezTo>
                    <a:pt x="464" y="505"/>
                    <a:pt x="492" y="477"/>
                    <a:pt x="492" y="442"/>
                  </a:cubicBezTo>
                  <a:cubicBezTo>
                    <a:pt x="492" y="408"/>
                    <a:pt x="464" y="380"/>
                    <a:pt x="430" y="380"/>
                  </a:cubicBezTo>
                  <a:cubicBezTo>
                    <a:pt x="429" y="380"/>
                    <a:pt x="429" y="380"/>
                    <a:pt x="429" y="380"/>
                  </a:cubicBezTo>
                  <a:cubicBezTo>
                    <a:pt x="404" y="166"/>
                    <a:pt x="221" y="0"/>
                    <a:pt x="0" y="0"/>
                  </a:cubicBezTo>
                  <a:cubicBezTo>
                    <a:pt x="124" y="0"/>
                    <a:pt x="124" y="0"/>
                    <a:pt x="124" y="0"/>
                  </a:cubicBezTo>
                  <a:cubicBezTo>
                    <a:pt x="323" y="0"/>
                    <a:pt x="491" y="135"/>
                    <a:pt x="541" y="319"/>
                  </a:cubicBezTo>
                  <a:cubicBezTo>
                    <a:pt x="524" y="342"/>
                    <a:pt x="529" y="362"/>
                    <a:pt x="553" y="380"/>
                  </a:cubicBezTo>
                  <a:cubicBezTo>
                    <a:pt x="553" y="380"/>
                    <a:pt x="553" y="380"/>
                    <a:pt x="553" y="380"/>
                  </a:cubicBezTo>
                  <a:cubicBezTo>
                    <a:pt x="587" y="380"/>
                    <a:pt x="615" y="408"/>
                    <a:pt x="615" y="442"/>
                  </a:cubicBezTo>
                  <a:cubicBezTo>
                    <a:pt x="615" y="477"/>
                    <a:pt x="587" y="505"/>
                    <a:pt x="553" y="50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8" name="Google Shape;7708;p62"/>
            <p:cNvSpPr/>
            <p:nvPr/>
          </p:nvSpPr>
          <p:spPr>
            <a:xfrm>
              <a:off x="8207768" y="2035773"/>
              <a:ext cx="38972" cy="8691"/>
            </a:xfrm>
            <a:custGeom>
              <a:rect b="b" l="l" r="r" t="t"/>
              <a:pathLst>
                <a:path extrusionOk="0" h="62" w="278">
                  <a:moveTo>
                    <a:pt x="278" y="31"/>
                  </a:moveTo>
                  <a:cubicBezTo>
                    <a:pt x="278" y="48"/>
                    <a:pt x="265" y="62"/>
                    <a:pt x="247" y="62"/>
                  </a:cubicBezTo>
                  <a:cubicBezTo>
                    <a:pt x="0" y="62"/>
                    <a:pt x="0" y="62"/>
                    <a:pt x="0" y="62"/>
                  </a:cubicBezTo>
                  <a:cubicBezTo>
                    <a:pt x="2" y="41"/>
                    <a:pt x="6" y="20"/>
                    <a:pt x="12" y="0"/>
                  </a:cubicBezTo>
                  <a:cubicBezTo>
                    <a:pt x="247" y="0"/>
                    <a:pt x="247" y="0"/>
                    <a:pt x="247" y="0"/>
                  </a:cubicBezTo>
                  <a:cubicBezTo>
                    <a:pt x="265" y="0"/>
                    <a:pt x="278" y="14"/>
                    <a:pt x="278" y="3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9" name="Google Shape;7709;p62"/>
            <p:cNvSpPr/>
            <p:nvPr/>
          </p:nvSpPr>
          <p:spPr>
            <a:xfrm>
              <a:off x="8204300" y="2062076"/>
              <a:ext cx="28605" cy="8960"/>
            </a:xfrm>
            <a:custGeom>
              <a:rect b="b" l="l" r="r" t="t"/>
              <a:pathLst>
                <a:path extrusionOk="0" h="62" w="203">
                  <a:moveTo>
                    <a:pt x="203" y="30"/>
                  </a:moveTo>
                  <a:cubicBezTo>
                    <a:pt x="203" y="48"/>
                    <a:pt x="189" y="61"/>
                    <a:pt x="172" y="61"/>
                  </a:cubicBezTo>
                  <a:cubicBezTo>
                    <a:pt x="62" y="61"/>
                    <a:pt x="62" y="61"/>
                    <a:pt x="62" y="61"/>
                  </a:cubicBezTo>
                  <a:cubicBezTo>
                    <a:pt x="0" y="62"/>
                    <a:pt x="0" y="62"/>
                    <a:pt x="0" y="62"/>
                  </a:cubicBezTo>
                  <a:cubicBezTo>
                    <a:pt x="0" y="33"/>
                    <a:pt x="20" y="9"/>
                    <a:pt x="46" y="2"/>
                  </a:cubicBezTo>
                  <a:cubicBezTo>
                    <a:pt x="51" y="0"/>
                    <a:pt x="57" y="0"/>
                    <a:pt x="62" y="0"/>
                  </a:cubicBezTo>
                  <a:cubicBezTo>
                    <a:pt x="172" y="0"/>
                    <a:pt x="172" y="0"/>
                    <a:pt x="172" y="0"/>
                  </a:cubicBezTo>
                  <a:cubicBezTo>
                    <a:pt x="189" y="0"/>
                    <a:pt x="203" y="13"/>
                    <a:pt x="203" y="3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0" name="Google Shape;7710;p62"/>
            <p:cNvSpPr/>
            <p:nvPr/>
          </p:nvSpPr>
          <p:spPr>
            <a:xfrm>
              <a:off x="8329456" y="2035773"/>
              <a:ext cx="34133" cy="8960"/>
            </a:xfrm>
            <a:custGeom>
              <a:rect b="b" l="l" r="r" t="t"/>
              <a:pathLst>
                <a:path extrusionOk="0" h="62" w="241">
                  <a:moveTo>
                    <a:pt x="31" y="0"/>
                  </a:moveTo>
                  <a:cubicBezTo>
                    <a:pt x="14" y="0"/>
                    <a:pt x="0" y="14"/>
                    <a:pt x="0" y="31"/>
                  </a:cubicBezTo>
                  <a:cubicBezTo>
                    <a:pt x="0" y="48"/>
                    <a:pt x="14" y="62"/>
                    <a:pt x="31" y="62"/>
                  </a:cubicBezTo>
                  <a:cubicBezTo>
                    <a:pt x="241" y="61"/>
                    <a:pt x="241" y="61"/>
                    <a:pt x="241" y="61"/>
                  </a:cubicBezTo>
                  <a:cubicBezTo>
                    <a:pt x="241" y="40"/>
                    <a:pt x="239" y="20"/>
                    <a:pt x="234" y="0"/>
                  </a:cubicBezTo>
                  <a:cubicBezTo>
                    <a:pt x="31" y="0"/>
                    <a:pt x="31" y="0"/>
                    <a:pt x="3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1" name="Google Shape;7711;p62"/>
            <p:cNvSpPr/>
            <p:nvPr/>
          </p:nvSpPr>
          <p:spPr>
            <a:xfrm>
              <a:off x="8343619" y="2062076"/>
              <a:ext cx="21137" cy="8684"/>
            </a:xfrm>
            <a:custGeom>
              <a:rect b="b" l="l" r="r" t="t"/>
              <a:pathLst>
                <a:path extrusionOk="0" h="61" w="150">
                  <a:moveTo>
                    <a:pt x="31" y="0"/>
                  </a:moveTo>
                  <a:cubicBezTo>
                    <a:pt x="14" y="0"/>
                    <a:pt x="0" y="13"/>
                    <a:pt x="0" y="30"/>
                  </a:cubicBezTo>
                  <a:cubicBezTo>
                    <a:pt x="0" y="48"/>
                    <a:pt x="14" y="61"/>
                    <a:pt x="31" y="61"/>
                  </a:cubicBezTo>
                  <a:cubicBezTo>
                    <a:pt x="150" y="61"/>
                    <a:pt x="150" y="61"/>
                    <a:pt x="150" y="61"/>
                  </a:cubicBezTo>
                  <a:cubicBezTo>
                    <a:pt x="143" y="39"/>
                    <a:pt x="130" y="19"/>
                    <a:pt x="117" y="0"/>
                  </a:cubicBezTo>
                  <a:cubicBezTo>
                    <a:pt x="31" y="0"/>
                    <a:pt x="31" y="0"/>
                    <a:pt x="3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2" name="Google Shape;7712;p62"/>
            <p:cNvSpPr/>
            <p:nvPr/>
          </p:nvSpPr>
          <p:spPr>
            <a:xfrm>
              <a:off x="8351424" y="2062076"/>
              <a:ext cx="20573" cy="8684"/>
            </a:xfrm>
            <a:custGeom>
              <a:rect b="b" l="l" r="r" t="t"/>
              <a:pathLst>
                <a:path extrusionOk="0" h="61" w="146">
                  <a:moveTo>
                    <a:pt x="25" y="61"/>
                  </a:moveTo>
                  <a:cubicBezTo>
                    <a:pt x="28" y="35"/>
                    <a:pt x="20" y="9"/>
                    <a:pt x="0" y="0"/>
                  </a:cubicBezTo>
                  <a:cubicBezTo>
                    <a:pt x="84" y="0"/>
                    <a:pt x="84" y="0"/>
                    <a:pt x="84" y="0"/>
                  </a:cubicBezTo>
                  <a:cubicBezTo>
                    <a:pt x="118" y="0"/>
                    <a:pt x="146" y="27"/>
                    <a:pt x="146" y="61"/>
                  </a:cubicBezTo>
                  <a:lnTo>
                    <a:pt x="25" y="61"/>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3" name="Google Shape;7713;p62"/>
            <p:cNvSpPr/>
            <p:nvPr/>
          </p:nvSpPr>
          <p:spPr>
            <a:xfrm>
              <a:off x="8349689" y="2035773"/>
              <a:ext cx="19065" cy="8684"/>
            </a:xfrm>
            <a:custGeom>
              <a:rect b="b" l="l" r="r" t="t"/>
              <a:pathLst>
                <a:path extrusionOk="0" h="61" w="136">
                  <a:moveTo>
                    <a:pt x="17" y="61"/>
                  </a:moveTo>
                  <a:cubicBezTo>
                    <a:pt x="136" y="61"/>
                    <a:pt x="136" y="61"/>
                    <a:pt x="136" y="61"/>
                  </a:cubicBezTo>
                  <a:cubicBezTo>
                    <a:pt x="133" y="40"/>
                    <a:pt x="129" y="20"/>
                    <a:pt x="124" y="0"/>
                  </a:cubicBezTo>
                  <a:cubicBezTo>
                    <a:pt x="0" y="0"/>
                    <a:pt x="0" y="0"/>
                    <a:pt x="0" y="0"/>
                  </a:cubicBezTo>
                  <a:cubicBezTo>
                    <a:pt x="6" y="20"/>
                    <a:pt x="10" y="40"/>
                    <a:pt x="12" y="61"/>
                  </a:cubicBezTo>
                  <a:cubicBezTo>
                    <a:pt x="13" y="61"/>
                    <a:pt x="13" y="61"/>
                    <a:pt x="13" y="61"/>
                  </a:cubicBezTo>
                  <a:cubicBezTo>
                    <a:pt x="14" y="61"/>
                    <a:pt x="15" y="61"/>
                    <a:pt x="17"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4" name="Google Shape;7714;p62"/>
            <p:cNvSpPr/>
            <p:nvPr/>
          </p:nvSpPr>
          <p:spPr>
            <a:xfrm>
              <a:off x="8345643" y="2234055"/>
              <a:ext cx="49146" cy="46030"/>
            </a:xfrm>
            <a:custGeom>
              <a:rect b="b" l="l" r="r" t="t"/>
              <a:pathLst>
                <a:path extrusionOk="0" h="325" w="347">
                  <a:moveTo>
                    <a:pt x="346" y="307"/>
                  </a:moveTo>
                  <a:cubicBezTo>
                    <a:pt x="347" y="317"/>
                    <a:pt x="339" y="325"/>
                    <a:pt x="330" y="325"/>
                  </a:cubicBezTo>
                  <a:cubicBezTo>
                    <a:pt x="0" y="325"/>
                    <a:pt x="0" y="325"/>
                    <a:pt x="0" y="325"/>
                  </a:cubicBezTo>
                  <a:cubicBezTo>
                    <a:pt x="0" y="0"/>
                    <a:pt x="0" y="0"/>
                    <a:pt x="0" y="0"/>
                  </a:cubicBezTo>
                  <a:cubicBezTo>
                    <a:pt x="103" y="27"/>
                    <a:pt x="103" y="27"/>
                    <a:pt x="103" y="27"/>
                  </a:cubicBezTo>
                  <a:cubicBezTo>
                    <a:pt x="239" y="54"/>
                    <a:pt x="338" y="170"/>
                    <a:pt x="346" y="307"/>
                  </a:cubicBezTo>
                  <a:close/>
                </a:path>
              </a:pathLst>
            </a:custGeom>
            <a:solidFill>
              <a:srgbClr val="BC7C6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15" name="Google Shape;7715;p62"/>
          <p:cNvGrpSpPr/>
          <p:nvPr/>
        </p:nvGrpSpPr>
        <p:grpSpPr>
          <a:xfrm>
            <a:off x="6864653" y="1990971"/>
            <a:ext cx="226370" cy="289108"/>
            <a:chOff x="6864653" y="1990971"/>
            <a:chExt cx="226370" cy="289108"/>
          </a:xfrm>
        </p:grpSpPr>
        <p:sp>
          <p:nvSpPr>
            <p:cNvPr id="7716" name="Google Shape;7716;p62"/>
            <p:cNvSpPr/>
            <p:nvPr/>
          </p:nvSpPr>
          <p:spPr>
            <a:xfrm>
              <a:off x="6875348" y="2183473"/>
              <a:ext cx="210660" cy="94690"/>
            </a:xfrm>
            <a:custGeom>
              <a:rect b="b" l="l" r="r" t="t"/>
              <a:pathLst>
                <a:path extrusionOk="0" h="672" w="1495">
                  <a:moveTo>
                    <a:pt x="45" y="672"/>
                  </a:moveTo>
                  <a:cubicBezTo>
                    <a:pt x="20" y="672"/>
                    <a:pt x="0" y="649"/>
                    <a:pt x="5" y="624"/>
                  </a:cubicBezTo>
                  <a:cubicBezTo>
                    <a:pt x="17" y="551"/>
                    <a:pt x="17" y="551"/>
                    <a:pt x="17" y="551"/>
                  </a:cubicBezTo>
                  <a:cubicBezTo>
                    <a:pt x="36" y="443"/>
                    <a:pt x="44" y="383"/>
                    <a:pt x="149" y="352"/>
                  </a:cubicBezTo>
                  <a:cubicBezTo>
                    <a:pt x="497" y="244"/>
                    <a:pt x="497" y="244"/>
                    <a:pt x="497" y="244"/>
                  </a:cubicBezTo>
                  <a:cubicBezTo>
                    <a:pt x="528" y="15"/>
                    <a:pt x="528" y="15"/>
                    <a:pt x="528" y="15"/>
                  </a:cubicBezTo>
                  <a:cubicBezTo>
                    <a:pt x="904" y="0"/>
                    <a:pt x="904" y="0"/>
                    <a:pt x="904" y="0"/>
                  </a:cubicBezTo>
                  <a:cubicBezTo>
                    <a:pt x="965" y="144"/>
                    <a:pt x="965" y="144"/>
                    <a:pt x="965" y="144"/>
                  </a:cubicBezTo>
                  <a:cubicBezTo>
                    <a:pt x="978" y="235"/>
                    <a:pt x="978" y="235"/>
                    <a:pt x="978" y="235"/>
                  </a:cubicBezTo>
                  <a:cubicBezTo>
                    <a:pt x="1285" y="349"/>
                    <a:pt x="1285" y="349"/>
                    <a:pt x="1285" y="349"/>
                  </a:cubicBezTo>
                  <a:cubicBezTo>
                    <a:pt x="1390" y="381"/>
                    <a:pt x="1460" y="430"/>
                    <a:pt x="1478" y="538"/>
                  </a:cubicBezTo>
                  <a:cubicBezTo>
                    <a:pt x="1491" y="611"/>
                    <a:pt x="1491" y="611"/>
                    <a:pt x="1491" y="611"/>
                  </a:cubicBezTo>
                  <a:cubicBezTo>
                    <a:pt x="1495" y="636"/>
                    <a:pt x="1476" y="659"/>
                    <a:pt x="1450" y="659"/>
                  </a:cubicBezTo>
                  <a:lnTo>
                    <a:pt x="45" y="672"/>
                  </a:lnTo>
                  <a:close/>
                </a:path>
              </a:pathLst>
            </a:custGeom>
            <a:solidFill>
              <a:srgbClr val="F2D1A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7" name="Google Shape;7717;p62"/>
            <p:cNvSpPr/>
            <p:nvPr/>
          </p:nvSpPr>
          <p:spPr>
            <a:xfrm>
              <a:off x="6943852" y="2244750"/>
              <a:ext cx="69328" cy="24236"/>
            </a:xfrm>
            <a:custGeom>
              <a:rect b="b" l="l" r="r" t="t"/>
              <a:pathLst>
                <a:path extrusionOk="0" h="172" w="492">
                  <a:moveTo>
                    <a:pt x="475" y="0"/>
                  </a:moveTo>
                  <a:cubicBezTo>
                    <a:pt x="492" y="66"/>
                    <a:pt x="492" y="66"/>
                    <a:pt x="492" y="66"/>
                  </a:cubicBezTo>
                  <a:cubicBezTo>
                    <a:pt x="462" y="144"/>
                    <a:pt x="462" y="144"/>
                    <a:pt x="462" y="144"/>
                  </a:cubicBezTo>
                  <a:cubicBezTo>
                    <a:pt x="388" y="162"/>
                    <a:pt x="313" y="172"/>
                    <a:pt x="237" y="172"/>
                  </a:cubicBezTo>
                  <a:cubicBezTo>
                    <a:pt x="166" y="172"/>
                    <a:pt x="94" y="163"/>
                    <a:pt x="24" y="147"/>
                  </a:cubicBezTo>
                  <a:cubicBezTo>
                    <a:pt x="0" y="72"/>
                    <a:pt x="0" y="72"/>
                    <a:pt x="0" y="72"/>
                  </a:cubicBezTo>
                  <a:cubicBezTo>
                    <a:pt x="11" y="1"/>
                    <a:pt x="11" y="1"/>
                    <a:pt x="11" y="1"/>
                  </a:cubicBezTo>
                  <a:cubicBezTo>
                    <a:pt x="163" y="47"/>
                    <a:pt x="324" y="46"/>
                    <a:pt x="475"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8" name="Google Shape;7718;p62"/>
            <p:cNvSpPr/>
            <p:nvPr/>
          </p:nvSpPr>
          <p:spPr>
            <a:xfrm>
              <a:off x="6945297" y="2265272"/>
              <a:ext cx="65717" cy="14719"/>
            </a:xfrm>
            <a:custGeom>
              <a:rect b="b" l="l" r="r" t="t"/>
              <a:pathLst>
                <a:path extrusionOk="0" h="105" w="464">
                  <a:moveTo>
                    <a:pt x="451" y="0"/>
                  </a:moveTo>
                  <a:cubicBezTo>
                    <a:pt x="464" y="58"/>
                    <a:pt x="464" y="58"/>
                    <a:pt x="464" y="58"/>
                  </a:cubicBezTo>
                  <a:cubicBezTo>
                    <a:pt x="442" y="105"/>
                    <a:pt x="442" y="105"/>
                    <a:pt x="442" y="105"/>
                  </a:cubicBezTo>
                  <a:cubicBezTo>
                    <a:pt x="22" y="105"/>
                    <a:pt x="22" y="105"/>
                    <a:pt x="22" y="105"/>
                  </a:cubicBezTo>
                  <a:cubicBezTo>
                    <a:pt x="0" y="69"/>
                    <a:pt x="0" y="69"/>
                    <a:pt x="0" y="69"/>
                  </a:cubicBezTo>
                  <a:cubicBezTo>
                    <a:pt x="13" y="3"/>
                    <a:pt x="13" y="3"/>
                    <a:pt x="13" y="3"/>
                  </a:cubicBezTo>
                  <a:cubicBezTo>
                    <a:pt x="83" y="19"/>
                    <a:pt x="155" y="28"/>
                    <a:pt x="226" y="28"/>
                  </a:cubicBezTo>
                  <a:cubicBezTo>
                    <a:pt x="302" y="28"/>
                    <a:pt x="377" y="18"/>
                    <a:pt x="451"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9" name="Google Shape;7719;p62"/>
            <p:cNvSpPr/>
            <p:nvPr/>
          </p:nvSpPr>
          <p:spPr>
            <a:xfrm>
              <a:off x="6939516" y="2259491"/>
              <a:ext cx="77898" cy="13878"/>
            </a:xfrm>
            <a:custGeom>
              <a:rect b="b" l="l" r="r" t="t"/>
              <a:pathLst>
                <a:path extrusionOk="0" h="99" w="550">
                  <a:moveTo>
                    <a:pt x="267" y="99"/>
                  </a:moveTo>
                  <a:cubicBezTo>
                    <a:pt x="186" y="99"/>
                    <a:pt x="105" y="89"/>
                    <a:pt x="26" y="69"/>
                  </a:cubicBezTo>
                  <a:cubicBezTo>
                    <a:pt x="10" y="65"/>
                    <a:pt x="0" y="48"/>
                    <a:pt x="4" y="31"/>
                  </a:cubicBezTo>
                  <a:cubicBezTo>
                    <a:pt x="8" y="15"/>
                    <a:pt x="25" y="5"/>
                    <a:pt x="42" y="9"/>
                  </a:cubicBezTo>
                  <a:cubicBezTo>
                    <a:pt x="194" y="48"/>
                    <a:pt x="355" y="47"/>
                    <a:pt x="507" y="5"/>
                  </a:cubicBezTo>
                  <a:cubicBezTo>
                    <a:pt x="524" y="0"/>
                    <a:pt x="541" y="10"/>
                    <a:pt x="545" y="27"/>
                  </a:cubicBezTo>
                  <a:cubicBezTo>
                    <a:pt x="550" y="43"/>
                    <a:pt x="540" y="60"/>
                    <a:pt x="524" y="65"/>
                  </a:cubicBezTo>
                  <a:cubicBezTo>
                    <a:pt x="440" y="88"/>
                    <a:pt x="353" y="99"/>
                    <a:pt x="267" y="99"/>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0" name="Google Shape;7720;p62"/>
            <p:cNvSpPr/>
            <p:nvPr/>
          </p:nvSpPr>
          <p:spPr>
            <a:xfrm>
              <a:off x="6938071" y="2239258"/>
              <a:ext cx="79755" cy="15023"/>
            </a:xfrm>
            <a:custGeom>
              <a:rect b="b" l="l" r="r" t="t"/>
              <a:pathLst>
                <a:path extrusionOk="0" h="105" w="566">
                  <a:moveTo>
                    <a:pt x="283" y="105"/>
                  </a:moveTo>
                  <a:cubicBezTo>
                    <a:pt x="196" y="105"/>
                    <a:pt x="110" y="92"/>
                    <a:pt x="26" y="64"/>
                  </a:cubicBezTo>
                  <a:cubicBezTo>
                    <a:pt x="9" y="59"/>
                    <a:pt x="0" y="41"/>
                    <a:pt x="6" y="25"/>
                  </a:cubicBezTo>
                  <a:cubicBezTo>
                    <a:pt x="11" y="9"/>
                    <a:pt x="28" y="0"/>
                    <a:pt x="45" y="5"/>
                  </a:cubicBezTo>
                  <a:cubicBezTo>
                    <a:pt x="201" y="56"/>
                    <a:pt x="365" y="56"/>
                    <a:pt x="521" y="5"/>
                  </a:cubicBezTo>
                  <a:cubicBezTo>
                    <a:pt x="538" y="0"/>
                    <a:pt x="555" y="9"/>
                    <a:pt x="560" y="25"/>
                  </a:cubicBezTo>
                  <a:cubicBezTo>
                    <a:pt x="566" y="41"/>
                    <a:pt x="557" y="59"/>
                    <a:pt x="540" y="64"/>
                  </a:cubicBezTo>
                  <a:cubicBezTo>
                    <a:pt x="456" y="92"/>
                    <a:pt x="370" y="105"/>
                    <a:pt x="283" y="10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1" name="Google Shape;7721;p62"/>
            <p:cNvSpPr/>
            <p:nvPr/>
          </p:nvSpPr>
          <p:spPr>
            <a:xfrm>
              <a:off x="7034901" y="2213533"/>
              <a:ext cx="27760" cy="20536"/>
            </a:xfrm>
            <a:custGeom>
              <a:rect b="b" l="l" r="r" t="t"/>
              <a:pathLst>
                <a:path extrusionOk="0" h="145" w="196">
                  <a:moveTo>
                    <a:pt x="0" y="105"/>
                  </a:moveTo>
                  <a:cubicBezTo>
                    <a:pt x="121" y="8"/>
                    <a:pt x="121" y="8"/>
                    <a:pt x="121" y="8"/>
                  </a:cubicBezTo>
                  <a:cubicBezTo>
                    <a:pt x="130" y="0"/>
                    <a:pt x="145" y="4"/>
                    <a:pt x="148" y="17"/>
                  </a:cubicBezTo>
                  <a:cubicBezTo>
                    <a:pt x="164" y="16"/>
                    <a:pt x="164" y="16"/>
                    <a:pt x="164" y="16"/>
                  </a:cubicBezTo>
                  <a:cubicBezTo>
                    <a:pt x="196" y="145"/>
                    <a:pt x="196" y="145"/>
                    <a:pt x="196" y="145"/>
                  </a:cubicBezTo>
                  <a:lnTo>
                    <a:pt x="0" y="10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2" name="Google Shape;7722;p62"/>
            <p:cNvSpPr/>
            <p:nvPr/>
          </p:nvSpPr>
          <p:spPr>
            <a:xfrm>
              <a:off x="7034901" y="2210065"/>
              <a:ext cx="23109" cy="19929"/>
            </a:xfrm>
            <a:custGeom>
              <a:rect b="b" l="l" r="r" t="t"/>
              <a:pathLst>
                <a:path extrusionOk="0" h="140" w="164">
                  <a:moveTo>
                    <a:pt x="164" y="40"/>
                  </a:moveTo>
                  <a:cubicBezTo>
                    <a:pt x="55" y="140"/>
                    <a:pt x="55" y="140"/>
                    <a:pt x="55" y="140"/>
                  </a:cubicBezTo>
                  <a:cubicBezTo>
                    <a:pt x="0" y="129"/>
                    <a:pt x="0" y="129"/>
                    <a:pt x="0" y="129"/>
                  </a:cubicBezTo>
                  <a:cubicBezTo>
                    <a:pt x="132" y="8"/>
                    <a:pt x="132" y="8"/>
                    <a:pt x="132" y="8"/>
                  </a:cubicBezTo>
                  <a:cubicBezTo>
                    <a:pt x="141" y="0"/>
                    <a:pt x="156" y="4"/>
                    <a:pt x="159" y="16"/>
                  </a:cubicBezTo>
                  <a:lnTo>
                    <a:pt x="164" y="4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3" name="Google Shape;7723;p62"/>
            <p:cNvSpPr/>
            <p:nvPr/>
          </p:nvSpPr>
          <p:spPr>
            <a:xfrm>
              <a:off x="6892691" y="2212666"/>
              <a:ext cx="28598" cy="23672"/>
            </a:xfrm>
            <a:custGeom>
              <a:rect b="b" l="l" r="r" t="t"/>
              <a:pathLst>
                <a:path extrusionOk="0" h="168" w="204">
                  <a:moveTo>
                    <a:pt x="204" y="115"/>
                  </a:moveTo>
                  <a:cubicBezTo>
                    <a:pt x="95" y="15"/>
                    <a:pt x="95" y="15"/>
                    <a:pt x="95" y="15"/>
                  </a:cubicBezTo>
                  <a:cubicBezTo>
                    <a:pt x="75" y="9"/>
                    <a:pt x="75" y="9"/>
                    <a:pt x="75" y="9"/>
                  </a:cubicBezTo>
                  <a:cubicBezTo>
                    <a:pt x="65" y="0"/>
                    <a:pt x="51" y="5"/>
                    <a:pt x="48" y="17"/>
                  </a:cubicBezTo>
                  <a:cubicBezTo>
                    <a:pt x="0" y="168"/>
                    <a:pt x="0" y="168"/>
                    <a:pt x="0" y="168"/>
                  </a:cubicBezTo>
                  <a:lnTo>
                    <a:pt x="204" y="11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4" name="Google Shape;7724;p62"/>
            <p:cNvSpPr/>
            <p:nvPr/>
          </p:nvSpPr>
          <p:spPr>
            <a:xfrm>
              <a:off x="6892691" y="2210065"/>
              <a:ext cx="13318" cy="26343"/>
            </a:xfrm>
            <a:custGeom>
              <a:rect b="b" l="l" r="r" t="t"/>
              <a:pathLst>
                <a:path extrusionOk="0" h="186" w="95">
                  <a:moveTo>
                    <a:pt x="95" y="33"/>
                  </a:moveTo>
                  <a:cubicBezTo>
                    <a:pt x="62" y="170"/>
                    <a:pt x="62" y="170"/>
                    <a:pt x="62" y="170"/>
                  </a:cubicBezTo>
                  <a:cubicBezTo>
                    <a:pt x="0" y="186"/>
                    <a:pt x="0" y="186"/>
                    <a:pt x="0" y="186"/>
                  </a:cubicBezTo>
                  <a:cubicBezTo>
                    <a:pt x="41" y="16"/>
                    <a:pt x="41" y="16"/>
                    <a:pt x="41" y="16"/>
                  </a:cubicBezTo>
                  <a:cubicBezTo>
                    <a:pt x="44" y="4"/>
                    <a:pt x="59" y="0"/>
                    <a:pt x="69" y="8"/>
                  </a:cubicBezTo>
                  <a:lnTo>
                    <a:pt x="95" y="33"/>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5" name="Google Shape;7725;p62"/>
            <p:cNvSpPr/>
            <p:nvPr/>
          </p:nvSpPr>
          <p:spPr>
            <a:xfrm>
              <a:off x="6865809" y="2216713"/>
              <a:ext cx="78464" cy="63267"/>
            </a:xfrm>
            <a:custGeom>
              <a:rect b="b" l="l" r="r" t="t"/>
              <a:pathLst>
                <a:path extrusionOk="0" h="449" w="554">
                  <a:moveTo>
                    <a:pt x="460" y="321"/>
                  </a:moveTo>
                  <a:cubicBezTo>
                    <a:pt x="465" y="326"/>
                    <a:pt x="465" y="334"/>
                    <a:pt x="459" y="339"/>
                  </a:cubicBezTo>
                  <a:cubicBezTo>
                    <a:pt x="332" y="449"/>
                    <a:pt x="332" y="449"/>
                    <a:pt x="332" y="449"/>
                  </a:cubicBezTo>
                  <a:cubicBezTo>
                    <a:pt x="45" y="449"/>
                    <a:pt x="45" y="449"/>
                    <a:pt x="45" y="449"/>
                  </a:cubicBezTo>
                  <a:cubicBezTo>
                    <a:pt x="19" y="449"/>
                    <a:pt x="0" y="426"/>
                    <a:pt x="4" y="401"/>
                  </a:cubicBezTo>
                  <a:cubicBezTo>
                    <a:pt x="17" y="328"/>
                    <a:pt x="17" y="328"/>
                    <a:pt x="17" y="328"/>
                  </a:cubicBezTo>
                  <a:cubicBezTo>
                    <a:pt x="35" y="220"/>
                    <a:pt x="113" y="132"/>
                    <a:pt x="218" y="101"/>
                  </a:cubicBezTo>
                  <a:cubicBezTo>
                    <a:pt x="554" y="0"/>
                    <a:pt x="554" y="0"/>
                    <a:pt x="554" y="0"/>
                  </a:cubicBezTo>
                  <a:cubicBezTo>
                    <a:pt x="357" y="207"/>
                    <a:pt x="357" y="207"/>
                    <a:pt x="357" y="207"/>
                  </a:cubicBezTo>
                  <a:cubicBezTo>
                    <a:pt x="352" y="212"/>
                    <a:pt x="352" y="220"/>
                    <a:pt x="357" y="225"/>
                  </a:cubicBezTo>
                  <a:lnTo>
                    <a:pt x="460" y="321"/>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6" name="Google Shape;7726;p62"/>
            <p:cNvSpPr/>
            <p:nvPr/>
          </p:nvSpPr>
          <p:spPr>
            <a:xfrm>
              <a:off x="7019582" y="2219603"/>
              <a:ext cx="71441" cy="60476"/>
            </a:xfrm>
            <a:custGeom>
              <a:rect b="b" l="l" r="r" t="t"/>
              <a:pathLst>
                <a:path extrusionOk="0" h="427" w="507">
                  <a:moveTo>
                    <a:pt x="462" y="427"/>
                  </a:moveTo>
                  <a:cubicBezTo>
                    <a:pt x="261" y="427"/>
                    <a:pt x="261" y="427"/>
                    <a:pt x="261" y="427"/>
                  </a:cubicBezTo>
                  <a:cubicBezTo>
                    <a:pt x="184" y="418"/>
                    <a:pt x="184" y="418"/>
                    <a:pt x="184" y="418"/>
                  </a:cubicBezTo>
                  <a:cubicBezTo>
                    <a:pt x="67" y="317"/>
                    <a:pt x="67" y="317"/>
                    <a:pt x="67" y="317"/>
                  </a:cubicBezTo>
                  <a:cubicBezTo>
                    <a:pt x="61" y="312"/>
                    <a:pt x="61" y="303"/>
                    <a:pt x="66" y="298"/>
                  </a:cubicBezTo>
                  <a:cubicBezTo>
                    <a:pt x="163" y="202"/>
                    <a:pt x="163" y="202"/>
                    <a:pt x="163" y="202"/>
                  </a:cubicBezTo>
                  <a:cubicBezTo>
                    <a:pt x="168" y="198"/>
                    <a:pt x="168" y="190"/>
                    <a:pt x="163" y="185"/>
                  </a:cubicBezTo>
                  <a:cubicBezTo>
                    <a:pt x="0" y="0"/>
                    <a:pt x="0" y="0"/>
                    <a:pt x="0" y="0"/>
                  </a:cubicBezTo>
                  <a:cubicBezTo>
                    <a:pt x="60" y="9"/>
                    <a:pt x="60" y="9"/>
                    <a:pt x="60" y="9"/>
                  </a:cubicBezTo>
                  <a:cubicBezTo>
                    <a:pt x="289" y="79"/>
                    <a:pt x="289" y="79"/>
                    <a:pt x="289" y="79"/>
                  </a:cubicBezTo>
                  <a:cubicBezTo>
                    <a:pt x="393" y="110"/>
                    <a:pt x="471" y="198"/>
                    <a:pt x="490" y="305"/>
                  </a:cubicBezTo>
                  <a:cubicBezTo>
                    <a:pt x="502" y="379"/>
                    <a:pt x="502" y="379"/>
                    <a:pt x="502" y="379"/>
                  </a:cubicBezTo>
                  <a:cubicBezTo>
                    <a:pt x="507" y="404"/>
                    <a:pt x="487" y="427"/>
                    <a:pt x="462" y="427"/>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7" name="Google Shape;7727;p62"/>
            <p:cNvSpPr/>
            <p:nvPr/>
          </p:nvSpPr>
          <p:spPr>
            <a:xfrm>
              <a:off x="7007731" y="2216713"/>
              <a:ext cx="39878" cy="63267"/>
            </a:xfrm>
            <a:custGeom>
              <a:rect b="b" l="l" r="r" t="t"/>
              <a:pathLst>
                <a:path extrusionOk="0" h="449" w="283">
                  <a:moveTo>
                    <a:pt x="262" y="449"/>
                  </a:moveTo>
                  <a:cubicBezTo>
                    <a:pt x="0" y="449"/>
                    <a:pt x="0" y="449"/>
                    <a:pt x="0" y="449"/>
                  </a:cubicBezTo>
                  <a:cubicBezTo>
                    <a:pt x="39" y="0"/>
                    <a:pt x="39" y="0"/>
                    <a:pt x="39" y="0"/>
                  </a:cubicBezTo>
                  <a:cubicBezTo>
                    <a:pt x="278" y="207"/>
                    <a:pt x="278" y="207"/>
                    <a:pt x="278" y="207"/>
                  </a:cubicBezTo>
                  <a:cubicBezTo>
                    <a:pt x="283" y="212"/>
                    <a:pt x="282" y="220"/>
                    <a:pt x="277" y="225"/>
                  </a:cubicBezTo>
                  <a:cubicBezTo>
                    <a:pt x="175" y="321"/>
                    <a:pt x="175" y="321"/>
                    <a:pt x="175" y="321"/>
                  </a:cubicBezTo>
                  <a:cubicBezTo>
                    <a:pt x="169" y="326"/>
                    <a:pt x="170" y="334"/>
                    <a:pt x="175" y="339"/>
                  </a:cubicBezTo>
                  <a:lnTo>
                    <a:pt x="262" y="44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8" name="Google Shape;7728;p62"/>
            <p:cNvSpPr/>
            <p:nvPr/>
          </p:nvSpPr>
          <p:spPr>
            <a:xfrm>
              <a:off x="6864653" y="2216713"/>
              <a:ext cx="78205" cy="63267"/>
            </a:xfrm>
            <a:custGeom>
              <a:rect b="b" l="l" r="r" t="t"/>
              <a:pathLst>
                <a:path extrusionOk="0" h="449" w="555">
                  <a:moveTo>
                    <a:pt x="555" y="0"/>
                  </a:moveTo>
                  <a:cubicBezTo>
                    <a:pt x="457" y="102"/>
                    <a:pt x="457" y="102"/>
                    <a:pt x="457" y="102"/>
                  </a:cubicBezTo>
                  <a:cubicBezTo>
                    <a:pt x="239" y="168"/>
                    <a:pt x="239" y="168"/>
                    <a:pt x="239" y="168"/>
                  </a:cubicBezTo>
                  <a:cubicBezTo>
                    <a:pt x="159" y="192"/>
                    <a:pt x="101" y="258"/>
                    <a:pt x="86" y="340"/>
                  </a:cubicBezTo>
                  <a:cubicBezTo>
                    <a:pt x="73" y="449"/>
                    <a:pt x="73" y="449"/>
                    <a:pt x="73" y="449"/>
                  </a:cubicBezTo>
                  <a:cubicBezTo>
                    <a:pt x="45" y="449"/>
                    <a:pt x="45" y="449"/>
                    <a:pt x="45" y="449"/>
                  </a:cubicBezTo>
                  <a:cubicBezTo>
                    <a:pt x="20" y="449"/>
                    <a:pt x="0" y="426"/>
                    <a:pt x="5" y="401"/>
                  </a:cubicBezTo>
                  <a:cubicBezTo>
                    <a:pt x="17" y="328"/>
                    <a:pt x="17" y="328"/>
                    <a:pt x="17" y="328"/>
                  </a:cubicBezTo>
                  <a:cubicBezTo>
                    <a:pt x="36" y="220"/>
                    <a:pt x="114" y="132"/>
                    <a:pt x="218" y="101"/>
                  </a:cubicBezTo>
                  <a:lnTo>
                    <a:pt x="555" y="0"/>
                  </a:lnTo>
                  <a:close/>
                </a:path>
              </a:pathLst>
            </a:custGeom>
            <a:solidFill>
              <a:srgbClr val="765186">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9" name="Google Shape;7729;p62"/>
            <p:cNvSpPr/>
            <p:nvPr/>
          </p:nvSpPr>
          <p:spPr>
            <a:xfrm>
              <a:off x="6929110" y="2183473"/>
              <a:ext cx="82572" cy="47729"/>
            </a:xfrm>
            <a:custGeom>
              <a:rect b="b" l="l" r="r" t="t"/>
              <a:pathLst>
                <a:path extrusionOk="0" h="337" w="583">
                  <a:moveTo>
                    <a:pt x="583" y="144"/>
                  </a:moveTo>
                  <a:cubicBezTo>
                    <a:pt x="504" y="194"/>
                    <a:pt x="424" y="220"/>
                    <a:pt x="345" y="220"/>
                  </a:cubicBezTo>
                  <a:cubicBezTo>
                    <a:pt x="295" y="220"/>
                    <a:pt x="245" y="210"/>
                    <a:pt x="195" y="189"/>
                  </a:cubicBezTo>
                  <a:cubicBezTo>
                    <a:pt x="185" y="185"/>
                    <a:pt x="174" y="192"/>
                    <a:pt x="172" y="203"/>
                  </a:cubicBezTo>
                  <a:cubicBezTo>
                    <a:pt x="164" y="273"/>
                    <a:pt x="164" y="273"/>
                    <a:pt x="164" y="273"/>
                  </a:cubicBezTo>
                  <a:cubicBezTo>
                    <a:pt x="162" y="282"/>
                    <a:pt x="156" y="291"/>
                    <a:pt x="146" y="293"/>
                  </a:cubicBezTo>
                  <a:cubicBezTo>
                    <a:pt x="0" y="337"/>
                    <a:pt x="0" y="337"/>
                    <a:pt x="0" y="337"/>
                  </a:cubicBezTo>
                  <a:cubicBezTo>
                    <a:pt x="98" y="235"/>
                    <a:pt x="98" y="235"/>
                    <a:pt x="98" y="235"/>
                  </a:cubicBezTo>
                  <a:cubicBezTo>
                    <a:pt x="125" y="15"/>
                    <a:pt x="125" y="15"/>
                    <a:pt x="125" y="15"/>
                  </a:cubicBezTo>
                  <a:cubicBezTo>
                    <a:pt x="561" y="0"/>
                    <a:pt x="561" y="0"/>
                    <a:pt x="561" y="0"/>
                  </a:cubicBezTo>
                  <a:lnTo>
                    <a:pt x="583" y="144"/>
                  </a:ln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0" name="Google Shape;7730;p62"/>
            <p:cNvSpPr/>
            <p:nvPr/>
          </p:nvSpPr>
          <p:spPr>
            <a:xfrm>
              <a:off x="6908588" y="2216713"/>
              <a:ext cx="39940" cy="63267"/>
            </a:xfrm>
            <a:custGeom>
              <a:rect b="b" l="l" r="r" t="t"/>
              <a:pathLst>
                <a:path extrusionOk="0" h="449" w="282">
                  <a:moveTo>
                    <a:pt x="20" y="449"/>
                  </a:moveTo>
                  <a:cubicBezTo>
                    <a:pt x="107" y="339"/>
                    <a:pt x="107" y="339"/>
                    <a:pt x="107" y="339"/>
                  </a:cubicBezTo>
                  <a:cubicBezTo>
                    <a:pt x="112" y="334"/>
                    <a:pt x="113" y="326"/>
                    <a:pt x="107" y="321"/>
                  </a:cubicBezTo>
                  <a:cubicBezTo>
                    <a:pt x="5" y="225"/>
                    <a:pt x="5" y="225"/>
                    <a:pt x="5" y="225"/>
                  </a:cubicBezTo>
                  <a:cubicBezTo>
                    <a:pt x="0" y="220"/>
                    <a:pt x="0" y="212"/>
                    <a:pt x="4" y="207"/>
                  </a:cubicBezTo>
                  <a:cubicBezTo>
                    <a:pt x="243" y="0"/>
                    <a:pt x="243" y="0"/>
                    <a:pt x="243" y="0"/>
                  </a:cubicBezTo>
                  <a:cubicBezTo>
                    <a:pt x="282" y="449"/>
                    <a:pt x="282" y="449"/>
                    <a:pt x="282" y="449"/>
                  </a:cubicBezTo>
                  <a:lnTo>
                    <a:pt x="20" y="44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1" name="Google Shape;7731;p62"/>
            <p:cNvSpPr/>
            <p:nvPr/>
          </p:nvSpPr>
          <p:spPr>
            <a:xfrm>
              <a:off x="6899917" y="2216713"/>
              <a:ext cx="42978" cy="63267"/>
            </a:xfrm>
            <a:custGeom>
              <a:rect b="b" l="l" r="r" t="t"/>
              <a:pathLst>
                <a:path extrusionOk="0" h="449" w="305">
                  <a:moveTo>
                    <a:pt x="210" y="321"/>
                  </a:moveTo>
                  <a:cubicBezTo>
                    <a:pt x="216" y="326"/>
                    <a:pt x="216" y="334"/>
                    <a:pt x="210" y="339"/>
                  </a:cubicBezTo>
                  <a:cubicBezTo>
                    <a:pt x="82" y="449"/>
                    <a:pt x="82" y="449"/>
                    <a:pt x="82" y="449"/>
                  </a:cubicBezTo>
                  <a:cubicBezTo>
                    <a:pt x="0" y="449"/>
                    <a:pt x="0" y="449"/>
                    <a:pt x="0" y="449"/>
                  </a:cubicBezTo>
                  <a:cubicBezTo>
                    <a:pt x="140" y="329"/>
                    <a:pt x="140" y="329"/>
                    <a:pt x="140" y="329"/>
                  </a:cubicBezTo>
                  <a:cubicBezTo>
                    <a:pt x="71" y="264"/>
                    <a:pt x="71" y="264"/>
                    <a:pt x="71" y="264"/>
                  </a:cubicBezTo>
                  <a:cubicBezTo>
                    <a:pt x="58" y="252"/>
                    <a:pt x="51" y="235"/>
                    <a:pt x="50" y="217"/>
                  </a:cubicBezTo>
                  <a:cubicBezTo>
                    <a:pt x="50" y="200"/>
                    <a:pt x="56" y="183"/>
                    <a:pt x="69" y="170"/>
                  </a:cubicBezTo>
                  <a:cubicBezTo>
                    <a:pt x="201" y="31"/>
                    <a:pt x="201" y="31"/>
                    <a:pt x="201" y="31"/>
                  </a:cubicBezTo>
                  <a:cubicBezTo>
                    <a:pt x="305" y="0"/>
                    <a:pt x="305" y="0"/>
                    <a:pt x="305" y="0"/>
                  </a:cubicBezTo>
                  <a:cubicBezTo>
                    <a:pt x="107" y="207"/>
                    <a:pt x="107" y="207"/>
                    <a:pt x="107" y="207"/>
                  </a:cubicBezTo>
                  <a:cubicBezTo>
                    <a:pt x="103" y="212"/>
                    <a:pt x="103" y="220"/>
                    <a:pt x="108" y="225"/>
                  </a:cubicBezTo>
                  <a:lnTo>
                    <a:pt x="210" y="32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2" name="Google Shape;7732;p62"/>
            <p:cNvSpPr/>
            <p:nvPr/>
          </p:nvSpPr>
          <p:spPr>
            <a:xfrm>
              <a:off x="7013223" y="2216713"/>
              <a:ext cx="42978" cy="63267"/>
            </a:xfrm>
            <a:custGeom>
              <a:rect b="b" l="l" r="r" t="t"/>
              <a:pathLst>
                <a:path extrusionOk="0" h="449" w="305">
                  <a:moveTo>
                    <a:pt x="305" y="449"/>
                  </a:moveTo>
                  <a:cubicBezTo>
                    <a:pt x="223" y="449"/>
                    <a:pt x="223" y="449"/>
                    <a:pt x="223" y="449"/>
                  </a:cubicBezTo>
                  <a:cubicBezTo>
                    <a:pt x="95" y="339"/>
                    <a:pt x="95" y="339"/>
                    <a:pt x="95" y="339"/>
                  </a:cubicBezTo>
                  <a:cubicBezTo>
                    <a:pt x="89" y="334"/>
                    <a:pt x="89" y="326"/>
                    <a:pt x="95" y="321"/>
                  </a:cubicBezTo>
                  <a:cubicBezTo>
                    <a:pt x="197" y="225"/>
                    <a:pt x="197" y="225"/>
                    <a:pt x="197" y="225"/>
                  </a:cubicBezTo>
                  <a:cubicBezTo>
                    <a:pt x="202" y="220"/>
                    <a:pt x="202" y="212"/>
                    <a:pt x="198" y="207"/>
                  </a:cubicBezTo>
                  <a:cubicBezTo>
                    <a:pt x="0" y="0"/>
                    <a:pt x="0" y="0"/>
                    <a:pt x="0" y="0"/>
                  </a:cubicBezTo>
                  <a:cubicBezTo>
                    <a:pt x="104" y="31"/>
                    <a:pt x="104" y="31"/>
                    <a:pt x="104" y="31"/>
                  </a:cubicBezTo>
                  <a:cubicBezTo>
                    <a:pt x="236" y="170"/>
                    <a:pt x="236" y="170"/>
                    <a:pt x="236" y="170"/>
                  </a:cubicBezTo>
                  <a:cubicBezTo>
                    <a:pt x="249" y="183"/>
                    <a:pt x="255" y="200"/>
                    <a:pt x="255" y="217"/>
                  </a:cubicBezTo>
                  <a:cubicBezTo>
                    <a:pt x="254" y="235"/>
                    <a:pt x="247" y="252"/>
                    <a:pt x="234" y="264"/>
                  </a:cubicBezTo>
                  <a:cubicBezTo>
                    <a:pt x="165" y="329"/>
                    <a:pt x="165" y="329"/>
                    <a:pt x="165" y="329"/>
                  </a:cubicBezTo>
                  <a:lnTo>
                    <a:pt x="305" y="449"/>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3" name="Google Shape;7733;p62"/>
            <p:cNvSpPr/>
            <p:nvPr/>
          </p:nvSpPr>
          <p:spPr>
            <a:xfrm>
              <a:off x="6892980" y="2138383"/>
              <a:ext cx="31141" cy="31141"/>
            </a:xfrm>
            <a:custGeom>
              <a:rect b="b" l="l" r="r" t="t"/>
              <a:pathLst>
                <a:path extrusionOk="0" h="221" w="221">
                  <a:moveTo>
                    <a:pt x="111" y="221"/>
                  </a:moveTo>
                  <a:cubicBezTo>
                    <a:pt x="50" y="221"/>
                    <a:pt x="0" y="172"/>
                    <a:pt x="0" y="111"/>
                  </a:cubicBezTo>
                  <a:cubicBezTo>
                    <a:pt x="0" y="49"/>
                    <a:pt x="50" y="0"/>
                    <a:pt x="111" y="0"/>
                  </a:cubicBezTo>
                  <a:cubicBezTo>
                    <a:pt x="172" y="0"/>
                    <a:pt x="221" y="49"/>
                    <a:pt x="221" y="111"/>
                  </a:cubicBezTo>
                  <a:cubicBezTo>
                    <a:pt x="221" y="172"/>
                    <a:pt x="172" y="221"/>
                    <a:pt x="111" y="221"/>
                  </a:cubicBezTo>
                  <a:close/>
                  <a:moveTo>
                    <a:pt x="111" y="62"/>
                  </a:moveTo>
                  <a:cubicBezTo>
                    <a:pt x="84" y="62"/>
                    <a:pt x="62" y="84"/>
                    <a:pt x="62" y="111"/>
                  </a:cubicBezTo>
                  <a:cubicBezTo>
                    <a:pt x="62" y="138"/>
                    <a:pt x="84" y="160"/>
                    <a:pt x="111" y="160"/>
                  </a:cubicBezTo>
                  <a:cubicBezTo>
                    <a:pt x="138" y="160"/>
                    <a:pt x="160" y="138"/>
                    <a:pt x="160" y="111"/>
                  </a:cubicBezTo>
                  <a:cubicBezTo>
                    <a:pt x="160" y="84"/>
                    <a:pt x="138" y="62"/>
                    <a:pt x="111"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4" name="Google Shape;7734;p62"/>
            <p:cNvSpPr/>
            <p:nvPr/>
          </p:nvSpPr>
          <p:spPr>
            <a:xfrm>
              <a:off x="7030854" y="2138961"/>
              <a:ext cx="31141" cy="31141"/>
            </a:xfrm>
            <a:custGeom>
              <a:rect b="b" l="l" r="r" t="t"/>
              <a:pathLst>
                <a:path extrusionOk="0" h="221" w="221">
                  <a:moveTo>
                    <a:pt x="110" y="221"/>
                  </a:moveTo>
                  <a:cubicBezTo>
                    <a:pt x="49" y="221"/>
                    <a:pt x="0" y="172"/>
                    <a:pt x="0" y="111"/>
                  </a:cubicBezTo>
                  <a:cubicBezTo>
                    <a:pt x="0" y="50"/>
                    <a:pt x="49" y="0"/>
                    <a:pt x="110" y="0"/>
                  </a:cubicBezTo>
                  <a:cubicBezTo>
                    <a:pt x="171" y="0"/>
                    <a:pt x="221" y="50"/>
                    <a:pt x="221" y="111"/>
                  </a:cubicBezTo>
                  <a:cubicBezTo>
                    <a:pt x="221" y="172"/>
                    <a:pt x="171" y="221"/>
                    <a:pt x="110" y="221"/>
                  </a:cubicBezTo>
                  <a:close/>
                  <a:moveTo>
                    <a:pt x="110" y="62"/>
                  </a:moveTo>
                  <a:cubicBezTo>
                    <a:pt x="83" y="62"/>
                    <a:pt x="61" y="84"/>
                    <a:pt x="61" y="111"/>
                  </a:cubicBezTo>
                  <a:cubicBezTo>
                    <a:pt x="61" y="138"/>
                    <a:pt x="83" y="160"/>
                    <a:pt x="110" y="160"/>
                  </a:cubicBezTo>
                  <a:cubicBezTo>
                    <a:pt x="137" y="160"/>
                    <a:pt x="159" y="138"/>
                    <a:pt x="159" y="111"/>
                  </a:cubicBezTo>
                  <a:cubicBezTo>
                    <a:pt x="159" y="84"/>
                    <a:pt x="137" y="62"/>
                    <a:pt x="110"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5" name="Google Shape;7735;p62"/>
            <p:cNvSpPr/>
            <p:nvPr/>
          </p:nvSpPr>
          <p:spPr>
            <a:xfrm>
              <a:off x="6887488" y="2108322"/>
              <a:ext cx="180647" cy="40159"/>
            </a:xfrm>
            <a:custGeom>
              <a:rect b="b" l="l" r="r" t="t"/>
              <a:pathLst>
                <a:path extrusionOk="0" h="285" w="1282">
                  <a:moveTo>
                    <a:pt x="165" y="285"/>
                  </a:moveTo>
                  <a:cubicBezTo>
                    <a:pt x="74" y="285"/>
                    <a:pt x="0" y="211"/>
                    <a:pt x="0" y="120"/>
                  </a:cubicBezTo>
                  <a:cubicBezTo>
                    <a:pt x="0" y="54"/>
                    <a:pt x="54" y="0"/>
                    <a:pt x="120" y="0"/>
                  </a:cubicBezTo>
                  <a:cubicBezTo>
                    <a:pt x="1162" y="0"/>
                    <a:pt x="1162" y="0"/>
                    <a:pt x="1162" y="0"/>
                  </a:cubicBezTo>
                  <a:cubicBezTo>
                    <a:pt x="1228" y="0"/>
                    <a:pt x="1282" y="54"/>
                    <a:pt x="1282" y="120"/>
                  </a:cubicBezTo>
                  <a:cubicBezTo>
                    <a:pt x="1282" y="211"/>
                    <a:pt x="1208" y="285"/>
                    <a:pt x="1117" y="285"/>
                  </a:cubicBezTo>
                  <a:lnTo>
                    <a:pt x="165" y="285"/>
                  </a:ln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6" name="Google Shape;7736;p62"/>
            <p:cNvSpPr/>
            <p:nvPr/>
          </p:nvSpPr>
          <p:spPr>
            <a:xfrm>
              <a:off x="6908299" y="2028547"/>
              <a:ext cx="139219" cy="174162"/>
            </a:xfrm>
            <a:custGeom>
              <a:rect b="b" l="l" r="r" t="t"/>
              <a:pathLst>
                <a:path extrusionOk="0" h="1236" w="988">
                  <a:moveTo>
                    <a:pt x="0" y="547"/>
                  </a:moveTo>
                  <a:cubicBezTo>
                    <a:pt x="0" y="338"/>
                    <a:pt x="63" y="170"/>
                    <a:pt x="177" y="67"/>
                  </a:cubicBezTo>
                  <a:cubicBezTo>
                    <a:pt x="494" y="0"/>
                    <a:pt x="494" y="0"/>
                    <a:pt x="494" y="0"/>
                  </a:cubicBezTo>
                  <a:cubicBezTo>
                    <a:pt x="811" y="67"/>
                    <a:pt x="811" y="67"/>
                    <a:pt x="811" y="67"/>
                  </a:cubicBezTo>
                  <a:cubicBezTo>
                    <a:pt x="925" y="170"/>
                    <a:pt x="988" y="338"/>
                    <a:pt x="988" y="547"/>
                  </a:cubicBezTo>
                  <a:cubicBezTo>
                    <a:pt x="988" y="757"/>
                    <a:pt x="984" y="844"/>
                    <a:pt x="898" y="962"/>
                  </a:cubicBezTo>
                  <a:cubicBezTo>
                    <a:pt x="781" y="1125"/>
                    <a:pt x="634" y="1236"/>
                    <a:pt x="494" y="1236"/>
                  </a:cubicBezTo>
                  <a:cubicBezTo>
                    <a:pt x="354" y="1236"/>
                    <a:pt x="207" y="1125"/>
                    <a:pt x="90" y="962"/>
                  </a:cubicBezTo>
                  <a:cubicBezTo>
                    <a:pt x="4" y="844"/>
                    <a:pt x="0" y="757"/>
                    <a:pt x="0" y="547"/>
                  </a:cubicBezTo>
                  <a:close/>
                </a:path>
              </a:pathLst>
            </a:custGeom>
            <a:solidFill>
              <a:srgbClr val="F2D1A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7" name="Google Shape;7737;p62"/>
            <p:cNvSpPr/>
            <p:nvPr/>
          </p:nvSpPr>
          <p:spPr>
            <a:xfrm>
              <a:off x="6933157" y="2025656"/>
              <a:ext cx="89795" cy="46922"/>
            </a:xfrm>
            <a:custGeom>
              <a:rect b="b" l="l" r="r" t="t"/>
              <a:pathLst>
                <a:path extrusionOk="0" h="333" w="634">
                  <a:moveTo>
                    <a:pt x="634" y="87"/>
                  </a:moveTo>
                  <a:cubicBezTo>
                    <a:pt x="616" y="152"/>
                    <a:pt x="570" y="204"/>
                    <a:pt x="503" y="237"/>
                  </a:cubicBezTo>
                  <a:cubicBezTo>
                    <a:pt x="500" y="239"/>
                    <a:pt x="498" y="241"/>
                    <a:pt x="497" y="244"/>
                  </a:cubicBezTo>
                  <a:cubicBezTo>
                    <a:pt x="488" y="274"/>
                    <a:pt x="465" y="300"/>
                    <a:pt x="434" y="311"/>
                  </a:cubicBezTo>
                  <a:cubicBezTo>
                    <a:pt x="396" y="326"/>
                    <a:pt x="356" y="333"/>
                    <a:pt x="317" y="333"/>
                  </a:cubicBezTo>
                  <a:cubicBezTo>
                    <a:pt x="278" y="333"/>
                    <a:pt x="238" y="326"/>
                    <a:pt x="200" y="311"/>
                  </a:cubicBezTo>
                  <a:cubicBezTo>
                    <a:pt x="169" y="300"/>
                    <a:pt x="147" y="275"/>
                    <a:pt x="138" y="245"/>
                  </a:cubicBezTo>
                  <a:cubicBezTo>
                    <a:pt x="137" y="242"/>
                    <a:pt x="134" y="239"/>
                    <a:pt x="131" y="238"/>
                  </a:cubicBezTo>
                  <a:cubicBezTo>
                    <a:pt x="64" y="205"/>
                    <a:pt x="18" y="152"/>
                    <a:pt x="0" y="86"/>
                  </a:cubicBezTo>
                  <a:cubicBezTo>
                    <a:pt x="14" y="73"/>
                    <a:pt x="30" y="61"/>
                    <a:pt x="46" y="50"/>
                  </a:cubicBezTo>
                  <a:cubicBezTo>
                    <a:pt x="120" y="0"/>
                    <a:pt x="309" y="12"/>
                    <a:pt x="309" y="12"/>
                  </a:cubicBezTo>
                  <a:cubicBezTo>
                    <a:pt x="309" y="12"/>
                    <a:pt x="514" y="0"/>
                    <a:pt x="589" y="50"/>
                  </a:cubicBezTo>
                  <a:cubicBezTo>
                    <a:pt x="605" y="61"/>
                    <a:pt x="620" y="73"/>
                    <a:pt x="634" y="87"/>
                  </a:cubicBez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8" name="Google Shape;7738;p62"/>
            <p:cNvSpPr/>
            <p:nvPr/>
          </p:nvSpPr>
          <p:spPr>
            <a:xfrm>
              <a:off x="6964952" y="2125665"/>
              <a:ext cx="26344" cy="11273"/>
            </a:xfrm>
            <a:custGeom>
              <a:rect b="b" l="l" r="r" t="t"/>
              <a:pathLst>
                <a:path extrusionOk="0" h="80" w="186">
                  <a:moveTo>
                    <a:pt x="93" y="80"/>
                  </a:moveTo>
                  <a:cubicBezTo>
                    <a:pt x="68" y="80"/>
                    <a:pt x="44" y="74"/>
                    <a:pt x="21" y="62"/>
                  </a:cubicBezTo>
                  <a:cubicBezTo>
                    <a:pt x="6" y="55"/>
                    <a:pt x="0" y="36"/>
                    <a:pt x="8" y="21"/>
                  </a:cubicBezTo>
                  <a:cubicBezTo>
                    <a:pt x="16" y="6"/>
                    <a:pt x="34" y="0"/>
                    <a:pt x="49" y="7"/>
                  </a:cubicBezTo>
                  <a:cubicBezTo>
                    <a:pt x="77" y="21"/>
                    <a:pt x="109" y="21"/>
                    <a:pt x="137" y="7"/>
                  </a:cubicBezTo>
                  <a:cubicBezTo>
                    <a:pt x="152" y="0"/>
                    <a:pt x="171" y="6"/>
                    <a:pt x="178" y="21"/>
                  </a:cubicBezTo>
                  <a:cubicBezTo>
                    <a:pt x="186" y="36"/>
                    <a:pt x="180" y="55"/>
                    <a:pt x="165" y="62"/>
                  </a:cubicBezTo>
                  <a:cubicBezTo>
                    <a:pt x="142" y="74"/>
                    <a:pt x="118" y="80"/>
                    <a:pt x="93" y="80"/>
                  </a:cubicBez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9" name="Google Shape;7739;p62"/>
            <p:cNvSpPr/>
            <p:nvPr/>
          </p:nvSpPr>
          <p:spPr>
            <a:xfrm>
              <a:off x="6939516" y="2021610"/>
              <a:ext cx="76906" cy="32717"/>
            </a:xfrm>
            <a:custGeom>
              <a:rect b="b" l="l" r="r" t="t"/>
              <a:pathLst>
                <a:path extrusionOk="0" h="231" w="543">
                  <a:moveTo>
                    <a:pt x="543" y="78"/>
                  </a:moveTo>
                  <a:cubicBezTo>
                    <a:pt x="541" y="85"/>
                    <a:pt x="540" y="89"/>
                    <a:pt x="539" y="90"/>
                  </a:cubicBezTo>
                  <a:cubicBezTo>
                    <a:pt x="526" y="152"/>
                    <a:pt x="479" y="203"/>
                    <a:pt x="400" y="231"/>
                  </a:cubicBezTo>
                  <a:cubicBezTo>
                    <a:pt x="141" y="231"/>
                    <a:pt x="141" y="231"/>
                    <a:pt x="141" y="231"/>
                  </a:cubicBezTo>
                  <a:cubicBezTo>
                    <a:pt x="60" y="203"/>
                    <a:pt x="15" y="151"/>
                    <a:pt x="2" y="87"/>
                  </a:cubicBezTo>
                  <a:cubicBezTo>
                    <a:pt x="2" y="87"/>
                    <a:pt x="1" y="83"/>
                    <a:pt x="0" y="78"/>
                  </a:cubicBezTo>
                  <a:cubicBezTo>
                    <a:pt x="74" y="28"/>
                    <a:pt x="165" y="0"/>
                    <a:pt x="271" y="0"/>
                  </a:cubicBezTo>
                  <a:cubicBezTo>
                    <a:pt x="377" y="0"/>
                    <a:pt x="468" y="28"/>
                    <a:pt x="543" y="78"/>
                  </a:cubicBezTo>
                  <a:close/>
                </a:path>
              </a:pathLst>
            </a:custGeom>
            <a:solidFill>
              <a:srgbClr val="E3842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0" name="Google Shape;7740;p62"/>
            <p:cNvSpPr/>
            <p:nvPr/>
          </p:nvSpPr>
          <p:spPr>
            <a:xfrm>
              <a:off x="6958593" y="2151389"/>
              <a:ext cx="39232" cy="15923"/>
            </a:xfrm>
            <a:custGeom>
              <a:rect b="b" l="l" r="r" t="t"/>
              <a:pathLst>
                <a:path extrusionOk="0" h="113" w="277">
                  <a:moveTo>
                    <a:pt x="14" y="0"/>
                  </a:moveTo>
                  <a:cubicBezTo>
                    <a:pt x="262" y="0"/>
                    <a:pt x="262" y="0"/>
                    <a:pt x="262" y="0"/>
                  </a:cubicBezTo>
                  <a:cubicBezTo>
                    <a:pt x="271" y="0"/>
                    <a:pt x="277" y="8"/>
                    <a:pt x="274" y="16"/>
                  </a:cubicBezTo>
                  <a:cubicBezTo>
                    <a:pt x="273" y="21"/>
                    <a:pt x="271" y="27"/>
                    <a:pt x="267" y="34"/>
                  </a:cubicBezTo>
                  <a:cubicBezTo>
                    <a:pt x="250" y="70"/>
                    <a:pt x="141" y="113"/>
                    <a:pt x="141" y="113"/>
                  </a:cubicBezTo>
                  <a:cubicBezTo>
                    <a:pt x="141" y="113"/>
                    <a:pt x="26" y="71"/>
                    <a:pt x="9" y="34"/>
                  </a:cubicBezTo>
                  <a:cubicBezTo>
                    <a:pt x="6" y="27"/>
                    <a:pt x="3" y="21"/>
                    <a:pt x="2" y="16"/>
                  </a:cubicBezTo>
                  <a:cubicBezTo>
                    <a:pt x="0" y="8"/>
                    <a:pt x="5" y="0"/>
                    <a:pt x="14" y="0"/>
                  </a:cubicBezTo>
                  <a:close/>
                </a:path>
              </a:pathLst>
            </a:custGeom>
            <a:solidFill>
              <a:srgbClr val="FCF7E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1" name="Google Shape;7741;p62"/>
            <p:cNvSpPr/>
            <p:nvPr/>
          </p:nvSpPr>
          <p:spPr>
            <a:xfrm>
              <a:off x="6959460" y="2155147"/>
              <a:ext cx="37533" cy="13879"/>
            </a:xfrm>
            <a:custGeom>
              <a:rect b="b" l="l" r="r" t="t"/>
              <a:pathLst>
                <a:path extrusionOk="0" h="97" w="265">
                  <a:moveTo>
                    <a:pt x="265" y="0"/>
                  </a:moveTo>
                  <a:cubicBezTo>
                    <a:pt x="250" y="36"/>
                    <a:pt x="207" y="97"/>
                    <a:pt x="132" y="97"/>
                  </a:cubicBezTo>
                  <a:cubicBezTo>
                    <a:pt x="57" y="97"/>
                    <a:pt x="14" y="36"/>
                    <a:pt x="0" y="0"/>
                  </a:cubicBezTo>
                  <a:cubicBezTo>
                    <a:pt x="30" y="23"/>
                    <a:pt x="74" y="43"/>
                    <a:pt x="132" y="43"/>
                  </a:cubicBezTo>
                  <a:cubicBezTo>
                    <a:pt x="190" y="43"/>
                    <a:pt x="234" y="23"/>
                    <a:pt x="265" y="0"/>
                  </a:cubicBezTo>
                  <a:close/>
                </a:path>
              </a:pathLst>
            </a:custGeom>
            <a:solidFill>
              <a:srgbClr val="F8E5C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2" name="Google Shape;7742;p62"/>
            <p:cNvSpPr/>
            <p:nvPr/>
          </p:nvSpPr>
          <p:spPr>
            <a:xfrm>
              <a:off x="6961483" y="1991260"/>
              <a:ext cx="35227" cy="74681"/>
            </a:xfrm>
            <a:custGeom>
              <a:rect b="b" l="l" r="r" t="t"/>
              <a:pathLst>
                <a:path extrusionOk="0" h="530" w="250">
                  <a:moveTo>
                    <a:pt x="35" y="493"/>
                  </a:moveTo>
                  <a:cubicBezTo>
                    <a:pt x="45" y="497"/>
                    <a:pt x="36" y="512"/>
                    <a:pt x="45" y="514"/>
                  </a:cubicBezTo>
                  <a:cubicBezTo>
                    <a:pt x="102" y="530"/>
                    <a:pt x="158" y="527"/>
                    <a:pt x="214" y="505"/>
                  </a:cubicBezTo>
                  <a:cubicBezTo>
                    <a:pt x="236" y="497"/>
                    <a:pt x="250" y="474"/>
                    <a:pt x="246" y="451"/>
                  </a:cubicBezTo>
                  <a:cubicBezTo>
                    <a:pt x="178" y="51"/>
                    <a:pt x="178" y="51"/>
                    <a:pt x="178" y="51"/>
                  </a:cubicBezTo>
                  <a:cubicBezTo>
                    <a:pt x="175" y="31"/>
                    <a:pt x="163" y="14"/>
                    <a:pt x="145" y="5"/>
                  </a:cubicBezTo>
                  <a:cubicBezTo>
                    <a:pt x="137" y="0"/>
                    <a:pt x="127" y="9"/>
                    <a:pt x="116" y="9"/>
                  </a:cubicBezTo>
                  <a:cubicBezTo>
                    <a:pt x="85" y="9"/>
                    <a:pt x="77" y="20"/>
                    <a:pt x="72" y="50"/>
                  </a:cubicBezTo>
                  <a:cubicBezTo>
                    <a:pt x="4" y="439"/>
                    <a:pt x="4" y="439"/>
                    <a:pt x="4" y="439"/>
                  </a:cubicBezTo>
                  <a:cubicBezTo>
                    <a:pt x="0" y="462"/>
                    <a:pt x="13" y="485"/>
                    <a:pt x="35" y="493"/>
                  </a:cubicBezTo>
                  <a:close/>
                </a:path>
              </a:pathLst>
            </a:custGeom>
            <a:solidFill>
              <a:srgbClr val="F1884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3" name="Google Shape;7743;p62"/>
            <p:cNvSpPr/>
            <p:nvPr/>
          </p:nvSpPr>
          <p:spPr>
            <a:xfrm>
              <a:off x="6958882" y="1990971"/>
              <a:ext cx="23086" cy="72708"/>
            </a:xfrm>
            <a:custGeom>
              <a:rect b="b" l="l" r="r" t="t"/>
              <a:pathLst>
                <a:path extrusionOk="0" h="516" w="163">
                  <a:moveTo>
                    <a:pt x="163" y="7"/>
                  </a:moveTo>
                  <a:cubicBezTo>
                    <a:pt x="159" y="10"/>
                    <a:pt x="155" y="13"/>
                    <a:pt x="151" y="16"/>
                  </a:cubicBezTo>
                  <a:cubicBezTo>
                    <a:pt x="140" y="26"/>
                    <a:pt x="132" y="41"/>
                    <a:pt x="129" y="57"/>
                  </a:cubicBezTo>
                  <a:cubicBezTo>
                    <a:pt x="62" y="493"/>
                    <a:pt x="62" y="493"/>
                    <a:pt x="62" y="493"/>
                  </a:cubicBezTo>
                  <a:cubicBezTo>
                    <a:pt x="61" y="501"/>
                    <a:pt x="61" y="509"/>
                    <a:pt x="63" y="516"/>
                  </a:cubicBezTo>
                  <a:cubicBezTo>
                    <a:pt x="54" y="514"/>
                    <a:pt x="45" y="511"/>
                    <a:pt x="36" y="507"/>
                  </a:cubicBezTo>
                  <a:cubicBezTo>
                    <a:pt x="14" y="499"/>
                    <a:pt x="0" y="476"/>
                    <a:pt x="4" y="453"/>
                  </a:cubicBezTo>
                  <a:cubicBezTo>
                    <a:pt x="72" y="53"/>
                    <a:pt x="72" y="53"/>
                    <a:pt x="72" y="53"/>
                  </a:cubicBezTo>
                  <a:cubicBezTo>
                    <a:pt x="74" y="37"/>
                    <a:pt x="82" y="24"/>
                    <a:pt x="93" y="15"/>
                  </a:cubicBezTo>
                  <a:cubicBezTo>
                    <a:pt x="104" y="5"/>
                    <a:pt x="119" y="0"/>
                    <a:pt x="134" y="0"/>
                  </a:cubicBezTo>
                  <a:cubicBezTo>
                    <a:pt x="145" y="0"/>
                    <a:pt x="155" y="2"/>
                    <a:pt x="163" y="7"/>
                  </a:cubicBezTo>
                  <a:close/>
                </a:path>
              </a:pathLst>
            </a:custGeom>
            <a:solidFill>
              <a:srgbClr val="E3842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4" name="Google Shape;7744;p62"/>
            <p:cNvSpPr/>
            <p:nvPr/>
          </p:nvSpPr>
          <p:spPr>
            <a:xfrm>
              <a:off x="6961773" y="2183473"/>
              <a:ext cx="34382" cy="45090"/>
            </a:xfrm>
            <a:custGeom>
              <a:rect b="b" l="l" r="r" t="t"/>
              <a:pathLst>
                <a:path extrusionOk="0" h="320" w="244">
                  <a:moveTo>
                    <a:pt x="2" y="138"/>
                  </a:moveTo>
                  <a:cubicBezTo>
                    <a:pt x="2" y="138"/>
                    <a:pt x="71" y="277"/>
                    <a:pt x="102" y="312"/>
                  </a:cubicBezTo>
                  <a:cubicBezTo>
                    <a:pt x="108" y="320"/>
                    <a:pt x="120" y="320"/>
                    <a:pt x="126" y="312"/>
                  </a:cubicBezTo>
                  <a:cubicBezTo>
                    <a:pt x="133" y="305"/>
                    <a:pt x="143" y="312"/>
                    <a:pt x="153" y="299"/>
                  </a:cubicBezTo>
                  <a:cubicBezTo>
                    <a:pt x="188" y="255"/>
                    <a:pt x="235" y="189"/>
                    <a:pt x="238" y="139"/>
                  </a:cubicBezTo>
                  <a:cubicBezTo>
                    <a:pt x="244" y="62"/>
                    <a:pt x="222" y="0"/>
                    <a:pt x="114" y="0"/>
                  </a:cubicBezTo>
                  <a:cubicBezTo>
                    <a:pt x="97" y="0"/>
                    <a:pt x="82" y="1"/>
                    <a:pt x="69" y="4"/>
                  </a:cubicBezTo>
                  <a:cubicBezTo>
                    <a:pt x="0" y="20"/>
                    <a:pt x="2" y="138"/>
                    <a:pt x="2" y="138"/>
                  </a:cubicBezTo>
                  <a:close/>
                </a:path>
              </a:pathLst>
            </a:custGeom>
            <a:solidFill>
              <a:srgbClr val="9B6B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5" name="Google Shape;7745;p62"/>
            <p:cNvSpPr/>
            <p:nvPr/>
          </p:nvSpPr>
          <p:spPr>
            <a:xfrm>
              <a:off x="6959749" y="2184051"/>
              <a:ext cx="23673" cy="47063"/>
            </a:xfrm>
            <a:custGeom>
              <a:rect b="b" l="l" r="r" t="t"/>
              <a:pathLst>
                <a:path extrusionOk="0" h="334" w="168">
                  <a:moveTo>
                    <a:pt x="168" y="295"/>
                  </a:moveTo>
                  <a:cubicBezTo>
                    <a:pt x="158" y="308"/>
                    <a:pt x="148" y="318"/>
                    <a:pt x="142" y="326"/>
                  </a:cubicBezTo>
                  <a:cubicBezTo>
                    <a:pt x="135" y="334"/>
                    <a:pt x="123" y="334"/>
                    <a:pt x="117" y="326"/>
                  </a:cubicBezTo>
                  <a:cubicBezTo>
                    <a:pt x="86" y="291"/>
                    <a:pt x="9" y="197"/>
                    <a:pt x="5" y="135"/>
                  </a:cubicBezTo>
                  <a:cubicBezTo>
                    <a:pt x="0" y="70"/>
                    <a:pt x="15" y="16"/>
                    <a:pt x="84" y="0"/>
                  </a:cubicBezTo>
                  <a:cubicBezTo>
                    <a:pt x="60" y="26"/>
                    <a:pt x="55" y="64"/>
                    <a:pt x="58" y="106"/>
                  </a:cubicBezTo>
                  <a:cubicBezTo>
                    <a:pt x="62" y="166"/>
                    <a:pt x="136" y="258"/>
                    <a:pt x="168" y="295"/>
                  </a:cubicBez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6" name="Google Shape;7746;p62"/>
            <p:cNvSpPr/>
            <p:nvPr/>
          </p:nvSpPr>
          <p:spPr>
            <a:xfrm>
              <a:off x="6999917" y="2097626"/>
              <a:ext cx="8683" cy="14575"/>
            </a:xfrm>
            <a:custGeom>
              <a:rect b="b" l="l" r="r" t="t"/>
              <a:pathLst>
                <a:path extrusionOk="0" h="140" w="61">
                  <a:moveTo>
                    <a:pt x="31" y="140"/>
                  </a:moveTo>
                  <a:cubicBezTo>
                    <a:pt x="13" y="140"/>
                    <a:pt x="0" y="126"/>
                    <a:pt x="0" y="109"/>
                  </a:cubicBezTo>
                  <a:cubicBezTo>
                    <a:pt x="0" y="31"/>
                    <a:pt x="0" y="31"/>
                    <a:pt x="0" y="31"/>
                  </a:cubicBezTo>
                  <a:cubicBezTo>
                    <a:pt x="0" y="14"/>
                    <a:pt x="13" y="0"/>
                    <a:pt x="31" y="0"/>
                  </a:cubicBezTo>
                  <a:cubicBezTo>
                    <a:pt x="48" y="0"/>
                    <a:pt x="61" y="14"/>
                    <a:pt x="61" y="31"/>
                  </a:cubicBezTo>
                  <a:cubicBezTo>
                    <a:pt x="61" y="109"/>
                    <a:pt x="61" y="109"/>
                    <a:pt x="61" y="109"/>
                  </a:cubicBezTo>
                  <a:cubicBezTo>
                    <a:pt x="61" y="126"/>
                    <a:pt x="48" y="140"/>
                    <a:pt x="31" y="14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7" name="Google Shape;7747;p62"/>
            <p:cNvSpPr/>
            <p:nvPr/>
          </p:nvSpPr>
          <p:spPr>
            <a:xfrm>
              <a:off x="6947025" y="2097626"/>
              <a:ext cx="8683" cy="14575"/>
            </a:xfrm>
            <a:custGeom>
              <a:rect b="b" l="l" r="r" t="t"/>
              <a:pathLst>
                <a:path extrusionOk="0" h="140" w="61">
                  <a:moveTo>
                    <a:pt x="31" y="140"/>
                  </a:moveTo>
                  <a:cubicBezTo>
                    <a:pt x="13" y="140"/>
                    <a:pt x="0" y="126"/>
                    <a:pt x="0" y="109"/>
                  </a:cubicBezTo>
                  <a:cubicBezTo>
                    <a:pt x="0" y="31"/>
                    <a:pt x="0" y="31"/>
                    <a:pt x="0" y="31"/>
                  </a:cubicBezTo>
                  <a:cubicBezTo>
                    <a:pt x="0" y="14"/>
                    <a:pt x="13" y="0"/>
                    <a:pt x="31" y="0"/>
                  </a:cubicBezTo>
                  <a:cubicBezTo>
                    <a:pt x="48" y="0"/>
                    <a:pt x="61" y="14"/>
                    <a:pt x="61" y="31"/>
                  </a:cubicBezTo>
                  <a:cubicBezTo>
                    <a:pt x="61" y="109"/>
                    <a:pt x="61" y="109"/>
                    <a:pt x="61" y="109"/>
                  </a:cubicBezTo>
                  <a:cubicBezTo>
                    <a:pt x="61" y="126"/>
                    <a:pt x="48" y="140"/>
                    <a:pt x="31" y="14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48" name="Google Shape;7748;p62"/>
          <p:cNvGrpSpPr/>
          <p:nvPr/>
        </p:nvGrpSpPr>
        <p:grpSpPr>
          <a:xfrm>
            <a:off x="5120105" y="1991862"/>
            <a:ext cx="223733" cy="289070"/>
            <a:chOff x="5120105" y="1991862"/>
            <a:chExt cx="223733" cy="289070"/>
          </a:xfrm>
        </p:grpSpPr>
        <p:sp>
          <p:nvSpPr>
            <p:cNvPr id="7749" name="Google Shape;7749;p62"/>
            <p:cNvSpPr/>
            <p:nvPr/>
          </p:nvSpPr>
          <p:spPr>
            <a:xfrm>
              <a:off x="5194968" y="2177138"/>
              <a:ext cx="77048" cy="41356"/>
            </a:xfrm>
            <a:custGeom>
              <a:rect b="b" l="l" r="r" t="t"/>
              <a:pathLst>
                <a:path extrusionOk="0" h="292" w="544">
                  <a:moveTo>
                    <a:pt x="544" y="86"/>
                  </a:moveTo>
                  <a:cubicBezTo>
                    <a:pt x="524" y="75"/>
                    <a:pt x="509" y="57"/>
                    <a:pt x="501" y="35"/>
                  </a:cubicBezTo>
                  <a:cubicBezTo>
                    <a:pt x="496" y="24"/>
                    <a:pt x="71" y="0"/>
                    <a:pt x="71" y="0"/>
                  </a:cubicBezTo>
                  <a:cubicBezTo>
                    <a:pt x="71" y="44"/>
                    <a:pt x="42" y="114"/>
                    <a:pt x="0" y="127"/>
                  </a:cubicBezTo>
                  <a:cubicBezTo>
                    <a:pt x="0" y="127"/>
                    <a:pt x="239" y="292"/>
                    <a:pt x="497" y="233"/>
                  </a:cubicBezTo>
                  <a:lnTo>
                    <a:pt x="544" y="86"/>
                  </a:lnTo>
                  <a:close/>
                </a:path>
              </a:pathLst>
            </a:custGeom>
            <a:solidFill>
              <a:srgbClr val="FAD9A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0" name="Google Shape;7750;p62"/>
            <p:cNvSpPr/>
            <p:nvPr/>
          </p:nvSpPr>
          <p:spPr>
            <a:xfrm>
              <a:off x="5192367" y="2155171"/>
              <a:ext cx="73507" cy="42554"/>
            </a:xfrm>
            <a:custGeom>
              <a:rect b="b" l="l" r="r" t="t"/>
              <a:pathLst>
                <a:path extrusionOk="0" h="302" w="519">
                  <a:moveTo>
                    <a:pt x="512" y="157"/>
                  </a:moveTo>
                  <a:cubicBezTo>
                    <a:pt x="512" y="0"/>
                    <a:pt x="512" y="0"/>
                    <a:pt x="512" y="0"/>
                  </a:cubicBezTo>
                  <a:cubicBezTo>
                    <a:pt x="50" y="0"/>
                    <a:pt x="50" y="0"/>
                    <a:pt x="50" y="0"/>
                  </a:cubicBezTo>
                  <a:cubicBezTo>
                    <a:pt x="50" y="157"/>
                    <a:pt x="50" y="157"/>
                    <a:pt x="50" y="157"/>
                  </a:cubicBezTo>
                  <a:cubicBezTo>
                    <a:pt x="50" y="193"/>
                    <a:pt x="30" y="226"/>
                    <a:pt x="0" y="243"/>
                  </a:cubicBezTo>
                  <a:cubicBezTo>
                    <a:pt x="30" y="302"/>
                    <a:pt x="30" y="302"/>
                    <a:pt x="30" y="302"/>
                  </a:cubicBezTo>
                  <a:cubicBezTo>
                    <a:pt x="46" y="293"/>
                    <a:pt x="60" y="282"/>
                    <a:pt x="72" y="269"/>
                  </a:cubicBezTo>
                  <a:cubicBezTo>
                    <a:pt x="93" y="245"/>
                    <a:pt x="124" y="236"/>
                    <a:pt x="154" y="245"/>
                  </a:cubicBezTo>
                  <a:cubicBezTo>
                    <a:pt x="194" y="258"/>
                    <a:pt x="237" y="265"/>
                    <a:pt x="281" y="265"/>
                  </a:cubicBezTo>
                  <a:cubicBezTo>
                    <a:pt x="369" y="265"/>
                    <a:pt x="451" y="238"/>
                    <a:pt x="519" y="192"/>
                  </a:cubicBezTo>
                  <a:cubicBezTo>
                    <a:pt x="514" y="181"/>
                    <a:pt x="512" y="170"/>
                    <a:pt x="512" y="157"/>
                  </a:cubicBezTo>
                  <a:close/>
                </a:path>
              </a:pathLst>
            </a:custGeom>
            <a:solidFill>
              <a:srgbClr val="F2C59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1" name="Google Shape;7751;p62"/>
            <p:cNvSpPr/>
            <p:nvPr/>
          </p:nvSpPr>
          <p:spPr>
            <a:xfrm>
              <a:off x="5124441" y="2191879"/>
              <a:ext cx="219397" cy="89054"/>
            </a:xfrm>
            <a:custGeom>
              <a:rect b="b" l="l" r="r" t="t"/>
              <a:pathLst>
                <a:path extrusionOk="0" h="632" w="1557">
                  <a:moveTo>
                    <a:pt x="1415" y="95"/>
                  </a:moveTo>
                  <a:cubicBezTo>
                    <a:pt x="1092" y="0"/>
                    <a:pt x="1092" y="0"/>
                    <a:pt x="1092" y="0"/>
                  </a:cubicBezTo>
                  <a:cubicBezTo>
                    <a:pt x="764" y="137"/>
                    <a:pt x="764" y="137"/>
                    <a:pt x="764" y="137"/>
                  </a:cubicBezTo>
                  <a:cubicBezTo>
                    <a:pt x="467" y="18"/>
                    <a:pt x="467" y="18"/>
                    <a:pt x="467" y="18"/>
                  </a:cubicBezTo>
                  <a:cubicBezTo>
                    <a:pt x="143" y="95"/>
                    <a:pt x="143" y="95"/>
                    <a:pt x="143" y="95"/>
                  </a:cubicBezTo>
                  <a:cubicBezTo>
                    <a:pt x="58" y="120"/>
                    <a:pt x="0" y="197"/>
                    <a:pt x="0" y="285"/>
                  </a:cubicBezTo>
                  <a:cubicBezTo>
                    <a:pt x="0" y="533"/>
                    <a:pt x="0" y="533"/>
                    <a:pt x="0" y="533"/>
                  </a:cubicBezTo>
                  <a:cubicBezTo>
                    <a:pt x="37" y="626"/>
                    <a:pt x="37" y="626"/>
                    <a:pt x="37" y="626"/>
                  </a:cubicBezTo>
                  <a:cubicBezTo>
                    <a:pt x="48" y="630"/>
                    <a:pt x="59" y="632"/>
                    <a:pt x="70" y="632"/>
                  </a:cubicBezTo>
                  <a:cubicBezTo>
                    <a:pt x="1458" y="632"/>
                    <a:pt x="1458" y="632"/>
                    <a:pt x="1458" y="632"/>
                  </a:cubicBezTo>
                  <a:cubicBezTo>
                    <a:pt x="1512" y="632"/>
                    <a:pt x="1557" y="588"/>
                    <a:pt x="1557" y="533"/>
                  </a:cubicBezTo>
                  <a:cubicBezTo>
                    <a:pt x="1557" y="285"/>
                    <a:pt x="1557" y="285"/>
                    <a:pt x="1557" y="285"/>
                  </a:cubicBezTo>
                  <a:cubicBezTo>
                    <a:pt x="1557" y="197"/>
                    <a:pt x="1499" y="120"/>
                    <a:pt x="1415" y="9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2" name="Google Shape;7752;p62"/>
            <p:cNvSpPr/>
            <p:nvPr/>
          </p:nvSpPr>
          <p:spPr>
            <a:xfrm>
              <a:off x="5120105" y="2189278"/>
              <a:ext cx="172474" cy="91068"/>
            </a:xfrm>
            <a:custGeom>
              <a:rect b="b" l="l" r="r" t="t"/>
              <a:pathLst>
                <a:path extrusionOk="0" h="643" w="1224">
                  <a:moveTo>
                    <a:pt x="1224" y="47"/>
                  </a:moveTo>
                  <a:cubicBezTo>
                    <a:pt x="1095" y="9"/>
                    <a:pt x="1095" y="9"/>
                    <a:pt x="1095" y="9"/>
                  </a:cubicBezTo>
                  <a:cubicBezTo>
                    <a:pt x="1088" y="7"/>
                    <a:pt x="1080" y="4"/>
                    <a:pt x="1074" y="0"/>
                  </a:cubicBezTo>
                  <a:cubicBezTo>
                    <a:pt x="994" y="55"/>
                    <a:pt x="897" y="88"/>
                    <a:pt x="793" y="88"/>
                  </a:cubicBezTo>
                  <a:cubicBezTo>
                    <a:pt x="714" y="88"/>
                    <a:pt x="640" y="69"/>
                    <a:pt x="574" y="36"/>
                  </a:cubicBezTo>
                  <a:cubicBezTo>
                    <a:pt x="362" y="47"/>
                    <a:pt x="362" y="47"/>
                    <a:pt x="362" y="47"/>
                  </a:cubicBezTo>
                  <a:cubicBezTo>
                    <a:pt x="142" y="112"/>
                    <a:pt x="142" y="112"/>
                    <a:pt x="142" y="112"/>
                  </a:cubicBezTo>
                  <a:cubicBezTo>
                    <a:pt x="58" y="137"/>
                    <a:pt x="0" y="214"/>
                    <a:pt x="0" y="302"/>
                  </a:cubicBezTo>
                  <a:cubicBezTo>
                    <a:pt x="0" y="550"/>
                    <a:pt x="0" y="550"/>
                    <a:pt x="0" y="550"/>
                  </a:cubicBezTo>
                  <a:cubicBezTo>
                    <a:pt x="0" y="593"/>
                    <a:pt x="28" y="630"/>
                    <a:pt x="66" y="643"/>
                  </a:cubicBezTo>
                  <a:cubicBezTo>
                    <a:pt x="66" y="302"/>
                    <a:pt x="66" y="302"/>
                    <a:pt x="66" y="302"/>
                  </a:cubicBezTo>
                  <a:cubicBezTo>
                    <a:pt x="66" y="243"/>
                    <a:pt x="105" y="192"/>
                    <a:pt x="161" y="175"/>
                  </a:cubicBezTo>
                  <a:cubicBezTo>
                    <a:pt x="424" y="98"/>
                    <a:pt x="424" y="98"/>
                    <a:pt x="424" y="98"/>
                  </a:cubicBezTo>
                  <a:cubicBezTo>
                    <a:pt x="528" y="174"/>
                    <a:pt x="655" y="220"/>
                    <a:pt x="793" y="220"/>
                  </a:cubicBezTo>
                  <a:cubicBezTo>
                    <a:pt x="960" y="220"/>
                    <a:pt x="1111" y="154"/>
                    <a:pt x="1224" y="4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3" name="Google Shape;7753;p62"/>
            <p:cNvSpPr/>
            <p:nvPr/>
          </p:nvSpPr>
          <p:spPr>
            <a:xfrm>
              <a:off x="5180516" y="2033773"/>
              <a:ext cx="130060" cy="130339"/>
            </a:xfrm>
            <a:custGeom>
              <a:rect b="b" l="l" r="r" t="t"/>
              <a:pathLst>
                <a:path extrusionOk="0" h="925" w="923">
                  <a:moveTo>
                    <a:pt x="840" y="364"/>
                  </a:moveTo>
                  <a:cubicBezTo>
                    <a:pt x="828" y="364"/>
                    <a:pt x="828" y="364"/>
                    <a:pt x="828" y="364"/>
                  </a:cubicBezTo>
                  <a:cubicBezTo>
                    <a:pt x="762" y="0"/>
                    <a:pt x="762" y="0"/>
                    <a:pt x="762" y="0"/>
                  </a:cubicBezTo>
                  <a:cubicBezTo>
                    <a:pt x="32" y="0"/>
                    <a:pt x="32" y="0"/>
                    <a:pt x="32" y="0"/>
                  </a:cubicBezTo>
                  <a:cubicBezTo>
                    <a:pt x="0" y="529"/>
                    <a:pt x="0" y="529"/>
                    <a:pt x="0" y="529"/>
                  </a:cubicBezTo>
                  <a:cubicBezTo>
                    <a:pt x="17" y="751"/>
                    <a:pt x="140" y="925"/>
                    <a:pt x="366" y="925"/>
                  </a:cubicBezTo>
                  <a:cubicBezTo>
                    <a:pt x="592" y="925"/>
                    <a:pt x="777" y="751"/>
                    <a:pt x="794" y="529"/>
                  </a:cubicBezTo>
                  <a:cubicBezTo>
                    <a:pt x="840" y="529"/>
                    <a:pt x="840" y="529"/>
                    <a:pt x="840" y="529"/>
                  </a:cubicBezTo>
                  <a:cubicBezTo>
                    <a:pt x="886" y="529"/>
                    <a:pt x="923" y="492"/>
                    <a:pt x="923" y="446"/>
                  </a:cubicBezTo>
                  <a:cubicBezTo>
                    <a:pt x="923" y="401"/>
                    <a:pt x="886" y="364"/>
                    <a:pt x="840" y="364"/>
                  </a:cubicBezTo>
                  <a:close/>
                </a:path>
              </a:pathLst>
            </a:custGeom>
            <a:solidFill>
              <a:srgbClr val="FBE7C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4" name="Google Shape;7754;p62"/>
            <p:cNvSpPr/>
            <p:nvPr/>
          </p:nvSpPr>
          <p:spPr>
            <a:xfrm>
              <a:off x="5152189" y="2033773"/>
              <a:ext cx="140205" cy="130339"/>
            </a:xfrm>
            <a:custGeom>
              <a:rect b="b" l="l" r="r" t="t"/>
              <a:pathLst>
                <a:path extrusionOk="0" h="925" w="995">
                  <a:moveTo>
                    <a:pt x="137" y="0"/>
                  </a:moveTo>
                  <a:cubicBezTo>
                    <a:pt x="104" y="364"/>
                    <a:pt x="104" y="364"/>
                    <a:pt x="104" y="364"/>
                  </a:cubicBezTo>
                  <a:cubicBezTo>
                    <a:pt x="92" y="364"/>
                    <a:pt x="92" y="364"/>
                    <a:pt x="92" y="364"/>
                  </a:cubicBezTo>
                  <a:cubicBezTo>
                    <a:pt x="49" y="364"/>
                    <a:pt x="9" y="395"/>
                    <a:pt x="5" y="438"/>
                  </a:cubicBezTo>
                  <a:cubicBezTo>
                    <a:pt x="0" y="487"/>
                    <a:pt x="39" y="529"/>
                    <a:pt x="87" y="529"/>
                  </a:cubicBezTo>
                  <a:cubicBezTo>
                    <a:pt x="138" y="529"/>
                    <a:pt x="138" y="529"/>
                    <a:pt x="138" y="529"/>
                  </a:cubicBezTo>
                  <a:cubicBezTo>
                    <a:pt x="155" y="751"/>
                    <a:pt x="340" y="925"/>
                    <a:pt x="566" y="925"/>
                  </a:cubicBezTo>
                  <a:cubicBezTo>
                    <a:pt x="589" y="925"/>
                    <a:pt x="611" y="923"/>
                    <a:pt x="632" y="920"/>
                  </a:cubicBezTo>
                  <a:cubicBezTo>
                    <a:pt x="426" y="888"/>
                    <a:pt x="269" y="711"/>
                    <a:pt x="269" y="496"/>
                  </a:cubicBezTo>
                  <a:cubicBezTo>
                    <a:pt x="269" y="166"/>
                    <a:pt x="269" y="166"/>
                    <a:pt x="269" y="166"/>
                  </a:cubicBezTo>
                  <a:cubicBezTo>
                    <a:pt x="269" y="129"/>
                    <a:pt x="298" y="100"/>
                    <a:pt x="335" y="100"/>
                  </a:cubicBezTo>
                  <a:cubicBezTo>
                    <a:pt x="600" y="100"/>
                    <a:pt x="600" y="100"/>
                    <a:pt x="600" y="100"/>
                  </a:cubicBezTo>
                  <a:cubicBezTo>
                    <a:pt x="627" y="120"/>
                    <a:pt x="661" y="133"/>
                    <a:pt x="698" y="133"/>
                  </a:cubicBezTo>
                  <a:cubicBezTo>
                    <a:pt x="725" y="133"/>
                    <a:pt x="750" y="125"/>
                    <a:pt x="773" y="114"/>
                  </a:cubicBezTo>
                  <a:cubicBezTo>
                    <a:pt x="817" y="146"/>
                    <a:pt x="871" y="166"/>
                    <a:pt x="929" y="166"/>
                  </a:cubicBezTo>
                  <a:cubicBezTo>
                    <a:pt x="952" y="166"/>
                    <a:pt x="974" y="162"/>
                    <a:pt x="995" y="157"/>
                  </a:cubicBezTo>
                  <a:cubicBezTo>
                    <a:pt x="995" y="0"/>
                    <a:pt x="995" y="0"/>
                    <a:pt x="995" y="0"/>
                  </a:cubicBezTo>
                  <a:lnTo>
                    <a:pt x="137" y="0"/>
                  </a:lnTo>
                  <a:close/>
                </a:path>
              </a:pathLst>
            </a:custGeom>
            <a:solidFill>
              <a:srgbClr val="FAD9A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5" name="Google Shape;7755;p62"/>
            <p:cNvSpPr/>
            <p:nvPr/>
          </p:nvSpPr>
          <p:spPr>
            <a:xfrm>
              <a:off x="5168087" y="1991862"/>
              <a:ext cx="133019" cy="93140"/>
            </a:xfrm>
            <a:custGeom>
              <a:rect b="b" l="l" r="r" t="t"/>
              <a:pathLst>
                <a:path extrusionOk="0" h="661" w="944">
                  <a:moveTo>
                    <a:pt x="942" y="303"/>
                  </a:moveTo>
                  <a:cubicBezTo>
                    <a:pt x="817" y="0"/>
                    <a:pt x="817" y="0"/>
                    <a:pt x="817" y="0"/>
                  </a:cubicBezTo>
                  <a:cubicBezTo>
                    <a:pt x="355" y="0"/>
                    <a:pt x="355" y="0"/>
                    <a:pt x="355" y="0"/>
                  </a:cubicBezTo>
                  <a:cubicBezTo>
                    <a:pt x="94" y="0"/>
                    <a:pt x="0" y="135"/>
                    <a:pt x="16" y="291"/>
                  </a:cubicBezTo>
                  <a:cubicBezTo>
                    <a:pt x="91" y="449"/>
                    <a:pt x="91" y="449"/>
                    <a:pt x="91" y="449"/>
                  </a:cubicBezTo>
                  <a:cubicBezTo>
                    <a:pt x="91" y="376"/>
                    <a:pt x="150" y="317"/>
                    <a:pt x="223" y="317"/>
                  </a:cubicBezTo>
                  <a:cubicBezTo>
                    <a:pt x="817" y="317"/>
                    <a:pt x="817" y="317"/>
                    <a:pt x="817" y="317"/>
                  </a:cubicBezTo>
                  <a:cubicBezTo>
                    <a:pt x="817" y="595"/>
                    <a:pt x="817" y="595"/>
                    <a:pt x="817" y="595"/>
                  </a:cubicBezTo>
                  <a:cubicBezTo>
                    <a:pt x="817" y="631"/>
                    <a:pt x="847" y="661"/>
                    <a:pt x="883" y="661"/>
                  </a:cubicBezTo>
                  <a:cubicBezTo>
                    <a:pt x="916" y="661"/>
                    <a:pt x="916" y="661"/>
                    <a:pt x="916" y="661"/>
                  </a:cubicBezTo>
                  <a:cubicBezTo>
                    <a:pt x="944" y="303"/>
                    <a:pt x="944" y="303"/>
                    <a:pt x="944" y="303"/>
                  </a:cubicBezTo>
                  <a:lnTo>
                    <a:pt x="942" y="303"/>
                  </a:lnTo>
                  <a:close/>
                </a:path>
              </a:pathLst>
            </a:custGeom>
            <a:solidFill>
              <a:srgbClr val="F6A45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6" name="Google Shape;7756;p62"/>
            <p:cNvSpPr/>
            <p:nvPr/>
          </p:nvSpPr>
          <p:spPr>
            <a:xfrm>
              <a:off x="5159415" y="1991862"/>
              <a:ext cx="58619" cy="93140"/>
            </a:xfrm>
            <a:custGeom>
              <a:rect b="b" l="l" r="r" t="t"/>
              <a:pathLst>
                <a:path extrusionOk="0" h="661" w="416">
                  <a:moveTo>
                    <a:pt x="416" y="0"/>
                  </a:moveTo>
                  <a:cubicBezTo>
                    <a:pt x="278" y="0"/>
                    <a:pt x="278" y="0"/>
                    <a:pt x="278" y="0"/>
                  </a:cubicBezTo>
                  <a:cubicBezTo>
                    <a:pt x="122" y="0"/>
                    <a:pt x="0" y="135"/>
                    <a:pt x="16" y="291"/>
                  </a:cubicBezTo>
                  <a:cubicBezTo>
                    <a:pt x="53" y="661"/>
                    <a:pt x="53" y="661"/>
                    <a:pt x="53" y="661"/>
                  </a:cubicBezTo>
                  <a:cubicBezTo>
                    <a:pt x="86" y="661"/>
                    <a:pt x="86" y="661"/>
                    <a:pt x="86" y="661"/>
                  </a:cubicBezTo>
                  <a:cubicBezTo>
                    <a:pt x="122" y="661"/>
                    <a:pt x="152" y="631"/>
                    <a:pt x="152" y="595"/>
                  </a:cubicBezTo>
                  <a:cubicBezTo>
                    <a:pt x="152" y="430"/>
                    <a:pt x="152" y="430"/>
                    <a:pt x="152" y="430"/>
                  </a:cubicBezTo>
                  <a:cubicBezTo>
                    <a:pt x="152" y="264"/>
                    <a:pt x="152" y="264"/>
                    <a:pt x="152" y="264"/>
                  </a:cubicBezTo>
                  <a:cubicBezTo>
                    <a:pt x="152" y="118"/>
                    <a:pt x="270" y="0"/>
                    <a:pt x="416" y="0"/>
                  </a:cubicBezTo>
                  <a:close/>
                </a:path>
              </a:pathLst>
            </a:custGeom>
            <a:solidFill>
              <a:srgbClr val="F1865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7" name="Google Shape;7757;p62"/>
            <p:cNvSpPr/>
            <p:nvPr/>
          </p:nvSpPr>
          <p:spPr>
            <a:xfrm>
              <a:off x="5199593" y="2085223"/>
              <a:ext cx="9252" cy="13878"/>
            </a:xfrm>
            <a:custGeom>
              <a:rect b="b" l="l" r="r" t="t"/>
              <a:pathLst>
                <a:path extrusionOk="0" h="99" w="66">
                  <a:moveTo>
                    <a:pt x="33" y="99"/>
                  </a:moveTo>
                  <a:cubicBezTo>
                    <a:pt x="15" y="99"/>
                    <a:pt x="0" y="84"/>
                    <a:pt x="0" y="66"/>
                  </a:cubicBezTo>
                  <a:cubicBezTo>
                    <a:pt x="0" y="33"/>
                    <a:pt x="0" y="33"/>
                    <a:pt x="0" y="33"/>
                  </a:cubicBezTo>
                  <a:cubicBezTo>
                    <a:pt x="0" y="15"/>
                    <a:pt x="15" y="0"/>
                    <a:pt x="33" y="0"/>
                  </a:cubicBezTo>
                  <a:cubicBezTo>
                    <a:pt x="51" y="0"/>
                    <a:pt x="66" y="15"/>
                    <a:pt x="66" y="33"/>
                  </a:cubicBezTo>
                  <a:cubicBezTo>
                    <a:pt x="66" y="66"/>
                    <a:pt x="66" y="66"/>
                    <a:pt x="66" y="66"/>
                  </a:cubicBezTo>
                  <a:cubicBezTo>
                    <a:pt x="66" y="84"/>
                    <a:pt x="51" y="99"/>
                    <a:pt x="33" y="9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8" name="Google Shape;7758;p62"/>
            <p:cNvSpPr/>
            <p:nvPr/>
          </p:nvSpPr>
          <p:spPr>
            <a:xfrm>
              <a:off x="5255379" y="2085223"/>
              <a:ext cx="9252" cy="13878"/>
            </a:xfrm>
            <a:custGeom>
              <a:rect b="b" l="l" r="r" t="t"/>
              <a:pathLst>
                <a:path extrusionOk="0" h="99" w="66">
                  <a:moveTo>
                    <a:pt x="33" y="99"/>
                  </a:moveTo>
                  <a:cubicBezTo>
                    <a:pt x="15" y="99"/>
                    <a:pt x="0" y="84"/>
                    <a:pt x="0" y="66"/>
                  </a:cubicBezTo>
                  <a:cubicBezTo>
                    <a:pt x="0" y="33"/>
                    <a:pt x="0" y="33"/>
                    <a:pt x="0" y="33"/>
                  </a:cubicBezTo>
                  <a:cubicBezTo>
                    <a:pt x="0" y="15"/>
                    <a:pt x="15" y="0"/>
                    <a:pt x="33" y="0"/>
                  </a:cubicBezTo>
                  <a:cubicBezTo>
                    <a:pt x="51" y="0"/>
                    <a:pt x="66" y="15"/>
                    <a:pt x="66" y="33"/>
                  </a:cubicBezTo>
                  <a:cubicBezTo>
                    <a:pt x="66" y="66"/>
                    <a:pt x="66" y="66"/>
                    <a:pt x="66" y="66"/>
                  </a:cubicBezTo>
                  <a:cubicBezTo>
                    <a:pt x="66" y="84"/>
                    <a:pt x="51" y="99"/>
                    <a:pt x="33" y="9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9" name="Google Shape;7759;p62"/>
            <p:cNvSpPr/>
            <p:nvPr/>
          </p:nvSpPr>
          <p:spPr>
            <a:xfrm>
              <a:off x="5194968" y="2071349"/>
              <a:ext cx="18505" cy="9252"/>
            </a:xfrm>
            <a:custGeom>
              <a:rect b="b" l="l" r="r" t="t"/>
              <a:pathLst>
                <a:path extrusionOk="0" h="66" w="132">
                  <a:moveTo>
                    <a:pt x="99" y="66"/>
                  </a:moveTo>
                  <a:cubicBezTo>
                    <a:pt x="33" y="66"/>
                    <a:pt x="33" y="66"/>
                    <a:pt x="33" y="66"/>
                  </a:cubicBezTo>
                  <a:cubicBezTo>
                    <a:pt x="15" y="66"/>
                    <a:pt x="0" y="51"/>
                    <a:pt x="0" y="33"/>
                  </a:cubicBezTo>
                  <a:cubicBezTo>
                    <a:pt x="0" y="14"/>
                    <a:pt x="15" y="0"/>
                    <a:pt x="33" y="0"/>
                  </a:cubicBezTo>
                  <a:cubicBezTo>
                    <a:pt x="99" y="0"/>
                    <a:pt x="99" y="0"/>
                    <a:pt x="99" y="0"/>
                  </a:cubicBezTo>
                  <a:cubicBezTo>
                    <a:pt x="117" y="0"/>
                    <a:pt x="132" y="14"/>
                    <a:pt x="132" y="33"/>
                  </a:cubicBezTo>
                  <a:cubicBezTo>
                    <a:pt x="132" y="51"/>
                    <a:pt x="117" y="66"/>
                    <a:pt x="99" y="66"/>
                  </a:cubicBezTo>
                  <a:close/>
                </a:path>
              </a:pathLst>
            </a:custGeom>
            <a:solidFill>
              <a:srgbClr val="F1865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0" name="Google Shape;7760;p62"/>
            <p:cNvSpPr/>
            <p:nvPr/>
          </p:nvSpPr>
          <p:spPr>
            <a:xfrm>
              <a:off x="5250754" y="2071349"/>
              <a:ext cx="18791" cy="9252"/>
            </a:xfrm>
            <a:custGeom>
              <a:rect b="b" l="l" r="r" t="t"/>
              <a:pathLst>
                <a:path extrusionOk="0" h="66" w="132">
                  <a:moveTo>
                    <a:pt x="99" y="66"/>
                  </a:moveTo>
                  <a:cubicBezTo>
                    <a:pt x="33" y="66"/>
                    <a:pt x="33" y="66"/>
                    <a:pt x="33" y="66"/>
                  </a:cubicBezTo>
                  <a:cubicBezTo>
                    <a:pt x="15" y="66"/>
                    <a:pt x="0" y="51"/>
                    <a:pt x="0" y="33"/>
                  </a:cubicBezTo>
                  <a:cubicBezTo>
                    <a:pt x="0" y="14"/>
                    <a:pt x="15" y="0"/>
                    <a:pt x="33" y="0"/>
                  </a:cubicBezTo>
                  <a:cubicBezTo>
                    <a:pt x="99" y="0"/>
                    <a:pt x="99" y="0"/>
                    <a:pt x="99" y="0"/>
                  </a:cubicBezTo>
                  <a:cubicBezTo>
                    <a:pt x="117" y="0"/>
                    <a:pt x="132" y="14"/>
                    <a:pt x="132" y="33"/>
                  </a:cubicBezTo>
                  <a:cubicBezTo>
                    <a:pt x="132" y="51"/>
                    <a:pt x="117" y="66"/>
                    <a:pt x="99" y="66"/>
                  </a:cubicBezTo>
                  <a:close/>
                </a:path>
              </a:pathLst>
            </a:custGeom>
            <a:solidFill>
              <a:srgbClr val="F1865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1" name="Google Shape;7761;p62"/>
            <p:cNvSpPr/>
            <p:nvPr/>
          </p:nvSpPr>
          <p:spPr>
            <a:xfrm>
              <a:off x="5236880" y="1991862"/>
              <a:ext cx="74541" cy="55940"/>
            </a:xfrm>
            <a:custGeom>
              <a:rect b="b" l="l" r="r" t="t"/>
              <a:pathLst>
                <a:path extrusionOk="0" h="397" w="529">
                  <a:moveTo>
                    <a:pt x="330" y="0"/>
                  </a:moveTo>
                  <a:cubicBezTo>
                    <a:pt x="230" y="0"/>
                    <a:pt x="147" y="75"/>
                    <a:pt x="134" y="172"/>
                  </a:cubicBezTo>
                  <a:cubicBezTo>
                    <a:pt x="123" y="168"/>
                    <a:pt x="111" y="165"/>
                    <a:pt x="99" y="165"/>
                  </a:cubicBezTo>
                  <a:cubicBezTo>
                    <a:pt x="44" y="165"/>
                    <a:pt x="0" y="210"/>
                    <a:pt x="0" y="264"/>
                  </a:cubicBezTo>
                  <a:cubicBezTo>
                    <a:pt x="0" y="319"/>
                    <a:pt x="44" y="363"/>
                    <a:pt x="99" y="363"/>
                  </a:cubicBezTo>
                  <a:cubicBezTo>
                    <a:pt x="131" y="363"/>
                    <a:pt x="160" y="348"/>
                    <a:pt x="178" y="325"/>
                  </a:cubicBezTo>
                  <a:cubicBezTo>
                    <a:pt x="214" y="369"/>
                    <a:pt x="269" y="397"/>
                    <a:pt x="330" y="397"/>
                  </a:cubicBezTo>
                  <a:cubicBezTo>
                    <a:pt x="440" y="397"/>
                    <a:pt x="529" y="308"/>
                    <a:pt x="529" y="198"/>
                  </a:cubicBezTo>
                  <a:cubicBezTo>
                    <a:pt x="529" y="89"/>
                    <a:pt x="440" y="0"/>
                    <a:pt x="330" y="0"/>
                  </a:cubicBezTo>
                  <a:close/>
                </a:path>
              </a:pathLst>
            </a:custGeom>
            <a:solidFill>
              <a:srgbClr val="F6A45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2" name="Google Shape;7762;p62"/>
            <p:cNvSpPr/>
            <p:nvPr/>
          </p:nvSpPr>
          <p:spPr>
            <a:xfrm>
              <a:off x="5188031" y="2113260"/>
              <a:ext cx="95602" cy="69045"/>
            </a:xfrm>
            <a:custGeom>
              <a:rect b="b" l="l" r="r" t="t"/>
              <a:pathLst>
                <a:path extrusionOk="0" h="490" w="675">
                  <a:moveTo>
                    <a:pt x="576" y="0"/>
                  </a:moveTo>
                  <a:cubicBezTo>
                    <a:pt x="81" y="0"/>
                    <a:pt x="81" y="0"/>
                    <a:pt x="81" y="0"/>
                  </a:cubicBezTo>
                  <a:cubicBezTo>
                    <a:pt x="26" y="0"/>
                    <a:pt x="0" y="44"/>
                    <a:pt x="0" y="99"/>
                  </a:cubicBezTo>
                  <a:cubicBezTo>
                    <a:pt x="0" y="132"/>
                    <a:pt x="0" y="132"/>
                    <a:pt x="0" y="132"/>
                  </a:cubicBezTo>
                  <a:cubicBezTo>
                    <a:pt x="0" y="333"/>
                    <a:pt x="111" y="490"/>
                    <a:pt x="312" y="490"/>
                  </a:cubicBezTo>
                  <a:cubicBezTo>
                    <a:pt x="335" y="490"/>
                    <a:pt x="379" y="489"/>
                    <a:pt x="379" y="489"/>
                  </a:cubicBezTo>
                  <a:cubicBezTo>
                    <a:pt x="547" y="458"/>
                    <a:pt x="675" y="310"/>
                    <a:pt x="675" y="132"/>
                  </a:cubicBezTo>
                  <a:cubicBezTo>
                    <a:pt x="675" y="99"/>
                    <a:pt x="675" y="99"/>
                    <a:pt x="675" y="99"/>
                  </a:cubicBezTo>
                  <a:cubicBezTo>
                    <a:pt x="675" y="44"/>
                    <a:pt x="631" y="0"/>
                    <a:pt x="576" y="0"/>
                  </a:cubicBezTo>
                  <a:close/>
                </a:path>
              </a:pathLst>
            </a:custGeom>
            <a:solidFill>
              <a:srgbClr val="F6A45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3" name="Google Shape;7763;p62"/>
            <p:cNvSpPr/>
            <p:nvPr/>
          </p:nvSpPr>
          <p:spPr>
            <a:xfrm>
              <a:off x="5213178" y="2126845"/>
              <a:ext cx="38241" cy="14151"/>
            </a:xfrm>
            <a:custGeom>
              <a:rect b="b" l="l" r="r" t="t"/>
              <a:pathLst>
                <a:path extrusionOk="0" h="102" w="270">
                  <a:moveTo>
                    <a:pt x="135" y="102"/>
                  </a:moveTo>
                  <a:cubicBezTo>
                    <a:pt x="85" y="102"/>
                    <a:pt x="40" y="86"/>
                    <a:pt x="13" y="60"/>
                  </a:cubicBezTo>
                  <a:cubicBezTo>
                    <a:pt x="0" y="47"/>
                    <a:pt x="0" y="26"/>
                    <a:pt x="12" y="13"/>
                  </a:cubicBezTo>
                  <a:cubicBezTo>
                    <a:pt x="25" y="0"/>
                    <a:pt x="46" y="0"/>
                    <a:pt x="59" y="13"/>
                  </a:cubicBezTo>
                  <a:cubicBezTo>
                    <a:pt x="70" y="23"/>
                    <a:pt x="97" y="36"/>
                    <a:pt x="135" y="36"/>
                  </a:cubicBezTo>
                  <a:cubicBezTo>
                    <a:pt x="173" y="36"/>
                    <a:pt x="200" y="23"/>
                    <a:pt x="211" y="13"/>
                  </a:cubicBezTo>
                  <a:cubicBezTo>
                    <a:pt x="224" y="0"/>
                    <a:pt x="245" y="0"/>
                    <a:pt x="258" y="13"/>
                  </a:cubicBezTo>
                  <a:cubicBezTo>
                    <a:pt x="270" y="26"/>
                    <a:pt x="270" y="47"/>
                    <a:pt x="257" y="60"/>
                  </a:cubicBezTo>
                  <a:cubicBezTo>
                    <a:pt x="230" y="86"/>
                    <a:pt x="185" y="102"/>
                    <a:pt x="135" y="102"/>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4" name="Google Shape;7764;p62"/>
            <p:cNvSpPr/>
            <p:nvPr/>
          </p:nvSpPr>
          <p:spPr>
            <a:xfrm>
              <a:off x="5180805" y="2113260"/>
              <a:ext cx="60591" cy="69749"/>
            </a:xfrm>
            <a:custGeom>
              <a:rect b="b" l="l" r="r" t="t"/>
              <a:pathLst>
                <a:path extrusionOk="0" h="495" w="430">
                  <a:moveTo>
                    <a:pt x="132" y="132"/>
                  </a:moveTo>
                  <a:cubicBezTo>
                    <a:pt x="132" y="0"/>
                    <a:pt x="132" y="0"/>
                    <a:pt x="132" y="0"/>
                  </a:cubicBezTo>
                  <a:cubicBezTo>
                    <a:pt x="99" y="0"/>
                    <a:pt x="99" y="0"/>
                    <a:pt x="99" y="0"/>
                  </a:cubicBezTo>
                  <a:cubicBezTo>
                    <a:pt x="44" y="0"/>
                    <a:pt x="0" y="44"/>
                    <a:pt x="0" y="99"/>
                  </a:cubicBezTo>
                  <a:cubicBezTo>
                    <a:pt x="0" y="132"/>
                    <a:pt x="0" y="132"/>
                    <a:pt x="0" y="132"/>
                  </a:cubicBezTo>
                  <a:cubicBezTo>
                    <a:pt x="0" y="333"/>
                    <a:pt x="162" y="495"/>
                    <a:pt x="363" y="495"/>
                  </a:cubicBezTo>
                  <a:cubicBezTo>
                    <a:pt x="386" y="495"/>
                    <a:pt x="408" y="493"/>
                    <a:pt x="430" y="489"/>
                  </a:cubicBezTo>
                  <a:cubicBezTo>
                    <a:pt x="261" y="458"/>
                    <a:pt x="132" y="310"/>
                    <a:pt x="132" y="132"/>
                  </a:cubicBezTo>
                  <a:close/>
                </a:path>
              </a:pathLst>
            </a:custGeom>
            <a:solidFill>
              <a:srgbClr val="F1865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5" name="Google Shape;7765;p62"/>
            <p:cNvSpPr/>
            <p:nvPr/>
          </p:nvSpPr>
          <p:spPr>
            <a:xfrm>
              <a:off x="5171266" y="2189278"/>
              <a:ext cx="30026" cy="13880"/>
            </a:xfrm>
            <a:custGeom>
              <a:rect b="b" l="l" r="r" t="t"/>
              <a:pathLst>
                <a:path extrusionOk="0" h="98" w="212">
                  <a:moveTo>
                    <a:pt x="150" y="0"/>
                  </a:moveTo>
                  <a:cubicBezTo>
                    <a:pt x="144" y="4"/>
                    <a:pt x="136" y="7"/>
                    <a:pt x="129" y="9"/>
                  </a:cubicBezTo>
                  <a:cubicBezTo>
                    <a:pt x="0" y="47"/>
                    <a:pt x="0" y="47"/>
                    <a:pt x="0" y="47"/>
                  </a:cubicBezTo>
                  <a:cubicBezTo>
                    <a:pt x="19" y="66"/>
                    <a:pt x="40" y="82"/>
                    <a:pt x="62" y="98"/>
                  </a:cubicBezTo>
                  <a:cubicBezTo>
                    <a:pt x="147" y="73"/>
                    <a:pt x="147" y="73"/>
                    <a:pt x="147" y="73"/>
                  </a:cubicBezTo>
                  <a:cubicBezTo>
                    <a:pt x="172" y="66"/>
                    <a:pt x="194" y="53"/>
                    <a:pt x="212" y="36"/>
                  </a:cubicBezTo>
                  <a:cubicBezTo>
                    <a:pt x="190" y="26"/>
                    <a:pt x="170" y="13"/>
                    <a:pt x="150"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66" name="Google Shape;7766;p62"/>
          <p:cNvGrpSpPr/>
          <p:nvPr/>
        </p:nvGrpSpPr>
        <p:grpSpPr>
          <a:xfrm>
            <a:off x="5095221" y="1554891"/>
            <a:ext cx="273501" cy="288987"/>
            <a:chOff x="5095221" y="1554891"/>
            <a:chExt cx="273501" cy="288987"/>
          </a:xfrm>
        </p:grpSpPr>
        <p:sp>
          <p:nvSpPr>
            <p:cNvPr id="7767" name="Google Shape;7767;p62"/>
            <p:cNvSpPr/>
            <p:nvPr/>
          </p:nvSpPr>
          <p:spPr>
            <a:xfrm>
              <a:off x="5157655" y="1653743"/>
              <a:ext cx="173400" cy="0"/>
            </a:xfrm>
            <a:prstGeom prst="rect">
              <a:avLst/>
            </a:prstGeom>
            <a:solidFill>
              <a:srgbClr val="A84C3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8" name="Google Shape;7768;p62"/>
            <p:cNvSpPr/>
            <p:nvPr/>
          </p:nvSpPr>
          <p:spPr>
            <a:xfrm>
              <a:off x="5103604" y="1743924"/>
              <a:ext cx="256174" cy="99763"/>
            </a:xfrm>
            <a:custGeom>
              <a:rect b="b" l="l" r="r" t="t"/>
              <a:pathLst>
                <a:path extrusionOk="0" h="708" w="1818">
                  <a:moveTo>
                    <a:pt x="1777" y="708"/>
                  </a:moveTo>
                  <a:cubicBezTo>
                    <a:pt x="41" y="708"/>
                    <a:pt x="41" y="708"/>
                    <a:pt x="41" y="708"/>
                  </a:cubicBezTo>
                  <a:cubicBezTo>
                    <a:pt x="19" y="708"/>
                    <a:pt x="0" y="690"/>
                    <a:pt x="0" y="667"/>
                  </a:cubicBezTo>
                  <a:cubicBezTo>
                    <a:pt x="0" y="551"/>
                    <a:pt x="0" y="551"/>
                    <a:pt x="0" y="551"/>
                  </a:cubicBezTo>
                  <a:cubicBezTo>
                    <a:pt x="0" y="247"/>
                    <a:pt x="247" y="0"/>
                    <a:pt x="551" y="0"/>
                  </a:cubicBezTo>
                  <a:cubicBezTo>
                    <a:pt x="1267" y="0"/>
                    <a:pt x="1267" y="0"/>
                    <a:pt x="1267" y="0"/>
                  </a:cubicBezTo>
                  <a:cubicBezTo>
                    <a:pt x="1572" y="0"/>
                    <a:pt x="1818" y="247"/>
                    <a:pt x="1818" y="551"/>
                  </a:cubicBezTo>
                  <a:cubicBezTo>
                    <a:pt x="1818" y="667"/>
                    <a:pt x="1818" y="667"/>
                    <a:pt x="1818" y="667"/>
                  </a:cubicBezTo>
                  <a:cubicBezTo>
                    <a:pt x="1818" y="690"/>
                    <a:pt x="1800" y="708"/>
                    <a:pt x="1777" y="708"/>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9" name="Google Shape;7769;p62"/>
            <p:cNvSpPr/>
            <p:nvPr/>
          </p:nvSpPr>
          <p:spPr>
            <a:xfrm>
              <a:off x="5262868" y="1743924"/>
              <a:ext cx="97585" cy="99763"/>
            </a:xfrm>
            <a:custGeom>
              <a:rect b="b" l="l" r="r" t="t"/>
              <a:pathLst>
                <a:path extrusionOk="0" h="708" w="689">
                  <a:moveTo>
                    <a:pt x="689" y="551"/>
                  </a:moveTo>
                  <a:cubicBezTo>
                    <a:pt x="689" y="667"/>
                    <a:pt x="689" y="667"/>
                    <a:pt x="689" y="667"/>
                  </a:cubicBezTo>
                  <a:cubicBezTo>
                    <a:pt x="689" y="690"/>
                    <a:pt x="671" y="708"/>
                    <a:pt x="648" y="708"/>
                  </a:cubicBezTo>
                  <a:cubicBezTo>
                    <a:pt x="551" y="708"/>
                    <a:pt x="551" y="708"/>
                    <a:pt x="551" y="708"/>
                  </a:cubicBezTo>
                  <a:cubicBezTo>
                    <a:pt x="551" y="551"/>
                    <a:pt x="551" y="551"/>
                    <a:pt x="551" y="551"/>
                  </a:cubicBezTo>
                  <a:cubicBezTo>
                    <a:pt x="551" y="247"/>
                    <a:pt x="305" y="0"/>
                    <a:pt x="0" y="0"/>
                  </a:cubicBezTo>
                  <a:cubicBezTo>
                    <a:pt x="138" y="0"/>
                    <a:pt x="138" y="0"/>
                    <a:pt x="138" y="0"/>
                  </a:cubicBezTo>
                  <a:cubicBezTo>
                    <a:pt x="443" y="0"/>
                    <a:pt x="689" y="247"/>
                    <a:pt x="689" y="551"/>
                  </a:cubicBez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0" name="Google Shape;7770;p62"/>
            <p:cNvSpPr/>
            <p:nvPr/>
          </p:nvSpPr>
          <p:spPr>
            <a:xfrm>
              <a:off x="5133086" y="1743924"/>
              <a:ext cx="197556" cy="99763"/>
            </a:xfrm>
            <a:custGeom>
              <a:rect b="b" l="l" r="r" t="t"/>
              <a:pathLst>
                <a:path extrusionOk="0" h="708" w="1402">
                  <a:moveTo>
                    <a:pt x="1402" y="120"/>
                  </a:moveTo>
                  <a:cubicBezTo>
                    <a:pt x="1394" y="128"/>
                    <a:pt x="1384" y="136"/>
                    <a:pt x="1374" y="141"/>
                  </a:cubicBezTo>
                  <a:cubicBezTo>
                    <a:pt x="1293" y="183"/>
                    <a:pt x="1016" y="334"/>
                    <a:pt x="857" y="542"/>
                  </a:cubicBezTo>
                  <a:cubicBezTo>
                    <a:pt x="729" y="708"/>
                    <a:pt x="729" y="708"/>
                    <a:pt x="729" y="708"/>
                  </a:cubicBezTo>
                  <a:cubicBezTo>
                    <a:pt x="674" y="708"/>
                    <a:pt x="674" y="708"/>
                    <a:pt x="674" y="708"/>
                  </a:cubicBezTo>
                  <a:cubicBezTo>
                    <a:pt x="546" y="542"/>
                    <a:pt x="546" y="542"/>
                    <a:pt x="546" y="542"/>
                  </a:cubicBezTo>
                  <a:cubicBezTo>
                    <a:pt x="386" y="334"/>
                    <a:pt x="110" y="183"/>
                    <a:pt x="29" y="141"/>
                  </a:cubicBezTo>
                  <a:cubicBezTo>
                    <a:pt x="18" y="136"/>
                    <a:pt x="8" y="129"/>
                    <a:pt x="0" y="120"/>
                  </a:cubicBezTo>
                  <a:cubicBezTo>
                    <a:pt x="94" y="45"/>
                    <a:pt x="214" y="0"/>
                    <a:pt x="343" y="0"/>
                  </a:cubicBezTo>
                  <a:cubicBezTo>
                    <a:pt x="1059" y="0"/>
                    <a:pt x="1059" y="0"/>
                    <a:pt x="1059" y="0"/>
                  </a:cubicBezTo>
                  <a:cubicBezTo>
                    <a:pt x="1189" y="0"/>
                    <a:pt x="1308" y="45"/>
                    <a:pt x="1402" y="12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1" name="Google Shape;7771;p62"/>
            <p:cNvSpPr/>
            <p:nvPr/>
          </p:nvSpPr>
          <p:spPr>
            <a:xfrm>
              <a:off x="5244658" y="1738143"/>
              <a:ext cx="78910" cy="75489"/>
            </a:xfrm>
            <a:custGeom>
              <a:rect b="b" l="l" r="r" t="t"/>
              <a:pathLst>
                <a:path extrusionOk="0" h="533" w="560">
                  <a:moveTo>
                    <a:pt x="315" y="0"/>
                  </a:moveTo>
                  <a:cubicBezTo>
                    <a:pt x="315" y="0"/>
                    <a:pt x="427" y="6"/>
                    <a:pt x="546" y="73"/>
                  </a:cubicBezTo>
                  <a:cubicBezTo>
                    <a:pt x="560" y="81"/>
                    <a:pt x="560" y="102"/>
                    <a:pt x="545" y="109"/>
                  </a:cubicBezTo>
                  <a:cubicBezTo>
                    <a:pt x="449" y="158"/>
                    <a:pt x="168" y="314"/>
                    <a:pt x="0" y="533"/>
                  </a:cubicBezTo>
                  <a:cubicBezTo>
                    <a:pt x="0" y="0"/>
                    <a:pt x="0" y="0"/>
                    <a:pt x="0" y="0"/>
                  </a:cubicBezTo>
                  <a:lnTo>
                    <a:pt x="315" y="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2" name="Google Shape;7772;p62"/>
            <p:cNvSpPr/>
            <p:nvPr/>
          </p:nvSpPr>
          <p:spPr>
            <a:xfrm>
              <a:off x="5244658" y="1738143"/>
              <a:ext cx="57361" cy="44755"/>
            </a:xfrm>
            <a:custGeom>
              <a:rect b="b" l="l" r="r" t="t"/>
              <a:pathLst>
                <a:path extrusionOk="0" h="316" w="405">
                  <a:moveTo>
                    <a:pt x="405" y="16"/>
                  </a:moveTo>
                  <a:cubicBezTo>
                    <a:pt x="381" y="185"/>
                    <a:pt x="235" y="316"/>
                    <a:pt x="59" y="316"/>
                  </a:cubicBezTo>
                  <a:cubicBezTo>
                    <a:pt x="0" y="316"/>
                    <a:pt x="0" y="316"/>
                    <a:pt x="0" y="316"/>
                  </a:cubicBezTo>
                  <a:cubicBezTo>
                    <a:pt x="0" y="0"/>
                    <a:pt x="0" y="0"/>
                    <a:pt x="0" y="0"/>
                  </a:cubicBezTo>
                  <a:cubicBezTo>
                    <a:pt x="315" y="0"/>
                    <a:pt x="315" y="0"/>
                    <a:pt x="315" y="0"/>
                  </a:cubicBezTo>
                  <a:cubicBezTo>
                    <a:pt x="315" y="0"/>
                    <a:pt x="352" y="2"/>
                    <a:pt x="405" y="16"/>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3" name="Google Shape;7773;p62"/>
            <p:cNvSpPr/>
            <p:nvPr/>
          </p:nvSpPr>
          <p:spPr>
            <a:xfrm>
              <a:off x="5140312" y="1738143"/>
              <a:ext cx="78769" cy="75489"/>
            </a:xfrm>
            <a:custGeom>
              <a:rect b="b" l="l" r="r" t="t"/>
              <a:pathLst>
                <a:path extrusionOk="0" h="533" w="559">
                  <a:moveTo>
                    <a:pt x="244" y="0"/>
                  </a:moveTo>
                  <a:cubicBezTo>
                    <a:pt x="244" y="0"/>
                    <a:pt x="132" y="6"/>
                    <a:pt x="14" y="73"/>
                  </a:cubicBezTo>
                  <a:cubicBezTo>
                    <a:pt x="0" y="81"/>
                    <a:pt x="0" y="102"/>
                    <a:pt x="14" y="109"/>
                  </a:cubicBezTo>
                  <a:cubicBezTo>
                    <a:pt x="110" y="158"/>
                    <a:pt x="391" y="314"/>
                    <a:pt x="559" y="533"/>
                  </a:cubicBezTo>
                  <a:cubicBezTo>
                    <a:pt x="559" y="0"/>
                    <a:pt x="559" y="0"/>
                    <a:pt x="559" y="0"/>
                  </a:cubicBezTo>
                  <a:lnTo>
                    <a:pt x="244" y="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4" name="Google Shape;7774;p62"/>
            <p:cNvSpPr/>
            <p:nvPr/>
          </p:nvSpPr>
          <p:spPr>
            <a:xfrm>
              <a:off x="5161991" y="1738143"/>
              <a:ext cx="57361" cy="44755"/>
            </a:xfrm>
            <a:custGeom>
              <a:rect b="b" l="l" r="r" t="t"/>
              <a:pathLst>
                <a:path extrusionOk="0" h="316" w="405">
                  <a:moveTo>
                    <a:pt x="405" y="0"/>
                  </a:moveTo>
                  <a:cubicBezTo>
                    <a:pt x="405" y="316"/>
                    <a:pt x="405" y="316"/>
                    <a:pt x="405" y="316"/>
                  </a:cubicBezTo>
                  <a:cubicBezTo>
                    <a:pt x="347" y="316"/>
                    <a:pt x="347" y="316"/>
                    <a:pt x="347" y="316"/>
                  </a:cubicBezTo>
                  <a:cubicBezTo>
                    <a:pt x="171" y="316"/>
                    <a:pt x="25" y="185"/>
                    <a:pt x="0" y="16"/>
                  </a:cubicBezTo>
                  <a:cubicBezTo>
                    <a:pt x="54" y="2"/>
                    <a:pt x="90" y="0"/>
                    <a:pt x="90" y="0"/>
                  </a:cubicBezTo>
                  <a:cubicBezTo>
                    <a:pt x="405" y="0"/>
                    <a:pt x="405" y="0"/>
                    <a:pt x="405"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5" name="Google Shape;7775;p62"/>
            <p:cNvSpPr/>
            <p:nvPr/>
          </p:nvSpPr>
          <p:spPr>
            <a:xfrm>
              <a:off x="5190895" y="1762712"/>
              <a:ext cx="82288" cy="81022"/>
            </a:xfrm>
            <a:custGeom>
              <a:rect b="b" l="l" r="r" t="t"/>
              <a:pathLst>
                <a:path extrusionOk="0" h="575" w="581">
                  <a:moveTo>
                    <a:pt x="0" y="0"/>
                  </a:moveTo>
                  <a:cubicBezTo>
                    <a:pt x="0" y="0"/>
                    <a:pt x="205" y="247"/>
                    <a:pt x="205" y="575"/>
                  </a:cubicBezTo>
                  <a:cubicBezTo>
                    <a:pt x="376" y="575"/>
                    <a:pt x="376" y="575"/>
                    <a:pt x="376" y="575"/>
                  </a:cubicBezTo>
                  <a:cubicBezTo>
                    <a:pt x="376" y="247"/>
                    <a:pt x="581" y="0"/>
                    <a:pt x="581" y="0"/>
                  </a:cubicBezTo>
                  <a:lnTo>
                    <a:pt x="0" y="0"/>
                  </a:lnTo>
                  <a:close/>
                </a:path>
              </a:pathLst>
            </a:custGeom>
            <a:solidFill>
              <a:srgbClr val="F2958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6" name="Google Shape;7776;p62"/>
            <p:cNvSpPr/>
            <p:nvPr/>
          </p:nvSpPr>
          <p:spPr>
            <a:xfrm>
              <a:off x="5190895" y="1762712"/>
              <a:ext cx="82288" cy="20214"/>
            </a:xfrm>
            <a:custGeom>
              <a:rect b="b" l="l" r="r" t="t"/>
              <a:pathLst>
                <a:path extrusionOk="0" h="142" w="581">
                  <a:moveTo>
                    <a:pt x="581" y="0"/>
                  </a:moveTo>
                  <a:cubicBezTo>
                    <a:pt x="581" y="0"/>
                    <a:pt x="538" y="51"/>
                    <a:pt x="492" y="138"/>
                  </a:cubicBezTo>
                  <a:cubicBezTo>
                    <a:pt x="475" y="141"/>
                    <a:pt x="457" y="142"/>
                    <a:pt x="439" y="142"/>
                  </a:cubicBezTo>
                  <a:cubicBezTo>
                    <a:pt x="142" y="142"/>
                    <a:pt x="142" y="142"/>
                    <a:pt x="142" y="142"/>
                  </a:cubicBezTo>
                  <a:cubicBezTo>
                    <a:pt x="124" y="142"/>
                    <a:pt x="106" y="141"/>
                    <a:pt x="89" y="138"/>
                  </a:cubicBezTo>
                  <a:cubicBezTo>
                    <a:pt x="42" y="51"/>
                    <a:pt x="0" y="0"/>
                    <a:pt x="0" y="0"/>
                  </a:cubicBezTo>
                  <a:lnTo>
                    <a:pt x="581" y="0"/>
                  </a:lnTo>
                  <a:close/>
                </a:path>
              </a:pathLst>
            </a:custGeom>
            <a:solidFill>
              <a:srgbClr val="EB817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7" name="Google Shape;7777;p62"/>
            <p:cNvSpPr/>
            <p:nvPr/>
          </p:nvSpPr>
          <p:spPr>
            <a:xfrm>
              <a:off x="5282234" y="1676866"/>
              <a:ext cx="33255" cy="38750"/>
            </a:xfrm>
            <a:custGeom>
              <a:rect b="b" l="l" r="r" t="t"/>
              <a:pathLst>
                <a:path extrusionOk="0" h="275" w="236">
                  <a:moveTo>
                    <a:pt x="218" y="169"/>
                  </a:moveTo>
                  <a:cubicBezTo>
                    <a:pt x="201" y="236"/>
                    <a:pt x="133" y="275"/>
                    <a:pt x="67" y="258"/>
                  </a:cubicBezTo>
                  <a:cubicBezTo>
                    <a:pt x="0" y="241"/>
                    <a:pt x="9" y="185"/>
                    <a:pt x="27" y="119"/>
                  </a:cubicBezTo>
                  <a:cubicBezTo>
                    <a:pt x="44" y="53"/>
                    <a:pt x="63" y="0"/>
                    <a:pt x="130" y="18"/>
                  </a:cubicBezTo>
                  <a:cubicBezTo>
                    <a:pt x="196" y="35"/>
                    <a:pt x="236" y="103"/>
                    <a:pt x="218" y="169"/>
                  </a:cubicBezTo>
                  <a:close/>
                </a:path>
              </a:pathLst>
            </a:custGeom>
            <a:solidFill>
              <a:srgbClr val="F49F8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8" name="Google Shape;7778;p62"/>
            <p:cNvSpPr/>
            <p:nvPr/>
          </p:nvSpPr>
          <p:spPr>
            <a:xfrm>
              <a:off x="5148406" y="1676866"/>
              <a:ext cx="33284" cy="38750"/>
            </a:xfrm>
            <a:custGeom>
              <a:rect b="b" l="l" r="r" t="t"/>
              <a:pathLst>
                <a:path extrusionOk="0" h="275" w="235">
                  <a:moveTo>
                    <a:pt x="17" y="169"/>
                  </a:moveTo>
                  <a:cubicBezTo>
                    <a:pt x="35" y="236"/>
                    <a:pt x="103" y="275"/>
                    <a:pt x="169" y="258"/>
                  </a:cubicBezTo>
                  <a:cubicBezTo>
                    <a:pt x="235" y="241"/>
                    <a:pt x="226" y="185"/>
                    <a:pt x="209" y="119"/>
                  </a:cubicBezTo>
                  <a:cubicBezTo>
                    <a:pt x="192" y="53"/>
                    <a:pt x="172" y="0"/>
                    <a:pt x="106" y="18"/>
                  </a:cubicBezTo>
                  <a:cubicBezTo>
                    <a:pt x="40" y="35"/>
                    <a:pt x="0" y="103"/>
                    <a:pt x="17" y="169"/>
                  </a:cubicBezTo>
                  <a:close/>
                </a:path>
              </a:pathLst>
            </a:custGeom>
            <a:solidFill>
              <a:srgbClr val="F49F8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9" name="Google Shape;7779;p62"/>
            <p:cNvSpPr/>
            <p:nvPr/>
          </p:nvSpPr>
          <p:spPr>
            <a:xfrm>
              <a:off x="5173264" y="1653454"/>
              <a:ext cx="117378" cy="117517"/>
            </a:xfrm>
            <a:custGeom>
              <a:rect b="b" l="l" r="r" t="t"/>
              <a:pathLst>
                <a:path extrusionOk="0" h="834" w="833">
                  <a:moveTo>
                    <a:pt x="833" y="0"/>
                  </a:moveTo>
                  <a:cubicBezTo>
                    <a:pt x="833" y="567"/>
                    <a:pt x="833" y="567"/>
                    <a:pt x="833" y="567"/>
                  </a:cubicBezTo>
                  <a:cubicBezTo>
                    <a:pt x="833" y="715"/>
                    <a:pt x="713" y="834"/>
                    <a:pt x="565" y="834"/>
                  </a:cubicBezTo>
                  <a:cubicBezTo>
                    <a:pt x="268" y="834"/>
                    <a:pt x="268" y="834"/>
                    <a:pt x="268" y="834"/>
                  </a:cubicBezTo>
                  <a:cubicBezTo>
                    <a:pt x="120" y="834"/>
                    <a:pt x="0" y="715"/>
                    <a:pt x="0" y="567"/>
                  </a:cubicBezTo>
                  <a:cubicBezTo>
                    <a:pt x="0" y="0"/>
                    <a:pt x="0" y="0"/>
                    <a:pt x="0" y="0"/>
                  </a:cubicBezTo>
                  <a:lnTo>
                    <a:pt x="833" y="0"/>
                  </a:lnTo>
                  <a:close/>
                </a:path>
              </a:pathLst>
            </a:custGeom>
            <a:solidFill>
              <a:srgbClr val="F6AFA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0" name="Google Shape;7780;p62"/>
            <p:cNvSpPr/>
            <p:nvPr/>
          </p:nvSpPr>
          <p:spPr>
            <a:xfrm>
              <a:off x="5173264" y="1653454"/>
              <a:ext cx="86700" cy="0"/>
            </a:xfrm>
            <a:prstGeom prst="rect">
              <a:avLst/>
            </a:prstGeom>
            <a:solidFill>
              <a:srgbClr val="F49F8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1" name="Google Shape;7781;p62"/>
            <p:cNvSpPr/>
            <p:nvPr/>
          </p:nvSpPr>
          <p:spPr>
            <a:xfrm>
              <a:off x="5180779" y="1554891"/>
              <a:ext cx="102160" cy="57068"/>
            </a:xfrm>
            <a:custGeom>
              <a:rect b="b" l="l" r="r" t="t"/>
              <a:pathLst>
                <a:path extrusionOk="0" h="405" w="725">
                  <a:moveTo>
                    <a:pt x="725" y="314"/>
                  </a:moveTo>
                  <a:cubicBezTo>
                    <a:pt x="384" y="405"/>
                    <a:pt x="384" y="405"/>
                    <a:pt x="384" y="405"/>
                  </a:cubicBezTo>
                  <a:cubicBezTo>
                    <a:pt x="0" y="314"/>
                    <a:pt x="0" y="314"/>
                    <a:pt x="0" y="314"/>
                  </a:cubicBezTo>
                  <a:cubicBezTo>
                    <a:pt x="71" y="76"/>
                    <a:pt x="71" y="76"/>
                    <a:pt x="71" y="76"/>
                  </a:cubicBezTo>
                  <a:cubicBezTo>
                    <a:pt x="84" y="31"/>
                    <a:pt x="126" y="0"/>
                    <a:pt x="173" y="0"/>
                  </a:cubicBezTo>
                  <a:cubicBezTo>
                    <a:pt x="552" y="0"/>
                    <a:pt x="552" y="0"/>
                    <a:pt x="552" y="0"/>
                  </a:cubicBezTo>
                  <a:cubicBezTo>
                    <a:pt x="599" y="0"/>
                    <a:pt x="640" y="31"/>
                    <a:pt x="654" y="76"/>
                  </a:cubicBezTo>
                  <a:lnTo>
                    <a:pt x="725" y="314"/>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2" name="Google Shape;7782;p62"/>
            <p:cNvSpPr/>
            <p:nvPr/>
          </p:nvSpPr>
          <p:spPr>
            <a:xfrm>
              <a:off x="5241189" y="1554891"/>
              <a:ext cx="58619" cy="100608"/>
            </a:xfrm>
            <a:custGeom>
              <a:rect b="b" l="l" r="r" t="t"/>
              <a:pathLst>
                <a:path extrusionOk="0" h="714" w="416">
                  <a:moveTo>
                    <a:pt x="416" y="714"/>
                  </a:moveTo>
                  <a:cubicBezTo>
                    <a:pt x="292" y="714"/>
                    <a:pt x="292" y="714"/>
                    <a:pt x="292" y="714"/>
                  </a:cubicBezTo>
                  <a:cubicBezTo>
                    <a:pt x="102" y="76"/>
                    <a:pt x="102" y="76"/>
                    <a:pt x="102" y="76"/>
                  </a:cubicBezTo>
                  <a:cubicBezTo>
                    <a:pt x="89" y="31"/>
                    <a:pt x="47" y="0"/>
                    <a:pt x="0" y="0"/>
                  </a:cubicBezTo>
                  <a:cubicBezTo>
                    <a:pt x="124" y="0"/>
                    <a:pt x="124" y="0"/>
                    <a:pt x="124" y="0"/>
                  </a:cubicBezTo>
                  <a:cubicBezTo>
                    <a:pt x="171" y="0"/>
                    <a:pt x="212" y="31"/>
                    <a:pt x="226" y="76"/>
                  </a:cubicBezTo>
                  <a:lnTo>
                    <a:pt x="416" y="714"/>
                  </a:lnTo>
                  <a:close/>
                </a:path>
              </a:pathLst>
            </a:custGeom>
            <a:solidFill>
              <a:srgbClr val="513259">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3" name="Google Shape;7783;p62"/>
            <p:cNvSpPr/>
            <p:nvPr/>
          </p:nvSpPr>
          <p:spPr>
            <a:xfrm>
              <a:off x="5164014" y="1599114"/>
              <a:ext cx="135851" cy="56363"/>
            </a:xfrm>
            <a:custGeom>
              <a:rect b="b" l="l" r="r" t="t"/>
              <a:pathLst>
                <a:path extrusionOk="0" h="195" w="470">
                  <a:moveTo>
                    <a:pt x="470" y="195"/>
                  </a:moveTo>
                  <a:lnTo>
                    <a:pt x="0" y="195"/>
                  </a:lnTo>
                  <a:lnTo>
                    <a:pt x="58" y="0"/>
                  </a:lnTo>
                  <a:lnTo>
                    <a:pt x="412" y="0"/>
                  </a:lnTo>
                  <a:lnTo>
                    <a:pt x="470" y="19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4" name="Google Shape;7784;p62"/>
            <p:cNvSpPr/>
            <p:nvPr/>
          </p:nvSpPr>
          <p:spPr>
            <a:xfrm>
              <a:off x="5265758" y="1599114"/>
              <a:ext cx="34107" cy="56363"/>
            </a:xfrm>
            <a:custGeom>
              <a:rect b="b" l="l" r="r" t="t"/>
              <a:pathLst>
                <a:path extrusionOk="0" h="195" w="118">
                  <a:moveTo>
                    <a:pt x="118" y="195"/>
                  </a:moveTo>
                  <a:lnTo>
                    <a:pt x="58" y="195"/>
                  </a:lnTo>
                  <a:lnTo>
                    <a:pt x="0" y="0"/>
                  </a:lnTo>
                  <a:lnTo>
                    <a:pt x="60" y="0"/>
                  </a:lnTo>
                  <a:lnTo>
                    <a:pt x="118" y="195"/>
                  </a:lnTo>
                  <a:close/>
                </a:path>
              </a:pathLst>
            </a:custGeom>
            <a:solidFill>
              <a:srgbClr val="513259">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5" name="Google Shape;7785;p62"/>
            <p:cNvSpPr/>
            <p:nvPr/>
          </p:nvSpPr>
          <p:spPr>
            <a:xfrm>
              <a:off x="5097823" y="1634088"/>
              <a:ext cx="268152" cy="25481"/>
            </a:xfrm>
            <a:custGeom>
              <a:rect b="b" l="l" r="r" t="t"/>
              <a:pathLst>
                <a:path extrusionOk="0" h="179" w="1903">
                  <a:moveTo>
                    <a:pt x="1789" y="0"/>
                  </a:moveTo>
                  <a:cubicBezTo>
                    <a:pt x="1847" y="0"/>
                    <a:pt x="1849" y="30"/>
                    <a:pt x="1903" y="32"/>
                  </a:cubicBezTo>
                  <a:cubicBezTo>
                    <a:pt x="1891" y="62"/>
                    <a:pt x="1873" y="88"/>
                    <a:pt x="1851" y="110"/>
                  </a:cubicBezTo>
                  <a:cubicBezTo>
                    <a:pt x="1809" y="152"/>
                    <a:pt x="1750" y="179"/>
                    <a:pt x="1685" y="179"/>
                  </a:cubicBezTo>
                  <a:cubicBezTo>
                    <a:pt x="218" y="179"/>
                    <a:pt x="218" y="179"/>
                    <a:pt x="218" y="179"/>
                  </a:cubicBezTo>
                  <a:cubicBezTo>
                    <a:pt x="119" y="179"/>
                    <a:pt x="35" y="118"/>
                    <a:pt x="0" y="32"/>
                  </a:cubicBezTo>
                  <a:cubicBezTo>
                    <a:pt x="54" y="30"/>
                    <a:pt x="56" y="0"/>
                    <a:pt x="114" y="0"/>
                  </a:cubicBezTo>
                  <a:cubicBezTo>
                    <a:pt x="173" y="0"/>
                    <a:pt x="173" y="33"/>
                    <a:pt x="233" y="33"/>
                  </a:cubicBezTo>
                  <a:cubicBezTo>
                    <a:pt x="293" y="33"/>
                    <a:pt x="293" y="0"/>
                    <a:pt x="353" y="0"/>
                  </a:cubicBezTo>
                  <a:cubicBezTo>
                    <a:pt x="413" y="0"/>
                    <a:pt x="413" y="33"/>
                    <a:pt x="473" y="33"/>
                  </a:cubicBezTo>
                  <a:cubicBezTo>
                    <a:pt x="532" y="33"/>
                    <a:pt x="532" y="0"/>
                    <a:pt x="592" y="0"/>
                  </a:cubicBezTo>
                  <a:cubicBezTo>
                    <a:pt x="652" y="0"/>
                    <a:pt x="652" y="33"/>
                    <a:pt x="712" y="33"/>
                  </a:cubicBezTo>
                  <a:cubicBezTo>
                    <a:pt x="772" y="33"/>
                    <a:pt x="772" y="0"/>
                    <a:pt x="832" y="0"/>
                  </a:cubicBezTo>
                  <a:cubicBezTo>
                    <a:pt x="892" y="0"/>
                    <a:pt x="892" y="33"/>
                    <a:pt x="951" y="33"/>
                  </a:cubicBezTo>
                  <a:cubicBezTo>
                    <a:pt x="1011" y="33"/>
                    <a:pt x="1011" y="0"/>
                    <a:pt x="1071" y="0"/>
                  </a:cubicBezTo>
                  <a:cubicBezTo>
                    <a:pt x="1131" y="0"/>
                    <a:pt x="1131" y="33"/>
                    <a:pt x="1191" y="33"/>
                  </a:cubicBezTo>
                  <a:cubicBezTo>
                    <a:pt x="1251" y="33"/>
                    <a:pt x="1251" y="0"/>
                    <a:pt x="1310" y="0"/>
                  </a:cubicBezTo>
                  <a:cubicBezTo>
                    <a:pt x="1370" y="0"/>
                    <a:pt x="1370" y="33"/>
                    <a:pt x="1430" y="33"/>
                  </a:cubicBezTo>
                  <a:cubicBezTo>
                    <a:pt x="1490" y="33"/>
                    <a:pt x="1490" y="0"/>
                    <a:pt x="1550" y="0"/>
                  </a:cubicBezTo>
                  <a:cubicBezTo>
                    <a:pt x="1610" y="0"/>
                    <a:pt x="1610" y="33"/>
                    <a:pt x="1669" y="33"/>
                  </a:cubicBezTo>
                  <a:cubicBezTo>
                    <a:pt x="1729" y="33"/>
                    <a:pt x="1729" y="0"/>
                    <a:pt x="1789"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6" name="Google Shape;7786;p62"/>
            <p:cNvSpPr/>
            <p:nvPr/>
          </p:nvSpPr>
          <p:spPr>
            <a:xfrm>
              <a:off x="5315185" y="1618480"/>
              <a:ext cx="53537" cy="41140"/>
            </a:xfrm>
            <a:custGeom>
              <a:rect b="b" l="l" r="r" t="t"/>
              <a:pathLst>
                <a:path extrusionOk="0" h="289" w="378">
                  <a:moveTo>
                    <a:pt x="378" y="53"/>
                  </a:moveTo>
                  <a:cubicBezTo>
                    <a:pt x="378" y="118"/>
                    <a:pt x="352" y="177"/>
                    <a:pt x="309" y="220"/>
                  </a:cubicBezTo>
                  <a:cubicBezTo>
                    <a:pt x="267" y="262"/>
                    <a:pt x="208" y="289"/>
                    <a:pt x="143" y="289"/>
                  </a:cubicBezTo>
                  <a:cubicBezTo>
                    <a:pt x="0" y="289"/>
                    <a:pt x="0" y="289"/>
                    <a:pt x="0" y="289"/>
                  </a:cubicBezTo>
                  <a:cubicBezTo>
                    <a:pt x="65" y="289"/>
                    <a:pt x="124" y="262"/>
                    <a:pt x="167" y="220"/>
                  </a:cubicBezTo>
                  <a:cubicBezTo>
                    <a:pt x="210" y="177"/>
                    <a:pt x="236" y="118"/>
                    <a:pt x="236" y="53"/>
                  </a:cubicBezTo>
                  <a:cubicBezTo>
                    <a:pt x="236" y="24"/>
                    <a:pt x="212" y="0"/>
                    <a:pt x="183" y="0"/>
                  </a:cubicBezTo>
                  <a:cubicBezTo>
                    <a:pt x="325" y="0"/>
                    <a:pt x="325" y="0"/>
                    <a:pt x="325" y="0"/>
                  </a:cubicBezTo>
                  <a:cubicBezTo>
                    <a:pt x="354" y="0"/>
                    <a:pt x="378" y="24"/>
                    <a:pt x="378" y="53"/>
                  </a:cubicBez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7" name="Google Shape;7787;p62"/>
            <p:cNvSpPr/>
            <p:nvPr/>
          </p:nvSpPr>
          <p:spPr>
            <a:xfrm>
              <a:off x="5095221" y="1618480"/>
              <a:ext cx="273084" cy="20253"/>
            </a:xfrm>
            <a:custGeom>
              <a:rect b="b" l="l" r="r" t="t"/>
              <a:pathLst>
                <a:path extrusionOk="0" h="143" w="1938">
                  <a:moveTo>
                    <a:pt x="1938" y="53"/>
                  </a:moveTo>
                  <a:cubicBezTo>
                    <a:pt x="1938" y="85"/>
                    <a:pt x="1932" y="115"/>
                    <a:pt x="1921" y="142"/>
                  </a:cubicBezTo>
                  <a:cubicBezTo>
                    <a:pt x="1867" y="140"/>
                    <a:pt x="1865" y="110"/>
                    <a:pt x="1807" y="110"/>
                  </a:cubicBezTo>
                  <a:cubicBezTo>
                    <a:pt x="1747" y="110"/>
                    <a:pt x="1747" y="143"/>
                    <a:pt x="1687" y="143"/>
                  </a:cubicBezTo>
                  <a:cubicBezTo>
                    <a:pt x="1628" y="143"/>
                    <a:pt x="1628" y="110"/>
                    <a:pt x="1568" y="110"/>
                  </a:cubicBezTo>
                  <a:cubicBezTo>
                    <a:pt x="1508" y="110"/>
                    <a:pt x="1508" y="143"/>
                    <a:pt x="1448" y="143"/>
                  </a:cubicBezTo>
                  <a:cubicBezTo>
                    <a:pt x="1388" y="143"/>
                    <a:pt x="1388" y="110"/>
                    <a:pt x="1328" y="110"/>
                  </a:cubicBezTo>
                  <a:cubicBezTo>
                    <a:pt x="1269" y="110"/>
                    <a:pt x="1269" y="143"/>
                    <a:pt x="1209" y="143"/>
                  </a:cubicBezTo>
                  <a:cubicBezTo>
                    <a:pt x="1149" y="143"/>
                    <a:pt x="1149" y="110"/>
                    <a:pt x="1089" y="110"/>
                  </a:cubicBezTo>
                  <a:cubicBezTo>
                    <a:pt x="1029" y="110"/>
                    <a:pt x="1029" y="143"/>
                    <a:pt x="969" y="143"/>
                  </a:cubicBezTo>
                  <a:cubicBezTo>
                    <a:pt x="910" y="143"/>
                    <a:pt x="910" y="110"/>
                    <a:pt x="850" y="110"/>
                  </a:cubicBezTo>
                  <a:cubicBezTo>
                    <a:pt x="790" y="110"/>
                    <a:pt x="790" y="143"/>
                    <a:pt x="730" y="143"/>
                  </a:cubicBezTo>
                  <a:cubicBezTo>
                    <a:pt x="670" y="143"/>
                    <a:pt x="670" y="110"/>
                    <a:pt x="610" y="110"/>
                  </a:cubicBezTo>
                  <a:cubicBezTo>
                    <a:pt x="550" y="110"/>
                    <a:pt x="550" y="143"/>
                    <a:pt x="491" y="143"/>
                  </a:cubicBezTo>
                  <a:cubicBezTo>
                    <a:pt x="431" y="143"/>
                    <a:pt x="431" y="110"/>
                    <a:pt x="371" y="110"/>
                  </a:cubicBezTo>
                  <a:cubicBezTo>
                    <a:pt x="311" y="110"/>
                    <a:pt x="311" y="143"/>
                    <a:pt x="251" y="143"/>
                  </a:cubicBezTo>
                  <a:cubicBezTo>
                    <a:pt x="191" y="143"/>
                    <a:pt x="191" y="110"/>
                    <a:pt x="132" y="110"/>
                  </a:cubicBezTo>
                  <a:cubicBezTo>
                    <a:pt x="74" y="110"/>
                    <a:pt x="72" y="140"/>
                    <a:pt x="18" y="142"/>
                  </a:cubicBezTo>
                  <a:cubicBezTo>
                    <a:pt x="7" y="115"/>
                    <a:pt x="0" y="85"/>
                    <a:pt x="0" y="53"/>
                  </a:cubicBezTo>
                  <a:cubicBezTo>
                    <a:pt x="0" y="38"/>
                    <a:pt x="6" y="25"/>
                    <a:pt x="16" y="15"/>
                  </a:cubicBezTo>
                  <a:cubicBezTo>
                    <a:pt x="25" y="6"/>
                    <a:pt x="39" y="0"/>
                    <a:pt x="53" y="0"/>
                  </a:cubicBezTo>
                  <a:cubicBezTo>
                    <a:pt x="1885" y="0"/>
                    <a:pt x="1885" y="0"/>
                    <a:pt x="1885" y="0"/>
                  </a:cubicBezTo>
                  <a:cubicBezTo>
                    <a:pt x="1914" y="0"/>
                    <a:pt x="1938" y="24"/>
                    <a:pt x="1938" y="5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8" name="Google Shape;7788;p62"/>
            <p:cNvSpPr/>
            <p:nvPr/>
          </p:nvSpPr>
          <p:spPr>
            <a:xfrm>
              <a:off x="5341199" y="1618480"/>
              <a:ext cx="27477" cy="20214"/>
            </a:xfrm>
            <a:custGeom>
              <a:rect b="b" l="l" r="r" t="t"/>
              <a:pathLst>
                <a:path extrusionOk="0" h="142" w="195">
                  <a:moveTo>
                    <a:pt x="195" y="53"/>
                  </a:moveTo>
                  <a:cubicBezTo>
                    <a:pt x="195" y="85"/>
                    <a:pt x="189" y="115"/>
                    <a:pt x="178" y="142"/>
                  </a:cubicBezTo>
                  <a:cubicBezTo>
                    <a:pt x="124" y="140"/>
                    <a:pt x="122" y="110"/>
                    <a:pt x="64" y="110"/>
                  </a:cubicBezTo>
                  <a:cubicBezTo>
                    <a:pt x="57" y="110"/>
                    <a:pt x="51" y="110"/>
                    <a:pt x="46" y="111"/>
                  </a:cubicBezTo>
                  <a:cubicBezTo>
                    <a:pt x="50" y="92"/>
                    <a:pt x="53" y="73"/>
                    <a:pt x="53" y="53"/>
                  </a:cubicBezTo>
                  <a:cubicBezTo>
                    <a:pt x="53" y="24"/>
                    <a:pt x="29" y="0"/>
                    <a:pt x="0" y="0"/>
                  </a:cubicBezTo>
                  <a:cubicBezTo>
                    <a:pt x="142" y="0"/>
                    <a:pt x="142" y="0"/>
                    <a:pt x="142" y="0"/>
                  </a:cubicBezTo>
                  <a:cubicBezTo>
                    <a:pt x="171" y="0"/>
                    <a:pt x="195" y="24"/>
                    <a:pt x="195" y="53"/>
                  </a:cubicBez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9" name="Google Shape;7789;p62"/>
            <p:cNvSpPr/>
            <p:nvPr/>
          </p:nvSpPr>
          <p:spPr>
            <a:xfrm>
              <a:off x="5199278" y="1722246"/>
              <a:ext cx="65523" cy="31583"/>
            </a:xfrm>
            <a:custGeom>
              <a:rect b="b" l="l" r="r" t="t"/>
              <a:pathLst>
                <a:path extrusionOk="0" h="223" w="465">
                  <a:moveTo>
                    <a:pt x="16" y="0"/>
                  </a:moveTo>
                  <a:cubicBezTo>
                    <a:pt x="448" y="0"/>
                    <a:pt x="448" y="0"/>
                    <a:pt x="448" y="0"/>
                  </a:cubicBezTo>
                  <a:cubicBezTo>
                    <a:pt x="458" y="0"/>
                    <a:pt x="465" y="8"/>
                    <a:pt x="462" y="17"/>
                  </a:cubicBezTo>
                  <a:cubicBezTo>
                    <a:pt x="427" y="153"/>
                    <a:pt x="427" y="153"/>
                    <a:pt x="427" y="153"/>
                  </a:cubicBezTo>
                  <a:cubicBezTo>
                    <a:pt x="417" y="195"/>
                    <a:pt x="380" y="223"/>
                    <a:pt x="337" y="223"/>
                  </a:cubicBezTo>
                  <a:cubicBezTo>
                    <a:pt x="127" y="223"/>
                    <a:pt x="127" y="223"/>
                    <a:pt x="127" y="223"/>
                  </a:cubicBezTo>
                  <a:cubicBezTo>
                    <a:pt x="85" y="223"/>
                    <a:pt x="48" y="195"/>
                    <a:pt x="37" y="153"/>
                  </a:cubicBezTo>
                  <a:cubicBezTo>
                    <a:pt x="2" y="17"/>
                    <a:pt x="2" y="17"/>
                    <a:pt x="2" y="17"/>
                  </a:cubicBezTo>
                  <a:cubicBezTo>
                    <a:pt x="0" y="8"/>
                    <a:pt x="7" y="0"/>
                    <a:pt x="16"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0" name="Google Shape;7790;p62"/>
            <p:cNvSpPr/>
            <p:nvPr/>
          </p:nvSpPr>
          <p:spPr>
            <a:xfrm>
              <a:off x="5231940" y="1705770"/>
              <a:ext cx="45655" cy="36072"/>
            </a:xfrm>
            <a:custGeom>
              <a:rect b="b" l="l" r="r" t="t"/>
              <a:pathLst>
                <a:path extrusionOk="0" h="256" w="324">
                  <a:moveTo>
                    <a:pt x="0" y="117"/>
                  </a:moveTo>
                  <a:cubicBezTo>
                    <a:pt x="0" y="70"/>
                    <a:pt x="58" y="0"/>
                    <a:pt x="167" y="27"/>
                  </a:cubicBezTo>
                  <a:cubicBezTo>
                    <a:pt x="278" y="55"/>
                    <a:pt x="312" y="152"/>
                    <a:pt x="321" y="222"/>
                  </a:cubicBezTo>
                  <a:cubicBezTo>
                    <a:pt x="324" y="244"/>
                    <a:pt x="296" y="256"/>
                    <a:pt x="282" y="239"/>
                  </a:cubicBezTo>
                  <a:cubicBezTo>
                    <a:pt x="247" y="196"/>
                    <a:pt x="195" y="146"/>
                    <a:pt x="136" y="146"/>
                  </a:cubicBezTo>
                  <a:cubicBezTo>
                    <a:pt x="78" y="146"/>
                    <a:pt x="0" y="183"/>
                    <a:pt x="0" y="117"/>
                  </a:cubicBezTo>
                  <a:close/>
                </a:path>
              </a:pathLst>
            </a:custGeom>
            <a:solidFill>
              <a:srgbClr val="A84C3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1" name="Google Shape;7791;p62"/>
            <p:cNvSpPr/>
            <p:nvPr/>
          </p:nvSpPr>
          <p:spPr>
            <a:xfrm>
              <a:off x="5186271" y="1705770"/>
              <a:ext cx="45747" cy="36072"/>
            </a:xfrm>
            <a:custGeom>
              <a:rect b="b" l="l" r="r" t="t"/>
              <a:pathLst>
                <a:path extrusionOk="0" h="256" w="323">
                  <a:moveTo>
                    <a:pt x="323" y="117"/>
                  </a:moveTo>
                  <a:cubicBezTo>
                    <a:pt x="323" y="70"/>
                    <a:pt x="265" y="0"/>
                    <a:pt x="156" y="27"/>
                  </a:cubicBezTo>
                  <a:cubicBezTo>
                    <a:pt x="45" y="55"/>
                    <a:pt x="12" y="152"/>
                    <a:pt x="3" y="222"/>
                  </a:cubicBezTo>
                  <a:cubicBezTo>
                    <a:pt x="0" y="244"/>
                    <a:pt x="28" y="256"/>
                    <a:pt x="42" y="239"/>
                  </a:cubicBezTo>
                  <a:cubicBezTo>
                    <a:pt x="76" y="196"/>
                    <a:pt x="129" y="146"/>
                    <a:pt x="187" y="146"/>
                  </a:cubicBezTo>
                  <a:cubicBezTo>
                    <a:pt x="245" y="146"/>
                    <a:pt x="323" y="183"/>
                    <a:pt x="323" y="117"/>
                  </a:cubicBezTo>
                  <a:close/>
                </a:path>
              </a:pathLst>
            </a:custGeom>
            <a:solidFill>
              <a:srgbClr val="A84C3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2" name="Google Shape;7792;p62"/>
            <p:cNvSpPr/>
            <p:nvPr/>
          </p:nvSpPr>
          <p:spPr>
            <a:xfrm>
              <a:off x="5149851" y="1802310"/>
              <a:ext cx="8692" cy="41568"/>
            </a:xfrm>
            <a:custGeom>
              <a:rect b="b" l="l" r="r" t="t"/>
              <a:pathLst>
                <a:path extrusionOk="0" h="295" w="62">
                  <a:moveTo>
                    <a:pt x="0" y="295"/>
                  </a:moveTo>
                  <a:cubicBezTo>
                    <a:pt x="0" y="31"/>
                    <a:pt x="0" y="31"/>
                    <a:pt x="0" y="31"/>
                  </a:cubicBezTo>
                  <a:cubicBezTo>
                    <a:pt x="0" y="14"/>
                    <a:pt x="14" y="0"/>
                    <a:pt x="31" y="0"/>
                  </a:cubicBezTo>
                  <a:cubicBezTo>
                    <a:pt x="48" y="0"/>
                    <a:pt x="62" y="14"/>
                    <a:pt x="62" y="31"/>
                  </a:cubicBezTo>
                  <a:cubicBezTo>
                    <a:pt x="62" y="295"/>
                    <a:pt x="62" y="295"/>
                    <a:pt x="62" y="295"/>
                  </a:cubicBezTo>
                  <a:lnTo>
                    <a:pt x="0" y="29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3" name="Google Shape;7793;p62"/>
            <p:cNvSpPr/>
            <p:nvPr/>
          </p:nvSpPr>
          <p:spPr>
            <a:xfrm>
              <a:off x="5305357" y="1802310"/>
              <a:ext cx="8692" cy="41568"/>
            </a:xfrm>
            <a:custGeom>
              <a:rect b="b" l="l" r="r" t="t"/>
              <a:pathLst>
                <a:path extrusionOk="0" h="295" w="62">
                  <a:moveTo>
                    <a:pt x="0" y="295"/>
                  </a:moveTo>
                  <a:cubicBezTo>
                    <a:pt x="0" y="31"/>
                    <a:pt x="0" y="31"/>
                    <a:pt x="0" y="31"/>
                  </a:cubicBezTo>
                  <a:cubicBezTo>
                    <a:pt x="0" y="14"/>
                    <a:pt x="14" y="0"/>
                    <a:pt x="31" y="0"/>
                  </a:cubicBezTo>
                  <a:cubicBezTo>
                    <a:pt x="48" y="0"/>
                    <a:pt x="62" y="14"/>
                    <a:pt x="62" y="31"/>
                  </a:cubicBezTo>
                  <a:cubicBezTo>
                    <a:pt x="62" y="295"/>
                    <a:pt x="62" y="295"/>
                    <a:pt x="62" y="295"/>
                  </a:cubicBezTo>
                  <a:lnTo>
                    <a:pt x="0" y="29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4" name="Google Shape;7794;p62"/>
            <p:cNvSpPr/>
            <p:nvPr/>
          </p:nvSpPr>
          <p:spPr>
            <a:xfrm>
              <a:off x="5096378" y="1629752"/>
              <a:ext cx="270829" cy="13313"/>
            </a:xfrm>
            <a:custGeom>
              <a:rect b="b" l="l" r="r" t="t"/>
              <a:pathLst>
                <a:path extrusionOk="0" h="94" w="1922">
                  <a:moveTo>
                    <a:pt x="1922" y="34"/>
                  </a:moveTo>
                  <a:cubicBezTo>
                    <a:pt x="1917" y="55"/>
                    <a:pt x="1909" y="75"/>
                    <a:pt x="1898" y="93"/>
                  </a:cubicBezTo>
                  <a:cubicBezTo>
                    <a:pt x="1873" y="90"/>
                    <a:pt x="1857" y="81"/>
                    <a:pt x="1844" y="74"/>
                  </a:cubicBezTo>
                  <a:cubicBezTo>
                    <a:pt x="1831" y="67"/>
                    <a:pt x="1821" y="62"/>
                    <a:pt x="1799" y="62"/>
                  </a:cubicBezTo>
                  <a:cubicBezTo>
                    <a:pt x="1777" y="62"/>
                    <a:pt x="1767" y="67"/>
                    <a:pt x="1754" y="74"/>
                  </a:cubicBezTo>
                  <a:cubicBezTo>
                    <a:pt x="1738" y="83"/>
                    <a:pt x="1717" y="94"/>
                    <a:pt x="1679" y="94"/>
                  </a:cubicBezTo>
                  <a:cubicBezTo>
                    <a:pt x="1641" y="94"/>
                    <a:pt x="1621" y="83"/>
                    <a:pt x="1605" y="74"/>
                  </a:cubicBezTo>
                  <a:cubicBezTo>
                    <a:pt x="1591" y="67"/>
                    <a:pt x="1582" y="62"/>
                    <a:pt x="1560" y="62"/>
                  </a:cubicBezTo>
                  <a:cubicBezTo>
                    <a:pt x="1538" y="62"/>
                    <a:pt x="1528" y="67"/>
                    <a:pt x="1515" y="74"/>
                  </a:cubicBezTo>
                  <a:cubicBezTo>
                    <a:pt x="1498" y="83"/>
                    <a:pt x="1478" y="94"/>
                    <a:pt x="1440" y="94"/>
                  </a:cubicBezTo>
                  <a:cubicBezTo>
                    <a:pt x="1402" y="94"/>
                    <a:pt x="1382" y="83"/>
                    <a:pt x="1365" y="74"/>
                  </a:cubicBezTo>
                  <a:cubicBezTo>
                    <a:pt x="1352" y="67"/>
                    <a:pt x="1342" y="62"/>
                    <a:pt x="1320" y="62"/>
                  </a:cubicBezTo>
                  <a:cubicBezTo>
                    <a:pt x="1298" y="62"/>
                    <a:pt x="1289" y="67"/>
                    <a:pt x="1275" y="74"/>
                  </a:cubicBezTo>
                  <a:cubicBezTo>
                    <a:pt x="1259" y="83"/>
                    <a:pt x="1239" y="94"/>
                    <a:pt x="1201" y="94"/>
                  </a:cubicBezTo>
                  <a:cubicBezTo>
                    <a:pt x="1163" y="94"/>
                    <a:pt x="1142" y="83"/>
                    <a:pt x="1126" y="74"/>
                  </a:cubicBezTo>
                  <a:cubicBezTo>
                    <a:pt x="1113" y="67"/>
                    <a:pt x="1103" y="62"/>
                    <a:pt x="1081" y="62"/>
                  </a:cubicBezTo>
                  <a:cubicBezTo>
                    <a:pt x="1059" y="62"/>
                    <a:pt x="1049" y="67"/>
                    <a:pt x="1036" y="74"/>
                  </a:cubicBezTo>
                  <a:cubicBezTo>
                    <a:pt x="1020" y="83"/>
                    <a:pt x="999" y="94"/>
                    <a:pt x="961" y="94"/>
                  </a:cubicBezTo>
                  <a:cubicBezTo>
                    <a:pt x="923" y="94"/>
                    <a:pt x="903" y="83"/>
                    <a:pt x="887" y="74"/>
                  </a:cubicBezTo>
                  <a:cubicBezTo>
                    <a:pt x="873" y="67"/>
                    <a:pt x="864" y="62"/>
                    <a:pt x="842" y="62"/>
                  </a:cubicBezTo>
                  <a:cubicBezTo>
                    <a:pt x="820" y="62"/>
                    <a:pt x="810" y="67"/>
                    <a:pt x="797" y="74"/>
                  </a:cubicBezTo>
                  <a:cubicBezTo>
                    <a:pt x="780" y="83"/>
                    <a:pt x="760" y="94"/>
                    <a:pt x="722" y="94"/>
                  </a:cubicBezTo>
                  <a:cubicBezTo>
                    <a:pt x="684" y="94"/>
                    <a:pt x="664" y="83"/>
                    <a:pt x="647" y="74"/>
                  </a:cubicBezTo>
                  <a:cubicBezTo>
                    <a:pt x="634" y="67"/>
                    <a:pt x="624" y="62"/>
                    <a:pt x="602" y="62"/>
                  </a:cubicBezTo>
                  <a:cubicBezTo>
                    <a:pt x="580" y="62"/>
                    <a:pt x="571" y="67"/>
                    <a:pt x="557" y="74"/>
                  </a:cubicBezTo>
                  <a:cubicBezTo>
                    <a:pt x="541" y="83"/>
                    <a:pt x="521" y="94"/>
                    <a:pt x="483" y="94"/>
                  </a:cubicBezTo>
                  <a:cubicBezTo>
                    <a:pt x="445" y="94"/>
                    <a:pt x="424" y="83"/>
                    <a:pt x="408" y="74"/>
                  </a:cubicBezTo>
                  <a:cubicBezTo>
                    <a:pt x="395" y="67"/>
                    <a:pt x="385" y="62"/>
                    <a:pt x="363" y="62"/>
                  </a:cubicBezTo>
                  <a:cubicBezTo>
                    <a:pt x="341" y="62"/>
                    <a:pt x="331" y="67"/>
                    <a:pt x="318" y="74"/>
                  </a:cubicBezTo>
                  <a:cubicBezTo>
                    <a:pt x="302" y="83"/>
                    <a:pt x="281" y="94"/>
                    <a:pt x="243" y="94"/>
                  </a:cubicBezTo>
                  <a:cubicBezTo>
                    <a:pt x="205" y="94"/>
                    <a:pt x="185" y="83"/>
                    <a:pt x="168" y="74"/>
                  </a:cubicBezTo>
                  <a:cubicBezTo>
                    <a:pt x="155" y="67"/>
                    <a:pt x="146" y="62"/>
                    <a:pt x="124" y="62"/>
                  </a:cubicBezTo>
                  <a:cubicBezTo>
                    <a:pt x="102" y="62"/>
                    <a:pt x="92" y="67"/>
                    <a:pt x="79" y="74"/>
                  </a:cubicBezTo>
                  <a:cubicBezTo>
                    <a:pt x="66" y="81"/>
                    <a:pt x="50" y="90"/>
                    <a:pt x="25" y="93"/>
                  </a:cubicBezTo>
                  <a:cubicBezTo>
                    <a:pt x="14" y="75"/>
                    <a:pt x="6" y="55"/>
                    <a:pt x="0" y="34"/>
                  </a:cubicBezTo>
                  <a:cubicBezTo>
                    <a:pt x="3" y="33"/>
                    <a:pt x="6" y="33"/>
                    <a:pt x="9" y="33"/>
                  </a:cubicBezTo>
                  <a:cubicBezTo>
                    <a:pt x="27" y="32"/>
                    <a:pt x="36" y="27"/>
                    <a:pt x="49" y="20"/>
                  </a:cubicBezTo>
                  <a:cubicBezTo>
                    <a:pt x="65" y="11"/>
                    <a:pt x="86" y="0"/>
                    <a:pt x="124" y="0"/>
                  </a:cubicBezTo>
                  <a:cubicBezTo>
                    <a:pt x="161" y="0"/>
                    <a:pt x="182" y="11"/>
                    <a:pt x="198" y="20"/>
                  </a:cubicBezTo>
                  <a:cubicBezTo>
                    <a:pt x="212" y="27"/>
                    <a:pt x="221" y="33"/>
                    <a:pt x="243" y="33"/>
                  </a:cubicBezTo>
                  <a:cubicBezTo>
                    <a:pt x="265" y="33"/>
                    <a:pt x="275" y="27"/>
                    <a:pt x="288" y="20"/>
                  </a:cubicBezTo>
                  <a:cubicBezTo>
                    <a:pt x="305" y="11"/>
                    <a:pt x="325" y="0"/>
                    <a:pt x="363" y="0"/>
                  </a:cubicBezTo>
                  <a:cubicBezTo>
                    <a:pt x="401" y="0"/>
                    <a:pt x="421" y="11"/>
                    <a:pt x="438" y="20"/>
                  </a:cubicBezTo>
                  <a:cubicBezTo>
                    <a:pt x="451" y="27"/>
                    <a:pt x="461" y="33"/>
                    <a:pt x="483" y="33"/>
                  </a:cubicBezTo>
                  <a:cubicBezTo>
                    <a:pt x="505" y="33"/>
                    <a:pt x="514" y="27"/>
                    <a:pt x="528" y="20"/>
                  </a:cubicBezTo>
                  <a:cubicBezTo>
                    <a:pt x="544" y="11"/>
                    <a:pt x="564" y="0"/>
                    <a:pt x="602" y="0"/>
                  </a:cubicBezTo>
                  <a:cubicBezTo>
                    <a:pt x="640" y="0"/>
                    <a:pt x="661" y="11"/>
                    <a:pt x="677" y="20"/>
                  </a:cubicBezTo>
                  <a:cubicBezTo>
                    <a:pt x="690" y="27"/>
                    <a:pt x="700" y="33"/>
                    <a:pt x="722" y="33"/>
                  </a:cubicBezTo>
                  <a:cubicBezTo>
                    <a:pt x="744" y="33"/>
                    <a:pt x="754" y="27"/>
                    <a:pt x="767" y="20"/>
                  </a:cubicBezTo>
                  <a:cubicBezTo>
                    <a:pt x="783" y="11"/>
                    <a:pt x="804" y="0"/>
                    <a:pt x="842" y="0"/>
                  </a:cubicBezTo>
                  <a:cubicBezTo>
                    <a:pt x="880" y="0"/>
                    <a:pt x="900" y="11"/>
                    <a:pt x="916" y="20"/>
                  </a:cubicBezTo>
                  <a:cubicBezTo>
                    <a:pt x="930" y="27"/>
                    <a:pt x="939" y="33"/>
                    <a:pt x="961" y="33"/>
                  </a:cubicBezTo>
                  <a:cubicBezTo>
                    <a:pt x="983" y="33"/>
                    <a:pt x="993" y="27"/>
                    <a:pt x="1006" y="20"/>
                  </a:cubicBezTo>
                  <a:cubicBezTo>
                    <a:pt x="1023" y="11"/>
                    <a:pt x="1043" y="0"/>
                    <a:pt x="1081" y="0"/>
                  </a:cubicBezTo>
                  <a:cubicBezTo>
                    <a:pt x="1119" y="0"/>
                    <a:pt x="1139" y="11"/>
                    <a:pt x="1156" y="20"/>
                  </a:cubicBezTo>
                  <a:cubicBezTo>
                    <a:pt x="1169" y="27"/>
                    <a:pt x="1179" y="33"/>
                    <a:pt x="1201" y="33"/>
                  </a:cubicBezTo>
                  <a:cubicBezTo>
                    <a:pt x="1223" y="33"/>
                    <a:pt x="1232" y="27"/>
                    <a:pt x="1246" y="20"/>
                  </a:cubicBezTo>
                  <a:cubicBezTo>
                    <a:pt x="1262" y="11"/>
                    <a:pt x="1282" y="0"/>
                    <a:pt x="1320" y="0"/>
                  </a:cubicBezTo>
                  <a:cubicBezTo>
                    <a:pt x="1358" y="0"/>
                    <a:pt x="1379" y="11"/>
                    <a:pt x="1395" y="20"/>
                  </a:cubicBezTo>
                  <a:cubicBezTo>
                    <a:pt x="1408" y="27"/>
                    <a:pt x="1418" y="33"/>
                    <a:pt x="1440" y="33"/>
                  </a:cubicBezTo>
                  <a:cubicBezTo>
                    <a:pt x="1462" y="33"/>
                    <a:pt x="1472" y="27"/>
                    <a:pt x="1485" y="20"/>
                  </a:cubicBezTo>
                  <a:cubicBezTo>
                    <a:pt x="1501" y="11"/>
                    <a:pt x="1522" y="0"/>
                    <a:pt x="1560" y="0"/>
                  </a:cubicBezTo>
                  <a:cubicBezTo>
                    <a:pt x="1598" y="0"/>
                    <a:pt x="1618" y="11"/>
                    <a:pt x="1634" y="20"/>
                  </a:cubicBezTo>
                  <a:cubicBezTo>
                    <a:pt x="1648" y="27"/>
                    <a:pt x="1657" y="33"/>
                    <a:pt x="1679" y="33"/>
                  </a:cubicBezTo>
                  <a:cubicBezTo>
                    <a:pt x="1701" y="33"/>
                    <a:pt x="1711" y="27"/>
                    <a:pt x="1724" y="20"/>
                  </a:cubicBezTo>
                  <a:cubicBezTo>
                    <a:pt x="1741" y="11"/>
                    <a:pt x="1761" y="0"/>
                    <a:pt x="1799" y="0"/>
                  </a:cubicBezTo>
                  <a:cubicBezTo>
                    <a:pt x="1837" y="0"/>
                    <a:pt x="1857" y="11"/>
                    <a:pt x="1874" y="20"/>
                  </a:cubicBezTo>
                  <a:cubicBezTo>
                    <a:pt x="1886" y="27"/>
                    <a:pt x="1895" y="32"/>
                    <a:pt x="1914" y="33"/>
                  </a:cubicBezTo>
                  <a:cubicBezTo>
                    <a:pt x="1917" y="33"/>
                    <a:pt x="1920" y="33"/>
                    <a:pt x="1922" y="3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5" name="Google Shape;7795;p62"/>
            <p:cNvSpPr/>
            <p:nvPr/>
          </p:nvSpPr>
          <p:spPr>
            <a:xfrm>
              <a:off x="5345824" y="1629752"/>
              <a:ext cx="21670" cy="13037"/>
            </a:xfrm>
            <a:custGeom>
              <a:rect b="b" l="l" r="r" t="t"/>
              <a:pathLst>
                <a:path extrusionOk="0" h="93" w="153">
                  <a:moveTo>
                    <a:pt x="153" y="34"/>
                  </a:moveTo>
                  <a:cubicBezTo>
                    <a:pt x="148" y="55"/>
                    <a:pt x="140" y="75"/>
                    <a:pt x="129" y="93"/>
                  </a:cubicBezTo>
                  <a:cubicBezTo>
                    <a:pt x="104" y="90"/>
                    <a:pt x="88" y="81"/>
                    <a:pt x="75" y="74"/>
                  </a:cubicBezTo>
                  <a:cubicBezTo>
                    <a:pt x="62" y="67"/>
                    <a:pt x="52" y="62"/>
                    <a:pt x="30" y="62"/>
                  </a:cubicBezTo>
                  <a:cubicBezTo>
                    <a:pt x="17" y="62"/>
                    <a:pt x="8" y="63"/>
                    <a:pt x="0" y="67"/>
                  </a:cubicBezTo>
                  <a:cubicBezTo>
                    <a:pt x="9" y="46"/>
                    <a:pt x="15" y="24"/>
                    <a:pt x="18" y="0"/>
                  </a:cubicBezTo>
                  <a:cubicBezTo>
                    <a:pt x="21" y="0"/>
                    <a:pt x="26" y="0"/>
                    <a:pt x="30" y="0"/>
                  </a:cubicBezTo>
                  <a:cubicBezTo>
                    <a:pt x="68" y="0"/>
                    <a:pt x="88" y="11"/>
                    <a:pt x="105" y="20"/>
                  </a:cubicBezTo>
                  <a:cubicBezTo>
                    <a:pt x="117" y="27"/>
                    <a:pt x="126" y="32"/>
                    <a:pt x="145" y="33"/>
                  </a:cubicBezTo>
                  <a:cubicBezTo>
                    <a:pt x="148" y="33"/>
                    <a:pt x="151" y="33"/>
                    <a:pt x="153" y="3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6" name="Google Shape;7796;p62"/>
            <p:cNvSpPr/>
            <p:nvPr/>
          </p:nvSpPr>
          <p:spPr>
            <a:xfrm>
              <a:off x="5194653" y="1581193"/>
              <a:ext cx="8692" cy="8960"/>
            </a:xfrm>
            <a:custGeom>
              <a:rect b="b" l="l" r="r" t="t"/>
              <a:pathLst>
                <a:path extrusionOk="0" h="62" w="62">
                  <a:moveTo>
                    <a:pt x="31" y="62"/>
                  </a:moveTo>
                  <a:cubicBezTo>
                    <a:pt x="14" y="62"/>
                    <a:pt x="0" y="49"/>
                    <a:pt x="0" y="31"/>
                  </a:cubicBezTo>
                  <a:cubicBezTo>
                    <a:pt x="0" y="31"/>
                    <a:pt x="0" y="31"/>
                    <a:pt x="0" y="31"/>
                  </a:cubicBezTo>
                  <a:cubicBezTo>
                    <a:pt x="0" y="14"/>
                    <a:pt x="14" y="0"/>
                    <a:pt x="31" y="0"/>
                  </a:cubicBezTo>
                  <a:cubicBezTo>
                    <a:pt x="48" y="0"/>
                    <a:pt x="62" y="14"/>
                    <a:pt x="62" y="31"/>
                  </a:cubicBezTo>
                  <a:cubicBezTo>
                    <a:pt x="62" y="31"/>
                    <a:pt x="62" y="31"/>
                    <a:pt x="62" y="31"/>
                  </a:cubicBezTo>
                  <a:cubicBezTo>
                    <a:pt x="62" y="49"/>
                    <a:pt x="48" y="62"/>
                    <a:pt x="31" y="6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7" name="Google Shape;7797;p62"/>
            <p:cNvSpPr/>
            <p:nvPr/>
          </p:nvSpPr>
          <p:spPr>
            <a:xfrm>
              <a:off x="5211129" y="1581193"/>
              <a:ext cx="8692" cy="8960"/>
            </a:xfrm>
            <a:custGeom>
              <a:rect b="b" l="l" r="r" t="t"/>
              <a:pathLst>
                <a:path extrusionOk="0" h="62" w="62">
                  <a:moveTo>
                    <a:pt x="31" y="62"/>
                  </a:moveTo>
                  <a:cubicBezTo>
                    <a:pt x="14" y="62"/>
                    <a:pt x="0" y="49"/>
                    <a:pt x="0" y="31"/>
                  </a:cubicBezTo>
                  <a:cubicBezTo>
                    <a:pt x="0" y="31"/>
                    <a:pt x="0" y="31"/>
                    <a:pt x="0" y="31"/>
                  </a:cubicBezTo>
                  <a:cubicBezTo>
                    <a:pt x="0" y="14"/>
                    <a:pt x="14" y="0"/>
                    <a:pt x="31" y="0"/>
                  </a:cubicBezTo>
                  <a:cubicBezTo>
                    <a:pt x="48" y="0"/>
                    <a:pt x="62" y="14"/>
                    <a:pt x="62" y="31"/>
                  </a:cubicBezTo>
                  <a:cubicBezTo>
                    <a:pt x="62" y="31"/>
                    <a:pt x="62" y="31"/>
                    <a:pt x="62" y="31"/>
                  </a:cubicBezTo>
                  <a:cubicBezTo>
                    <a:pt x="62" y="49"/>
                    <a:pt x="48" y="62"/>
                    <a:pt x="31" y="6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8" name="Google Shape;7798;p62"/>
            <p:cNvSpPr/>
            <p:nvPr/>
          </p:nvSpPr>
          <p:spPr>
            <a:xfrm>
              <a:off x="5227604" y="1581193"/>
              <a:ext cx="8692" cy="8960"/>
            </a:xfrm>
            <a:custGeom>
              <a:rect b="b" l="l" r="r" t="t"/>
              <a:pathLst>
                <a:path extrusionOk="0" h="62" w="62">
                  <a:moveTo>
                    <a:pt x="31" y="62"/>
                  </a:moveTo>
                  <a:cubicBezTo>
                    <a:pt x="14" y="62"/>
                    <a:pt x="0" y="49"/>
                    <a:pt x="0" y="31"/>
                  </a:cubicBezTo>
                  <a:cubicBezTo>
                    <a:pt x="0" y="31"/>
                    <a:pt x="0" y="31"/>
                    <a:pt x="0" y="31"/>
                  </a:cubicBezTo>
                  <a:cubicBezTo>
                    <a:pt x="0" y="14"/>
                    <a:pt x="14" y="0"/>
                    <a:pt x="31" y="0"/>
                  </a:cubicBezTo>
                  <a:cubicBezTo>
                    <a:pt x="48" y="0"/>
                    <a:pt x="62" y="14"/>
                    <a:pt x="62" y="31"/>
                  </a:cubicBezTo>
                  <a:cubicBezTo>
                    <a:pt x="62" y="31"/>
                    <a:pt x="62" y="31"/>
                    <a:pt x="62" y="31"/>
                  </a:cubicBezTo>
                  <a:cubicBezTo>
                    <a:pt x="62" y="49"/>
                    <a:pt x="48" y="62"/>
                    <a:pt x="31" y="6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9" name="Google Shape;7799;p62"/>
            <p:cNvSpPr/>
            <p:nvPr/>
          </p:nvSpPr>
          <p:spPr>
            <a:xfrm>
              <a:off x="5244080" y="1581193"/>
              <a:ext cx="8692" cy="8960"/>
            </a:xfrm>
            <a:custGeom>
              <a:rect b="b" l="l" r="r" t="t"/>
              <a:pathLst>
                <a:path extrusionOk="0" h="62" w="62">
                  <a:moveTo>
                    <a:pt x="31" y="62"/>
                  </a:moveTo>
                  <a:cubicBezTo>
                    <a:pt x="14" y="62"/>
                    <a:pt x="0" y="49"/>
                    <a:pt x="0" y="31"/>
                  </a:cubicBezTo>
                  <a:cubicBezTo>
                    <a:pt x="0" y="31"/>
                    <a:pt x="0" y="31"/>
                    <a:pt x="0" y="31"/>
                  </a:cubicBezTo>
                  <a:cubicBezTo>
                    <a:pt x="0" y="14"/>
                    <a:pt x="14" y="0"/>
                    <a:pt x="31" y="0"/>
                  </a:cubicBezTo>
                  <a:cubicBezTo>
                    <a:pt x="48" y="0"/>
                    <a:pt x="62" y="14"/>
                    <a:pt x="62" y="31"/>
                  </a:cubicBezTo>
                  <a:cubicBezTo>
                    <a:pt x="62" y="31"/>
                    <a:pt x="62" y="31"/>
                    <a:pt x="62" y="31"/>
                  </a:cubicBezTo>
                  <a:cubicBezTo>
                    <a:pt x="62" y="49"/>
                    <a:pt x="48" y="62"/>
                    <a:pt x="31" y="6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0" name="Google Shape;7800;p62"/>
            <p:cNvSpPr/>
            <p:nvPr/>
          </p:nvSpPr>
          <p:spPr>
            <a:xfrm>
              <a:off x="5260555" y="1581193"/>
              <a:ext cx="8692" cy="8960"/>
            </a:xfrm>
            <a:custGeom>
              <a:rect b="b" l="l" r="r" t="t"/>
              <a:pathLst>
                <a:path extrusionOk="0" h="62" w="62">
                  <a:moveTo>
                    <a:pt x="31" y="62"/>
                  </a:moveTo>
                  <a:cubicBezTo>
                    <a:pt x="14" y="62"/>
                    <a:pt x="0" y="49"/>
                    <a:pt x="0" y="31"/>
                  </a:cubicBezTo>
                  <a:cubicBezTo>
                    <a:pt x="0" y="31"/>
                    <a:pt x="0" y="31"/>
                    <a:pt x="0" y="31"/>
                  </a:cubicBezTo>
                  <a:cubicBezTo>
                    <a:pt x="0" y="14"/>
                    <a:pt x="14" y="0"/>
                    <a:pt x="31" y="0"/>
                  </a:cubicBezTo>
                  <a:cubicBezTo>
                    <a:pt x="48" y="0"/>
                    <a:pt x="62" y="14"/>
                    <a:pt x="62" y="31"/>
                  </a:cubicBezTo>
                  <a:cubicBezTo>
                    <a:pt x="62" y="31"/>
                    <a:pt x="62" y="31"/>
                    <a:pt x="62" y="31"/>
                  </a:cubicBezTo>
                  <a:cubicBezTo>
                    <a:pt x="62" y="49"/>
                    <a:pt x="48" y="62"/>
                    <a:pt x="31" y="6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1" name="Google Shape;7801;p62"/>
            <p:cNvSpPr/>
            <p:nvPr/>
          </p:nvSpPr>
          <p:spPr>
            <a:xfrm>
              <a:off x="5187716" y="1567030"/>
              <a:ext cx="88448" cy="8671"/>
            </a:xfrm>
            <a:custGeom>
              <a:rect b="b" l="l" r="r" t="t"/>
              <a:pathLst>
                <a:path extrusionOk="0" h="30" w="306">
                  <a:moveTo>
                    <a:pt x="306" y="30"/>
                  </a:moveTo>
                  <a:lnTo>
                    <a:pt x="0" y="30"/>
                  </a:lnTo>
                  <a:lnTo>
                    <a:pt x="9" y="0"/>
                  </a:lnTo>
                  <a:lnTo>
                    <a:pt x="297" y="0"/>
                  </a:lnTo>
                  <a:lnTo>
                    <a:pt x="306" y="3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2" name="Google Shape;7802;p62"/>
            <p:cNvSpPr/>
            <p:nvPr/>
          </p:nvSpPr>
          <p:spPr>
            <a:xfrm>
              <a:off x="5255931" y="1567030"/>
              <a:ext cx="20233" cy="8671"/>
            </a:xfrm>
            <a:custGeom>
              <a:rect b="b" l="l" r="r" t="t"/>
              <a:pathLst>
                <a:path extrusionOk="0" h="30" w="70">
                  <a:moveTo>
                    <a:pt x="70" y="30"/>
                  </a:moveTo>
                  <a:lnTo>
                    <a:pt x="10" y="30"/>
                  </a:lnTo>
                  <a:lnTo>
                    <a:pt x="0" y="0"/>
                  </a:lnTo>
                  <a:lnTo>
                    <a:pt x="61" y="0"/>
                  </a:lnTo>
                  <a:lnTo>
                    <a:pt x="70" y="3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3" name="Google Shape;7803;p62"/>
            <p:cNvSpPr/>
            <p:nvPr/>
          </p:nvSpPr>
          <p:spPr>
            <a:xfrm>
              <a:off x="5201879" y="1682069"/>
              <a:ext cx="8684" cy="12747"/>
            </a:xfrm>
            <a:custGeom>
              <a:rect b="b" l="l" r="r" t="t"/>
              <a:pathLst>
                <a:path extrusionOk="0" h="90" w="61">
                  <a:moveTo>
                    <a:pt x="31" y="90"/>
                  </a:moveTo>
                  <a:cubicBezTo>
                    <a:pt x="14" y="90"/>
                    <a:pt x="0" y="77"/>
                    <a:pt x="0" y="60"/>
                  </a:cubicBezTo>
                  <a:cubicBezTo>
                    <a:pt x="0" y="31"/>
                    <a:pt x="0" y="31"/>
                    <a:pt x="0" y="31"/>
                  </a:cubicBezTo>
                  <a:cubicBezTo>
                    <a:pt x="0" y="14"/>
                    <a:pt x="14" y="0"/>
                    <a:pt x="31" y="0"/>
                  </a:cubicBezTo>
                  <a:cubicBezTo>
                    <a:pt x="48" y="0"/>
                    <a:pt x="61" y="14"/>
                    <a:pt x="61" y="31"/>
                  </a:cubicBezTo>
                  <a:cubicBezTo>
                    <a:pt x="61" y="60"/>
                    <a:pt x="61" y="60"/>
                    <a:pt x="61" y="60"/>
                  </a:cubicBezTo>
                  <a:cubicBezTo>
                    <a:pt x="61" y="77"/>
                    <a:pt x="48" y="90"/>
                    <a:pt x="31" y="9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4" name="Google Shape;7804;p62"/>
            <p:cNvSpPr/>
            <p:nvPr/>
          </p:nvSpPr>
          <p:spPr>
            <a:xfrm>
              <a:off x="5253329" y="1682069"/>
              <a:ext cx="8692" cy="12747"/>
            </a:xfrm>
            <a:custGeom>
              <a:rect b="b" l="l" r="r" t="t"/>
              <a:pathLst>
                <a:path extrusionOk="0" h="90" w="62">
                  <a:moveTo>
                    <a:pt x="31" y="90"/>
                  </a:moveTo>
                  <a:cubicBezTo>
                    <a:pt x="14" y="90"/>
                    <a:pt x="0" y="77"/>
                    <a:pt x="0" y="60"/>
                  </a:cubicBezTo>
                  <a:cubicBezTo>
                    <a:pt x="0" y="31"/>
                    <a:pt x="0" y="31"/>
                    <a:pt x="0" y="31"/>
                  </a:cubicBezTo>
                  <a:cubicBezTo>
                    <a:pt x="0" y="14"/>
                    <a:pt x="14" y="0"/>
                    <a:pt x="31" y="0"/>
                  </a:cubicBezTo>
                  <a:cubicBezTo>
                    <a:pt x="48" y="0"/>
                    <a:pt x="62" y="14"/>
                    <a:pt x="62" y="31"/>
                  </a:cubicBezTo>
                  <a:cubicBezTo>
                    <a:pt x="62" y="60"/>
                    <a:pt x="62" y="60"/>
                    <a:pt x="62" y="60"/>
                  </a:cubicBezTo>
                  <a:cubicBezTo>
                    <a:pt x="62" y="77"/>
                    <a:pt x="48" y="90"/>
                    <a:pt x="31" y="9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5" name="Google Shape;7805;p62"/>
            <p:cNvSpPr/>
            <p:nvPr/>
          </p:nvSpPr>
          <p:spPr>
            <a:xfrm>
              <a:off x="5214886" y="1697677"/>
              <a:ext cx="34100" cy="23391"/>
            </a:xfrm>
            <a:custGeom>
              <a:rect b="b" l="l" r="r" t="t"/>
              <a:pathLst>
                <a:path extrusionOk="0" h="166" w="242">
                  <a:moveTo>
                    <a:pt x="210" y="0"/>
                  </a:moveTo>
                  <a:cubicBezTo>
                    <a:pt x="231" y="19"/>
                    <a:pt x="242" y="42"/>
                    <a:pt x="242" y="67"/>
                  </a:cubicBezTo>
                  <a:cubicBezTo>
                    <a:pt x="242" y="122"/>
                    <a:pt x="189" y="166"/>
                    <a:pt x="121" y="166"/>
                  </a:cubicBezTo>
                  <a:cubicBezTo>
                    <a:pt x="53" y="166"/>
                    <a:pt x="0" y="122"/>
                    <a:pt x="0" y="67"/>
                  </a:cubicBezTo>
                  <a:cubicBezTo>
                    <a:pt x="0" y="42"/>
                    <a:pt x="12" y="18"/>
                    <a:pt x="32" y="0"/>
                  </a:cubicBezTo>
                  <a:lnTo>
                    <a:pt x="210" y="0"/>
                  </a:lnTo>
                  <a:close/>
                </a:path>
              </a:pathLst>
            </a:custGeom>
            <a:solidFill>
              <a:srgbClr val="F6AFA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06" name="Google Shape;7806;p62"/>
          <p:cNvGrpSpPr/>
          <p:nvPr/>
        </p:nvGrpSpPr>
        <p:grpSpPr>
          <a:xfrm>
            <a:off x="2457559" y="1567404"/>
            <a:ext cx="284910" cy="281395"/>
            <a:chOff x="2457559" y="1567404"/>
            <a:chExt cx="284910" cy="281395"/>
          </a:xfrm>
        </p:grpSpPr>
        <p:sp>
          <p:nvSpPr>
            <p:cNvPr id="7807" name="Google Shape;7807;p62"/>
            <p:cNvSpPr/>
            <p:nvPr/>
          </p:nvSpPr>
          <p:spPr>
            <a:xfrm>
              <a:off x="2457559" y="1567404"/>
              <a:ext cx="284908" cy="281394"/>
            </a:xfrm>
            <a:custGeom>
              <a:rect b="b" l="l" r="r" t="t"/>
              <a:pathLst>
                <a:path extrusionOk="0" h="2098" w="2124">
                  <a:moveTo>
                    <a:pt x="2079" y="1744"/>
                  </a:moveTo>
                  <a:cubicBezTo>
                    <a:pt x="1960" y="1863"/>
                    <a:pt x="1960" y="1863"/>
                    <a:pt x="1960" y="1863"/>
                  </a:cubicBezTo>
                  <a:cubicBezTo>
                    <a:pt x="1877" y="1946"/>
                    <a:pt x="1778" y="2003"/>
                    <a:pt x="1673" y="2033"/>
                  </a:cubicBezTo>
                  <a:cubicBezTo>
                    <a:pt x="1447" y="2098"/>
                    <a:pt x="1194" y="2041"/>
                    <a:pt x="1016" y="1863"/>
                  </a:cubicBezTo>
                  <a:cubicBezTo>
                    <a:pt x="260" y="1108"/>
                    <a:pt x="260" y="1108"/>
                    <a:pt x="260" y="1108"/>
                  </a:cubicBezTo>
                  <a:cubicBezTo>
                    <a:pt x="0" y="847"/>
                    <a:pt x="0" y="424"/>
                    <a:pt x="260" y="163"/>
                  </a:cubicBezTo>
                  <a:cubicBezTo>
                    <a:pt x="379" y="44"/>
                    <a:pt x="379" y="44"/>
                    <a:pt x="379" y="44"/>
                  </a:cubicBezTo>
                  <a:cubicBezTo>
                    <a:pt x="424" y="0"/>
                    <a:pt x="496" y="0"/>
                    <a:pt x="541" y="44"/>
                  </a:cubicBezTo>
                  <a:cubicBezTo>
                    <a:pt x="852" y="355"/>
                    <a:pt x="852" y="355"/>
                    <a:pt x="852" y="355"/>
                  </a:cubicBezTo>
                  <a:cubicBezTo>
                    <a:pt x="896" y="400"/>
                    <a:pt x="896" y="472"/>
                    <a:pt x="852" y="516"/>
                  </a:cubicBezTo>
                  <a:cubicBezTo>
                    <a:pt x="733" y="635"/>
                    <a:pt x="733" y="635"/>
                    <a:pt x="733" y="635"/>
                  </a:cubicBezTo>
                  <a:cubicBezTo>
                    <a:pt x="697" y="671"/>
                    <a:pt x="697" y="671"/>
                    <a:pt x="697" y="671"/>
                  </a:cubicBezTo>
                  <a:cubicBezTo>
                    <a:pt x="617" y="752"/>
                    <a:pt x="617" y="882"/>
                    <a:pt x="697" y="962"/>
                  </a:cubicBezTo>
                  <a:cubicBezTo>
                    <a:pt x="1162" y="1427"/>
                    <a:pt x="1162" y="1427"/>
                    <a:pt x="1162" y="1427"/>
                  </a:cubicBezTo>
                  <a:cubicBezTo>
                    <a:pt x="1242" y="1507"/>
                    <a:pt x="1372" y="1507"/>
                    <a:pt x="1452" y="1427"/>
                  </a:cubicBezTo>
                  <a:cubicBezTo>
                    <a:pt x="1488" y="1391"/>
                    <a:pt x="1488" y="1391"/>
                    <a:pt x="1488" y="1391"/>
                  </a:cubicBezTo>
                  <a:cubicBezTo>
                    <a:pt x="1607" y="1272"/>
                    <a:pt x="1607" y="1272"/>
                    <a:pt x="1607" y="1272"/>
                  </a:cubicBezTo>
                  <a:cubicBezTo>
                    <a:pt x="1652" y="1227"/>
                    <a:pt x="1724" y="1227"/>
                    <a:pt x="1769" y="1272"/>
                  </a:cubicBezTo>
                  <a:cubicBezTo>
                    <a:pt x="2079" y="1583"/>
                    <a:pt x="2079" y="1583"/>
                    <a:pt x="2079" y="1583"/>
                  </a:cubicBezTo>
                  <a:cubicBezTo>
                    <a:pt x="2124" y="1627"/>
                    <a:pt x="2124" y="1699"/>
                    <a:pt x="2079" y="174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8" name="Google Shape;7808;p62"/>
            <p:cNvSpPr/>
            <p:nvPr/>
          </p:nvSpPr>
          <p:spPr>
            <a:xfrm>
              <a:off x="2457559" y="1576028"/>
              <a:ext cx="224542" cy="272771"/>
            </a:xfrm>
            <a:custGeom>
              <a:rect b="b" l="l" r="r" t="t"/>
              <a:pathLst>
                <a:path extrusionOk="0" h="2035" w="1673">
                  <a:moveTo>
                    <a:pt x="1673" y="1970"/>
                  </a:moveTo>
                  <a:cubicBezTo>
                    <a:pt x="1447" y="2035"/>
                    <a:pt x="1194" y="1978"/>
                    <a:pt x="1016" y="1800"/>
                  </a:cubicBezTo>
                  <a:cubicBezTo>
                    <a:pt x="260" y="1045"/>
                    <a:pt x="260" y="1045"/>
                    <a:pt x="260" y="1045"/>
                  </a:cubicBezTo>
                  <a:cubicBezTo>
                    <a:pt x="0" y="784"/>
                    <a:pt x="0" y="361"/>
                    <a:pt x="260" y="100"/>
                  </a:cubicBezTo>
                  <a:cubicBezTo>
                    <a:pt x="360" y="0"/>
                    <a:pt x="360" y="0"/>
                    <a:pt x="360" y="0"/>
                  </a:cubicBezTo>
                  <a:cubicBezTo>
                    <a:pt x="409" y="248"/>
                    <a:pt x="409" y="248"/>
                    <a:pt x="409" y="248"/>
                  </a:cubicBezTo>
                  <a:cubicBezTo>
                    <a:pt x="291" y="366"/>
                    <a:pt x="164" y="750"/>
                    <a:pt x="454" y="1040"/>
                  </a:cubicBezTo>
                  <a:cubicBezTo>
                    <a:pt x="743" y="1329"/>
                    <a:pt x="1053" y="1639"/>
                    <a:pt x="1137" y="1723"/>
                  </a:cubicBezTo>
                  <a:cubicBezTo>
                    <a:pt x="1200" y="1786"/>
                    <a:pt x="1442" y="1986"/>
                    <a:pt x="1673" y="197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9" name="Google Shape;7809;p62"/>
            <p:cNvSpPr/>
            <p:nvPr/>
          </p:nvSpPr>
          <p:spPr>
            <a:xfrm>
              <a:off x="2492374" y="1567404"/>
              <a:ext cx="85281" cy="85280"/>
            </a:xfrm>
            <a:custGeom>
              <a:rect b="b" l="l" r="r" t="t"/>
              <a:pathLst>
                <a:path extrusionOk="0" h="635" w="636">
                  <a:moveTo>
                    <a:pt x="592" y="516"/>
                  </a:moveTo>
                  <a:cubicBezTo>
                    <a:pt x="473" y="635"/>
                    <a:pt x="473" y="635"/>
                    <a:pt x="473" y="635"/>
                  </a:cubicBezTo>
                  <a:cubicBezTo>
                    <a:pt x="149" y="311"/>
                    <a:pt x="149" y="311"/>
                    <a:pt x="149" y="311"/>
                  </a:cubicBezTo>
                  <a:cubicBezTo>
                    <a:pt x="0" y="163"/>
                    <a:pt x="0" y="163"/>
                    <a:pt x="0" y="163"/>
                  </a:cubicBezTo>
                  <a:cubicBezTo>
                    <a:pt x="119" y="44"/>
                    <a:pt x="119" y="44"/>
                    <a:pt x="119" y="44"/>
                  </a:cubicBezTo>
                  <a:cubicBezTo>
                    <a:pt x="164" y="0"/>
                    <a:pt x="236" y="0"/>
                    <a:pt x="281" y="44"/>
                  </a:cubicBezTo>
                  <a:cubicBezTo>
                    <a:pt x="429" y="192"/>
                    <a:pt x="429" y="192"/>
                    <a:pt x="429" y="192"/>
                  </a:cubicBezTo>
                  <a:cubicBezTo>
                    <a:pt x="592" y="355"/>
                    <a:pt x="592" y="355"/>
                    <a:pt x="592" y="355"/>
                  </a:cubicBezTo>
                  <a:cubicBezTo>
                    <a:pt x="636" y="400"/>
                    <a:pt x="636" y="472"/>
                    <a:pt x="592" y="516"/>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0" name="Google Shape;7810;p62"/>
            <p:cNvSpPr/>
            <p:nvPr/>
          </p:nvSpPr>
          <p:spPr>
            <a:xfrm>
              <a:off x="2512496" y="1587527"/>
              <a:ext cx="65158" cy="65158"/>
            </a:xfrm>
            <a:custGeom>
              <a:rect b="b" l="l" r="r" t="t"/>
              <a:pathLst>
                <a:path extrusionOk="0" h="487" w="487">
                  <a:moveTo>
                    <a:pt x="443" y="368"/>
                  </a:moveTo>
                  <a:cubicBezTo>
                    <a:pt x="324" y="487"/>
                    <a:pt x="324" y="487"/>
                    <a:pt x="324" y="487"/>
                  </a:cubicBezTo>
                  <a:cubicBezTo>
                    <a:pt x="0" y="163"/>
                    <a:pt x="0" y="163"/>
                    <a:pt x="0" y="163"/>
                  </a:cubicBezTo>
                  <a:cubicBezTo>
                    <a:pt x="119" y="44"/>
                    <a:pt x="119" y="44"/>
                    <a:pt x="119" y="44"/>
                  </a:cubicBezTo>
                  <a:cubicBezTo>
                    <a:pt x="163" y="0"/>
                    <a:pt x="235" y="0"/>
                    <a:pt x="280" y="44"/>
                  </a:cubicBezTo>
                  <a:cubicBezTo>
                    <a:pt x="443" y="207"/>
                    <a:pt x="443" y="207"/>
                    <a:pt x="443" y="207"/>
                  </a:cubicBezTo>
                  <a:cubicBezTo>
                    <a:pt x="487" y="252"/>
                    <a:pt x="487" y="324"/>
                    <a:pt x="443" y="36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1" name="Google Shape;7811;p62"/>
            <p:cNvSpPr/>
            <p:nvPr/>
          </p:nvSpPr>
          <p:spPr>
            <a:xfrm>
              <a:off x="2657187" y="1732217"/>
              <a:ext cx="85281" cy="85281"/>
            </a:xfrm>
            <a:custGeom>
              <a:rect b="b" l="l" r="r" t="t"/>
              <a:pathLst>
                <a:path extrusionOk="0" h="636" w="636">
                  <a:moveTo>
                    <a:pt x="591" y="517"/>
                  </a:moveTo>
                  <a:cubicBezTo>
                    <a:pt x="472" y="636"/>
                    <a:pt x="472" y="636"/>
                    <a:pt x="472" y="636"/>
                  </a:cubicBezTo>
                  <a:cubicBezTo>
                    <a:pt x="0" y="164"/>
                    <a:pt x="0" y="164"/>
                    <a:pt x="0" y="164"/>
                  </a:cubicBezTo>
                  <a:cubicBezTo>
                    <a:pt x="119" y="45"/>
                    <a:pt x="119" y="45"/>
                    <a:pt x="119" y="45"/>
                  </a:cubicBezTo>
                  <a:cubicBezTo>
                    <a:pt x="164" y="0"/>
                    <a:pt x="236" y="0"/>
                    <a:pt x="281" y="45"/>
                  </a:cubicBezTo>
                  <a:cubicBezTo>
                    <a:pt x="591" y="356"/>
                    <a:pt x="591" y="356"/>
                    <a:pt x="591" y="356"/>
                  </a:cubicBezTo>
                  <a:cubicBezTo>
                    <a:pt x="636" y="400"/>
                    <a:pt x="636" y="472"/>
                    <a:pt x="591" y="517"/>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2" name="Google Shape;7812;p62"/>
            <p:cNvSpPr/>
            <p:nvPr/>
          </p:nvSpPr>
          <p:spPr>
            <a:xfrm>
              <a:off x="2676990" y="1752020"/>
              <a:ext cx="65479" cy="65479"/>
            </a:xfrm>
            <a:custGeom>
              <a:rect b="b" l="l" r="r" t="t"/>
              <a:pathLst>
                <a:path extrusionOk="0" h="488" w="488">
                  <a:moveTo>
                    <a:pt x="443" y="369"/>
                  </a:moveTo>
                  <a:cubicBezTo>
                    <a:pt x="324" y="488"/>
                    <a:pt x="324" y="488"/>
                    <a:pt x="324" y="488"/>
                  </a:cubicBezTo>
                  <a:cubicBezTo>
                    <a:pt x="0" y="164"/>
                    <a:pt x="0" y="164"/>
                    <a:pt x="0" y="164"/>
                  </a:cubicBezTo>
                  <a:cubicBezTo>
                    <a:pt x="119" y="45"/>
                    <a:pt x="119" y="45"/>
                    <a:pt x="119" y="45"/>
                  </a:cubicBezTo>
                  <a:cubicBezTo>
                    <a:pt x="164" y="0"/>
                    <a:pt x="236" y="0"/>
                    <a:pt x="281" y="45"/>
                  </a:cubicBezTo>
                  <a:cubicBezTo>
                    <a:pt x="444" y="208"/>
                    <a:pt x="444" y="208"/>
                    <a:pt x="444" y="208"/>
                  </a:cubicBezTo>
                  <a:cubicBezTo>
                    <a:pt x="488" y="253"/>
                    <a:pt x="488" y="325"/>
                    <a:pt x="443" y="369"/>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3" name="Google Shape;7813;p62"/>
            <p:cNvSpPr/>
            <p:nvPr/>
          </p:nvSpPr>
          <p:spPr>
            <a:xfrm>
              <a:off x="2606082" y="1581777"/>
              <a:ext cx="123290" cy="122971"/>
            </a:xfrm>
            <a:custGeom>
              <a:rect b="b" l="l" r="r" t="t"/>
              <a:pathLst>
                <a:path extrusionOk="0" h="385" w="386">
                  <a:moveTo>
                    <a:pt x="386" y="146"/>
                  </a:moveTo>
                  <a:lnTo>
                    <a:pt x="240" y="0"/>
                  </a:lnTo>
                  <a:lnTo>
                    <a:pt x="54" y="186"/>
                  </a:lnTo>
                  <a:lnTo>
                    <a:pt x="8" y="140"/>
                  </a:lnTo>
                  <a:lnTo>
                    <a:pt x="0" y="385"/>
                  </a:lnTo>
                  <a:lnTo>
                    <a:pt x="245" y="377"/>
                  </a:lnTo>
                  <a:lnTo>
                    <a:pt x="200" y="332"/>
                  </a:lnTo>
                  <a:lnTo>
                    <a:pt x="386" y="146"/>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14" name="Google Shape;7814;p62"/>
          <p:cNvGrpSpPr/>
          <p:nvPr/>
        </p:nvGrpSpPr>
        <p:grpSpPr>
          <a:xfrm>
            <a:off x="3337899" y="2004266"/>
            <a:ext cx="278469" cy="278522"/>
            <a:chOff x="3337899" y="2004266"/>
            <a:chExt cx="278469" cy="278522"/>
          </a:xfrm>
        </p:grpSpPr>
        <p:sp>
          <p:nvSpPr>
            <p:cNvPr id="7815" name="Google Shape;7815;p62"/>
            <p:cNvSpPr/>
            <p:nvPr/>
          </p:nvSpPr>
          <p:spPr>
            <a:xfrm>
              <a:off x="3337899" y="2164288"/>
              <a:ext cx="118500" cy="118500"/>
            </a:xfrm>
            <a:custGeom>
              <a:rect b="b" l="l" r="r" t="t"/>
              <a:pathLst>
                <a:path extrusionOk="0" h="884" w="884">
                  <a:moveTo>
                    <a:pt x="95" y="789"/>
                  </a:moveTo>
                  <a:cubicBezTo>
                    <a:pt x="0" y="693"/>
                    <a:pt x="10" y="536"/>
                    <a:pt x="117" y="454"/>
                  </a:cubicBezTo>
                  <a:cubicBezTo>
                    <a:pt x="712" y="0"/>
                    <a:pt x="712" y="0"/>
                    <a:pt x="712" y="0"/>
                  </a:cubicBezTo>
                  <a:cubicBezTo>
                    <a:pt x="884" y="171"/>
                    <a:pt x="884" y="171"/>
                    <a:pt x="884" y="171"/>
                  </a:cubicBezTo>
                  <a:cubicBezTo>
                    <a:pt x="429" y="766"/>
                    <a:pt x="429" y="766"/>
                    <a:pt x="429" y="766"/>
                  </a:cubicBezTo>
                  <a:cubicBezTo>
                    <a:pt x="347" y="873"/>
                    <a:pt x="190" y="884"/>
                    <a:pt x="95" y="78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6" name="Google Shape;7816;p62"/>
            <p:cNvSpPr/>
            <p:nvPr/>
          </p:nvSpPr>
          <p:spPr>
            <a:xfrm>
              <a:off x="3337899" y="2164288"/>
              <a:ext cx="102209" cy="106042"/>
            </a:xfrm>
            <a:custGeom>
              <a:rect b="b" l="l" r="r" t="t"/>
              <a:pathLst>
                <a:path extrusionOk="0" h="789" w="762">
                  <a:moveTo>
                    <a:pt x="95" y="789"/>
                  </a:moveTo>
                  <a:cubicBezTo>
                    <a:pt x="0" y="693"/>
                    <a:pt x="10" y="536"/>
                    <a:pt x="117" y="454"/>
                  </a:cubicBezTo>
                  <a:cubicBezTo>
                    <a:pt x="712" y="0"/>
                    <a:pt x="712" y="0"/>
                    <a:pt x="712" y="0"/>
                  </a:cubicBezTo>
                  <a:cubicBezTo>
                    <a:pt x="762" y="50"/>
                    <a:pt x="762" y="50"/>
                    <a:pt x="762" y="50"/>
                  </a:cubicBezTo>
                  <a:cubicBezTo>
                    <a:pt x="208" y="545"/>
                    <a:pt x="208" y="545"/>
                    <a:pt x="208" y="545"/>
                  </a:cubicBezTo>
                  <a:cubicBezTo>
                    <a:pt x="108" y="634"/>
                    <a:pt x="55" y="749"/>
                    <a:pt x="95" y="78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7" name="Google Shape;7817;p62"/>
            <p:cNvSpPr/>
            <p:nvPr/>
          </p:nvSpPr>
          <p:spPr>
            <a:xfrm>
              <a:off x="3398906" y="2182813"/>
              <a:ext cx="39287" cy="38648"/>
            </a:xfrm>
            <a:custGeom>
              <a:rect b="b" l="l" r="r" t="t"/>
              <a:pathLst>
                <a:path extrusionOk="0" h="289" w="292">
                  <a:moveTo>
                    <a:pt x="258" y="289"/>
                  </a:moveTo>
                  <a:cubicBezTo>
                    <a:pt x="250" y="289"/>
                    <a:pt x="242" y="286"/>
                    <a:pt x="236" y="280"/>
                  </a:cubicBezTo>
                  <a:cubicBezTo>
                    <a:pt x="12" y="55"/>
                    <a:pt x="12" y="55"/>
                    <a:pt x="12" y="55"/>
                  </a:cubicBezTo>
                  <a:cubicBezTo>
                    <a:pt x="0" y="43"/>
                    <a:pt x="0" y="24"/>
                    <a:pt x="12" y="12"/>
                  </a:cubicBezTo>
                  <a:cubicBezTo>
                    <a:pt x="24" y="0"/>
                    <a:pt x="43" y="0"/>
                    <a:pt x="55" y="12"/>
                  </a:cubicBezTo>
                  <a:cubicBezTo>
                    <a:pt x="280" y="236"/>
                    <a:pt x="280" y="236"/>
                    <a:pt x="280" y="236"/>
                  </a:cubicBezTo>
                  <a:cubicBezTo>
                    <a:pt x="292" y="248"/>
                    <a:pt x="292" y="268"/>
                    <a:pt x="280" y="280"/>
                  </a:cubicBezTo>
                  <a:cubicBezTo>
                    <a:pt x="274" y="286"/>
                    <a:pt x="266" y="289"/>
                    <a:pt x="258" y="28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8" name="Google Shape;7818;p62"/>
            <p:cNvSpPr/>
            <p:nvPr/>
          </p:nvSpPr>
          <p:spPr>
            <a:xfrm>
              <a:off x="3383894" y="2193992"/>
              <a:ext cx="42480" cy="42481"/>
            </a:xfrm>
            <a:custGeom>
              <a:rect b="b" l="l" r="r" t="t"/>
              <a:pathLst>
                <a:path extrusionOk="0" h="316" w="319">
                  <a:moveTo>
                    <a:pt x="285" y="316"/>
                  </a:moveTo>
                  <a:cubicBezTo>
                    <a:pt x="277" y="316"/>
                    <a:pt x="269" y="313"/>
                    <a:pt x="263" y="307"/>
                  </a:cubicBezTo>
                  <a:cubicBezTo>
                    <a:pt x="12" y="56"/>
                    <a:pt x="12" y="56"/>
                    <a:pt x="12" y="56"/>
                  </a:cubicBezTo>
                  <a:cubicBezTo>
                    <a:pt x="0" y="44"/>
                    <a:pt x="0" y="25"/>
                    <a:pt x="12" y="12"/>
                  </a:cubicBezTo>
                  <a:cubicBezTo>
                    <a:pt x="24" y="0"/>
                    <a:pt x="44" y="0"/>
                    <a:pt x="56" y="12"/>
                  </a:cubicBezTo>
                  <a:cubicBezTo>
                    <a:pt x="307" y="263"/>
                    <a:pt x="307" y="263"/>
                    <a:pt x="307" y="263"/>
                  </a:cubicBezTo>
                  <a:cubicBezTo>
                    <a:pt x="319" y="275"/>
                    <a:pt x="319" y="295"/>
                    <a:pt x="307" y="307"/>
                  </a:cubicBezTo>
                  <a:cubicBezTo>
                    <a:pt x="301" y="313"/>
                    <a:pt x="293" y="316"/>
                    <a:pt x="285" y="31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9" name="Google Shape;7819;p62"/>
            <p:cNvSpPr/>
            <p:nvPr/>
          </p:nvSpPr>
          <p:spPr>
            <a:xfrm>
              <a:off x="3408168" y="2004266"/>
              <a:ext cx="208200" cy="2082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0" name="Google Shape;7820;p62"/>
            <p:cNvSpPr/>
            <p:nvPr/>
          </p:nvSpPr>
          <p:spPr>
            <a:xfrm>
              <a:off x="3433082" y="2029179"/>
              <a:ext cx="158400" cy="1584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1" name="Google Shape;7821;p62"/>
            <p:cNvSpPr/>
            <p:nvPr/>
          </p:nvSpPr>
          <p:spPr>
            <a:xfrm>
              <a:off x="3433082" y="2029179"/>
              <a:ext cx="94863" cy="158425"/>
            </a:xfrm>
            <a:custGeom>
              <a:rect b="b" l="l" r="r" t="t"/>
              <a:pathLst>
                <a:path extrusionOk="0" h="1181" w="706">
                  <a:moveTo>
                    <a:pt x="706" y="1169"/>
                  </a:moveTo>
                  <a:cubicBezTo>
                    <a:pt x="668" y="1177"/>
                    <a:pt x="630" y="1181"/>
                    <a:pt x="590" y="1181"/>
                  </a:cubicBezTo>
                  <a:cubicBezTo>
                    <a:pt x="264" y="1181"/>
                    <a:pt x="0" y="916"/>
                    <a:pt x="0" y="590"/>
                  </a:cubicBezTo>
                  <a:cubicBezTo>
                    <a:pt x="0" y="264"/>
                    <a:pt x="264" y="0"/>
                    <a:pt x="590" y="0"/>
                  </a:cubicBezTo>
                  <a:cubicBezTo>
                    <a:pt x="630" y="0"/>
                    <a:pt x="668" y="4"/>
                    <a:pt x="706" y="11"/>
                  </a:cubicBezTo>
                  <a:cubicBezTo>
                    <a:pt x="435" y="65"/>
                    <a:pt x="231" y="304"/>
                    <a:pt x="231" y="590"/>
                  </a:cubicBezTo>
                  <a:cubicBezTo>
                    <a:pt x="231" y="877"/>
                    <a:pt x="435" y="1116"/>
                    <a:pt x="706" y="1169"/>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2" name="Google Shape;7822;p62"/>
            <p:cNvSpPr/>
            <p:nvPr/>
          </p:nvSpPr>
          <p:spPr>
            <a:xfrm>
              <a:off x="3476521" y="2049302"/>
              <a:ext cx="72824" cy="87837"/>
            </a:xfrm>
            <a:custGeom>
              <a:rect b="b" l="l" r="r" t="t"/>
              <a:pathLst>
                <a:path extrusionOk="0" h="654" w="542">
                  <a:moveTo>
                    <a:pt x="267" y="654"/>
                  </a:moveTo>
                  <a:cubicBezTo>
                    <a:pt x="227" y="654"/>
                    <a:pt x="194" y="621"/>
                    <a:pt x="194" y="581"/>
                  </a:cubicBezTo>
                  <a:cubicBezTo>
                    <a:pt x="194" y="550"/>
                    <a:pt x="194" y="550"/>
                    <a:pt x="194" y="550"/>
                  </a:cubicBezTo>
                  <a:cubicBezTo>
                    <a:pt x="194" y="477"/>
                    <a:pt x="239" y="413"/>
                    <a:pt x="307" y="389"/>
                  </a:cubicBezTo>
                  <a:cubicBezTo>
                    <a:pt x="358" y="371"/>
                    <a:pt x="391" y="320"/>
                    <a:pt x="387" y="266"/>
                  </a:cubicBezTo>
                  <a:cubicBezTo>
                    <a:pt x="383" y="207"/>
                    <a:pt x="335" y="159"/>
                    <a:pt x="275" y="155"/>
                  </a:cubicBezTo>
                  <a:cubicBezTo>
                    <a:pt x="213" y="151"/>
                    <a:pt x="157" y="197"/>
                    <a:pt x="148" y="259"/>
                  </a:cubicBezTo>
                  <a:cubicBezTo>
                    <a:pt x="147" y="264"/>
                    <a:pt x="147" y="270"/>
                    <a:pt x="147" y="275"/>
                  </a:cubicBezTo>
                  <a:cubicBezTo>
                    <a:pt x="147" y="316"/>
                    <a:pt x="114" y="349"/>
                    <a:pt x="74" y="349"/>
                  </a:cubicBezTo>
                  <a:cubicBezTo>
                    <a:pt x="33" y="349"/>
                    <a:pt x="0" y="316"/>
                    <a:pt x="0" y="275"/>
                  </a:cubicBezTo>
                  <a:cubicBezTo>
                    <a:pt x="0" y="263"/>
                    <a:pt x="1" y="250"/>
                    <a:pt x="3" y="238"/>
                  </a:cubicBezTo>
                  <a:cubicBezTo>
                    <a:pt x="22" y="101"/>
                    <a:pt x="146" y="0"/>
                    <a:pt x="285" y="9"/>
                  </a:cubicBezTo>
                  <a:cubicBezTo>
                    <a:pt x="417" y="18"/>
                    <a:pt x="524" y="124"/>
                    <a:pt x="533" y="256"/>
                  </a:cubicBezTo>
                  <a:cubicBezTo>
                    <a:pt x="542" y="375"/>
                    <a:pt x="469" y="487"/>
                    <a:pt x="356" y="527"/>
                  </a:cubicBezTo>
                  <a:cubicBezTo>
                    <a:pt x="347" y="530"/>
                    <a:pt x="340" y="539"/>
                    <a:pt x="340" y="550"/>
                  </a:cubicBezTo>
                  <a:cubicBezTo>
                    <a:pt x="340" y="581"/>
                    <a:pt x="340" y="581"/>
                    <a:pt x="340" y="581"/>
                  </a:cubicBezTo>
                  <a:cubicBezTo>
                    <a:pt x="340" y="621"/>
                    <a:pt x="308" y="654"/>
                    <a:pt x="267" y="65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3" name="Google Shape;7823;p62"/>
            <p:cNvSpPr/>
            <p:nvPr/>
          </p:nvSpPr>
          <p:spPr>
            <a:xfrm>
              <a:off x="3502712" y="2146401"/>
              <a:ext cx="19484" cy="19803"/>
            </a:xfrm>
            <a:custGeom>
              <a:rect b="b" l="l" r="r" t="t"/>
              <a:pathLst>
                <a:path extrusionOk="0" h="147" w="146">
                  <a:moveTo>
                    <a:pt x="73" y="147"/>
                  </a:moveTo>
                  <a:cubicBezTo>
                    <a:pt x="33" y="147"/>
                    <a:pt x="0" y="114"/>
                    <a:pt x="0" y="74"/>
                  </a:cubicBezTo>
                  <a:cubicBezTo>
                    <a:pt x="0" y="73"/>
                    <a:pt x="0" y="73"/>
                    <a:pt x="0" y="73"/>
                  </a:cubicBezTo>
                  <a:cubicBezTo>
                    <a:pt x="0" y="33"/>
                    <a:pt x="33" y="0"/>
                    <a:pt x="73" y="0"/>
                  </a:cubicBezTo>
                  <a:cubicBezTo>
                    <a:pt x="114" y="0"/>
                    <a:pt x="146" y="33"/>
                    <a:pt x="146" y="73"/>
                  </a:cubicBezTo>
                  <a:cubicBezTo>
                    <a:pt x="146" y="74"/>
                    <a:pt x="146" y="74"/>
                    <a:pt x="146" y="74"/>
                  </a:cubicBezTo>
                  <a:cubicBezTo>
                    <a:pt x="146" y="114"/>
                    <a:pt x="114" y="147"/>
                    <a:pt x="73" y="147"/>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4" name="Google Shape;7824;p62"/>
            <p:cNvSpPr/>
            <p:nvPr/>
          </p:nvSpPr>
          <p:spPr>
            <a:xfrm>
              <a:off x="3476521" y="2049302"/>
              <a:ext cx="40245" cy="46633"/>
            </a:xfrm>
            <a:custGeom>
              <a:rect b="b" l="l" r="r" t="t"/>
              <a:pathLst>
                <a:path extrusionOk="0" h="349" w="300">
                  <a:moveTo>
                    <a:pt x="68" y="238"/>
                  </a:moveTo>
                  <a:cubicBezTo>
                    <a:pt x="66" y="250"/>
                    <a:pt x="65" y="263"/>
                    <a:pt x="65" y="275"/>
                  </a:cubicBezTo>
                  <a:cubicBezTo>
                    <a:pt x="65" y="304"/>
                    <a:pt x="82" y="329"/>
                    <a:pt x="106" y="341"/>
                  </a:cubicBezTo>
                  <a:cubicBezTo>
                    <a:pt x="96" y="346"/>
                    <a:pt x="85" y="349"/>
                    <a:pt x="74" y="349"/>
                  </a:cubicBezTo>
                  <a:cubicBezTo>
                    <a:pt x="33" y="349"/>
                    <a:pt x="0" y="316"/>
                    <a:pt x="0" y="275"/>
                  </a:cubicBezTo>
                  <a:cubicBezTo>
                    <a:pt x="0" y="263"/>
                    <a:pt x="1" y="250"/>
                    <a:pt x="3" y="238"/>
                  </a:cubicBezTo>
                  <a:cubicBezTo>
                    <a:pt x="22" y="101"/>
                    <a:pt x="146" y="0"/>
                    <a:pt x="285" y="9"/>
                  </a:cubicBezTo>
                  <a:cubicBezTo>
                    <a:pt x="290" y="10"/>
                    <a:pt x="295" y="10"/>
                    <a:pt x="300" y="11"/>
                  </a:cubicBezTo>
                  <a:cubicBezTo>
                    <a:pt x="182" y="25"/>
                    <a:pt x="85" y="117"/>
                    <a:pt x="68" y="238"/>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5" name="Google Shape;7825;p62"/>
            <p:cNvSpPr/>
            <p:nvPr/>
          </p:nvSpPr>
          <p:spPr>
            <a:xfrm>
              <a:off x="3502712" y="2070063"/>
              <a:ext cx="35135" cy="67075"/>
            </a:xfrm>
            <a:custGeom>
              <a:rect b="b" l="l" r="r" t="t"/>
              <a:pathLst>
                <a:path extrusionOk="0" h="500" w="262">
                  <a:moveTo>
                    <a:pt x="178" y="235"/>
                  </a:moveTo>
                  <a:cubicBezTo>
                    <a:pt x="110" y="259"/>
                    <a:pt x="65" y="323"/>
                    <a:pt x="65" y="396"/>
                  </a:cubicBezTo>
                  <a:cubicBezTo>
                    <a:pt x="65" y="427"/>
                    <a:pt x="65" y="427"/>
                    <a:pt x="65" y="427"/>
                  </a:cubicBezTo>
                  <a:cubicBezTo>
                    <a:pt x="65" y="456"/>
                    <a:pt x="81" y="481"/>
                    <a:pt x="106" y="493"/>
                  </a:cubicBezTo>
                  <a:cubicBezTo>
                    <a:pt x="96" y="497"/>
                    <a:pt x="85" y="500"/>
                    <a:pt x="73" y="500"/>
                  </a:cubicBezTo>
                  <a:cubicBezTo>
                    <a:pt x="33" y="500"/>
                    <a:pt x="0" y="467"/>
                    <a:pt x="0" y="427"/>
                  </a:cubicBezTo>
                  <a:cubicBezTo>
                    <a:pt x="0" y="396"/>
                    <a:pt x="0" y="396"/>
                    <a:pt x="0" y="396"/>
                  </a:cubicBezTo>
                  <a:cubicBezTo>
                    <a:pt x="0" y="323"/>
                    <a:pt x="45" y="259"/>
                    <a:pt x="113" y="235"/>
                  </a:cubicBezTo>
                  <a:cubicBezTo>
                    <a:pt x="164" y="217"/>
                    <a:pt x="197" y="166"/>
                    <a:pt x="193" y="112"/>
                  </a:cubicBezTo>
                  <a:cubicBezTo>
                    <a:pt x="189" y="61"/>
                    <a:pt x="153" y="19"/>
                    <a:pt x="106" y="6"/>
                  </a:cubicBezTo>
                  <a:cubicBezTo>
                    <a:pt x="119" y="2"/>
                    <a:pt x="132" y="0"/>
                    <a:pt x="146" y="1"/>
                  </a:cubicBezTo>
                  <a:cubicBezTo>
                    <a:pt x="205" y="5"/>
                    <a:pt x="253" y="53"/>
                    <a:pt x="258" y="112"/>
                  </a:cubicBezTo>
                  <a:cubicBezTo>
                    <a:pt x="262" y="166"/>
                    <a:pt x="229" y="217"/>
                    <a:pt x="178" y="23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6" name="Google Shape;7826;p62"/>
            <p:cNvSpPr/>
            <p:nvPr/>
          </p:nvSpPr>
          <p:spPr>
            <a:xfrm>
              <a:off x="3502712" y="2146401"/>
              <a:ext cx="14054" cy="19803"/>
            </a:xfrm>
            <a:custGeom>
              <a:rect b="b" l="l" r="r" t="t"/>
              <a:pathLst>
                <a:path extrusionOk="0" h="147" w="106">
                  <a:moveTo>
                    <a:pt x="106" y="139"/>
                  </a:moveTo>
                  <a:cubicBezTo>
                    <a:pt x="96" y="144"/>
                    <a:pt x="85" y="147"/>
                    <a:pt x="73" y="147"/>
                  </a:cubicBezTo>
                  <a:cubicBezTo>
                    <a:pt x="33" y="147"/>
                    <a:pt x="0" y="114"/>
                    <a:pt x="0" y="74"/>
                  </a:cubicBezTo>
                  <a:cubicBezTo>
                    <a:pt x="0" y="73"/>
                    <a:pt x="0" y="73"/>
                    <a:pt x="0" y="73"/>
                  </a:cubicBezTo>
                  <a:cubicBezTo>
                    <a:pt x="0" y="33"/>
                    <a:pt x="33" y="0"/>
                    <a:pt x="73" y="0"/>
                  </a:cubicBezTo>
                  <a:cubicBezTo>
                    <a:pt x="85" y="0"/>
                    <a:pt x="96" y="3"/>
                    <a:pt x="106" y="7"/>
                  </a:cubicBezTo>
                  <a:cubicBezTo>
                    <a:pt x="81" y="19"/>
                    <a:pt x="65" y="44"/>
                    <a:pt x="65" y="73"/>
                  </a:cubicBezTo>
                  <a:cubicBezTo>
                    <a:pt x="65" y="74"/>
                    <a:pt x="65" y="74"/>
                    <a:pt x="65" y="74"/>
                  </a:cubicBezTo>
                  <a:cubicBezTo>
                    <a:pt x="65" y="103"/>
                    <a:pt x="81" y="128"/>
                    <a:pt x="106" y="13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27" name="Google Shape;7827;p62"/>
          <p:cNvGrpSpPr/>
          <p:nvPr/>
        </p:nvGrpSpPr>
        <p:grpSpPr>
          <a:xfrm>
            <a:off x="719827" y="1999644"/>
            <a:ext cx="284928" cy="250140"/>
            <a:chOff x="719827" y="1999644"/>
            <a:chExt cx="284928" cy="250140"/>
          </a:xfrm>
        </p:grpSpPr>
        <p:sp>
          <p:nvSpPr>
            <p:cNvPr id="7828" name="Google Shape;7828;p62"/>
            <p:cNvSpPr/>
            <p:nvPr/>
          </p:nvSpPr>
          <p:spPr>
            <a:xfrm>
              <a:off x="719827" y="2066238"/>
              <a:ext cx="284928" cy="183546"/>
            </a:xfrm>
            <a:custGeom>
              <a:rect b="b" l="l" r="r" t="t"/>
              <a:pathLst>
                <a:path extrusionOk="0" h="1320" w="2048">
                  <a:moveTo>
                    <a:pt x="1980" y="1320"/>
                  </a:moveTo>
                  <a:cubicBezTo>
                    <a:pt x="67" y="1320"/>
                    <a:pt x="67" y="1320"/>
                    <a:pt x="67" y="1320"/>
                  </a:cubicBezTo>
                  <a:cubicBezTo>
                    <a:pt x="30" y="1320"/>
                    <a:pt x="0" y="1289"/>
                    <a:pt x="0" y="1252"/>
                  </a:cubicBezTo>
                  <a:cubicBezTo>
                    <a:pt x="0" y="68"/>
                    <a:pt x="0" y="68"/>
                    <a:pt x="0" y="68"/>
                  </a:cubicBezTo>
                  <a:cubicBezTo>
                    <a:pt x="0" y="31"/>
                    <a:pt x="30" y="0"/>
                    <a:pt x="67" y="0"/>
                  </a:cubicBezTo>
                  <a:cubicBezTo>
                    <a:pt x="1980" y="0"/>
                    <a:pt x="1980" y="0"/>
                    <a:pt x="1980" y="0"/>
                  </a:cubicBezTo>
                  <a:cubicBezTo>
                    <a:pt x="2018" y="0"/>
                    <a:pt x="2048" y="31"/>
                    <a:pt x="2048" y="68"/>
                  </a:cubicBezTo>
                  <a:cubicBezTo>
                    <a:pt x="2048" y="1252"/>
                    <a:pt x="2048" y="1252"/>
                    <a:pt x="2048" y="1252"/>
                  </a:cubicBezTo>
                  <a:cubicBezTo>
                    <a:pt x="2048" y="1289"/>
                    <a:pt x="2018" y="1320"/>
                    <a:pt x="1980" y="132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9" name="Google Shape;7829;p62"/>
            <p:cNvSpPr/>
            <p:nvPr/>
          </p:nvSpPr>
          <p:spPr>
            <a:xfrm>
              <a:off x="983882" y="2066238"/>
              <a:ext cx="20873" cy="183546"/>
            </a:xfrm>
            <a:custGeom>
              <a:rect b="b" l="l" r="r" t="t"/>
              <a:pathLst>
                <a:path extrusionOk="0" h="1320" w="150">
                  <a:moveTo>
                    <a:pt x="150" y="68"/>
                  </a:moveTo>
                  <a:cubicBezTo>
                    <a:pt x="150" y="1252"/>
                    <a:pt x="150" y="1252"/>
                    <a:pt x="150" y="1252"/>
                  </a:cubicBezTo>
                  <a:cubicBezTo>
                    <a:pt x="150" y="1289"/>
                    <a:pt x="120" y="1320"/>
                    <a:pt x="82" y="1320"/>
                  </a:cubicBezTo>
                  <a:cubicBezTo>
                    <a:pt x="0" y="1320"/>
                    <a:pt x="0" y="1320"/>
                    <a:pt x="0" y="1320"/>
                  </a:cubicBezTo>
                  <a:cubicBezTo>
                    <a:pt x="37" y="1320"/>
                    <a:pt x="68" y="1289"/>
                    <a:pt x="68" y="1252"/>
                  </a:cubicBezTo>
                  <a:cubicBezTo>
                    <a:pt x="68" y="68"/>
                    <a:pt x="68" y="68"/>
                    <a:pt x="68" y="68"/>
                  </a:cubicBezTo>
                  <a:cubicBezTo>
                    <a:pt x="68" y="31"/>
                    <a:pt x="37" y="0"/>
                    <a:pt x="0" y="0"/>
                  </a:cubicBezTo>
                  <a:cubicBezTo>
                    <a:pt x="82" y="0"/>
                    <a:pt x="82" y="0"/>
                    <a:pt x="82" y="0"/>
                  </a:cubicBezTo>
                  <a:cubicBezTo>
                    <a:pt x="120" y="0"/>
                    <a:pt x="150" y="31"/>
                    <a:pt x="150" y="68"/>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0" name="Google Shape;7830;p62"/>
            <p:cNvSpPr/>
            <p:nvPr/>
          </p:nvSpPr>
          <p:spPr>
            <a:xfrm>
              <a:off x="728772" y="2142439"/>
              <a:ext cx="267038" cy="107345"/>
            </a:xfrm>
            <a:custGeom>
              <a:rect b="b" l="l" r="r" t="t"/>
              <a:pathLst>
                <a:path extrusionOk="0" h="772" w="1919">
                  <a:moveTo>
                    <a:pt x="0" y="772"/>
                  </a:moveTo>
                  <a:cubicBezTo>
                    <a:pt x="896" y="25"/>
                    <a:pt x="896" y="25"/>
                    <a:pt x="896" y="25"/>
                  </a:cubicBezTo>
                  <a:cubicBezTo>
                    <a:pt x="935" y="0"/>
                    <a:pt x="985" y="0"/>
                    <a:pt x="1024" y="25"/>
                  </a:cubicBezTo>
                  <a:cubicBezTo>
                    <a:pt x="1919" y="772"/>
                    <a:pt x="1919" y="772"/>
                    <a:pt x="1919" y="772"/>
                  </a:cubicBezTo>
                  <a:lnTo>
                    <a:pt x="0" y="772"/>
                  </a:lnTo>
                  <a:close/>
                </a:path>
              </a:pathLst>
            </a:custGeom>
            <a:solidFill>
              <a:srgbClr val="513259">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1" name="Google Shape;7831;p62"/>
            <p:cNvSpPr/>
            <p:nvPr/>
          </p:nvSpPr>
          <p:spPr>
            <a:xfrm>
              <a:off x="852020" y="2142439"/>
              <a:ext cx="143789" cy="107345"/>
            </a:xfrm>
            <a:custGeom>
              <a:rect b="b" l="l" r="r" t="t"/>
              <a:pathLst>
                <a:path extrusionOk="0" h="772" w="1032">
                  <a:moveTo>
                    <a:pt x="1032" y="772"/>
                  </a:moveTo>
                  <a:cubicBezTo>
                    <a:pt x="906" y="772"/>
                    <a:pt x="906" y="772"/>
                    <a:pt x="906" y="772"/>
                  </a:cubicBezTo>
                  <a:cubicBezTo>
                    <a:pt x="39" y="49"/>
                    <a:pt x="39" y="49"/>
                    <a:pt x="39" y="49"/>
                  </a:cubicBezTo>
                  <a:cubicBezTo>
                    <a:pt x="27" y="41"/>
                    <a:pt x="14" y="36"/>
                    <a:pt x="0" y="33"/>
                  </a:cubicBezTo>
                  <a:cubicBezTo>
                    <a:pt x="9" y="25"/>
                    <a:pt x="9" y="25"/>
                    <a:pt x="9" y="25"/>
                  </a:cubicBezTo>
                  <a:cubicBezTo>
                    <a:pt x="48" y="0"/>
                    <a:pt x="98" y="0"/>
                    <a:pt x="136" y="25"/>
                  </a:cubicBezTo>
                  <a:lnTo>
                    <a:pt x="1032" y="772"/>
                  </a:lnTo>
                  <a:close/>
                </a:path>
              </a:pathLst>
            </a:custGeom>
            <a:solidFill>
              <a:srgbClr val="513259">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2" name="Google Shape;7832;p62"/>
            <p:cNvSpPr/>
            <p:nvPr/>
          </p:nvSpPr>
          <p:spPr>
            <a:xfrm>
              <a:off x="728772" y="2066238"/>
              <a:ext cx="267038" cy="107345"/>
            </a:xfrm>
            <a:custGeom>
              <a:rect b="b" l="l" r="r" t="t"/>
              <a:pathLst>
                <a:path extrusionOk="0" h="772" w="1919">
                  <a:moveTo>
                    <a:pt x="0" y="0"/>
                  </a:moveTo>
                  <a:cubicBezTo>
                    <a:pt x="896" y="747"/>
                    <a:pt x="896" y="747"/>
                    <a:pt x="896" y="747"/>
                  </a:cubicBezTo>
                  <a:cubicBezTo>
                    <a:pt x="935" y="772"/>
                    <a:pt x="985" y="772"/>
                    <a:pt x="1024" y="747"/>
                  </a:cubicBezTo>
                  <a:cubicBezTo>
                    <a:pt x="1919" y="0"/>
                    <a:pt x="1919" y="0"/>
                    <a:pt x="1919" y="0"/>
                  </a:cubicBezTo>
                  <a:lnTo>
                    <a:pt x="0"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3" name="Google Shape;7833;p62"/>
            <p:cNvSpPr/>
            <p:nvPr/>
          </p:nvSpPr>
          <p:spPr>
            <a:xfrm>
              <a:off x="852020" y="2066238"/>
              <a:ext cx="143789" cy="107345"/>
            </a:xfrm>
            <a:custGeom>
              <a:rect b="b" l="l" r="r" t="t"/>
              <a:pathLst>
                <a:path extrusionOk="0" h="772" w="1032">
                  <a:moveTo>
                    <a:pt x="1032" y="0"/>
                  </a:moveTo>
                  <a:cubicBezTo>
                    <a:pt x="906" y="0"/>
                    <a:pt x="906" y="0"/>
                    <a:pt x="906" y="0"/>
                  </a:cubicBezTo>
                  <a:cubicBezTo>
                    <a:pt x="39" y="723"/>
                    <a:pt x="39" y="723"/>
                    <a:pt x="39" y="723"/>
                  </a:cubicBezTo>
                  <a:cubicBezTo>
                    <a:pt x="27" y="731"/>
                    <a:pt x="14" y="736"/>
                    <a:pt x="0" y="739"/>
                  </a:cubicBezTo>
                  <a:cubicBezTo>
                    <a:pt x="9" y="747"/>
                    <a:pt x="9" y="747"/>
                    <a:pt x="9" y="747"/>
                  </a:cubicBezTo>
                  <a:cubicBezTo>
                    <a:pt x="48" y="772"/>
                    <a:pt x="98" y="772"/>
                    <a:pt x="136" y="747"/>
                  </a:cubicBezTo>
                  <a:lnTo>
                    <a:pt x="1032"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4" name="Google Shape;7834;p62"/>
            <p:cNvSpPr/>
            <p:nvPr/>
          </p:nvSpPr>
          <p:spPr>
            <a:xfrm>
              <a:off x="812925" y="1999644"/>
              <a:ext cx="98700" cy="990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5" name="Google Shape;7835;p62"/>
            <p:cNvSpPr/>
            <p:nvPr/>
          </p:nvSpPr>
          <p:spPr>
            <a:xfrm>
              <a:off x="830816" y="2003951"/>
              <a:ext cx="80840" cy="94755"/>
            </a:xfrm>
            <a:custGeom>
              <a:rect b="b" l="l" r="r" t="t"/>
              <a:pathLst>
                <a:path extrusionOk="0" h="680" w="582">
                  <a:moveTo>
                    <a:pt x="582" y="324"/>
                  </a:moveTo>
                  <a:cubicBezTo>
                    <a:pt x="582" y="521"/>
                    <a:pt x="423" y="680"/>
                    <a:pt x="227" y="680"/>
                  </a:cubicBezTo>
                  <a:cubicBezTo>
                    <a:pt x="141" y="680"/>
                    <a:pt x="62" y="649"/>
                    <a:pt x="0" y="598"/>
                  </a:cubicBezTo>
                  <a:cubicBezTo>
                    <a:pt x="45" y="618"/>
                    <a:pt x="94" y="629"/>
                    <a:pt x="146" y="629"/>
                  </a:cubicBezTo>
                  <a:cubicBezTo>
                    <a:pt x="342" y="629"/>
                    <a:pt x="501" y="470"/>
                    <a:pt x="501" y="274"/>
                  </a:cubicBezTo>
                  <a:cubicBezTo>
                    <a:pt x="501" y="164"/>
                    <a:pt x="451" y="66"/>
                    <a:pt x="373" y="0"/>
                  </a:cubicBezTo>
                  <a:cubicBezTo>
                    <a:pt x="496" y="56"/>
                    <a:pt x="582" y="180"/>
                    <a:pt x="582" y="324"/>
                  </a:cubicBezTo>
                  <a:close/>
                </a:path>
              </a:pathLst>
            </a:custGeom>
            <a:solidFill>
              <a:srgbClr val="513259">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6" name="Google Shape;7836;p62"/>
            <p:cNvSpPr/>
            <p:nvPr/>
          </p:nvSpPr>
          <p:spPr>
            <a:xfrm>
              <a:off x="832472" y="2025487"/>
              <a:ext cx="59305" cy="47377"/>
            </a:xfrm>
            <a:custGeom>
              <a:rect b="b" l="l" r="r" t="t"/>
              <a:pathLst>
                <a:path extrusionOk="0" h="340" w="427">
                  <a:moveTo>
                    <a:pt x="398" y="25"/>
                  </a:moveTo>
                  <a:cubicBezTo>
                    <a:pt x="370" y="0"/>
                    <a:pt x="327" y="2"/>
                    <a:pt x="301" y="29"/>
                  </a:cubicBezTo>
                  <a:cubicBezTo>
                    <a:pt x="183" y="157"/>
                    <a:pt x="183" y="157"/>
                    <a:pt x="183" y="157"/>
                  </a:cubicBezTo>
                  <a:cubicBezTo>
                    <a:pt x="178" y="163"/>
                    <a:pt x="169" y="163"/>
                    <a:pt x="164" y="157"/>
                  </a:cubicBezTo>
                  <a:cubicBezTo>
                    <a:pt x="127" y="117"/>
                    <a:pt x="127" y="117"/>
                    <a:pt x="127" y="117"/>
                  </a:cubicBezTo>
                  <a:cubicBezTo>
                    <a:pt x="101" y="89"/>
                    <a:pt x="58" y="88"/>
                    <a:pt x="30" y="113"/>
                  </a:cubicBezTo>
                  <a:cubicBezTo>
                    <a:pt x="2" y="139"/>
                    <a:pt x="0" y="182"/>
                    <a:pt x="26" y="210"/>
                  </a:cubicBezTo>
                  <a:cubicBezTo>
                    <a:pt x="112" y="305"/>
                    <a:pt x="112" y="305"/>
                    <a:pt x="112" y="305"/>
                  </a:cubicBezTo>
                  <a:cubicBezTo>
                    <a:pt x="145" y="340"/>
                    <a:pt x="200" y="340"/>
                    <a:pt x="233" y="305"/>
                  </a:cubicBezTo>
                  <a:cubicBezTo>
                    <a:pt x="402" y="122"/>
                    <a:pt x="402" y="122"/>
                    <a:pt x="402" y="122"/>
                  </a:cubicBezTo>
                  <a:cubicBezTo>
                    <a:pt x="427" y="94"/>
                    <a:pt x="425" y="51"/>
                    <a:pt x="398" y="2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7" name="Google Shape;7837;p62"/>
            <p:cNvSpPr/>
            <p:nvPr/>
          </p:nvSpPr>
          <p:spPr>
            <a:xfrm>
              <a:off x="847381" y="2026480"/>
              <a:ext cx="44396" cy="46383"/>
            </a:xfrm>
            <a:custGeom>
              <a:rect b="b" l="l" r="r" t="t"/>
              <a:pathLst>
                <a:path extrusionOk="0" h="334" w="320">
                  <a:moveTo>
                    <a:pt x="295" y="116"/>
                  </a:moveTo>
                  <a:cubicBezTo>
                    <a:pt x="126" y="299"/>
                    <a:pt x="126" y="299"/>
                    <a:pt x="126" y="299"/>
                  </a:cubicBezTo>
                  <a:cubicBezTo>
                    <a:pt x="93" y="334"/>
                    <a:pt x="38" y="334"/>
                    <a:pt x="5" y="299"/>
                  </a:cubicBezTo>
                  <a:cubicBezTo>
                    <a:pt x="0" y="293"/>
                    <a:pt x="0" y="293"/>
                    <a:pt x="0" y="293"/>
                  </a:cubicBezTo>
                  <a:cubicBezTo>
                    <a:pt x="22" y="293"/>
                    <a:pt x="44" y="284"/>
                    <a:pt x="60" y="266"/>
                  </a:cubicBezTo>
                  <a:cubicBezTo>
                    <a:pt x="228" y="84"/>
                    <a:pt x="228" y="84"/>
                    <a:pt x="228" y="84"/>
                  </a:cubicBezTo>
                  <a:cubicBezTo>
                    <a:pt x="249" y="61"/>
                    <a:pt x="252" y="27"/>
                    <a:pt x="237" y="2"/>
                  </a:cubicBezTo>
                  <a:cubicBezTo>
                    <a:pt x="256" y="0"/>
                    <a:pt x="275" y="5"/>
                    <a:pt x="291" y="19"/>
                  </a:cubicBezTo>
                  <a:cubicBezTo>
                    <a:pt x="318" y="45"/>
                    <a:pt x="320" y="88"/>
                    <a:pt x="295" y="116"/>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38" name="Google Shape;7838;p62"/>
          <p:cNvGrpSpPr/>
          <p:nvPr/>
        </p:nvGrpSpPr>
        <p:grpSpPr>
          <a:xfrm>
            <a:off x="1185715" y="1551534"/>
            <a:ext cx="219392" cy="291617"/>
            <a:chOff x="1185715" y="1551534"/>
            <a:chExt cx="219392" cy="291617"/>
          </a:xfrm>
        </p:grpSpPr>
        <p:sp>
          <p:nvSpPr>
            <p:cNvPr id="7839" name="Google Shape;7839;p62"/>
            <p:cNvSpPr/>
            <p:nvPr/>
          </p:nvSpPr>
          <p:spPr>
            <a:xfrm>
              <a:off x="1268453" y="1701751"/>
              <a:ext cx="135297" cy="45777"/>
            </a:xfrm>
            <a:custGeom>
              <a:rect b="b" l="l" r="r" t="t"/>
              <a:pathLst>
                <a:path extrusionOk="0" h="322" w="950">
                  <a:moveTo>
                    <a:pt x="768" y="254"/>
                  </a:moveTo>
                  <a:cubicBezTo>
                    <a:pt x="768" y="283"/>
                    <a:pt x="768" y="283"/>
                    <a:pt x="768" y="283"/>
                  </a:cubicBezTo>
                  <a:cubicBezTo>
                    <a:pt x="768" y="309"/>
                    <a:pt x="799" y="322"/>
                    <a:pt x="817" y="304"/>
                  </a:cubicBezTo>
                  <a:cubicBezTo>
                    <a:pt x="939" y="181"/>
                    <a:pt x="939" y="181"/>
                    <a:pt x="939" y="181"/>
                  </a:cubicBezTo>
                  <a:cubicBezTo>
                    <a:pt x="950" y="170"/>
                    <a:pt x="950" y="152"/>
                    <a:pt x="939" y="140"/>
                  </a:cubicBezTo>
                  <a:cubicBezTo>
                    <a:pt x="817" y="18"/>
                    <a:pt x="817" y="18"/>
                    <a:pt x="817" y="18"/>
                  </a:cubicBezTo>
                  <a:cubicBezTo>
                    <a:pt x="799" y="0"/>
                    <a:pt x="768" y="13"/>
                    <a:pt x="768" y="39"/>
                  </a:cubicBezTo>
                  <a:cubicBezTo>
                    <a:pt x="768" y="68"/>
                    <a:pt x="768" y="68"/>
                    <a:pt x="768" y="68"/>
                  </a:cubicBezTo>
                  <a:cubicBezTo>
                    <a:pt x="768" y="84"/>
                    <a:pt x="755" y="97"/>
                    <a:pt x="739" y="97"/>
                  </a:cubicBezTo>
                  <a:cubicBezTo>
                    <a:pt x="28" y="97"/>
                    <a:pt x="28" y="97"/>
                    <a:pt x="28" y="97"/>
                  </a:cubicBezTo>
                  <a:cubicBezTo>
                    <a:pt x="12" y="97"/>
                    <a:pt x="0" y="110"/>
                    <a:pt x="0" y="126"/>
                  </a:cubicBezTo>
                  <a:cubicBezTo>
                    <a:pt x="0" y="196"/>
                    <a:pt x="0" y="196"/>
                    <a:pt x="0" y="196"/>
                  </a:cubicBezTo>
                  <a:cubicBezTo>
                    <a:pt x="0" y="212"/>
                    <a:pt x="12" y="225"/>
                    <a:pt x="28" y="225"/>
                  </a:cubicBezTo>
                  <a:cubicBezTo>
                    <a:pt x="739" y="225"/>
                    <a:pt x="739" y="225"/>
                    <a:pt x="739" y="225"/>
                  </a:cubicBezTo>
                  <a:cubicBezTo>
                    <a:pt x="755" y="225"/>
                    <a:pt x="768" y="238"/>
                    <a:pt x="768" y="25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0" name="Google Shape;7840;p62"/>
            <p:cNvSpPr/>
            <p:nvPr/>
          </p:nvSpPr>
          <p:spPr>
            <a:xfrm>
              <a:off x="1268453" y="1715654"/>
              <a:ext cx="15259" cy="17972"/>
            </a:xfrm>
            <a:custGeom>
              <a:rect b="b" l="l" r="r" t="t"/>
              <a:pathLst>
                <a:path extrusionOk="0" h="128" w="108">
                  <a:moveTo>
                    <a:pt x="80" y="99"/>
                  </a:moveTo>
                  <a:cubicBezTo>
                    <a:pt x="80" y="29"/>
                    <a:pt x="80" y="29"/>
                    <a:pt x="80" y="29"/>
                  </a:cubicBezTo>
                  <a:cubicBezTo>
                    <a:pt x="80" y="13"/>
                    <a:pt x="92" y="0"/>
                    <a:pt x="108" y="0"/>
                  </a:cubicBezTo>
                  <a:cubicBezTo>
                    <a:pt x="28" y="0"/>
                    <a:pt x="28" y="0"/>
                    <a:pt x="28" y="0"/>
                  </a:cubicBezTo>
                  <a:cubicBezTo>
                    <a:pt x="12" y="0"/>
                    <a:pt x="0" y="13"/>
                    <a:pt x="0" y="29"/>
                  </a:cubicBezTo>
                  <a:cubicBezTo>
                    <a:pt x="0" y="99"/>
                    <a:pt x="0" y="99"/>
                    <a:pt x="0" y="99"/>
                  </a:cubicBezTo>
                  <a:cubicBezTo>
                    <a:pt x="0" y="115"/>
                    <a:pt x="12" y="128"/>
                    <a:pt x="28" y="128"/>
                  </a:cubicBezTo>
                  <a:cubicBezTo>
                    <a:pt x="108" y="128"/>
                    <a:pt x="108" y="128"/>
                    <a:pt x="108" y="128"/>
                  </a:cubicBezTo>
                  <a:cubicBezTo>
                    <a:pt x="92" y="128"/>
                    <a:pt x="80" y="115"/>
                    <a:pt x="80" y="9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1" name="Google Shape;7841;p62"/>
            <p:cNvSpPr/>
            <p:nvPr/>
          </p:nvSpPr>
          <p:spPr>
            <a:xfrm>
              <a:off x="1269470" y="1647158"/>
              <a:ext cx="135636" cy="45777"/>
            </a:xfrm>
            <a:custGeom>
              <a:rect b="b" l="l" r="r" t="t"/>
              <a:pathLst>
                <a:path extrusionOk="0" h="322" w="951">
                  <a:moveTo>
                    <a:pt x="183" y="68"/>
                  </a:moveTo>
                  <a:cubicBezTo>
                    <a:pt x="183" y="39"/>
                    <a:pt x="183" y="39"/>
                    <a:pt x="183" y="39"/>
                  </a:cubicBezTo>
                  <a:cubicBezTo>
                    <a:pt x="183" y="13"/>
                    <a:pt x="152" y="0"/>
                    <a:pt x="134" y="18"/>
                  </a:cubicBezTo>
                  <a:cubicBezTo>
                    <a:pt x="12" y="140"/>
                    <a:pt x="12" y="140"/>
                    <a:pt x="12" y="140"/>
                  </a:cubicBezTo>
                  <a:cubicBezTo>
                    <a:pt x="0" y="152"/>
                    <a:pt x="0" y="170"/>
                    <a:pt x="12" y="181"/>
                  </a:cubicBezTo>
                  <a:cubicBezTo>
                    <a:pt x="134" y="304"/>
                    <a:pt x="134" y="304"/>
                    <a:pt x="134" y="304"/>
                  </a:cubicBezTo>
                  <a:cubicBezTo>
                    <a:pt x="152" y="322"/>
                    <a:pt x="183" y="309"/>
                    <a:pt x="183" y="283"/>
                  </a:cubicBezTo>
                  <a:cubicBezTo>
                    <a:pt x="183" y="254"/>
                    <a:pt x="183" y="254"/>
                    <a:pt x="183" y="254"/>
                  </a:cubicBezTo>
                  <a:cubicBezTo>
                    <a:pt x="183" y="238"/>
                    <a:pt x="196" y="225"/>
                    <a:pt x="212" y="225"/>
                  </a:cubicBezTo>
                  <a:cubicBezTo>
                    <a:pt x="922" y="225"/>
                    <a:pt x="922" y="225"/>
                    <a:pt x="922" y="225"/>
                  </a:cubicBezTo>
                  <a:cubicBezTo>
                    <a:pt x="938" y="225"/>
                    <a:pt x="951" y="212"/>
                    <a:pt x="951" y="196"/>
                  </a:cubicBezTo>
                  <a:cubicBezTo>
                    <a:pt x="951" y="126"/>
                    <a:pt x="951" y="126"/>
                    <a:pt x="951" y="126"/>
                  </a:cubicBezTo>
                  <a:cubicBezTo>
                    <a:pt x="951" y="110"/>
                    <a:pt x="938" y="97"/>
                    <a:pt x="922" y="97"/>
                  </a:cubicBezTo>
                  <a:cubicBezTo>
                    <a:pt x="212" y="97"/>
                    <a:pt x="212" y="97"/>
                    <a:pt x="212" y="97"/>
                  </a:cubicBezTo>
                  <a:cubicBezTo>
                    <a:pt x="196" y="97"/>
                    <a:pt x="183" y="84"/>
                    <a:pt x="183" y="6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2" name="Google Shape;7842;p62"/>
            <p:cNvSpPr/>
            <p:nvPr/>
          </p:nvSpPr>
          <p:spPr>
            <a:xfrm>
              <a:off x="1269470" y="1647158"/>
              <a:ext cx="26110" cy="45777"/>
            </a:xfrm>
            <a:custGeom>
              <a:rect b="b" l="l" r="r" t="t"/>
              <a:pathLst>
                <a:path extrusionOk="0" h="322" w="183">
                  <a:moveTo>
                    <a:pt x="92" y="181"/>
                  </a:moveTo>
                  <a:cubicBezTo>
                    <a:pt x="80" y="170"/>
                    <a:pt x="80" y="152"/>
                    <a:pt x="92" y="140"/>
                  </a:cubicBezTo>
                  <a:cubicBezTo>
                    <a:pt x="183" y="49"/>
                    <a:pt x="183" y="49"/>
                    <a:pt x="183" y="49"/>
                  </a:cubicBezTo>
                  <a:cubicBezTo>
                    <a:pt x="183" y="39"/>
                    <a:pt x="183" y="39"/>
                    <a:pt x="183" y="39"/>
                  </a:cubicBezTo>
                  <a:cubicBezTo>
                    <a:pt x="183" y="13"/>
                    <a:pt x="152" y="0"/>
                    <a:pt x="134" y="18"/>
                  </a:cubicBezTo>
                  <a:cubicBezTo>
                    <a:pt x="12" y="140"/>
                    <a:pt x="12" y="140"/>
                    <a:pt x="12" y="140"/>
                  </a:cubicBezTo>
                  <a:cubicBezTo>
                    <a:pt x="0" y="152"/>
                    <a:pt x="0" y="170"/>
                    <a:pt x="12" y="181"/>
                  </a:cubicBezTo>
                  <a:cubicBezTo>
                    <a:pt x="134" y="304"/>
                    <a:pt x="134" y="304"/>
                    <a:pt x="134" y="304"/>
                  </a:cubicBezTo>
                  <a:cubicBezTo>
                    <a:pt x="152" y="322"/>
                    <a:pt x="183" y="309"/>
                    <a:pt x="183" y="283"/>
                  </a:cubicBezTo>
                  <a:cubicBezTo>
                    <a:pt x="183" y="273"/>
                    <a:pt x="183" y="273"/>
                    <a:pt x="183" y="273"/>
                  </a:cubicBezTo>
                  <a:lnTo>
                    <a:pt x="92" y="18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3" name="Google Shape;7843;p62"/>
            <p:cNvSpPr/>
            <p:nvPr/>
          </p:nvSpPr>
          <p:spPr>
            <a:xfrm>
              <a:off x="1252855" y="1770247"/>
              <a:ext cx="33231" cy="72904"/>
            </a:xfrm>
            <a:custGeom>
              <a:rect b="b" l="l" r="r" t="t"/>
              <a:pathLst>
                <a:path extrusionOk="0" h="512" w="232">
                  <a:moveTo>
                    <a:pt x="40" y="0"/>
                  </a:moveTo>
                  <a:cubicBezTo>
                    <a:pt x="64" y="0"/>
                    <a:pt x="64" y="0"/>
                    <a:pt x="64" y="0"/>
                  </a:cubicBezTo>
                  <a:cubicBezTo>
                    <a:pt x="157" y="0"/>
                    <a:pt x="232" y="75"/>
                    <a:pt x="232" y="168"/>
                  </a:cubicBezTo>
                  <a:cubicBezTo>
                    <a:pt x="232" y="344"/>
                    <a:pt x="232" y="344"/>
                    <a:pt x="232" y="344"/>
                  </a:cubicBezTo>
                  <a:cubicBezTo>
                    <a:pt x="232" y="437"/>
                    <a:pt x="157" y="512"/>
                    <a:pt x="64" y="512"/>
                  </a:cubicBezTo>
                  <a:cubicBezTo>
                    <a:pt x="40" y="512"/>
                    <a:pt x="40" y="512"/>
                    <a:pt x="40" y="512"/>
                  </a:cubicBezTo>
                  <a:cubicBezTo>
                    <a:pt x="0" y="413"/>
                    <a:pt x="0" y="413"/>
                    <a:pt x="0" y="413"/>
                  </a:cubicBezTo>
                  <a:cubicBezTo>
                    <a:pt x="0" y="102"/>
                    <a:pt x="0" y="102"/>
                    <a:pt x="0" y="102"/>
                  </a:cubicBezTo>
                  <a:lnTo>
                    <a:pt x="40"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4" name="Google Shape;7844;p62"/>
            <p:cNvSpPr/>
            <p:nvPr/>
          </p:nvSpPr>
          <p:spPr>
            <a:xfrm>
              <a:off x="1252855" y="1551534"/>
              <a:ext cx="33231" cy="72904"/>
            </a:xfrm>
            <a:custGeom>
              <a:rect b="b" l="l" r="r" t="t"/>
              <a:pathLst>
                <a:path extrusionOk="0" h="512" w="233">
                  <a:moveTo>
                    <a:pt x="40" y="0"/>
                  </a:moveTo>
                  <a:cubicBezTo>
                    <a:pt x="65" y="0"/>
                    <a:pt x="65" y="0"/>
                    <a:pt x="65" y="0"/>
                  </a:cubicBezTo>
                  <a:cubicBezTo>
                    <a:pt x="157" y="0"/>
                    <a:pt x="233" y="75"/>
                    <a:pt x="233" y="168"/>
                  </a:cubicBezTo>
                  <a:cubicBezTo>
                    <a:pt x="233" y="344"/>
                    <a:pt x="233" y="344"/>
                    <a:pt x="233" y="344"/>
                  </a:cubicBezTo>
                  <a:cubicBezTo>
                    <a:pt x="233" y="437"/>
                    <a:pt x="157" y="512"/>
                    <a:pt x="65" y="512"/>
                  </a:cubicBezTo>
                  <a:cubicBezTo>
                    <a:pt x="40" y="512"/>
                    <a:pt x="40" y="512"/>
                    <a:pt x="40" y="512"/>
                  </a:cubicBezTo>
                  <a:cubicBezTo>
                    <a:pt x="0" y="418"/>
                    <a:pt x="0" y="418"/>
                    <a:pt x="0" y="418"/>
                  </a:cubicBezTo>
                  <a:cubicBezTo>
                    <a:pt x="0" y="86"/>
                    <a:pt x="0" y="86"/>
                    <a:pt x="0" y="86"/>
                  </a:cubicBezTo>
                  <a:lnTo>
                    <a:pt x="40"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5" name="Google Shape;7845;p62"/>
            <p:cNvSpPr/>
            <p:nvPr/>
          </p:nvSpPr>
          <p:spPr>
            <a:xfrm>
              <a:off x="1185715" y="1551534"/>
              <a:ext cx="72904" cy="291615"/>
            </a:xfrm>
            <a:custGeom>
              <a:rect b="b" l="l" r="r" t="t"/>
              <a:pathLst>
                <a:path extrusionOk="0" h="2048" w="512">
                  <a:moveTo>
                    <a:pt x="512" y="2048"/>
                  </a:moveTo>
                  <a:cubicBezTo>
                    <a:pt x="429" y="2048"/>
                    <a:pt x="347" y="2023"/>
                    <a:pt x="278" y="1977"/>
                  </a:cubicBezTo>
                  <a:cubicBezTo>
                    <a:pt x="189" y="1917"/>
                    <a:pt x="189" y="1917"/>
                    <a:pt x="189" y="1917"/>
                  </a:cubicBezTo>
                  <a:cubicBezTo>
                    <a:pt x="71" y="1839"/>
                    <a:pt x="0" y="1707"/>
                    <a:pt x="0" y="1566"/>
                  </a:cubicBezTo>
                  <a:cubicBezTo>
                    <a:pt x="0" y="482"/>
                    <a:pt x="0" y="482"/>
                    <a:pt x="0" y="482"/>
                  </a:cubicBezTo>
                  <a:cubicBezTo>
                    <a:pt x="0" y="341"/>
                    <a:pt x="71" y="209"/>
                    <a:pt x="189" y="130"/>
                  </a:cubicBezTo>
                  <a:cubicBezTo>
                    <a:pt x="278" y="71"/>
                    <a:pt x="278" y="71"/>
                    <a:pt x="278" y="71"/>
                  </a:cubicBezTo>
                  <a:cubicBezTo>
                    <a:pt x="347" y="25"/>
                    <a:pt x="429" y="0"/>
                    <a:pt x="512" y="0"/>
                  </a:cubicBezTo>
                  <a:cubicBezTo>
                    <a:pt x="512" y="512"/>
                    <a:pt x="512" y="512"/>
                    <a:pt x="512" y="512"/>
                  </a:cubicBezTo>
                  <a:cubicBezTo>
                    <a:pt x="408" y="547"/>
                    <a:pt x="408" y="547"/>
                    <a:pt x="408" y="547"/>
                  </a:cubicBezTo>
                  <a:cubicBezTo>
                    <a:pt x="356" y="564"/>
                    <a:pt x="321" y="613"/>
                    <a:pt x="321" y="668"/>
                  </a:cubicBezTo>
                  <a:cubicBezTo>
                    <a:pt x="321" y="1380"/>
                    <a:pt x="321" y="1380"/>
                    <a:pt x="321" y="1380"/>
                  </a:cubicBezTo>
                  <a:cubicBezTo>
                    <a:pt x="321" y="1435"/>
                    <a:pt x="356" y="1484"/>
                    <a:pt x="408" y="1501"/>
                  </a:cubicBezTo>
                  <a:cubicBezTo>
                    <a:pt x="512" y="1536"/>
                    <a:pt x="512" y="1536"/>
                    <a:pt x="512" y="1536"/>
                  </a:cubicBezTo>
                  <a:lnTo>
                    <a:pt x="512" y="2048"/>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6" name="Google Shape;7846;p62"/>
            <p:cNvSpPr/>
            <p:nvPr/>
          </p:nvSpPr>
          <p:spPr>
            <a:xfrm>
              <a:off x="1185715" y="1551534"/>
              <a:ext cx="72904" cy="291615"/>
            </a:xfrm>
            <a:custGeom>
              <a:rect b="b" l="l" r="r" t="t"/>
              <a:pathLst>
                <a:path extrusionOk="0" h="2048" w="512">
                  <a:moveTo>
                    <a:pt x="360" y="1977"/>
                  </a:moveTo>
                  <a:cubicBezTo>
                    <a:pt x="271" y="1917"/>
                    <a:pt x="271" y="1917"/>
                    <a:pt x="271" y="1917"/>
                  </a:cubicBezTo>
                  <a:cubicBezTo>
                    <a:pt x="154" y="1839"/>
                    <a:pt x="83" y="1707"/>
                    <a:pt x="83" y="1566"/>
                  </a:cubicBezTo>
                  <a:cubicBezTo>
                    <a:pt x="83" y="482"/>
                    <a:pt x="83" y="482"/>
                    <a:pt x="83" y="482"/>
                  </a:cubicBezTo>
                  <a:cubicBezTo>
                    <a:pt x="83" y="341"/>
                    <a:pt x="154" y="209"/>
                    <a:pt x="271" y="130"/>
                  </a:cubicBezTo>
                  <a:cubicBezTo>
                    <a:pt x="360" y="71"/>
                    <a:pt x="360" y="71"/>
                    <a:pt x="360" y="71"/>
                  </a:cubicBezTo>
                  <a:cubicBezTo>
                    <a:pt x="407" y="40"/>
                    <a:pt x="512" y="0"/>
                    <a:pt x="512" y="0"/>
                  </a:cubicBezTo>
                  <a:cubicBezTo>
                    <a:pt x="429" y="0"/>
                    <a:pt x="347" y="25"/>
                    <a:pt x="278" y="71"/>
                  </a:cubicBezTo>
                  <a:cubicBezTo>
                    <a:pt x="189" y="130"/>
                    <a:pt x="189" y="130"/>
                    <a:pt x="189" y="130"/>
                  </a:cubicBezTo>
                  <a:cubicBezTo>
                    <a:pt x="71" y="209"/>
                    <a:pt x="0" y="341"/>
                    <a:pt x="0" y="482"/>
                  </a:cubicBezTo>
                  <a:cubicBezTo>
                    <a:pt x="0" y="1566"/>
                    <a:pt x="0" y="1566"/>
                    <a:pt x="0" y="1566"/>
                  </a:cubicBezTo>
                  <a:cubicBezTo>
                    <a:pt x="0" y="1707"/>
                    <a:pt x="71" y="1839"/>
                    <a:pt x="189" y="1917"/>
                  </a:cubicBezTo>
                  <a:cubicBezTo>
                    <a:pt x="278" y="1977"/>
                    <a:pt x="278" y="1977"/>
                    <a:pt x="278" y="1977"/>
                  </a:cubicBezTo>
                  <a:cubicBezTo>
                    <a:pt x="347" y="2023"/>
                    <a:pt x="429" y="2048"/>
                    <a:pt x="512" y="2048"/>
                  </a:cubicBezTo>
                  <a:cubicBezTo>
                    <a:pt x="512" y="2048"/>
                    <a:pt x="407" y="2008"/>
                    <a:pt x="360" y="1977"/>
                  </a:cubicBezTo>
                  <a:close/>
                </a:path>
              </a:pathLst>
            </a:custGeom>
            <a:solidFill>
              <a:srgbClr val="513259">
                <a:alpha val="575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47" name="Google Shape;7847;p62"/>
          <p:cNvGrpSpPr/>
          <p:nvPr/>
        </p:nvGrpSpPr>
        <p:grpSpPr>
          <a:xfrm>
            <a:off x="3338202" y="1554400"/>
            <a:ext cx="277904" cy="285864"/>
            <a:chOff x="3338202" y="1554400"/>
            <a:chExt cx="277904" cy="285864"/>
          </a:xfrm>
        </p:grpSpPr>
        <p:sp>
          <p:nvSpPr>
            <p:cNvPr id="7848" name="Google Shape;7848;p62"/>
            <p:cNvSpPr/>
            <p:nvPr/>
          </p:nvSpPr>
          <p:spPr>
            <a:xfrm>
              <a:off x="3351468" y="1554400"/>
              <a:ext cx="91862" cy="124029"/>
            </a:xfrm>
            <a:custGeom>
              <a:rect b="b" l="l" r="r" t="t"/>
              <a:pathLst>
                <a:path extrusionOk="0" h="891" w="658">
                  <a:moveTo>
                    <a:pt x="640" y="765"/>
                  </a:moveTo>
                  <a:cubicBezTo>
                    <a:pt x="620" y="787"/>
                    <a:pt x="620" y="787"/>
                    <a:pt x="620" y="787"/>
                  </a:cubicBezTo>
                  <a:cubicBezTo>
                    <a:pt x="590" y="820"/>
                    <a:pt x="590" y="820"/>
                    <a:pt x="590" y="820"/>
                  </a:cubicBezTo>
                  <a:cubicBezTo>
                    <a:pt x="540" y="876"/>
                    <a:pt x="459" y="891"/>
                    <a:pt x="391" y="859"/>
                  </a:cubicBezTo>
                  <a:cubicBezTo>
                    <a:pt x="294" y="812"/>
                    <a:pt x="161" y="725"/>
                    <a:pt x="81" y="576"/>
                  </a:cubicBezTo>
                  <a:cubicBezTo>
                    <a:pt x="0" y="428"/>
                    <a:pt x="0" y="269"/>
                    <a:pt x="13" y="162"/>
                  </a:cubicBezTo>
                  <a:cubicBezTo>
                    <a:pt x="23" y="88"/>
                    <a:pt x="80" y="28"/>
                    <a:pt x="154" y="16"/>
                  </a:cubicBezTo>
                  <a:cubicBezTo>
                    <a:pt x="198" y="9"/>
                    <a:pt x="198" y="9"/>
                    <a:pt x="198" y="9"/>
                  </a:cubicBezTo>
                  <a:cubicBezTo>
                    <a:pt x="227" y="4"/>
                    <a:pt x="227" y="4"/>
                    <a:pt x="227" y="4"/>
                  </a:cubicBezTo>
                  <a:cubicBezTo>
                    <a:pt x="253" y="0"/>
                    <a:pt x="277" y="18"/>
                    <a:pt x="281" y="43"/>
                  </a:cubicBezTo>
                  <a:cubicBezTo>
                    <a:pt x="313" y="245"/>
                    <a:pt x="313" y="245"/>
                    <a:pt x="313" y="245"/>
                  </a:cubicBezTo>
                  <a:cubicBezTo>
                    <a:pt x="318" y="275"/>
                    <a:pt x="298" y="304"/>
                    <a:pt x="268" y="310"/>
                  </a:cubicBezTo>
                  <a:cubicBezTo>
                    <a:pt x="238" y="317"/>
                    <a:pt x="238" y="317"/>
                    <a:pt x="238" y="317"/>
                  </a:cubicBezTo>
                  <a:cubicBezTo>
                    <a:pt x="218" y="321"/>
                    <a:pt x="202" y="337"/>
                    <a:pt x="198" y="357"/>
                  </a:cubicBezTo>
                  <a:cubicBezTo>
                    <a:pt x="192" y="386"/>
                    <a:pt x="194" y="431"/>
                    <a:pt x="229" y="496"/>
                  </a:cubicBezTo>
                  <a:cubicBezTo>
                    <a:pt x="264" y="560"/>
                    <a:pt x="301" y="587"/>
                    <a:pt x="328" y="598"/>
                  </a:cubicBezTo>
                  <a:cubicBezTo>
                    <a:pt x="347" y="605"/>
                    <a:pt x="370" y="601"/>
                    <a:pt x="384" y="586"/>
                  </a:cubicBezTo>
                  <a:cubicBezTo>
                    <a:pt x="406" y="564"/>
                    <a:pt x="406" y="564"/>
                    <a:pt x="406" y="564"/>
                  </a:cubicBezTo>
                  <a:cubicBezTo>
                    <a:pt x="427" y="542"/>
                    <a:pt x="463" y="541"/>
                    <a:pt x="485" y="562"/>
                  </a:cubicBezTo>
                  <a:cubicBezTo>
                    <a:pt x="637" y="699"/>
                    <a:pt x="637" y="699"/>
                    <a:pt x="637" y="699"/>
                  </a:cubicBezTo>
                  <a:cubicBezTo>
                    <a:pt x="656" y="716"/>
                    <a:pt x="658" y="746"/>
                    <a:pt x="640" y="76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9" name="Google Shape;7849;p62"/>
            <p:cNvSpPr/>
            <p:nvPr/>
          </p:nvSpPr>
          <p:spPr>
            <a:xfrm>
              <a:off x="3351468" y="1554400"/>
              <a:ext cx="66989" cy="122039"/>
            </a:xfrm>
            <a:custGeom>
              <a:rect b="b" l="l" r="r" t="t"/>
              <a:pathLst>
                <a:path extrusionOk="0" h="877" w="479">
                  <a:moveTo>
                    <a:pt x="479" y="875"/>
                  </a:moveTo>
                  <a:cubicBezTo>
                    <a:pt x="449" y="877"/>
                    <a:pt x="419" y="872"/>
                    <a:pt x="391" y="859"/>
                  </a:cubicBezTo>
                  <a:cubicBezTo>
                    <a:pt x="294" y="812"/>
                    <a:pt x="161" y="725"/>
                    <a:pt x="81" y="576"/>
                  </a:cubicBezTo>
                  <a:cubicBezTo>
                    <a:pt x="0" y="428"/>
                    <a:pt x="0" y="269"/>
                    <a:pt x="13" y="162"/>
                  </a:cubicBezTo>
                  <a:cubicBezTo>
                    <a:pt x="23" y="88"/>
                    <a:pt x="80" y="28"/>
                    <a:pt x="154" y="16"/>
                  </a:cubicBezTo>
                  <a:cubicBezTo>
                    <a:pt x="198" y="9"/>
                    <a:pt x="198" y="9"/>
                    <a:pt x="198" y="9"/>
                  </a:cubicBezTo>
                  <a:cubicBezTo>
                    <a:pt x="227" y="4"/>
                    <a:pt x="227" y="4"/>
                    <a:pt x="227" y="4"/>
                  </a:cubicBezTo>
                  <a:cubicBezTo>
                    <a:pt x="253" y="0"/>
                    <a:pt x="277" y="18"/>
                    <a:pt x="281" y="43"/>
                  </a:cubicBezTo>
                  <a:cubicBezTo>
                    <a:pt x="284" y="59"/>
                    <a:pt x="284" y="59"/>
                    <a:pt x="284" y="59"/>
                  </a:cubicBezTo>
                  <a:cubicBezTo>
                    <a:pt x="213" y="73"/>
                    <a:pt x="158" y="131"/>
                    <a:pt x="149" y="203"/>
                  </a:cubicBezTo>
                  <a:cubicBezTo>
                    <a:pt x="135" y="310"/>
                    <a:pt x="136" y="469"/>
                    <a:pt x="217" y="618"/>
                  </a:cubicBezTo>
                  <a:cubicBezTo>
                    <a:pt x="284" y="743"/>
                    <a:pt x="389" y="824"/>
                    <a:pt x="479" y="87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0" name="Google Shape;7850;p62"/>
            <p:cNvSpPr/>
            <p:nvPr/>
          </p:nvSpPr>
          <p:spPr>
            <a:xfrm>
              <a:off x="3495394" y="1651568"/>
              <a:ext cx="120712" cy="99489"/>
            </a:xfrm>
            <a:custGeom>
              <a:rect b="b" l="l" r="r" t="t"/>
              <a:pathLst>
                <a:path extrusionOk="0" h="714" w="867">
                  <a:moveTo>
                    <a:pt x="759" y="357"/>
                  </a:moveTo>
                  <a:cubicBezTo>
                    <a:pt x="818" y="357"/>
                    <a:pt x="867" y="405"/>
                    <a:pt x="867" y="465"/>
                  </a:cubicBezTo>
                  <a:cubicBezTo>
                    <a:pt x="867" y="606"/>
                    <a:pt x="867" y="606"/>
                    <a:pt x="867" y="606"/>
                  </a:cubicBezTo>
                  <a:cubicBezTo>
                    <a:pt x="867" y="665"/>
                    <a:pt x="818" y="714"/>
                    <a:pt x="759" y="714"/>
                  </a:cubicBezTo>
                  <a:cubicBezTo>
                    <a:pt x="108" y="714"/>
                    <a:pt x="108" y="714"/>
                    <a:pt x="108" y="714"/>
                  </a:cubicBezTo>
                  <a:cubicBezTo>
                    <a:pt x="48" y="714"/>
                    <a:pt x="0" y="665"/>
                    <a:pt x="0" y="606"/>
                  </a:cubicBezTo>
                  <a:cubicBezTo>
                    <a:pt x="0" y="465"/>
                    <a:pt x="0" y="465"/>
                    <a:pt x="0" y="465"/>
                  </a:cubicBezTo>
                  <a:cubicBezTo>
                    <a:pt x="0" y="405"/>
                    <a:pt x="48" y="357"/>
                    <a:pt x="108" y="357"/>
                  </a:cubicBezTo>
                  <a:cubicBezTo>
                    <a:pt x="48" y="357"/>
                    <a:pt x="0" y="309"/>
                    <a:pt x="0" y="249"/>
                  </a:cubicBezTo>
                  <a:cubicBezTo>
                    <a:pt x="0" y="108"/>
                    <a:pt x="0" y="108"/>
                    <a:pt x="0" y="108"/>
                  </a:cubicBezTo>
                  <a:cubicBezTo>
                    <a:pt x="0" y="49"/>
                    <a:pt x="48" y="0"/>
                    <a:pt x="108" y="0"/>
                  </a:cubicBezTo>
                  <a:cubicBezTo>
                    <a:pt x="759" y="0"/>
                    <a:pt x="759" y="0"/>
                    <a:pt x="759" y="0"/>
                  </a:cubicBezTo>
                  <a:cubicBezTo>
                    <a:pt x="818" y="0"/>
                    <a:pt x="867" y="49"/>
                    <a:pt x="867" y="108"/>
                  </a:cubicBezTo>
                  <a:cubicBezTo>
                    <a:pt x="867" y="249"/>
                    <a:pt x="867" y="249"/>
                    <a:pt x="867" y="249"/>
                  </a:cubicBezTo>
                  <a:cubicBezTo>
                    <a:pt x="867" y="309"/>
                    <a:pt x="818" y="357"/>
                    <a:pt x="759" y="35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1" name="Google Shape;7851;p62"/>
            <p:cNvSpPr/>
            <p:nvPr/>
          </p:nvSpPr>
          <p:spPr>
            <a:xfrm>
              <a:off x="3495394" y="1651568"/>
              <a:ext cx="32500" cy="99489"/>
            </a:xfrm>
            <a:custGeom>
              <a:rect b="b" l="l" r="r" t="t"/>
              <a:pathLst>
                <a:path extrusionOk="0" h="714" w="234">
                  <a:moveTo>
                    <a:pt x="234" y="714"/>
                  </a:moveTo>
                  <a:cubicBezTo>
                    <a:pt x="108" y="714"/>
                    <a:pt x="108" y="714"/>
                    <a:pt x="108" y="714"/>
                  </a:cubicBezTo>
                  <a:cubicBezTo>
                    <a:pt x="48" y="714"/>
                    <a:pt x="0" y="665"/>
                    <a:pt x="0" y="606"/>
                  </a:cubicBezTo>
                  <a:cubicBezTo>
                    <a:pt x="0" y="465"/>
                    <a:pt x="0" y="465"/>
                    <a:pt x="0" y="465"/>
                  </a:cubicBezTo>
                  <a:cubicBezTo>
                    <a:pt x="0" y="406"/>
                    <a:pt x="48" y="358"/>
                    <a:pt x="107" y="357"/>
                  </a:cubicBezTo>
                  <a:cubicBezTo>
                    <a:pt x="48" y="357"/>
                    <a:pt x="0" y="308"/>
                    <a:pt x="0" y="249"/>
                  </a:cubicBezTo>
                  <a:cubicBezTo>
                    <a:pt x="0" y="108"/>
                    <a:pt x="0" y="108"/>
                    <a:pt x="0" y="108"/>
                  </a:cubicBezTo>
                  <a:cubicBezTo>
                    <a:pt x="0" y="49"/>
                    <a:pt x="48" y="0"/>
                    <a:pt x="108" y="0"/>
                  </a:cubicBezTo>
                  <a:cubicBezTo>
                    <a:pt x="234" y="0"/>
                    <a:pt x="234" y="0"/>
                    <a:pt x="234" y="0"/>
                  </a:cubicBezTo>
                  <a:cubicBezTo>
                    <a:pt x="174" y="0"/>
                    <a:pt x="126" y="49"/>
                    <a:pt x="126" y="108"/>
                  </a:cubicBezTo>
                  <a:cubicBezTo>
                    <a:pt x="126" y="249"/>
                    <a:pt x="126" y="249"/>
                    <a:pt x="126" y="249"/>
                  </a:cubicBezTo>
                  <a:cubicBezTo>
                    <a:pt x="126" y="308"/>
                    <a:pt x="173" y="356"/>
                    <a:pt x="232" y="357"/>
                  </a:cubicBezTo>
                  <a:cubicBezTo>
                    <a:pt x="233" y="357"/>
                    <a:pt x="233" y="357"/>
                    <a:pt x="233" y="357"/>
                  </a:cubicBezTo>
                  <a:cubicBezTo>
                    <a:pt x="232" y="357"/>
                    <a:pt x="232" y="357"/>
                    <a:pt x="232" y="357"/>
                  </a:cubicBezTo>
                  <a:cubicBezTo>
                    <a:pt x="173" y="358"/>
                    <a:pt x="126" y="406"/>
                    <a:pt x="126" y="465"/>
                  </a:cubicBezTo>
                  <a:cubicBezTo>
                    <a:pt x="126" y="606"/>
                    <a:pt x="126" y="606"/>
                    <a:pt x="126" y="606"/>
                  </a:cubicBezTo>
                  <a:cubicBezTo>
                    <a:pt x="126" y="665"/>
                    <a:pt x="174" y="714"/>
                    <a:pt x="234" y="714"/>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2" name="Google Shape;7852;p62"/>
            <p:cNvSpPr/>
            <p:nvPr/>
          </p:nvSpPr>
          <p:spPr>
            <a:xfrm>
              <a:off x="3527894" y="1701312"/>
              <a:ext cx="300" cy="300"/>
            </a:xfrm>
            <a:prstGeom prst="rect">
              <a:avLst/>
            </a:prstGeom>
            <a:solidFill>
              <a:srgbClr val="04608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3" name="Google Shape;7853;p62"/>
            <p:cNvSpPr/>
            <p:nvPr/>
          </p:nvSpPr>
          <p:spPr>
            <a:xfrm>
              <a:off x="3510318" y="1717893"/>
              <a:ext cx="16800" cy="16500"/>
            </a:xfrm>
            <a:prstGeom prst="ellipse">
              <a:avLst/>
            </a:pr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4" name="Google Shape;7854;p62"/>
            <p:cNvSpPr/>
            <p:nvPr/>
          </p:nvSpPr>
          <p:spPr>
            <a:xfrm>
              <a:off x="3537180" y="1721873"/>
              <a:ext cx="66658" cy="8622"/>
            </a:xfrm>
            <a:custGeom>
              <a:rect b="b" l="l" r="r" t="t"/>
              <a:pathLst>
                <a:path extrusionOk="0" h="63" w="479">
                  <a:moveTo>
                    <a:pt x="448" y="63"/>
                  </a:moveTo>
                  <a:cubicBezTo>
                    <a:pt x="31" y="63"/>
                    <a:pt x="31" y="63"/>
                    <a:pt x="31" y="63"/>
                  </a:cubicBezTo>
                  <a:cubicBezTo>
                    <a:pt x="14" y="63"/>
                    <a:pt x="0" y="49"/>
                    <a:pt x="0" y="31"/>
                  </a:cubicBezTo>
                  <a:cubicBezTo>
                    <a:pt x="0" y="14"/>
                    <a:pt x="14" y="0"/>
                    <a:pt x="31" y="0"/>
                  </a:cubicBezTo>
                  <a:cubicBezTo>
                    <a:pt x="448" y="0"/>
                    <a:pt x="448" y="0"/>
                    <a:pt x="448" y="0"/>
                  </a:cubicBezTo>
                  <a:cubicBezTo>
                    <a:pt x="465" y="0"/>
                    <a:pt x="479" y="14"/>
                    <a:pt x="479" y="31"/>
                  </a:cubicBezTo>
                  <a:cubicBezTo>
                    <a:pt x="479" y="49"/>
                    <a:pt x="465" y="63"/>
                    <a:pt x="448" y="6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5" name="Google Shape;7855;p62"/>
            <p:cNvSpPr/>
            <p:nvPr/>
          </p:nvSpPr>
          <p:spPr>
            <a:xfrm>
              <a:off x="3510318" y="1668149"/>
              <a:ext cx="16800" cy="16800"/>
            </a:xfrm>
            <a:prstGeom prst="ellipse">
              <a:avLst/>
            </a:pr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6" name="Google Shape;7856;p62"/>
            <p:cNvSpPr/>
            <p:nvPr/>
          </p:nvSpPr>
          <p:spPr>
            <a:xfrm>
              <a:off x="3537180" y="1672129"/>
              <a:ext cx="66658" cy="8622"/>
            </a:xfrm>
            <a:custGeom>
              <a:rect b="b" l="l" r="r" t="t"/>
              <a:pathLst>
                <a:path extrusionOk="0" h="62" w="479">
                  <a:moveTo>
                    <a:pt x="448" y="62"/>
                  </a:moveTo>
                  <a:cubicBezTo>
                    <a:pt x="31" y="62"/>
                    <a:pt x="31" y="62"/>
                    <a:pt x="31" y="62"/>
                  </a:cubicBezTo>
                  <a:cubicBezTo>
                    <a:pt x="14" y="62"/>
                    <a:pt x="0" y="48"/>
                    <a:pt x="0" y="31"/>
                  </a:cubicBezTo>
                  <a:cubicBezTo>
                    <a:pt x="0" y="14"/>
                    <a:pt x="14" y="0"/>
                    <a:pt x="31" y="0"/>
                  </a:cubicBezTo>
                  <a:cubicBezTo>
                    <a:pt x="448" y="0"/>
                    <a:pt x="448" y="0"/>
                    <a:pt x="448" y="0"/>
                  </a:cubicBezTo>
                  <a:cubicBezTo>
                    <a:pt x="465" y="0"/>
                    <a:pt x="479" y="14"/>
                    <a:pt x="479" y="31"/>
                  </a:cubicBezTo>
                  <a:cubicBezTo>
                    <a:pt x="479" y="48"/>
                    <a:pt x="465" y="62"/>
                    <a:pt x="448" y="6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7" name="Google Shape;7857;p62"/>
            <p:cNvSpPr/>
            <p:nvPr/>
          </p:nvSpPr>
          <p:spPr>
            <a:xfrm>
              <a:off x="3440344" y="1590216"/>
              <a:ext cx="91197" cy="44438"/>
            </a:xfrm>
            <a:custGeom>
              <a:rect b="b" l="l" r="r" t="t"/>
              <a:pathLst>
                <a:path extrusionOk="0" h="318" w="655">
                  <a:moveTo>
                    <a:pt x="505" y="21"/>
                  </a:moveTo>
                  <a:cubicBezTo>
                    <a:pt x="464" y="68"/>
                    <a:pt x="464" y="68"/>
                    <a:pt x="464" y="68"/>
                  </a:cubicBezTo>
                  <a:cubicBezTo>
                    <a:pt x="327" y="14"/>
                    <a:pt x="171" y="22"/>
                    <a:pt x="41" y="93"/>
                  </a:cubicBezTo>
                  <a:cubicBezTo>
                    <a:pt x="11" y="109"/>
                    <a:pt x="0" y="147"/>
                    <a:pt x="16" y="177"/>
                  </a:cubicBezTo>
                  <a:cubicBezTo>
                    <a:pt x="32" y="207"/>
                    <a:pt x="70" y="218"/>
                    <a:pt x="100" y="202"/>
                  </a:cubicBezTo>
                  <a:cubicBezTo>
                    <a:pt x="185" y="156"/>
                    <a:pt x="284" y="145"/>
                    <a:pt x="375" y="169"/>
                  </a:cubicBezTo>
                  <a:cubicBezTo>
                    <a:pt x="343" y="207"/>
                    <a:pt x="343" y="207"/>
                    <a:pt x="343" y="207"/>
                  </a:cubicBezTo>
                  <a:cubicBezTo>
                    <a:pt x="325" y="227"/>
                    <a:pt x="336" y="260"/>
                    <a:pt x="363" y="266"/>
                  </a:cubicBezTo>
                  <a:cubicBezTo>
                    <a:pt x="605" y="313"/>
                    <a:pt x="605" y="313"/>
                    <a:pt x="605" y="313"/>
                  </a:cubicBezTo>
                  <a:cubicBezTo>
                    <a:pt x="632" y="318"/>
                    <a:pt x="655" y="292"/>
                    <a:pt x="646" y="266"/>
                  </a:cubicBezTo>
                  <a:cubicBezTo>
                    <a:pt x="566" y="33"/>
                    <a:pt x="566" y="33"/>
                    <a:pt x="566" y="33"/>
                  </a:cubicBezTo>
                  <a:cubicBezTo>
                    <a:pt x="557" y="7"/>
                    <a:pt x="523" y="0"/>
                    <a:pt x="505" y="21"/>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8" name="Google Shape;7858;p62"/>
            <p:cNvSpPr/>
            <p:nvPr/>
          </p:nvSpPr>
          <p:spPr>
            <a:xfrm>
              <a:off x="3483456" y="1764321"/>
              <a:ext cx="90867" cy="59694"/>
            </a:xfrm>
            <a:custGeom>
              <a:rect b="b" l="l" r="r" t="t"/>
              <a:pathLst>
                <a:path extrusionOk="0" h="430" w="651">
                  <a:moveTo>
                    <a:pt x="262" y="392"/>
                  </a:moveTo>
                  <a:cubicBezTo>
                    <a:pt x="275" y="331"/>
                    <a:pt x="275" y="331"/>
                    <a:pt x="275" y="331"/>
                  </a:cubicBezTo>
                  <a:cubicBezTo>
                    <a:pt x="421" y="312"/>
                    <a:pt x="553" y="230"/>
                    <a:pt x="633" y="105"/>
                  </a:cubicBezTo>
                  <a:cubicBezTo>
                    <a:pt x="651" y="76"/>
                    <a:pt x="643" y="37"/>
                    <a:pt x="614" y="19"/>
                  </a:cubicBezTo>
                  <a:cubicBezTo>
                    <a:pt x="585" y="0"/>
                    <a:pt x="547" y="9"/>
                    <a:pt x="528" y="38"/>
                  </a:cubicBezTo>
                  <a:cubicBezTo>
                    <a:pt x="476" y="119"/>
                    <a:pt x="395" y="177"/>
                    <a:pt x="303" y="200"/>
                  </a:cubicBezTo>
                  <a:cubicBezTo>
                    <a:pt x="314" y="152"/>
                    <a:pt x="314" y="152"/>
                    <a:pt x="314" y="152"/>
                  </a:cubicBezTo>
                  <a:cubicBezTo>
                    <a:pt x="320" y="124"/>
                    <a:pt x="294" y="101"/>
                    <a:pt x="267" y="110"/>
                  </a:cubicBezTo>
                  <a:cubicBezTo>
                    <a:pt x="33" y="185"/>
                    <a:pt x="33" y="185"/>
                    <a:pt x="33" y="185"/>
                  </a:cubicBezTo>
                  <a:cubicBezTo>
                    <a:pt x="7" y="194"/>
                    <a:pt x="0" y="228"/>
                    <a:pt x="20" y="246"/>
                  </a:cubicBezTo>
                  <a:cubicBezTo>
                    <a:pt x="203" y="411"/>
                    <a:pt x="203" y="411"/>
                    <a:pt x="203" y="411"/>
                  </a:cubicBezTo>
                  <a:cubicBezTo>
                    <a:pt x="223" y="430"/>
                    <a:pt x="256" y="419"/>
                    <a:pt x="262" y="39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9" name="Google Shape;7859;p62"/>
            <p:cNvSpPr/>
            <p:nvPr/>
          </p:nvSpPr>
          <p:spPr>
            <a:xfrm>
              <a:off x="3341519" y="1706286"/>
              <a:ext cx="114080" cy="69310"/>
            </a:xfrm>
            <a:custGeom>
              <a:rect b="b" l="l" r="r" t="t"/>
              <a:pathLst>
                <a:path extrusionOk="0" h="497" w="820">
                  <a:moveTo>
                    <a:pt x="812" y="497"/>
                  </a:moveTo>
                  <a:cubicBezTo>
                    <a:pt x="752" y="489"/>
                    <a:pt x="752" y="489"/>
                    <a:pt x="752" y="489"/>
                  </a:cubicBezTo>
                  <a:cubicBezTo>
                    <a:pt x="756" y="458"/>
                    <a:pt x="756" y="458"/>
                    <a:pt x="756" y="458"/>
                  </a:cubicBezTo>
                  <a:cubicBezTo>
                    <a:pt x="758" y="443"/>
                    <a:pt x="759" y="427"/>
                    <a:pt x="759" y="411"/>
                  </a:cubicBezTo>
                  <a:cubicBezTo>
                    <a:pt x="759" y="218"/>
                    <a:pt x="603" y="62"/>
                    <a:pt x="410" y="62"/>
                  </a:cubicBezTo>
                  <a:cubicBezTo>
                    <a:pt x="218" y="62"/>
                    <a:pt x="61" y="218"/>
                    <a:pt x="61" y="411"/>
                  </a:cubicBezTo>
                  <a:cubicBezTo>
                    <a:pt x="61" y="426"/>
                    <a:pt x="62" y="443"/>
                    <a:pt x="64" y="458"/>
                  </a:cubicBezTo>
                  <a:cubicBezTo>
                    <a:pt x="68" y="489"/>
                    <a:pt x="68" y="489"/>
                    <a:pt x="68" y="489"/>
                  </a:cubicBezTo>
                  <a:cubicBezTo>
                    <a:pt x="8" y="497"/>
                    <a:pt x="8" y="497"/>
                    <a:pt x="8" y="497"/>
                  </a:cubicBezTo>
                  <a:cubicBezTo>
                    <a:pt x="4" y="467"/>
                    <a:pt x="4" y="467"/>
                    <a:pt x="4" y="467"/>
                  </a:cubicBezTo>
                  <a:cubicBezTo>
                    <a:pt x="1" y="448"/>
                    <a:pt x="0" y="429"/>
                    <a:pt x="0" y="411"/>
                  </a:cubicBezTo>
                  <a:cubicBezTo>
                    <a:pt x="0" y="184"/>
                    <a:pt x="184" y="0"/>
                    <a:pt x="410" y="0"/>
                  </a:cubicBezTo>
                  <a:cubicBezTo>
                    <a:pt x="636" y="0"/>
                    <a:pt x="820" y="184"/>
                    <a:pt x="820" y="411"/>
                  </a:cubicBezTo>
                  <a:cubicBezTo>
                    <a:pt x="820" y="430"/>
                    <a:pt x="819" y="448"/>
                    <a:pt x="816" y="467"/>
                  </a:cubicBezTo>
                  <a:lnTo>
                    <a:pt x="812" y="497"/>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0" name="Google Shape;7860;p62"/>
            <p:cNvSpPr/>
            <p:nvPr/>
          </p:nvSpPr>
          <p:spPr>
            <a:xfrm>
              <a:off x="3394248" y="1810418"/>
              <a:ext cx="39464" cy="29847"/>
            </a:xfrm>
            <a:custGeom>
              <a:rect b="b" l="l" r="r" t="t"/>
              <a:pathLst>
                <a:path extrusionOk="0" h="214" w="284">
                  <a:moveTo>
                    <a:pt x="136" y="214"/>
                  </a:moveTo>
                  <a:cubicBezTo>
                    <a:pt x="31" y="214"/>
                    <a:pt x="31" y="214"/>
                    <a:pt x="31" y="214"/>
                  </a:cubicBezTo>
                  <a:cubicBezTo>
                    <a:pt x="14" y="214"/>
                    <a:pt x="0" y="200"/>
                    <a:pt x="0" y="183"/>
                  </a:cubicBezTo>
                  <a:cubicBezTo>
                    <a:pt x="0" y="166"/>
                    <a:pt x="14" y="153"/>
                    <a:pt x="31" y="153"/>
                  </a:cubicBezTo>
                  <a:cubicBezTo>
                    <a:pt x="136" y="153"/>
                    <a:pt x="136" y="153"/>
                    <a:pt x="136" y="153"/>
                  </a:cubicBezTo>
                  <a:cubicBezTo>
                    <a:pt x="153" y="153"/>
                    <a:pt x="168" y="143"/>
                    <a:pt x="175" y="127"/>
                  </a:cubicBezTo>
                  <a:cubicBezTo>
                    <a:pt x="221" y="22"/>
                    <a:pt x="221" y="22"/>
                    <a:pt x="221" y="22"/>
                  </a:cubicBezTo>
                  <a:cubicBezTo>
                    <a:pt x="228" y="7"/>
                    <a:pt x="246" y="0"/>
                    <a:pt x="262" y="7"/>
                  </a:cubicBezTo>
                  <a:cubicBezTo>
                    <a:pt x="277" y="14"/>
                    <a:pt x="284" y="32"/>
                    <a:pt x="277" y="47"/>
                  </a:cubicBezTo>
                  <a:cubicBezTo>
                    <a:pt x="231" y="152"/>
                    <a:pt x="231" y="152"/>
                    <a:pt x="231" y="152"/>
                  </a:cubicBezTo>
                  <a:cubicBezTo>
                    <a:pt x="214" y="190"/>
                    <a:pt x="177" y="214"/>
                    <a:pt x="136" y="21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1" name="Google Shape;7861;p62"/>
            <p:cNvSpPr/>
            <p:nvPr/>
          </p:nvSpPr>
          <p:spPr>
            <a:xfrm>
              <a:off x="3338202" y="1765979"/>
              <a:ext cx="41453" cy="52729"/>
            </a:xfrm>
            <a:custGeom>
              <a:rect b="b" l="l" r="r" t="t"/>
              <a:pathLst>
                <a:path extrusionOk="0" h="378" w="299">
                  <a:moveTo>
                    <a:pt x="97" y="17"/>
                  </a:moveTo>
                  <a:cubicBezTo>
                    <a:pt x="58" y="35"/>
                    <a:pt x="58" y="35"/>
                    <a:pt x="58" y="35"/>
                  </a:cubicBezTo>
                  <a:cubicBezTo>
                    <a:pt x="18" y="52"/>
                    <a:pt x="0" y="99"/>
                    <a:pt x="17" y="140"/>
                  </a:cubicBezTo>
                  <a:cubicBezTo>
                    <a:pt x="97" y="319"/>
                    <a:pt x="97" y="319"/>
                    <a:pt x="97" y="319"/>
                  </a:cubicBezTo>
                  <a:cubicBezTo>
                    <a:pt x="115" y="359"/>
                    <a:pt x="162" y="378"/>
                    <a:pt x="202" y="360"/>
                  </a:cubicBezTo>
                  <a:cubicBezTo>
                    <a:pt x="241" y="342"/>
                    <a:pt x="241" y="342"/>
                    <a:pt x="241" y="342"/>
                  </a:cubicBezTo>
                  <a:cubicBezTo>
                    <a:pt x="281" y="325"/>
                    <a:pt x="299" y="278"/>
                    <a:pt x="281" y="238"/>
                  </a:cubicBezTo>
                  <a:cubicBezTo>
                    <a:pt x="202" y="58"/>
                    <a:pt x="202" y="58"/>
                    <a:pt x="202" y="58"/>
                  </a:cubicBezTo>
                  <a:cubicBezTo>
                    <a:pt x="184" y="18"/>
                    <a:pt x="137" y="0"/>
                    <a:pt x="97" y="1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2" name="Google Shape;7862;p62"/>
            <p:cNvSpPr/>
            <p:nvPr/>
          </p:nvSpPr>
          <p:spPr>
            <a:xfrm>
              <a:off x="3345167" y="1784219"/>
              <a:ext cx="34490" cy="34489"/>
            </a:xfrm>
            <a:custGeom>
              <a:rect b="b" l="l" r="r" t="t"/>
              <a:pathLst>
                <a:path extrusionOk="0" h="247" w="249">
                  <a:moveTo>
                    <a:pt x="184" y="0"/>
                  </a:moveTo>
                  <a:cubicBezTo>
                    <a:pt x="232" y="107"/>
                    <a:pt x="232" y="107"/>
                    <a:pt x="232" y="107"/>
                  </a:cubicBezTo>
                  <a:cubicBezTo>
                    <a:pt x="249" y="147"/>
                    <a:pt x="231" y="194"/>
                    <a:pt x="191" y="211"/>
                  </a:cubicBezTo>
                  <a:cubicBezTo>
                    <a:pt x="152" y="229"/>
                    <a:pt x="152" y="229"/>
                    <a:pt x="152" y="229"/>
                  </a:cubicBezTo>
                  <a:cubicBezTo>
                    <a:pt x="112" y="247"/>
                    <a:pt x="65" y="228"/>
                    <a:pt x="47" y="188"/>
                  </a:cubicBezTo>
                  <a:cubicBezTo>
                    <a:pt x="0" y="81"/>
                    <a:pt x="0" y="81"/>
                    <a:pt x="0" y="81"/>
                  </a:cubicBezTo>
                  <a:cubicBezTo>
                    <a:pt x="18" y="121"/>
                    <a:pt x="65" y="140"/>
                    <a:pt x="105" y="122"/>
                  </a:cubicBezTo>
                  <a:cubicBezTo>
                    <a:pt x="144" y="104"/>
                    <a:pt x="144" y="104"/>
                    <a:pt x="144" y="104"/>
                  </a:cubicBezTo>
                  <a:cubicBezTo>
                    <a:pt x="184" y="87"/>
                    <a:pt x="202" y="40"/>
                    <a:pt x="184"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3" name="Google Shape;7863;p62"/>
            <p:cNvSpPr/>
            <p:nvPr/>
          </p:nvSpPr>
          <p:spPr>
            <a:xfrm>
              <a:off x="3417462" y="1765979"/>
              <a:ext cx="41453" cy="52729"/>
            </a:xfrm>
            <a:custGeom>
              <a:rect b="b" l="l" r="r" t="t"/>
              <a:pathLst>
                <a:path extrusionOk="0" h="378" w="299">
                  <a:moveTo>
                    <a:pt x="202" y="17"/>
                  </a:moveTo>
                  <a:cubicBezTo>
                    <a:pt x="241" y="35"/>
                    <a:pt x="241" y="35"/>
                    <a:pt x="241" y="35"/>
                  </a:cubicBezTo>
                  <a:cubicBezTo>
                    <a:pt x="281" y="52"/>
                    <a:pt x="299" y="99"/>
                    <a:pt x="282" y="140"/>
                  </a:cubicBezTo>
                  <a:cubicBezTo>
                    <a:pt x="202" y="319"/>
                    <a:pt x="202" y="319"/>
                    <a:pt x="202" y="319"/>
                  </a:cubicBezTo>
                  <a:cubicBezTo>
                    <a:pt x="184" y="359"/>
                    <a:pt x="137" y="378"/>
                    <a:pt x="97" y="360"/>
                  </a:cubicBezTo>
                  <a:cubicBezTo>
                    <a:pt x="58" y="342"/>
                    <a:pt x="58" y="342"/>
                    <a:pt x="58" y="342"/>
                  </a:cubicBezTo>
                  <a:cubicBezTo>
                    <a:pt x="18" y="325"/>
                    <a:pt x="0" y="278"/>
                    <a:pt x="18" y="238"/>
                  </a:cubicBezTo>
                  <a:cubicBezTo>
                    <a:pt x="97" y="58"/>
                    <a:pt x="97" y="58"/>
                    <a:pt x="97" y="58"/>
                  </a:cubicBezTo>
                  <a:cubicBezTo>
                    <a:pt x="115" y="18"/>
                    <a:pt x="162" y="0"/>
                    <a:pt x="202" y="1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4" name="Google Shape;7864;p62"/>
            <p:cNvSpPr/>
            <p:nvPr/>
          </p:nvSpPr>
          <p:spPr>
            <a:xfrm>
              <a:off x="3417462" y="1784219"/>
              <a:ext cx="34490" cy="34489"/>
            </a:xfrm>
            <a:custGeom>
              <a:rect b="b" l="l" r="r" t="t"/>
              <a:pathLst>
                <a:path extrusionOk="0" h="247" w="249">
                  <a:moveTo>
                    <a:pt x="65" y="0"/>
                  </a:moveTo>
                  <a:cubicBezTo>
                    <a:pt x="18" y="107"/>
                    <a:pt x="18" y="107"/>
                    <a:pt x="18" y="107"/>
                  </a:cubicBezTo>
                  <a:cubicBezTo>
                    <a:pt x="0" y="147"/>
                    <a:pt x="18" y="194"/>
                    <a:pt x="58" y="211"/>
                  </a:cubicBezTo>
                  <a:cubicBezTo>
                    <a:pt x="97" y="229"/>
                    <a:pt x="97" y="229"/>
                    <a:pt x="97" y="229"/>
                  </a:cubicBezTo>
                  <a:cubicBezTo>
                    <a:pt x="137" y="247"/>
                    <a:pt x="184" y="228"/>
                    <a:pt x="202" y="188"/>
                  </a:cubicBezTo>
                  <a:cubicBezTo>
                    <a:pt x="249" y="81"/>
                    <a:pt x="249" y="81"/>
                    <a:pt x="249" y="81"/>
                  </a:cubicBezTo>
                  <a:cubicBezTo>
                    <a:pt x="232" y="121"/>
                    <a:pt x="185" y="140"/>
                    <a:pt x="144" y="122"/>
                  </a:cubicBezTo>
                  <a:cubicBezTo>
                    <a:pt x="105" y="104"/>
                    <a:pt x="105" y="104"/>
                    <a:pt x="105" y="104"/>
                  </a:cubicBezTo>
                  <a:cubicBezTo>
                    <a:pt x="65" y="87"/>
                    <a:pt x="47" y="40"/>
                    <a:pt x="65"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65" name="Google Shape;7865;p62"/>
          <p:cNvGrpSpPr/>
          <p:nvPr/>
        </p:nvGrpSpPr>
        <p:grpSpPr>
          <a:xfrm>
            <a:off x="2911571" y="1991668"/>
            <a:ext cx="262846" cy="289433"/>
            <a:chOff x="2911571" y="1991668"/>
            <a:chExt cx="262846" cy="289433"/>
          </a:xfrm>
        </p:grpSpPr>
        <p:sp>
          <p:nvSpPr>
            <p:cNvPr id="7866" name="Google Shape;7866;p62"/>
            <p:cNvSpPr/>
            <p:nvPr/>
          </p:nvSpPr>
          <p:spPr>
            <a:xfrm>
              <a:off x="2993353" y="2127298"/>
              <a:ext cx="99283" cy="80435"/>
            </a:xfrm>
            <a:custGeom>
              <a:rect b="b" l="l" r="r" t="t"/>
              <a:pathLst>
                <a:path extrusionOk="0" h="571" w="703">
                  <a:moveTo>
                    <a:pt x="491" y="497"/>
                  </a:moveTo>
                  <a:cubicBezTo>
                    <a:pt x="703" y="298"/>
                    <a:pt x="703" y="298"/>
                    <a:pt x="703" y="298"/>
                  </a:cubicBezTo>
                  <a:cubicBezTo>
                    <a:pt x="619" y="282"/>
                    <a:pt x="619" y="282"/>
                    <a:pt x="619" y="282"/>
                  </a:cubicBezTo>
                  <a:cubicBezTo>
                    <a:pt x="578" y="274"/>
                    <a:pt x="549" y="226"/>
                    <a:pt x="549" y="185"/>
                  </a:cubicBezTo>
                  <a:cubicBezTo>
                    <a:pt x="549" y="0"/>
                    <a:pt x="549" y="0"/>
                    <a:pt x="549" y="0"/>
                  </a:cubicBezTo>
                  <a:cubicBezTo>
                    <a:pt x="154" y="0"/>
                    <a:pt x="154" y="0"/>
                    <a:pt x="154" y="0"/>
                  </a:cubicBezTo>
                  <a:cubicBezTo>
                    <a:pt x="154" y="185"/>
                    <a:pt x="154" y="185"/>
                    <a:pt x="154" y="185"/>
                  </a:cubicBezTo>
                  <a:cubicBezTo>
                    <a:pt x="154" y="226"/>
                    <a:pt x="125" y="274"/>
                    <a:pt x="84" y="282"/>
                  </a:cubicBezTo>
                  <a:cubicBezTo>
                    <a:pt x="0" y="298"/>
                    <a:pt x="0" y="298"/>
                    <a:pt x="0" y="298"/>
                  </a:cubicBezTo>
                  <a:cubicBezTo>
                    <a:pt x="213" y="497"/>
                    <a:pt x="213" y="497"/>
                    <a:pt x="213" y="497"/>
                  </a:cubicBezTo>
                  <a:cubicBezTo>
                    <a:pt x="291" y="571"/>
                    <a:pt x="413" y="571"/>
                    <a:pt x="491" y="497"/>
                  </a:cubicBezTo>
                  <a:close/>
                </a:path>
              </a:pathLst>
            </a:custGeom>
            <a:solidFill>
              <a:srgbClr val="C78E7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7" name="Google Shape;7867;p62"/>
            <p:cNvSpPr/>
            <p:nvPr/>
          </p:nvSpPr>
          <p:spPr>
            <a:xfrm>
              <a:off x="3041816" y="2127298"/>
              <a:ext cx="50819" cy="58896"/>
            </a:xfrm>
            <a:custGeom>
              <a:rect b="b" l="l" r="r" t="t"/>
              <a:pathLst>
                <a:path extrusionOk="0" h="417" w="360">
                  <a:moveTo>
                    <a:pt x="0" y="289"/>
                  </a:moveTo>
                  <a:cubicBezTo>
                    <a:pt x="0" y="330"/>
                    <a:pt x="29" y="377"/>
                    <a:pt x="70" y="386"/>
                  </a:cubicBezTo>
                  <a:cubicBezTo>
                    <a:pt x="233" y="417"/>
                    <a:pt x="233" y="417"/>
                    <a:pt x="233" y="417"/>
                  </a:cubicBezTo>
                  <a:cubicBezTo>
                    <a:pt x="360" y="298"/>
                    <a:pt x="360" y="298"/>
                    <a:pt x="360" y="298"/>
                  </a:cubicBezTo>
                  <a:cubicBezTo>
                    <a:pt x="276" y="282"/>
                    <a:pt x="276" y="282"/>
                    <a:pt x="276" y="282"/>
                  </a:cubicBezTo>
                  <a:cubicBezTo>
                    <a:pt x="235" y="274"/>
                    <a:pt x="206" y="226"/>
                    <a:pt x="206" y="185"/>
                  </a:cubicBezTo>
                  <a:cubicBezTo>
                    <a:pt x="206" y="0"/>
                    <a:pt x="206" y="0"/>
                    <a:pt x="206" y="0"/>
                  </a:cubicBezTo>
                  <a:cubicBezTo>
                    <a:pt x="0" y="0"/>
                    <a:pt x="0" y="0"/>
                    <a:pt x="0" y="0"/>
                  </a:cubicBezTo>
                  <a:lnTo>
                    <a:pt x="0" y="289"/>
                  </a:lnTo>
                  <a:close/>
                </a:path>
              </a:pathLst>
            </a:custGeom>
            <a:solidFill>
              <a:srgbClr val="22244E">
                <a:alpha val="88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8" name="Google Shape;7868;p62"/>
            <p:cNvSpPr/>
            <p:nvPr/>
          </p:nvSpPr>
          <p:spPr>
            <a:xfrm>
              <a:off x="2975516" y="1995034"/>
              <a:ext cx="134621" cy="148420"/>
            </a:xfrm>
            <a:custGeom>
              <a:rect b="b" l="l" r="r" t="t"/>
              <a:pathLst>
                <a:path extrusionOk="0" h="1051" w="953">
                  <a:moveTo>
                    <a:pt x="884" y="474"/>
                  </a:moveTo>
                  <a:cubicBezTo>
                    <a:pt x="858" y="474"/>
                    <a:pt x="858" y="474"/>
                    <a:pt x="858" y="474"/>
                  </a:cubicBezTo>
                  <a:cubicBezTo>
                    <a:pt x="858" y="370"/>
                    <a:pt x="858" y="370"/>
                    <a:pt x="858" y="370"/>
                  </a:cubicBezTo>
                  <a:cubicBezTo>
                    <a:pt x="858" y="267"/>
                    <a:pt x="816" y="167"/>
                    <a:pt x="738" y="100"/>
                  </a:cubicBezTo>
                  <a:cubicBezTo>
                    <a:pt x="677" y="47"/>
                    <a:pt x="590" y="1"/>
                    <a:pt x="477" y="0"/>
                  </a:cubicBezTo>
                  <a:cubicBezTo>
                    <a:pt x="363" y="1"/>
                    <a:pt x="277" y="47"/>
                    <a:pt x="216" y="100"/>
                  </a:cubicBezTo>
                  <a:cubicBezTo>
                    <a:pt x="138" y="167"/>
                    <a:pt x="95" y="267"/>
                    <a:pt x="95" y="370"/>
                  </a:cubicBezTo>
                  <a:cubicBezTo>
                    <a:pt x="95" y="474"/>
                    <a:pt x="95" y="474"/>
                    <a:pt x="95" y="474"/>
                  </a:cubicBezTo>
                  <a:cubicBezTo>
                    <a:pt x="69" y="474"/>
                    <a:pt x="69" y="474"/>
                    <a:pt x="69" y="474"/>
                  </a:cubicBezTo>
                  <a:cubicBezTo>
                    <a:pt x="31" y="474"/>
                    <a:pt x="0" y="505"/>
                    <a:pt x="0" y="543"/>
                  </a:cubicBezTo>
                  <a:cubicBezTo>
                    <a:pt x="0" y="619"/>
                    <a:pt x="0" y="619"/>
                    <a:pt x="0" y="619"/>
                  </a:cubicBezTo>
                  <a:cubicBezTo>
                    <a:pt x="0" y="657"/>
                    <a:pt x="31" y="688"/>
                    <a:pt x="69" y="688"/>
                  </a:cubicBezTo>
                  <a:cubicBezTo>
                    <a:pt x="95" y="688"/>
                    <a:pt x="95" y="688"/>
                    <a:pt x="95" y="688"/>
                  </a:cubicBezTo>
                  <a:cubicBezTo>
                    <a:pt x="98" y="789"/>
                    <a:pt x="140" y="885"/>
                    <a:pt x="216" y="950"/>
                  </a:cubicBezTo>
                  <a:cubicBezTo>
                    <a:pt x="277" y="1003"/>
                    <a:pt x="363" y="1049"/>
                    <a:pt x="477" y="1051"/>
                  </a:cubicBezTo>
                  <a:cubicBezTo>
                    <a:pt x="590" y="1049"/>
                    <a:pt x="677" y="1003"/>
                    <a:pt x="738" y="950"/>
                  </a:cubicBezTo>
                  <a:cubicBezTo>
                    <a:pt x="814" y="885"/>
                    <a:pt x="856" y="789"/>
                    <a:pt x="858" y="688"/>
                  </a:cubicBezTo>
                  <a:cubicBezTo>
                    <a:pt x="884" y="688"/>
                    <a:pt x="884" y="688"/>
                    <a:pt x="884" y="688"/>
                  </a:cubicBezTo>
                  <a:cubicBezTo>
                    <a:pt x="922" y="688"/>
                    <a:pt x="953" y="657"/>
                    <a:pt x="953" y="619"/>
                  </a:cubicBezTo>
                  <a:cubicBezTo>
                    <a:pt x="953" y="543"/>
                    <a:pt x="953" y="543"/>
                    <a:pt x="953" y="543"/>
                  </a:cubicBezTo>
                  <a:cubicBezTo>
                    <a:pt x="953" y="505"/>
                    <a:pt x="922" y="474"/>
                    <a:pt x="884" y="474"/>
                  </a:cubicBezTo>
                  <a:close/>
                </a:path>
              </a:pathLst>
            </a:custGeom>
            <a:solidFill>
              <a:srgbClr val="C78E7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9" name="Google Shape;7869;p62"/>
            <p:cNvSpPr/>
            <p:nvPr/>
          </p:nvSpPr>
          <p:spPr>
            <a:xfrm>
              <a:off x="3028354" y="1995034"/>
              <a:ext cx="81781" cy="148420"/>
            </a:xfrm>
            <a:custGeom>
              <a:rect b="b" l="l" r="r" t="t"/>
              <a:pathLst>
                <a:path extrusionOk="0" h="1051" w="580">
                  <a:moveTo>
                    <a:pt x="511" y="474"/>
                  </a:moveTo>
                  <a:cubicBezTo>
                    <a:pt x="485" y="474"/>
                    <a:pt x="485" y="474"/>
                    <a:pt x="485" y="474"/>
                  </a:cubicBezTo>
                  <a:cubicBezTo>
                    <a:pt x="485" y="370"/>
                    <a:pt x="485" y="370"/>
                    <a:pt x="485" y="370"/>
                  </a:cubicBezTo>
                  <a:cubicBezTo>
                    <a:pt x="485" y="267"/>
                    <a:pt x="443" y="167"/>
                    <a:pt x="365" y="100"/>
                  </a:cubicBezTo>
                  <a:cubicBezTo>
                    <a:pt x="304" y="47"/>
                    <a:pt x="217" y="1"/>
                    <a:pt x="104" y="0"/>
                  </a:cubicBezTo>
                  <a:cubicBezTo>
                    <a:pt x="66" y="0"/>
                    <a:pt x="32" y="6"/>
                    <a:pt x="0" y="14"/>
                  </a:cubicBezTo>
                  <a:cubicBezTo>
                    <a:pt x="64" y="32"/>
                    <a:pt x="117" y="65"/>
                    <a:pt x="158" y="100"/>
                  </a:cubicBezTo>
                  <a:cubicBezTo>
                    <a:pt x="236" y="167"/>
                    <a:pt x="278" y="267"/>
                    <a:pt x="278" y="370"/>
                  </a:cubicBezTo>
                  <a:cubicBezTo>
                    <a:pt x="278" y="688"/>
                    <a:pt x="278" y="688"/>
                    <a:pt x="278" y="688"/>
                  </a:cubicBezTo>
                  <a:cubicBezTo>
                    <a:pt x="276" y="789"/>
                    <a:pt x="234" y="885"/>
                    <a:pt x="158" y="950"/>
                  </a:cubicBezTo>
                  <a:cubicBezTo>
                    <a:pt x="117" y="986"/>
                    <a:pt x="64" y="1018"/>
                    <a:pt x="0" y="1036"/>
                  </a:cubicBezTo>
                  <a:cubicBezTo>
                    <a:pt x="32" y="1045"/>
                    <a:pt x="66" y="1050"/>
                    <a:pt x="104" y="1051"/>
                  </a:cubicBezTo>
                  <a:cubicBezTo>
                    <a:pt x="217" y="1049"/>
                    <a:pt x="304" y="1003"/>
                    <a:pt x="365" y="950"/>
                  </a:cubicBezTo>
                  <a:cubicBezTo>
                    <a:pt x="441" y="885"/>
                    <a:pt x="483" y="789"/>
                    <a:pt x="485" y="688"/>
                  </a:cubicBezTo>
                  <a:cubicBezTo>
                    <a:pt x="511" y="688"/>
                    <a:pt x="511" y="688"/>
                    <a:pt x="511" y="688"/>
                  </a:cubicBezTo>
                  <a:cubicBezTo>
                    <a:pt x="549" y="688"/>
                    <a:pt x="580" y="657"/>
                    <a:pt x="580" y="619"/>
                  </a:cubicBezTo>
                  <a:cubicBezTo>
                    <a:pt x="580" y="543"/>
                    <a:pt x="580" y="543"/>
                    <a:pt x="580" y="543"/>
                  </a:cubicBezTo>
                  <a:cubicBezTo>
                    <a:pt x="580" y="505"/>
                    <a:pt x="549" y="474"/>
                    <a:pt x="511" y="474"/>
                  </a:cubicBezTo>
                  <a:close/>
                </a:path>
              </a:pathLst>
            </a:custGeom>
            <a:solidFill>
              <a:srgbClr val="22244E">
                <a:alpha val="88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0" name="Google Shape;7870;p62"/>
            <p:cNvSpPr/>
            <p:nvPr/>
          </p:nvSpPr>
          <p:spPr>
            <a:xfrm>
              <a:off x="2968111" y="2056286"/>
              <a:ext cx="21203" cy="40722"/>
            </a:xfrm>
            <a:custGeom>
              <a:rect b="b" l="l" r="r" t="t"/>
              <a:pathLst>
                <a:path extrusionOk="0" h="289" w="151">
                  <a:moveTo>
                    <a:pt x="137" y="289"/>
                  </a:moveTo>
                  <a:cubicBezTo>
                    <a:pt x="82" y="289"/>
                    <a:pt x="82" y="289"/>
                    <a:pt x="82" y="289"/>
                  </a:cubicBezTo>
                  <a:cubicBezTo>
                    <a:pt x="37" y="289"/>
                    <a:pt x="0" y="253"/>
                    <a:pt x="0" y="208"/>
                  </a:cubicBezTo>
                  <a:cubicBezTo>
                    <a:pt x="0" y="82"/>
                    <a:pt x="0" y="82"/>
                    <a:pt x="0" y="82"/>
                  </a:cubicBezTo>
                  <a:cubicBezTo>
                    <a:pt x="0" y="37"/>
                    <a:pt x="37" y="0"/>
                    <a:pt x="82" y="0"/>
                  </a:cubicBezTo>
                  <a:cubicBezTo>
                    <a:pt x="137" y="0"/>
                    <a:pt x="137" y="0"/>
                    <a:pt x="137" y="0"/>
                  </a:cubicBezTo>
                  <a:cubicBezTo>
                    <a:pt x="145" y="0"/>
                    <a:pt x="151" y="7"/>
                    <a:pt x="151" y="15"/>
                  </a:cubicBezTo>
                  <a:cubicBezTo>
                    <a:pt x="151" y="275"/>
                    <a:pt x="151" y="275"/>
                    <a:pt x="151" y="275"/>
                  </a:cubicBezTo>
                  <a:cubicBezTo>
                    <a:pt x="151" y="283"/>
                    <a:pt x="145" y="289"/>
                    <a:pt x="137" y="28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1" name="Google Shape;7871;p62"/>
            <p:cNvSpPr/>
            <p:nvPr/>
          </p:nvSpPr>
          <p:spPr>
            <a:xfrm>
              <a:off x="3055614" y="2081527"/>
              <a:ext cx="55867" cy="43078"/>
            </a:xfrm>
            <a:custGeom>
              <a:rect b="b" l="l" r="r" t="t"/>
              <a:pathLst>
                <a:path extrusionOk="0" h="304" w="397">
                  <a:moveTo>
                    <a:pt x="33" y="304"/>
                  </a:moveTo>
                  <a:cubicBezTo>
                    <a:pt x="17" y="304"/>
                    <a:pt x="4" y="292"/>
                    <a:pt x="2" y="277"/>
                  </a:cubicBezTo>
                  <a:cubicBezTo>
                    <a:pt x="0" y="260"/>
                    <a:pt x="12" y="244"/>
                    <a:pt x="29" y="242"/>
                  </a:cubicBezTo>
                  <a:cubicBezTo>
                    <a:pt x="335" y="205"/>
                    <a:pt x="335" y="205"/>
                    <a:pt x="335" y="205"/>
                  </a:cubicBezTo>
                  <a:cubicBezTo>
                    <a:pt x="335" y="31"/>
                    <a:pt x="335" y="31"/>
                    <a:pt x="335" y="31"/>
                  </a:cubicBezTo>
                  <a:cubicBezTo>
                    <a:pt x="335" y="14"/>
                    <a:pt x="349" y="0"/>
                    <a:pt x="366" y="0"/>
                  </a:cubicBezTo>
                  <a:cubicBezTo>
                    <a:pt x="383" y="0"/>
                    <a:pt x="397" y="14"/>
                    <a:pt x="397" y="31"/>
                  </a:cubicBezTo>
                  <a:cubicBezTo>
                    <a:pt x="397" y="212"/>
                    <a:pt x="397" y="212"/>
                    <a:pt x="397" y="212"/>
                  </a:cubicBezTo>
                  <a:cubicBezTo>
                    <a:pt x="397" y="240"/>
                    <a:pt x="376" y="263"/>
                    <a:pt x="349" y="266"/>
                  </a:cubicBezTo>
                  <a:cubicBezTo>
                    <a:pt x="36" y="304"/>
                    <a:pt x="36" y="304"/>
                    <a:pt x="36" y="304"/>
                  </a:cubicBezTo>
                  <a:cubicBezTo>
                    <a:pt x="35" y="304"/>
                    <a:pt x="34" y="304"/>
                    <a:pt x="33" y="30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2" name="Google Shape;7872;p62"/>
            <p:cNvSpPr/>
            <p:nvPr/>
          </p:nvSpPr>
          <p:spPr>
            <a:xfrm>
              <a:off x="2911571" y="2163645"/>
              <a:ext cx="262846" cy="117456"/>
            </a:xfrm>
            <a:custGeom>
              <a:rect b="b" l="l" r="r" t="t"/>
              <a:pathLst>
                <a:path extrusionOk="0" h="831" w="1860">
                  <a:moveTo>
                    <a:pt x="1181" y="10"/>
                  </a:moveTo>
                  <a:cubicBezTo>
                    <a:pt x="1032" y="121"/>
                    <a:pt x="827" y="121"/>
                    <a:pt x="678" y="10"/>
                  </a:cubicBezTo>
                  <a:cubicBezTo>
                    <a:pt x="668" y="2"/>
                    <a:pt x="655" y="0"/>
                    <a:pt x="643" y="3"/>
                  </a:cubicBezTo>
                  <a:cubicBezTo>
                    <a:pt x="272" y="107"/>
                    <a:pt x="272" y="107"/>
                    <a:pt x="272" y="107"/>
                  </a:cubicBezTo>
                  <a:cubicBezTo>
                    <a:pt x="172" y="135"/>
                    <a:pt x="97" y="217"/>
                    <a:pt x="80" y="320"/>
                  </a:cubicBezTo>
                  <a:cubicBezTo>
                    <a:pt x="7" y="744"/>
                    <a:pt x="7" y="744"/>
                    <a:pt x="7" y="744"/>
                  </a:cubicBezTo>
                  <a:cubicBezTo>
                    <a:pt x="0" y="790"/>
                    <a:pt x="35" y="831"/>
                    <a:pt x="81" y="831"/>
                  </a:cubicBezTo>
                  <a:cubicBezTo>
                    <a:pt x="1779" y="831"/>
                    <a:pt x="1779" y="831"/>
                    <a:pt x="1779" y="831"/>
                  </a:cubicBezTo>
                  <a:cubicBezTo>
                    <a:pt x="1825" y="831"/>
                    <a:pt x="1860" y="790"/>
                    <a:pt x="1852" y="744"/>
                  </a:cubicBezTo>
                  <a:cubicBezTo>
                    <a:pt x="1780" y="320"/>
                    <a:pt x="1780" y="320"/>
                    <a:pt x="1780" y="320"/>
                  </a:cubicBezTo>
                  <a:cubicBezTo>
                    <a:pt x="1762" y="217"/>
                    <a:pt x="1687" y="135"/>
                    <a:pt x="1588" y="107"/>
                  </a:cubicBezTo>
                  <a:cubicBezTo>
                    <a:pt x="1216" y="3"/>
                    <a:pt x="1216" y="3"/>
                    <a:pt x="1216" y="3"/>
                  </a:cubicBezTo>
                  <a:cubicBezTo>
                    <a:pt x="1204" y="0"/>
                    <a:pt x="1191" y="2"/>
                    <a:pt x="1181" y="1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3" name="Google Shape;7873;p62"/>
            <p:cNvSpPr/>
            <p:nvPr/>
          </p:nvSpPr>
          <p:spPr>
            <a:xfrm>
              <a:off x="3041816" y="2163645"/>
              <a:ext cx="132601" cy="117456"/>
            </a:xfrm>
            <a:custGeom>
              <a:rect b="b" l="l" r="r" t="t"/>
              <a:pathLst>
                <a:path extrusionOk="0" h="831" w="939">
                  <a:moveTo>
                    <a:pt x="931" y="744"/>
                  </a:moveTo>
                  <a:cubicBezTo>
                    <a:pt x="859" y="320"/>
                    <a:pt x="859" y="320"/>
                    <a:pt x="859" y="320"/>
                  </a:cubicBezTo>
                  <a:cubicBezTo>
                    <a:pt x="841" y="217"/>
                    <a:pt x="766" y="135"/>
                    <a:pt x="667" y="107"/>
                  </a:cubicBezTo>
                  <a:cubicBezTo>
                    <a:pt x="295" y="3"/>
                    <a:pt x="295" y="3"/>
                    <a:pt x="295" y="3"/>
                  </a:cubicBezTo>
                  <a:cubicBezTo>
                    <a:pt x="283" y="0"/>
                    <a:pt x="270" y="2"/>
                    <a:pt x="260" y="10"/>
                  </a:cubicBezTo>
                  <a:cubicBezTo>
                    <a:pt x="183" y="67"/>
                    <a:pt x="91" y="95"/>
                    <a:pt x="0" y="93"/>
                  </a:cubicBezTo>
                  <a:cubicBezTo>
                    <a:pt x="511" y="241"/>
                    <a:pt x="511" y="241"/>
                    <a:pt x="511" y="241"/>
                  </a:cubicBezTo>
                  <a:cubicBezTo>
                    <a:pt x="583" y="261"/>
                    <a:pt x="637" y="321"/>
                    <a:pt x="650" y="395"/>
                  </a:cubicBezTo>
                  <a:cubicBezTo>
                    <a:pt x="724" y="831"/>
                    <a:pt x="724" y="831"/>
                    <a:pt x="724" y="831"/>
                  </a:cubicBezTo>
                  <a:cubicBezTo>
                    <a:pt x="858" y="831"/>
                    <a:pt x="858" y="831"/>
                    <a:pt x="858" y="831"/>
                  </a:cubicBezTo>
                  <a:cubicBezTo>
                    <a:pt x="904" y="831"/>
                    <a:pt x="939" y="790"/>
                    <a:pt x="931" y="74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4" name="Google Shape;7874;p62"/>
            <p:cNvSpPr/>
            <p:nvPr/>
          </p:nvSpPr>
          <p:spPr>
            <a:xfrm>
              <a:off x="2939841" y="2160953"/>
              <a:ext cx="206305" cy="105340"/>
            </a:xfrm>
            <a:custGeom>
              <a:rect b="b" l="l" r="r" t="t"/>
              <a:pathLst>
                <a:path extrusionOk="0" h="747" w="1460">
                  <a:moveTo>
                    <a:pt x="1415" y="747"/>
                  </a:moveTo>
                  <a:cubicBezTo>
                    <a:pt x="44" y="747"/>
                    <a:pt x="44" y="747"/>
                    <a:pt x="44" y="747"/>
                  </a:cubicBezTo>
                  <a:cubicBezTo>
                    <a:pt x="2" y="69"/>
                    <a:pt x="2" y="69"/>
                    <a:pt x="2" y="69"/>
                  </a:cubicBezTo>
                  <a:cubicBezTo>
                    <a:pt x="0" y="32"/>
                    <a:pt x="29" y="0"/>
                    <a:pt x="67" y="0"/>
                  </a:cubicBezTo>
                  <a:cubicBezTo>
                    <a:pt x="1393" y="0"/>
                    <a:pt x="1393" y="0"/>
                    <a:pt x="1393" y="0"/>
                  </a:cubicBezTo>
                  <a:cubicBezTo>
                    <a:pt x="1430" y="0"/>
                    <a:pt x="1460" y="32"/>
                    <a:pt x="1457" y="69"/>
                  </a:cubicBezTo>
                  <a:lnTo>
                    <a:pt x="1415" y="747"/>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5" name="Google Shape;7875;p62"/>
            <p:cNvSpPr/>
            <p:nvPr/>
          </p:nvSpPr>
          <p:spPr>
            <a:xfrm>
              <a:off x="3107443" y="2160953"/>
              <a:ext cx="38703" cy="105340"/>
            </a:xfrm>
            <a:custGeom>
              <a:rect b="b" l="l" r="r" t="t"/>
              <a:pathLst>
                <a:path extrusionOk="0" h="747" w="275">
                  <a:moveTo>
                    <a:pt x="208" y="0"/>
                  </a:moveTo>
                  <a:cubicBezTo>
                    <a:pt x="0" y="0"/>
                    <a:pt x="0" y="0"/>
                    <a:pt x="0" y="0"/>
                  </a:cubicBezTo>
                  <a:cubicBezTo>
                    <a:pt x="38" y="0"/>
                    <a:pt x="68" y="32"/>
                    <a:pt x="65" y="69"/>
                  </a:cubicBezTo>
                  <a:cubicBezTo>
                    <a:pt x="23" y="747"/>
                    <a:pt x="23" y="747"/>
                    <a:pt x="23" y="747"/>
                  </a:cubicBezTo>
                  <a:cubicBezTo>
                    <a:pt x="230" y="747"/>
                    <a:pt x="230" y="747"/>
                    <a:pt x="230" y="747"/>
                  </a:cubicBezTo>
                  <a:cubicBezTo>
                    <a:pt x="272" y="69"/>
                    <a:pt x="272" y="69"/>
                    <a:pt x="272" y="69"/>
                  </a:cubicBezTo>
                  <a:cubicBezTo>
                    <a:pt x="275" y="32"/>
                    <a:pt x="245" y="0"/>
                    <a:pt x="208"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6" name="Google Shape;7876;p62"/>
            <p:cNvSpPr/>
            <p:nvPr/>
          </p:nvSpPr>
          <p:spPr>
            <a:xfrm>
              <a:off x="2930081" y="2263937"/>
              <a:ext cx="225825" cy="17164"/>
            </a:xfrm>
            <a:custGeom>
              <a:rect b="b" l="l" r="r" t="t"/>
              <a:pathLst>
                <a:path extrusionOk="0" h="122" w="1598">
                  <a:moveTo>
                    <a:pt x="1537" y="0"/>
                  </a:moveTo>
                  <a:cubicBezTo>
                    <a:pt x="61" y="0"/>
                    <a:pt x="61" y="0"/>
                    <a:pt x="61" y="0"/>
                  </a:cubicBezTo>
                  <a:cubicBezTo>
                    <a:pt x="27" y="0"/>
                    <a:pt x="0" y="27"/>
                    <a:pt x="0" y="61"/>
                  </a:cubicBezTo>
                  <a:cubicBezTo>
                    <a:pt x="0" y="95"/>
                    <a:pt x="27" y="122"/>
                    <a:pt x="61" y="122"/>
                  </a:cubicBezTo>
                  <a:cubicBezTo>
                    <a:pt x="1537" y="122"/>
                    <a:pt x="1537" y="122"/>
                    <a:pt x="1537" y="122"/>
                  </a:cubicBezTo>
                  <a:cubicBezTo>
                    <a:pt x="1570" y="122"/>
                    <a:pt x="1598" y="95"/>
                    <a:pt x="1598" y="61"/>
                  </a:cubicBezTo>
                  <a:cubicBezTo>
                    <a:pt x="1598" y="27"/>
                    <a:pt x="1570" y="0"/>
                    <a:pt x="1537"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7" name="Google Shape;7877;p62"/>
            <p:cNvSpPr/>
            <p:nvPr/>
          </p:nvSpPr>
          <p:spPr>
            <a:xfrm>
              <a:off x="3126626" y="2263937"/>
              <a:ext cx="29280" cy="17164"/>
            </a:xfrm>
            <a:custGeom>
              <a:rect b="b" l="l" r="r" t="t"/>
              <a:pathLst>
                <a:path extrusionOk="0" h="122" w="207">
                  <a:moveTo>
                    <a:pt x="146" y="0"/>
                  </a:moveTo>
                  <a:cubicBezTo>
                    <a:pt x="0" y="0"/>
                    <a:pt x="0" y="0"/>
                    <a:pt x="0" y="0"/>
                  </a:cubicBezTo>
                  <a:cubicBezTo>
                    <a:pt x="0" y="122"/>
                    <a:pt x="0" y="122"/>
                    <a:pt x="0" y="122"/>
                  </a:cubicBezTo>
                  <a:cubicBezTo>
                    <a:pt x="146" y="122"/>
                    <a:pt x="146" y="122"/>
                    <a:pt x="146" y="122"/>
                  </a:cubicBezTo>
                  <a:cubicBezTo>
                    <a:pt x="179" y="122"/>
                    <a:pt x="207" y="95"/>
                    <a:pt x="207" y="61"/>
                  </a:cubicBezTo>
                  <a:cubicBezTo>
                    <a:pt x="207" y="27"/>
                    <a:pt x="179" y="0"/>
                    <a:pt x="146"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8" name="Google Shape;7878;p62"/>
            <p:cNvSpPr/>
            <p:nvPr/>
          </p:nvSpPr>
          <p:spPr>
            <a:xfrm>
              <a:off x="3002440" y="2173069"/>
              <a:ext cx="81108" cy="81445"/>
            </a:xfrm>
            <a:custGeom>
              <a:rect b="b" l="l" r="r" t="t"/>
              <a:pathLst>
                <a:path extrusionOk="0" h="576" w="576">
                  <a:moveTo>
                    <a:pt x="473" y="102"/>
                  </a:moveTo>
                  <a:cubicBezTo>
                    <a:pt x="371" y="0"/>
                    <a:pt x="205" y="0"/>
                    <a:pt x="102" y="102"/>
                  </a:cubicBezTo>
                  <a:cubicBezTo>
                    <a:pt x="0" y="205"/>
                    <a:pt x="0" y="371"/>
                    <a:pt x="102" y="473"/>
                  </a:cubicBezTo>
                  <a:cubicBezTo>
                    <a:pt x="205" y="576"/>
                    <a:pt x="371" y="576"/>
                    <a:pt x="473" y="473"/>
                  </a:cubicBezTo>
                  <a:cubicBezTo>
                    <a:pt x="576" y="371"/>
                    <a:pt x="576" y="205"/>
                    <a:pt x="473" y="10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9" name="Google Shape;7879;p62"/>
            <p:cNvSpPr/>
            <p:nvPr/>
          </p:nvSpPr>
          <p:spPr>
            <a:xfrm>
              <a:off x="3012199" y="2195281"/>
              <a:ext cx="50483" cy="49809"/>
            </a:xfrm>
            <a:custGeom>
              <a:rect b="b" l="l" r="r" t="t"/>
              <a:pathLst>
                <a:path extrusionOk="0" h="353" w="355">
                  <a:moveTo>
                    <a:pt x="343" y="91"/>
                  </a:moveTo>
                  <a:cubicBezTo>
                    <a:pt x="339" y="87"/>
                    <a:pt x="331" y="87"/>
                    <a:pt x="327" y="91"/>
                  </a:cubicBezTo>
                  <a:cubicBezTo>
                    <a:pt x="257" y="161"/>
                    <a:pt x="257" y="161"/>
                    <a:pt x="257" y="161"/>
                  </a:cubicBezTo>
                  <a:cubicBezTo>
                    <a:pt x="240" y="179"/>
                    <a:pt x="211" y="179"/>
                    <a:pt x="194" y="161"/>
                  </a:cubicBezTo>
                  <a:cubicBezTo>
                    <a:pt x="176" y="144"/>
                    <a:pt x="176" y="115"/>
                    <a:pt x="194" y="98"/>
                  </a:cubicBezTo>
                  <a:cubicBezTo>
                    <a:pt x="218" y="74"/>
                    <a:pt x="249" y="43"/>
                    <a:pt x="263" y="28"/>
                  </a:cubicBezTo>
                  <a:cubicBezTo>
                    <a:pt x="268" y="23"/>
                    <a:pt x="268" y="16"/>
                    <a:pt x="263" y="12"/>
                  </a:cubicBezTo>
                  <a:cubicBezTo>
                    <a:pt x="256" y="4"/>
                    <a:pt x="256" y="4"/>
                    <a:pt x="256" y="4"/>
                  </a:cubicBezTo>
                  <a:cubicBezTo>
                    <a:pt x="253" y="1"/>
                    <a:pt x="250" y="0"/>
                    <a:pt x="246" y="1"/>
                  </a:cubicBezTo>
                  <a:cubicBezTo>
                    <a:pt x="126" y="22"/>
                    <a:pt x="126" y="22"/>
                    <a:pt x="126" y="22"/>
                  </a:cubicBezTo>
                  <a:cubicBezTo>
                    <a:pt x="112" y="24"/>
                    <a:pt x="102" y="34"/>
                    <a:pt x="99" y="47"/>
                  </a:cubicBezTo>
                  <a:cubicBezTo>
                    <a:pt x="85" y="155"/>
                    <a:pt x="85" y="155"/>
                    <a:pt x="85" y="155"/>
                  </a:cubicBezTo>
                  <a:cubicBezTo>
                    <a:pt x="81" y="183"/>
                    <a:pt x="68" y="209"/>
                    <a:pt x="48" y="229"/>
                  </a:cubicBezTo>
                  <a:cubicBezTo>
                    <a:pt x="0" y="278"/>
                    <a:pt x="0" y="278"/>
                    <a:pt x="0" y="278"/>
                  </a:cubicBezTo>
                  <a:cubicBezTo>
                    <a:pt x="9" y="291"/>
                    <a:pt x="19" y="304"/>
                    <a:pt x="31" y="315"/>
                  </a:cubicBezTo>
                  <a:cubicBezTo>
                    <a:pt x="46" y="330"/>
                    <a:pt x="62" y="343"/>
                    <a:pt x="79" y="353"/>
                  </a:cubicBezTo>
                  <a:cubicBezTo>
                    <a:pt x="126" y="306"/>
                    <a:pt x="126" y="306"/>
                    <a:pt x="126" y="306"/>
                  </a:cubicBezTo>
                  <a:cubicBezTo>
                    <a:pt x="146" y="287"/>
                    <a:pt x="172" y="274"/>
                    <a:pt x="199" y="270"/>
                  </a:cubicBezTo>
                  <a:cubicBezTo>
                    <a:pt x="308" y="256"/>
                    <a:pt x="308" y="256"/>
                    <a:pt x="308" y="256"/>
                  </a:cubicBezTo>
                  <a:cubicBezTo>
                    <a:pt x="321" y="253"/>
                    <a:pt x="331" y="243"/>
                    <a:pt x="333" y="229"/>
                  </a:cubicBezTo>
                  <a:cubicBezTo>
                    <a:pt x="354" y="109"/>
                    <a:pt x="354" y="109"/>
                    <a:pt x="354" y="109"/>
                  </a:cubicBezTo>
                  <a:cubicBezTo>
                    <a:pt x="355" y="105"/>
                    <a:pt x="353" y="101"/>
                    <a:pt x="351" y="99"/>
                  </a:cubicBezTo>
                  <a:lnTo>
                    <a:pt x="343" y="91"/>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0" name="Google Shape;7880;p62"/>
            <p:cNvSpPr/>
            <p:nvPr/>
          </p:nvSpPr>
          <p:spPr>
            <a:xfrm>
              <a:off x="3043162" y="2112826"/>
              <a:ext cx="23222" cy="16154"/>
            </a:xfrm>
            <a:custGeom>
              <a:rect b="b" l="l" r="r" t="t"/>
              <a:pathLst>
                <a:path extrusionOk="0" h="114" w="165">
                  <a:moveTo>
                    <a:pt x="117" y="104"/>
                  </a:moveTo>
                  <a:cubicBezTo>
                    <a:pt x="59" y="111"/>
                    <a:pt x="59" y="111"/>
                    <a:pt x="59" y="111"/>
                  </a:cubicBezTo>
                  <a:cubicBezTo>
                    <a:pt x="32" y="114"/>
                    <a:pt x="6" y="95"/>
                    <a:pt x="3" y="67"/>
                  </a:cubicBezTo>
                  <a:cubicBezTo>
                    <a:pt x="0" y="39"/>
                    <a:pt x="19" y="14"/>
                    <a:pt x="47" y="11"/>
                  </a:cubicBezTo>
                  <a:cubicBezTo>
                    <a:pt x="105" y="4"/>
                    <a:pt x="105" y="4"/>
                    <a:pt x="105" y="4"/>
                  </a:cubicBezTo>
                  <a:cubicBezTo>
                    <a:pt x="133" y="0"/>
                    <a:pt x="158" y="20"/>
                    <a:pt x="162" y="48"/>
                  </a:cubicBezTo>
                  <a:cubicBezTo>
                    <a:pt x="165" y="75"/>
                    <a:pt x="145" y="101"/>
                    <a:pt x="117" y="10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1" name="Google Shape;7881;p62"/>
            <p:cNvSpPr/>
            <p:nvPr/>
          </p:nvSpPr>
          <p:spPr>
            <a:xfrm>
              <a:off x="3096337" y="2056286"/>
              <a:ext cx="21539" cy="40722"/>
            </a:xfrm>
            <a:custGeom>
              <a:rect b="b" l="l" r="r" t="t"/>
              <a:pathLst>
                <a:path extrusionOk="0" h="289" w="151">
                  <a:moveTo>
                    <a:pt x="15" y="289"/>
                  </a:moveTo>
                  <a:cubicBezTo>
                    <a:pt x="70" y="289"/>
                    <a:pt x="70" y="289"/>
                    <a:pt x="70" y="289"/>
                  </a:cubicBezTo>
                  <a:cubicBezTo>
                    <a:pt x="115" y="289"/>
                    <a:pt x="151" y="253"/>
                    <a:pt x="151" y="208"/>
                  </a:cubicBezTo>
                  <a:cubicBezTo>
                    <a:pt x="151" y="82"/>
                    <a:pt x="151" y="82"/>
                    <a:pt x="151" y="82"/>
                  </a:cubicBezTo>
                  <a:cubicBezTo>
                    <a:pt x="151" y="37"/>
                    <a:pt x="115" y="0"/>
                    <a:pt x="70" y="0"/>
                  </a:cubicBezTo>
                  <a:cubicBezTo>
                    <a:pt x="15" y="0"/>
                    <a:pt x="15" y="0"/>
                    <a:pt x="15" y="0"/>
                  </a:cubicBezTo>
                  <a:cubicBezTo>
                    <a:pt x="7" y="0"/>
                    <a:pt x="0" y="7"/>
                    <a:pt x="0" y="15"/>
                  </a:cubicBezTo>
                  <a:cubicBezTo>
                    <a:pt x="0" y="275"/>
                    <a:pt x="0" y="275"/>
                    <a:pt x="0" y="275"/>
                  </a:cubicBezTo>
                  <a:cubicBezTo>
                    <a:pt x="0" y="283"/>
                    <a:pt x="7" y="289"/>
                    <a:pt x="15" y="28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2" name="Google Shape;7882;p62"/>
            <p:cNvSpPr/>
            <p:nvPr/>
          </p:nvSpPr>
          <p:spPr>
            <a:xfrm>
              <a:off x="2980900" y="1991668"/>
              <a:ext cx="124187" cy="77406"/>
            </a:xfrm>
            <a:custGeom>
              <a:rect b="b" l="l" r="r" t="t"/>
              <a:pathLst>
                <a:path extrusionOk="0" h="548" w="879">
                  <a:moveTo>
                    <a:pt x="667" y="0"/>
                  </a:moveTo>
                  <a:cubicBezTo>
                    <a:pt x="212" y="0"/>
                    <a:pt x="212" y="0"/>
                    <a:pt x="212" y="0"/>
                  </a:cubicBezTo>
                  <a:cubicBezTo>
                    <a:pt x="95" y="0"/>
                    <a:pt x="0" y="95"/>
                    <a:pt x="0" y="212"/>
                  </a:cubicBezTo>
                  <a:cubicBezTo>
                    <a:pt x="0" y="505"/>
                    <a:pt x="0" y="505"/>
                    <a:pt x="0" y="505"/>
                  </a:cubicBezTo>
                  <a:cubicBezTo>
                    <a:pt x="0" y="505"/>
                    <a:pt x="59" y="503"/>
                    <a:pt x="96" y="540"/>
                  </a:cubicBezTo>
                  <a:cubicBezTo>
                    <a:pt x="104" y="548"/>
                    <a:pt x="117" y="542"/>
                    <a:pt x="117" y="531"/>
                  </a:cubicBezTo>
                  <a:cubicBezTo>
                    <a:pt x="117" y="302"/>
                    <a:pt x="117" y="302"/>
                    <a:pt x="117" y="302"/>
                  </a:cubicBezTo>
                  <a:cubicBezTo>
                    <a:pt x="117" y="251"/>
                    <a:pt x="159" y="209"/>
                    <a:pt x="211" y="209"/>
                  </a:cubicBezTo>
                  <a:cubicBezTo>
                    <a:pt x="296" y="209"/>
                    <a:pt x="296" y="209"/>
                    <a:pt x="296" y="209"/>
                  </a:cubicBezTo>
                  <a:cubicBezTo>
                    <a:pt x="318" y="209"/>
                    <a:pt x="340" y="216"/>
                    <a:pt x="357" y="230"/>
                  </a:cubicBezTo>
                  <a:cubicBezTo>
                    <a:pt x="366" y="237"/>
                    <a:pt x="366" y="237"/>
                    <a:pt x="366" y="237"/>
                  </a:cubicBezTo>
                  <a:cubicBezTo>
                    <a:pt x="387" y="254"/>
                    <a:pt x="413" y="264"/>
                    <a:pt x="440" y="264"/>
                  </a:cubicBezTo>
                  <a:cubicBezTo>
                    <a:pt x="467" y="264"/>
                    <a:pt x="493" y="254"/>
                    <a:pt x="514" y="237"/>
                  </a:cubicBezTo>
                  <a:cubicBezTo>
                    <a:pt x="522" y="230"/>
                    <a:pt x="522" y="230"/>
                    <a:pt x="522" y="230"/>
                  </a:cubicBezTo>
                  <a:cubicBezTo>
                    <a:pt x="539" y="216"/>
                    <a:pt x="561" y="209"/>
                    <a:pt x="583" y="209"/>
                  </a:cubicBezTo>
                  <a:cubicBezTo>
                    <a:pt x="668" y="209"/>
                    <a:pt x="668" y="209"/>
                    <a:pt x="668" y="209"/>
                  </a:cubicBezTo>
                  <a:cubicBezTo>
                    <a:pt x="720" y="209"/>
                    <a:pt x="762" y="251"/>
                    <a:pt x="762" y="302"/>
                  </a:cubicBezTo>
                  <a:cubicBezTo>
                    <a:pt x="762" y="531"/>
                    <a:pt x="762" y="531"/>
                    <a:pt x="762" y="531"/>
                  </a:cubicBezTo>
                  <a:cubicBezTo>
                    <a:pt x="762" y="542"/>
                    <a:pt x="775" y="548"/>
                    <a:pt x="783" y="540"/>
                  </a:cubicBezTo>
                  <a:cubicBezTo>
                    <a:pt x="821" y="503"/>
                    <a:pt x="879" y="505"/>
                    <a:pt x="879" y="505"/>
                  </a:cubicBezTo>
                  <a:cubicBezTo>
                    <a:pt x="879" y="212"/>
                    <a:pt x="879" y="212"/>
                    <a:pt x="879" y="212"/>
                  </a:cubicBezTo>
                  <a:cubicBezTo>
                    <a:pt x="879" y="95"/>
                    <a:pt x="784" y="0"/>
                    <a:pt x="667" y="0"/>
                  </a:cubicBezTo>
                  <a:close/>
                </a:path>
              </a:pathLst>
            </a:custGeom>
            <a:solidFill>
              <a:srgbClr val="6B4B3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3" name="Google Shape;7883;p62"/>
            <p:cNvSpPr/>
            <p:nvPr/>
          </p:nvSpPr>
          <p:spPr>
            <a:xfrm>
              <a:off x="3045854" y="1991668"/>
              <a:ext cx="59233" cy="77406"/>
            </a:xfrm>
            <a:custGeom>
              <a:rect b="b" l="l" r="r" t="t"/>
              <a:pathLst>
                <a:path extrusionOk="0" h="548" w="419">
                  <a:moveTo>
                    <a:pt x="207" y="0"/>
                  </a:moveTo>
                  <a:cubicBezTo>
                    <a:pt x="0" y="0"/>
                    <a:pt x="0" y="0"/>
                    <a:pt x="0" y="0"/>
                  </a:cubicBezTo>
                  <a:cubicBezTo>
                    <a:pt x="116" y="0"/>
                    <a:pt x="210" y="93"/>
                    <a:pt x="212" y="209"/>
                  </a:cubicBezTo>
                  <a:cubicBezTo>
                    <a:pt x="262" y="210"/>
                    <a:pt x="302" y="252"/>
                    <a:pt x="302" y="302"/>
                  </a:cubicBezTo>
                  <a:cubicBezTo>
                    <a:pt x="302" y="531"/>
                    <a:pt x="302" y="531"/>
                    <a:pt x="302" y="531"/>
                  </a:cubicBezTo>
                  <a:cubicBezTo>
                    <a:pt x="302" y="542"/>
                    <a:pt x="315" y="548"/>
                    <a:pt x="323" y="540"/>
                  </a:cubicBezTo>
                  <a:cubicBezTo>
                    <a:pt x="361" y="503"/>
                    <a:pt x="419" y="505"/>
                    <a:pt x="419" y="505"/>
                  </a:cubicBezTo>
                  <a:cubicBezTo>
                    <a:pt x="419" y="212"/>
                    <a:pt x="419" y="212"/>
                    <a:pt x="419" y="212"/>
                  </a:cubicBezTo>
                  <a:cubicBezTo>
                    <a:pt x="419" y="95"/>
                    <a:pt x="324" y="0"/>
                    <a:pt x="207" y="0"/>
                  </a:cubicBezTo>
                  <a:close/>
                </a:path>
              </a:pathLst>
            </a:custGeom>
            <a:solidFill>
              <a:srgbClr val="63453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84" name="Google Shape;7884;p62"/>
          <p:cNvGrpSpPr/>
          <p:nvPr/>
        </p:nvGrpSpPr>
        <p:grpSpPr>
          <a:xfrm>
            <a:off x="3776700" y="2006177"/>
            <a:ext cx="274369" cy="274688"/>
            <a:chOff x="3776700" y="2006177"/>
            <a:chExt cx="274369" cy="274688"/>
          </a:xfrm>
        </p:grpSpPr>
        <p:sp>
          <p:nvSpPr>
            <p:cNvPr id="7885" name="Google Shape;7885;p62"/>
            <p:cNvSpPr/>
            <p:nvPr/>
          </p:nvSpPr>
          <p:spPr>
            <a:xfrm>
              <a:off x="3825250" y="2156297"/>
              <a:ext cx="61006" cy="53979"/>
            </a:xfrm>
            <a:custGeom>
              <a:rect b="b" l="l" r="r" t="t"/>
              <a:pathLst>
                <a:path extrusionOk="0" h="404" w="457">
                  <a:moveTo>
                    <a:pt x="53" y="225"/>
                  </a:moveTo>
                  <a:cubicBezTo>
                    <a:pt x="73" y="222"/>
                    <a:pt x="88" y="205"/>
                    <a:pt x="88" y="185"/>
                  </a:cubicBezTo>
                  <a:cubicBezTo>
                    <a:pt x="89" y="0"/>
                    <a:pt x="89" y="0"/>
                    <a:pt x="89" y="0"/>
                  </a:cubicBezTo>
                  <a:cubicBezTo>
                    <a:pt x="371" y="2"/>
                    <a:pt x="371" y="2"/>
                    <a:pt x="371" y="2"/>
                  </a:cubicBezTo>
                  <a:cubicBezTo>
                    <a:pt x="370" y="186"/>
                    <a:pt x="370" y="186"/>
                    <a:pt x="370" y="186"/>
                  </a:cubicBezTo>
                  <a:cubicBezTo>
                    <a:pt x="370" y="206"/>
                    <a:pt x="385" y="224"/>
                    <a:pt x="405" y="226"/>
                  </a:cubicBezTo>
                  <a:cubicBezTo>
                    <a:pt x="405" y="226"/>
                    <a:pt x="457" y="404"/>
                    <a:pt x="228" y="403"/>
                  </a:cubicBezTo>
                  <a:cubicBezTo>
                    <a:pt x="0" y="402"/>
                    <a:pt x="53" y="225"/>
                    <a:pt x="53" y="225"/>
                  </a:cubicBezTo>
                  <a:close/>
                </a:path>
              </a:pathLst>
            </a:custGeom>
            <a:solidFill>
              <a:srgbClr val="FDEBE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6" name="Google Shape;7886;p62"/>
            <p:cNvSpPr/>
            <p:nvPr/>
          </p:nvSpPr>
          <p:spPr>
            <a:xfrm>
              <a:off x="3814071" y="2080279"/>
              <a:ext cx="51104" cy="90392"/>
            </a:xfrm>
            <a:custGeom>
              <a:rect b="b" l="l" r="r" t="t"/>
              <a:pathLst>
                <a:path extrusionOk="0" h="674" w="380">
                  <a:moveTo>
                    <a:pt x="224" y="672"/>
                  </a:moveTo>
                  <a:cubicBezTo>
                    <a:pt x="254" y="660"/>
                    <a:pt x="279" y="644"/>
                    <a:pt x="299" y="626"/>
                  </a:cubicBezTo>
                  <a:cubicBezTo>
                    <a:pt x="350" y="583"/>
                    <a:pt x="378" y="520"/>
                    <a:pt x="379" y="453"/>
                  </a:cubicBezTo>
                  <a:cubicBezTo>
                    <a:pt x="380" y="157"/>
                    <a:pt x="380" y="157"/>
                    <a:pt x="380" y="157"/>
                  </a:cubicBezTo>
                  <a:cubicBezTo>
                    <a:pt x="380" y="9"/>
                    <a:pt x="380" y="9"/>
                    <a:pt x="380" y="9"/>
                  </a:cubicBezTo>
                  <a:cubicBezTo>
                    <a:pt x="360" y="4"/>
                    <a:pt x="338" y="0"/>
                    <a:pt x="315" y="0"/>
                  </a:cubicBezTo>
                  <a:cubicBezTo>
                    <a:pt x="240" y="0"/>
                    <a:pt x="183" y="30"/>
                    <a:pt x="143" y="65"/>
                  </a:cubicBezTo>
                  <a:cubicBezTo>
                    <a:pt x="92" y="109"/>
                    <a:pt x="64" y="174"/>
                    <a:pt x="63" y="242"/>
                  </a:cubicBezTo>
                  <a:cubicBezTo>
                    <a:pt x="63" y="289"/>
                    <a:pt x="63" y="289"/>
                    <a:pt x="63" y="289"/>
                  </a:cubicBezTo>
                  <a:cubicBezTo>
                    <a:pt x="63" y="309"/>
                    <a:pt x="63" y="309"/>
                    <a:pt x="63" y="309"/>
                  </a:cubicBezTo>
                  <a:cubicBezTo>
                    <a:pt x="46" y="309"/>
                    <a:pt x="46" y="309"/>
                    <a:pt x="46" y="309"/>
                  </a:cubicBezTo>
                  <a:cubicBezTo>
                    <a:pt x="21" y="309"/>
                    <a:pt x="1" y="329"/>
                    <a:pt x="1" y="354"/>
                  </a:cubicBezTo>
                  <a:cubicBezTo>
                    <a:pt x="0" y="405"/>
                    <a:pt x="0" y="405"/>
                    <a:pt x="0" y="405"/>
                  </a:cubicBezTo>
                  <a:cubicBezTo>
                    <a:pt x="0" y="430"/>
                    <a:pt x="20" y="450"/>
                    <a:pt x="45" y="450"/>
                  </a:cubicBezTo>
                  <a:cubicBezTo>
                    <a:pt x="63" y="450"/>
                    <a:pt x="63" y="450"/>
                    <a:pt x="63" y="450"/>
                  </a:cubicBezTo>
                  <a:cubicBezTo>
                    <a:pt x="64" y="516"/>
                    <a:pt x="91" y="579"/>
                    <a:pt x="141" y="622"/>
                  </a:cubicBezTo>
                  <a:cubicBezTo>
                    <a:pt x="164" y="643"/>
                    <a:pt x="193" y="662"/>
                    <a:pt x="228" y="674"/>
                  </a:cubicBezTo>
                  <a:cubicBezTo>
                    <a:pt x="227" y="673"/>
                    <a:pt x="225" y="673"/>
                    <a:pt x="224" y="672"/>
                  </a:cubicBezTo>
                  <a:close/>
                </a:path>
              </a:pathLst>
            </a:custGeom>
            <a:solidFill>
              <a:srgbClr val="FDEBE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7" name="Google Shape;7887;p62"/>
            <p:cNvSpPr/>
            <p:nvPr/>
          </p:nvSpPr>
          <p:spPr>
            <a:xfrm>
              <a:off x="3843136" y="2080918"/>
              <a:ext cx="54938" cy="91669"/>
            </a:xfrm>
            <a:custGeom>
              <a:rect b="b" l="l" r="r" t="t"/>
              <a:pathLst>
                <a:path extrusionOk="0" h="682" w="409">
                  <a:moveTo>
                    <a:pt x="363" y="305"/>
                  </a:moveTo>
                  <a:cubicBezTo>
                    <a:pt x="346" y="305"/>
                    <a:pt x="346" y="305"/>
                    <a:pt x="346" y="305"/>
                  </a:cubicBezTo>
                  <a:cubicBezTo>
                    <a:pt x="346" y="285"/>
                    <a:pt x="346" y="285"/>
                    <a:pt x="346" y="285"/>
                  </a:cubicBezTo>
                  <a:cubicBezTo>
                    <a:pt x="347" y="237"/>
                    <a:pt x="347" y="237"/>
                    <a:pt x="347" y="237"/>
                  </a:cubicBezTo>
                  <a:cubicBezTo>
                    <a:pt x="347" y="169"/>
                    <a:pt x="320" y="103"/>
                    <a:pt x="268" y="59"/>
                  </a:cubicBezTo>
                  <a:cubicBezTo>
                    <a:pt x="239" y="34"/>
                    <a:pt x="202" y="11"/>
                    <a:pt x="155" y="0"/>
                  </a:cubicBezTo>
                  <a:cubicBezTo>
                    <a:pt x="154" y="445"/>
                    <a:pt x="154" y="445"/>
                    <a:pt x="154" y="445"/>
                  </a:cubicBezTo>
                  <a:cubicBezTo>
                    <a:pt x="153" y="511"/>
                    <a:pt x="125" y="574"/>
                    <a:pt x="75" y="617"/>
                  </a:cubicBezTo>
                  <a:cubicBezTo>
                    <a:pt x="54" y="634"/>
                    <a:pt x="29" y="651"/>
                    <a:pt x="0" y="663"/>
                  </a:cubicBezTo>
                  <a:cubicBezTo>
                    <a:pt x="28" y="674"/>
                    <a:pt x="59" y="681"/>
                    <a:pt x="95" y="682"/>
                  </a:cubicBezTo>
                  <a:cubicBezTo>
                    <a:pt x="169" y="681"/>
                    <a:pt x="226" y="651"/>
                    <a:pt x="266" y="617"/>
                  </a:cubicBezTo>
                  <a:cubicBezTo>
                    <a:pt x="316" y="574"/>
                    <a:pt x="344" y="511"/>
                    <a:pt x="346" y="445"/>
                  </a:cubicBezTo>
                  <a:cubicBezTo>
                    <a:pt x="363" y="445"/>
                    <a:pt x="363" y="445"/>
                    <a:pt x="363" y="445"/>
                  </a:cubicBezTo>
                  <a:cubicBezTo>
                    <a:pt x="388" y="445"/>
                    <a:pt x="408" y="425"/>
                    <a:pt x="408" y="400"/>
                  </a:cubicBezTo>
                  <a:cubicBezTo>
                    <a:pt x="409" y="350"/>
                    <a:pt x="409" y="350"/>
                    <a:pt x="409" y="350"/>
                  </a:cubicBezTo>
                  <a:cubicBezTo>
                    <a:pt x="409" y="325"/>
                    <a:pt x="388" y="305"/>
                    <a:pt x="363" y="305"/>
                  </a:cubicBezTo>
                  <a:close/>
                </a:path>
              </a:pathLst>
            </a:custGeom>
            <a:solidFill>
              <a:srgbClr val="FCDCC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8" name="Google Shape;7888;p62"/>
            <p:cNvSpPr/>
            <p:nvPr/>
          </p:nvSpPr>
          <p:spPr>
            <a:xfrm>
              <a:off x="3783408" y="2186322"/>
              <a:ext cx="112112" cy="74741"/>
            </a:xfrm>
            <a:custGeom>
              <a:rect b="b" l="l" r="r" t="t"/>
              <a:pathLst>
                <a:path extrusionOk="0" h="557" w="836">
                  <a:moveTo>
                    <a:pt x="835" y="325"/>
                  </a:moveTo>
                  <a:cubicBezTo>
                    <a:pt x="836" y="244"/>
                    <a:pt x="788" y="171"/>
                    <a:pt x="715" y="137"/>
                  </a:cubicBezTo>
                  <a:cubicBezTo>
                    <a:pt x="676" y="120"/>
                    <a:pt x="619" y="106"/>
                    <a:pt x="564" y="96"/>
                  </a:cubicBezTo>
                  <a:cubicBezTo>
                    <a:pt x="541" y="111"/>
                    <a:pt x="541" y="111"/>
                    <a:pt x="541" y="111"/>
                  </a:cubicBezTo>
                  <a:cubicBezTo>
                    <a:pt x="365" y="0"/>
                    <a:pt x="365" y="0"/>
                    <a:pt x="365" y="0"/>
                  </a:cubicBezTo>
                  <a:cubicBezTo>
                    <a:pt x="305" y="7"/>
                    <a:pt x="183" y="25"/>
                    <a:pt x="119" y="54"/>
                  </a:cubicBezTo>
                  <a:cubicBezTo>
                    <a:pt x="48" y="85"/>
                    <a:pt x="2" y="155"/>
                    <a:pt x="1" y="233"/>
                  </a:cubicBezTo>
                  <a:cubicBezTo>
                    <a:pt x="0" y="557"/>
                    <a:pt x="0" y="557"/>
                    <a:pt x="0" y="557"/>
                  </a:cubicBezTo>
                  <a:cubicBezTo>
                    <a:pt x="834" y="557"/>
                    <a:pt x="834" y="557"/>
                    <a:pt x="834" y="557"/>
                  </a:cubicBezTo>
                  <a:lnTo>
                    <a:pt x="835" y="32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9" name="Google Shape;7889;p62"/>
            <p:cNvSpPr/>
            <p:nvPr/>
          </p:nvSpPr>
          <p:spPr>
            <a:xfrm>
              <a:off x="3857829" y="2186641"/>
              <a:ext cx="70269" cy="74422"/>
            </a:xfrm>
            <a:custGeom>
              <a:rect b="b" l="l" r="r" t="t"/>
              <a:pathLst>
                <a:path extrusionOk="0" h="554" w="525">
                  <a:moveTo>
                    <a:pt x="409" y="54"/>
                  </a:moveTo>
                  <a:cubicBezTo>
                    <a:pt x="358" y="32"/>
                    <a:pt x="273" y="15"/>
                    <a:pt x="210" y="5"/>
                  </a:cubicBezTo>
                  <a:cubicBezTo>
                    <a:pt x="180" y="0"/>
                    <a:pt x="149" y="7"/>
                    <a:pt x="123" y="23"/>
                  </a:cubicBezTo>
                  <a:cubicBezTo>
                    <a:pt x="0" y="99"/>
                    <a:pt x="0" y="99"/>
                    <a:pt x="0" y="99"/>
                  </a:cubicBezTo>
                  <a:cubicBezTo>
                    <a:pt x="55" y="109"/>
                    <a:pt x="115" y="123"/>
                    <a:pt x="154" y="140"/>
                  </a:cubicBezTo>
                  <a:cubicBezTo>
                    <a:pt x="225" y="172"/>
                    <a:pt x="270" y="243"/>
                    <a:pt x="270" y="320"/>
                  </a:cubicBezTo>
                  <a:cubicBezTo>
                    <a:pt x="269" y="554"/>
                    <a:pt x="269" y="554"/>
                    <a:pt x="269" y="554"/>
                  </a:cubicBezTo>
                  <a:cubicBezTo>
                    <a:pt x="523" y="554"/>
                    <a:pt x="523" y="554"/>
                    <a:pt x="523" y="554"/>
                  </a:cubicBezTo>
                  <a:cubicBezTo>
                    <a:pt x="524" y="234"/>
                    <a:pt x="524" y="234"/>
                    <a:pt x="524" y="234"/>
                  </a:cubicBezTo>
                  <a:cubicBezTo>
                    <a:pt x="525" y="157"/>
                    <a:pt x="479" y="86"/>
                    <a:pt x="409" y="5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0" name="Google Shape;7890;p62"/>
            <p:cNvSpPr/>
            <p:nvPr/>
          </p:nvSpPr>
          <p:spPr>
            <a:xfrm>
              <a:off x="3817584" y="2078043"/>
              <a:ext cx="47591" cy="47272"/>
            </a:xfrm>
            <a:custGeom>
              <a:rect b="b" l="l" r="r" t="t"/>
              <a:pathLst>
                <a:path extrusionOk="0" h="354" w="355">
                  <a:moveTo>
                    <a:pt x="282" y="180"/>
                  </a:moveTo>
                  <a:cubicBezTo>
                    <a:pt x="296" y="180"/>
                    <a:pt x="296" y="180"/>
                    <a:pt x="296" y="180"/>
                  </a:cubicBezTo>
                  <a:cubicBezTo>
                    <a:pt x="316" y="180"/>
                    <a:pt x="336" y="177"/>
                    <a:pt x="355" y="171"/>
                  </a:cubicBezTo>
                  <a:cubicBezTo>
                    <a:pt x="355" y="9"/>
                    <a:pt x="355" y="9"/>
                    <a:pt x="355" y="9"/>
                  </a:cubicBezTo>
                  <a:cubicBezTo>
                    <a:pt x="355" y="5"/>
                    <a:pt x="352" y="1"/>
                    <a:pt x="348" y="1"/>
                  </a:cubicBezTo>
                  <a:cubicBezTo>
                    <a:pt x="192" y="1"/>
                    <a:pt x="192" y="1"/>
                    <a:pt x="192" y="1"/>
                  </a:cubicBezTo>
                  <a:cubicBezTo>
                    <a:pt x="87" y="0"/>
                    <a:pt x="1" y="85"/>
                    <a:pt x="1" y="190"/>
                  </a:cubicBezTo>
                  <a:cubicBezTo>
                    <a:pt x="0" y="330"/>
                    <a:pt x="0" y="330"/>
                    <a:pt x="0" y="330"/>
                  </a:cubicBezTo>
                  <a:cubicBezTo>
                    <a:pt x="0" y="330"/>
                    <a:pt x="34" y="330"/>
                    <a:pt x="58" y="350"/>
                  </a:cubicBezTo>
                  <a:cubicBezTo>
                    <a:pt x="62" y="353"/>
                    <a:pt x="65" y="354"/>
                    <a:pt x="70" y="354"/>
                  </a:cubicBezTo>
                  <a:cubicBezTo>
                    <a:pt x="96" y="352"/>
                    <a:pt x="96" y="352"/>
                    <a:pt x="96" y="352"/>
                  </a:cubicBezTo>
                  <a:cubicBezTo>
                    <a:pt x="105" y="352"/>
                    <a:pt x="111" y="345"/>
                    <a:pt x="111" y="336"/>
                  </a:cubicBezTo>
                  <a:cubicBezTo>
                    <a:pt x="112" y="235"/>
                    <a:pt x="112" y="235"/>
                    <a:pt x="112" y="235"/>
                  </a:cubicBezTo>
                  <a:cubicBezTo>
                    <a:pt x="112" y="195"/>
                    <a:pt x="144" y="164"/>
                    <a:pt x="183" y="164"/>
                  </a:cubicBezTo>
                  <a:cubicBezTo>
                    <a:pt x="184" y="164"/>
                    <a:pt x="184" y="164"/>
                    <a:pt x="184" y="164"/>
                  </a:cubicBezTo>
                  <a:cubicBezTo>
                    <a:pt x="196" y="164"/>
                    <a:pt x="208" y="166"/>
                    <a:pt x="220" y="170"/>
                  </a:cubicBezTo>
                  <a:cubicBezTo>
                    <a:pt x="240" y="176"/>
                    <a:pt x="261" y="180"/>
                    <a:pt x="282" y="180"/>
                  </a:cubicBezTo>
                  <a:close/>
                </a:path>
              </a:pathLst>
            </a:custGeom>
            <a:solidFill>
              <a:srgbClr val="AA808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1" name="Google Shape;7891;p62"/>
            <p:cNvSpPr/>
            <p:nvPr/>
          </p:nvSpPr>
          <p:spPr>
            <a:xfrm>
              <a:off x="3863898" y="2078043"/>
              <a:ext cx="30982" cy="48230"/>
            </a:xfrm>
            <a:custGeom>
              <a:rect b="b" l="l" r="r" t="t"/>
              <a:pathLst>
                <a:path extrusionOk="0" h="360" w="230">
                  <a:moveTo>
                    <a:pt x="148" y="76"/>
                  </a:moveTo>
                  <a:cubicBezTo>
                    <a:pt x="135" y="76"/>
                    <a:pt x="123" y="67"/>
                    <a:pt x="119" y="55"/>
                  </a:cubicBezTo>
                  <a:cubicBezTo>
                    <a:pt x="108" y="23"/>
                    <a:pt x="78" y="1"/>
                    <a:pt x="42" y="0"/>
                  </a:cubicBezTo>
                  <a:cubicBezTo>
                    <a:pt x="0" y="0"/>
                    <a:pt x="0" y="0"/>
                    <a:pt x="0" y="0"/>
                  </a:cubicBezTo>
                  <a:cubicBezTo>
                    <a:pt x="0" y="172"/>
                    <a:pt x="0" y="172"/>
                    <a:pt x="0" y="172"/>
                  </a:cubicBezTo>
                  <a:cubicBezTo>
                    <a:pt x="4" y="171"/>
                    <a:pt x="7" y="170"/>
                    <a:pt x="11" y="169"/>
                  </a:cubicBezTo>
                  <a:cubicBezTo>
                    <a:pt x="23" y="166"/>
                    <a:pt x="35" y="164"/>
                    <a:pt x="47" y="164"/>
                  </a:cubicBezTo>
                  <a:cubicBezTo>
                    <a:pt x="47" y="164"/>
                    <a:pt x="47" y="164"/>
                    <a:pt x="47" y="164"/>
                  </a:cubicBezTo>
                  <a:cubicBezTo>
                    <a:pt x="87" y="164"/>
                    <a:pt x="119" y="196"/>
                    <a:pt x="119" y="235"/>
                  </a:cubicBezTo>
                  <a:cubicBezTo>
                    <a:pt x="118" y="349"/>
                    <a:pt x="118" y="349"/>
                    <a:pt x="118" y="349"/>
                  </a:cubicBezTo>
                  <a:cubicBezTo>
                    <a:pt x="118" y="356"/>
                    <a:pt x="127" y="360"/>
                    <a:pt x="132" y="355"/>
                  </a:cubicBezTo>
                  <a:cubicBezTo>
                    <a:pt x="157" y="331"/>
                    <a:pt x="229" y="332"/>
                    <a:pt x="229" y="332"/>
                  </a:cubicBezTo>
                  <a:cubicBezTo>
                    <a:pt x="230" y="159"/>
                    <a:pt x="230" y="159"/>
                    <a:pt x="230" y="159"/>
                  </a:cubicBezTo>
                  <a:cubicBezTo>
                    <a:pt x="230" y="113"/>
                    <a:pt x="193" y="76"/>
                    <a:pt x="148" y="76"/>
                  </a:cubicBezTo>
                  <a:close/>
                </a:path>
              </a:pathLst>
            </a:custGeom>
            <a:solidFill>
              <a:srgbClr val="9D6B6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2" name="Google Shape;7892;p62"/>
            <p:cNvSpPr/>
            <p:nvPr/>
          </p:nvSpPr>
          <p:spPr>
            <a:xfrm>
              <a:off x="3855913" y="2186641"/>
              <a:ext cx="39925" cy="27469"/>
            </a:xfrm>
            <a:custGeom>
              <a:rect b="b" l="l" r="r" t="t"/>
              <a:pathLst>
                <a:path extrusionOk="0" h="205" w="298">
                  <a:moveTo>
                    <a:pt x="298" y="20"/>
                  </a:moveTo>
                  <a:cubicBezTo>
                    <a:pt x="180" y="173"/>
                    <a:pt x="180" y="173"/>
                    <a:pt x="180" y="173"/>
                  </a:cubicBezTo>
                  <a:cubicBezTo>
                    <a:pt x="159" y="200"/>
                    <a:pt x="119" y="205"/>
                    <a:pt x="92" y="184"/>
                  </a:cubicBezTo>
                  <a:cubicBezTo>
                    <a:pt x="0" y="110"/>
                    <a:pt x="0" y="110"/>
                    <a:pt x="0" y="110"/>
                  </a:cubicBezTo>
                  <a:cubicBezTo>
                    <a:pt x="176" y="0"/>
                    <a:pt x="176" y="0"/>
                    <a:pt x="176" y="0"/>
                  </a:cubicBezTo>
                  <a:cubicBezTo>
                    <a:pt x="206" y="4"/>
                    <a:pt x="252" y="11"/>
                    <a:pt x="298" y="2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3" name="Google Shape;7893;p62"/>
            <p:cNvSpPr/>
            <p:nvPr/>
          </p:nvSpPr>
          <p:spPr>
            <a:xfrm>
              <a:off x="3815987" y="2186322"/>
              <a:ext cx="39925" cy="27469"/>
            </a:xfrm>
            <a:custGeom>
              <a:rect b="b" l="l" r="r" t="t"/>
              <a:pathLst>
                <a:path extrusionOk="0" h="205" w="298">
                  <a:moveTo>
                    <a:pt x="0" y="19"/>
                  </a:moveTo>
                  <a:cubicBezTo>
                    <a:pt x="118" y="173"/>
                    <a:pt x="118" y="173"/>
                    <a:pt x="118" y="173"/>
                  </a:cubicBezTo>
                  <a:cubicBezTo>
                    <a:pt x="139" y="200"/>
                    <a:pt x="178" y="205"/>
                    <a:pt x="205" y="184"/>
                  </a:cubicBezTo>
                  <a:cubicBezTo>
                    <a:pt x="298" y="111"/>
                    <a:pt x="298" y="111"/>
                    <a:pt x="298" y="111"/>
                  </a:cubicBezTo>
                  <a:cubicBezTo>
                    <a:pt x="122" y="0"/>
                    <a:pt x="122" y="0"/>
                    <a:pt x="122" y="0"/>
                  </a:cubicBezTo>
                  <a:cubicBezTo>
                    <a:pt x="92" y="4"/>
                    <a:pt x="46" y="10"/>
                    <a:pt x="0" y="1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4" name="Google Shape;7894;p62"/>
            <p:cNvSpPr/>
            <p:nvPr/>
          </p:nvSpPr>
          <p:spPr>
            <a:xfrm>
              <a:off x="3843775" y="2201334"/>
              <a:ext cx="23955" cy="18845"/>
            </a:xfrm>
            <a:custGeom>
              <a:rect b="b" l="l" r="r" t="t"/>
              <a:pathLst>
                <a:path extrusionOk="0" h="59" w="75">
                  <a:moveTo>
                    <a:pt x="38" y="0"/>
                  </a:moveTo>
                  <a:lnTo>
                    <a:pt x="75" y="29"/>
                  </a:lnTo>
                  <a:lnTo>
                    <a:pt x="55" y="59"/>
                  </a:lnTo>
                  <a:lnTo>
                    <a:pt x="20" y="59"/>
                  </a:lnTo>
                  <a:lnTo>
                    <a:pt x="0" y="29"/>
                  </a:lnTo>
                  <a:lnTo>
                    <a:pt x="38"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5" name="Google Shape;7895;p62"/>
            <p:cNvSpPr/>
            <p:nvPr/>
          </p:nvSpPr>
          <p:spPr>
            <a:xfrm>
              <a:off x="3843775" y="2220178"/>
              <a:ext cx="23317" cy="40884"/>
            </a:xfrm>
            <a:custGeom>
              <a:rect b="b" l="l" r="r" t="t"/>
              <a:pathLst>
                <a:path extrusionOk="0" h="128" w="73">
                  <a:moveTo>
                    <a:pt x="0" y="128"/>
                  </a:moveTo>
                  <a:lnTo>
                    <a:pt x="20" y="0"/>
                  </a:lnTo>
                  <a:lnTo>
                    <a:pt x="54" y="0"/>
                  </a:lnTo>
                  <a:lnTo>
                    <a:pt x="73" y="128"/>
                  </a:lnTo>
                  <a:lnTo>
                    <a:pt x="0" y="128"/>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6" name="Google Shape;7896;p62"/>
            <p:cNvSpPr/>
            <p:nvPr/>
          </p:nvSpPr>
          <p:spPr>
            <a:xfrm>
              <a:off x="3802572" y="2236788"/>
              <a:ext cx="8624" cy="27788"/>
            </a:xfrm>
            <a:custGeom>
              <a:rect b="b" l="l" r="r" t="t"/>
              <a:pathLst>
                <a:path extrusionOk="0" h="207" w="63">
                  <a:moveTo>
                    <a:pt x="31" y="207"/>
                  </a:moveTo>
                  <a:cubicBezTo>
                    <a:pt x="31" y="207"/>
                    <a:pt x="31" y="207"/>
                    <a:pt x="31" y="207"/>
                  </a:cubicBezTo>
                  <a:cubicBezTo>
                    <a:pt x="14" y="207"/>
                    <a:pt x="0" y="193"/>
                    <a:pt x="0" y="176"/>
                  </a:cubicBezTo>
                  <a:cubicBezTo>
                    <a:pt x="1" y="30"/>
                    <a:pt x="1" y="30"/>
                    <a:pt x="1" y="30"/>
                  </a:cubicBezTo>
                  <a:cubicBezTo>
                    <a:pt x="1" y="13"/>
                    <a:pt x="15" y="0"/>
                    <a:pt x="32" y="0"/>
                  </a:cubicBezTo>
                  <a:cubicBezTo>
                    <a:pt x="32" y="0"/>
                    <a:pt x="32" y="0"/>
                    <a:pt x="32" y="0"/>
                  </a:cubicBezTo>
                  <a:cubicBezTo>
                    <a:pt x="49" y="0"/>
                    <a:pt x="63" y="14"/>
                    <a:pt x="63" y="31"/>
                  </a:cubicBezTo>
                  <a:cubicBezTo>
                    <a:pt x="62" y="176"/>
                    <a:pt x="62" y="176"/>
                    <a:pt x="62" y="176"/>
                  </a:cubicBezTo>
                  <a:cubicBezTo>
                    <a:pt x="62" y="193"/>
                    <a:pt x="48" y="207"/>
                    <a:pt x="31" y="20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7" name="Google Shape;7897;p62"/>
            <p:cNvSpPr/>
            <p:nvPr/>
          </p:nvSpPr>
          <p:spPr>
            <a:xfrm>
              <a:off x="3913406" y="2146396"/>
              <a:ext cx="97738" cy="78574"/>
            </a:xfrm>
            <a:custGeom>
              <a:rect b="b" l="l" r="r" t="t"/>
              <a:pathLst>
                <a:path extrusionOk="0" h="586" w="728">
                  <a:moveTo>
                    <a:pt x="728" y="532"/>
                  </a:moveTo>
                  <a:cubicBezTo>
                    <a:pt x="728" y="54"/>
                    <a:pt x="728" y="54"/>
                    <a:pt x="728" y="54"/>
                  </a:cubicBezTo>
                  <a:cubicBezTo>
                    <a:pt x="728" y="24"/>
                    <a:pt x="704" y="0"/>
                    <a:pt x="674" y="0"/>
                  </a:cubicBezTo>
                  <a:cubicBezTo>
                    <a:pt x="55" y="0"/>
                    <a:pt x="55" y="0"/>
                    <a:pt x="55" y="0"/>
                  </a:cubicBezTo>
                  <a:cubicBezTo>
                    <a:pt x="25" y="0"/>
                    <a:pt x="0" y="24"/>
                    <a:pt x="0" y="54"/>
                  </a:cubicBezTo>
                  <a:cubicBezTo>
                    <a:pt x="0" y="532"/>
                    <a:pt x="0" y="532"/>
                    <a:pt x="0" y="532"/>
                  </a:cubicBezTo>
                  <a:cubicBezTo>
                    <a:pt x="0" y="562"/>
                    <a:pt x="25" y="586"/>
                    <a:pt x="55" y="586"/>
                  </a:cubicBezTo>
                  <a:cubicBezTo>
                    <a:pt x="674" y="586"/>
                    <a:pt x="674" y="586"/>
                    <a:pt x="674" y="586"/>
                  </a:cubicBezTo>
                  <a:cubicBezTo>
                    <a:pt x="704" y="586"/>
                    <a:pt x="728" y="562"/>
                    <a:pt x="728" y="53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8" name="Google Shape;7898;p62"/>
            <p:cNvSpPr/>
            <p:nvPr/>
          </p:nvSpPr>
          <p:spPr>
            <a:xfrm>
              <a:off x="4002839" y="2146396"/>
              <a:ext cx="41203" cy="78574"/>
            </a:xfrm>
            <a:custGeom>
              <a:rect b="b" l="l" r="r" t="t"/>
              <a:pathLst>
                <a:path extrusionOk="0" h="586" w="307">
                  <a:moveTo>
                    <a:pt x="253" y="0"/>
                  </a:moveTo>
                  <a:cubicBezTo>
                    <a:pt x="0" y="0"/>
                    <a:pt x="0" y="0"/>
                    <a:pt x="0" y="0"/>
                  </a:cubicBezTo>
                  <a:cubicBezTo>
                    <a:pt x="30" y="0"/>
                    <a:pt x="54" y="24"/>
                    <a:pt x="54" y="54"/>
                  </a:cubicBezTo>
                  <a:cubicBezTo>
                    <a:pt x="54" y="532"/>
                    <a:pt x="54" y="532"/>
                    <a:pt x="54" y="532"/>
                  </a:cubicBezTo>
                  <a:cubicBezTo>
                    <a:pt x="54" y="562"/>
                    <a:pt x="30" y="586"/>
                    <a:pt x="0" y="586"/>
                  </a:cubicBezTo>
                  <a:cubicBezTo>
                    <a:pt x="253" y="586"/>
                    <a:pt x="253" y="586"/>
                    <a:pt x="253" y="586"/>
                  </a:cubicBezTo>
                  <a:cubicBezTo>
                    <a:pt x="283" y="586"/>
                    <a:pt x="307" y="562"/>
                    <a:pt x="307" y="532"/>
                  </a:cubicBezTo>
                  <a:cubicBezTo>
                    <a:pt x="307" y="54"/>
                    <a:pt x="307" y="54"/>
                    <a:pt x="307" y="54"/>
                  </a:cubicBezTo>
                  <a:cubicBezTo>
                    <a:pt x="307" y="24"/>
                    <a:pt x="283" y="0"/>
                    <a:pt x="253"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9" name="Google Shape;7899;p62"/>
            <p:cNvSpPr/>
            <p:nvPr/>
          </p:nvSpPr>
          <p:spPr>
            <a:xfrm>
              <a:off x="3965788" y="2216346"/>
              <a:ext cx="25872" cy="53021"/>
            </a:xfrm>
            <a:custGeom>
              <a:rect b="b" l="l" r="r" t="t"/>
              <a:pathLst>
                <a:path extrusionOk="0" h="397" w="195">
                  <a:moveTo>
                    <a:pt x="0" y="397"/>
                  </a:moveTo>
                  <a:cubicBezTo>
                    <a:pt x="195" y="397"/>
                    <a:pt x="195" y="397"/>
                    <a:pt x="195" y="397"/>
                  </a:cubicBezTo>
                  <a:cubicBezTo>
                    <a:pt x="158" y="28"/>
                    <a:pt x="158" y="28"/>
                    <a:pt x="158" y="28"/>
                  </a:cubicBezTo>
                  <a:cubicBezTo>
                    <a:pt x="156" y="12"/>
                    <a:pt x="142" y="0"/>
                    <a:pt x="126" y="0"/>
                  </a:cubicBezTo>
                  <a:cubicBezTo>
                    <a:pt x="69" y="0"/>
                    <a:pt x="69" y="0"/>
                    <a:pt x="69" y="0"/>
                  </a:cubicBezTo>
                  <a:cubicBezTo>
                    <a:pt x="53" y="0"/>
                    <a:pt x="39" y="12"/>
                    <a:pt x="38" y="28"/>
                  </a:cubicBezTo>
                  <a:lnTo>
                    <a:pt x="0" y="397"/>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0" name="Google Shape;7900;p62"/>
            <p:cNvSpPr/>
            <p:nvPr/>
          </p:nvSpPr>
          <p:spPr>
            <a:xfrm>
              <a:off x="3955567" y="2245092"/>
              <a:ext cx="46314" cy="24275"/>
            </a:xfrm>
            <a:custGeom>
              <a:rect b="b" l="l" r="r" t="t"/>
              <a:pathLst>
                <a:path extrusionOk="0" h="181" w="347">
                  <a:moveTo>
                    <a:pt x="0" y="181"/>
                  </a:moveTo>
                  <a:cubicBezTo>
                    <a:pt x="347" y="181"/>
                    <a:pt x="347" y="181"/>
                    <a:pt x="347" y="181"/>
                  </a:cubicBezTo>
                  <a:cubicBezTo>
                    <a:pt x="347" y="39"/>
                    <a:pt x="347" y="39"/>
                    <a:pt x="347" y="39"/>
                  </a:cubicBezTo>
                  <a:cubicBezTo>
                    <a:pt x="347" y="18"/>
                    <a:pt x="330" y="0"/>
                    <a:pt x="309" y="0"/>
                  </a:cubicBezTo>
                  <a:cubicBezTo>
                    <a:pt x="38" y="0"/>
                    <a:pt x="38" y="0"/>
                    <a:pt x="38" y="0"/>
                  </a:cubicBezTo>
                  <a:cubicBezTo>
                    <a:pt x="17" y="0"/>
                    <a:pt x="0" y="18"/>
                    <a:pt x="0" y="39"/>
                  </a:cubicBezTo>
                  <a:lnTo>
                    <a:pt x="0" y="18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1" name="Google Shape;7901;p62"/>
            <p:cNvSpPr/>
            <p:nvPr/>
          </p:nvSpPr>
          <p:spPr>
            <a:xfrm>
              <a:off x="3776700" y="2259465"/>
              <a:ext cx="240512" cy="21400"/>
            </a:xfrm>
            <a:custGeom>
              <a:rect b="b" l="l" r="r" t="t"/>
              <a:pathLst>
                <a:path extrusionOk="0" h="158" w="1795">
                  <a:moveTo>
                    <a:pt x="1795" y="131"/>
                  </a:moveTo>
                  <a:cubicBezTo>
                    <a:pt x="1795" y="28"/>
                    <a:pt x="1795" y="28"/>
                    <a:pt x="1795" y="28"/>
                  </a:cubicBezTo>
                  <a:cubicBezTo>
                    <a:pt x="1795" y="12"/>
                    <a:pt x="1782" y="0"/>
                    <a:pt x="1767" y="0"/>
                  </a:cubicBezTo>
                  <a:cubicBezTo>
                    <a:pt x="27" y="0"/>
                    <a:pt x="27" y="0"/>
                    <a:pt x="27" y="0"/>
                  </a:cubicBezTo>
                  <a:cubicBezTo>
                    <a:pt x="12" y="0"/>
                    <a:pt x="0" y="12"/>
                    <a:pt x="0" y="28"/>
                  </a:cubicBezTo>
                  <a:cubicBezTo>
                    <a:pt x="0" y="131"/>
                    <a:pt x="0" y="131"/>
                    <a:pt x="0" y="131"/>
                  </a:cubicBezTo>
                  <a:cubicBezTo>
                    <a:pt x="0" y="146"/>
                    <a:pt x="12" y="158"/>
                    <a:pt x="27" y="158"/>
                  </a:cubicBezTo>
                  <a:cubicBezTo>
                    <a:pt x="1767" y="158"/>
                    <a:pt x="1767" y="158"/>
                    <a:pt x="1767" y="158"/>
                  </a:cubicBezTo>
                  <a:cubicBezTo>
                    <a:pt x="1782" y="158"/>
                    <a:pt x="1795" y="146"/>
                    <a:pt x="1795" y="13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2" name="Google Shape;7902;p62"/>
            <p:cNvSpPr/>
            <p:nvPr/>
          </p:nvSpPr>
          <p:spPr>
            <a:xfrm>
              <a:off x="4013060" y="2259465"/>
              <a:ext cx="37690" cy="21400"/>
            </a:xfrm>
            <a:custGeom>
              <a:rect b="b" l="l" r="r" t="t"/>
              <a:pathLst>
                <a:path extrusionOk="0" h="158" w="280">
                  <a:moveTo>
                    <a:pt x="253" y="0"/>
                  </a:moveTo>
                  <a:cubicBezTo>
                    <a:pt x="0" y="0"/>
                    <a:pt x="0" y="0"/>
                    <a:pt x="0" y="0"/>
                  </a:cubicBezTo>
                  <a:cubicBezTo>
                    <a:pt x="15" y="0"/>
                    <a:pt x="27" y="12"/>
                    <a:pt x="27" y="28"/>
                  </a:cubicBezTo>
                  <a:cubicBezTo>
                    <a:pt x="27" y="131"/>
                    <a:pt x="27" y="131"/>
                    <a:pt x="27" y="131"/>
                  </a:cubicBezTo>
                  <a:cubicBezTo>
                    <a:pt x="27" y="146"/>
                    <a:pt x="15" y="158"/>
                    <a:pt x="0" y="158"/>
                  </a:cubicBezTo>
                  <a:cubicBezTo>
                    <a:pt x="253" y="158"/>
                    <a:pt x="253" y="158"/>
                    <a:pt x="253" y="158"/>
                  </a:cubicBezTo>
                  <a:cubicBezTo>
                    <a:pt x="268" y="158"/>
                    <a:pt x="280" y="146"/>
                    <a:pt x="280" y="131"/>
                  </a:cubicBezTo>
                  <a:cubicBezTo>
                    <a:pt x="280" y="28"/>
                    <a:pt x="280" y="28"/>
                    <a:pt x="280" y="28"/>
                  </a:cubicBezTo>
                  <a:cubicBezTo>
                    <a:pt x="280" y="12"/>
                    <a:pt x="268" y="0"/>
                    <a:pt x="253"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3" name="Google Shape;7903;p62"/>
            <p:cNvSpPr/>
            <p:nvPr/>
          </p:nvSpPr>
          <p:spPr>
            <a:xfrm>
              <a:off x="3967385" y="2169713"/>
              <a:ext cx="23100" cy="231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4" name="Google Shape;7904;p62"/>
            <p:cNvSpPr/>
            <p:nvPr/>
          </p:nvSpPr>
          <p:spPr>
            <a:xfrm>
              <a:off x="3953970" y="2008732"/>
              <a:ext cx="64200" cy="91670"/>
            </a:xfrm>
            <a:custGeom>
              <a:rect b="b" l="l" r="r" t="t"/>
              <a:pathLst>
                <a:path extrusionOk="0" h="684" w="478">
                  <a:moveTo>
                    <a:pt x="478" y="342"/>
                  </a:moveTo>
                  <a:cubicBezTo>
                    <a:pt x="478" y="189"/>
                    <a:pt x="385" y="58"/>
                    <a:pt x="253" y="2"/>
                  </a:cubicBezTo>
                  <a:cubicBezTo>
                    <a:pt x="249" y="0"/>
                    <a:pt x="244" y="0"/>
                    <a:pt x="239" y="1"/>
                  </a:cubicBezTo>
                  <a:cubicBezTo>
                    <a:pt x="100" y="51"/>
                    <a:pt x="0" y="185"/>
                    <a:pt x="0" y="342"/>
                  </a:cubicBezTo>
                  <a:cubicBezTo>
                    <a:pt x="0" y="499"/>
                    <a:pt x="100" y="632"/>
                    <a:pt x="239" y="682"/>
                  </a:cubicBezTo>
                  <a:cubicBezTo>
                    <a:pt x="244" y="684"/>
                    <a:pt x="249" y="684"/>
                    <a:pt x="253" y="682"/>
                  </a:cubicBezTo>
                  <a:cubicBezTo>
                    <a:pt x="385" y="626"/>
                    <a:pt x="478" y="495"/>
                    <a:pt x="478" y="34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5" name="Google Shape;7905;p62"/>
            <p:cNvSpPr/>
            <p:nvPr/>
          </p:nvSpPr>
          <p:spPr>
            <a:xfrm>
              <a:off x="3985591" y="2006177"/>
              <a:ext cx="65479" cy="96779"/>
            </a:xfrm>
            <a:custGeom>
              <a:rect b="b" l="l" r="r" t="t"/>
              <a:pathLst>
                <a:path extrusionOk="0" h="723" w="488">
                  <a:moveTo>
                    <a:pt x="126" y="0"/>
                  </a:moveTo>
                  <a:cubicBezTo>
                    <a:pt x="82" y="0"/>
                    <a:pt x="39" y="8"/>
                    <a:pt x="0" y="23"/>
                  </a:cubicBezTo>
                  <a:cubicBezTo>
                    <a:pt x="137" y="75"/>
                    <a:pt x="235" y="207"/>
                    <a:pt x="235" y="362"/>
                  </a:cubicBezTo>
                  <a:cubicBezTo>
                    <a:pt x="235" y="517"/>
                    <a:pt x="137" y="649"/>
                    <a:pt x="0" y="701"/>
                  </a:cubicBezTo>
                  <a:cubicBezTo>
                    <a:pt x="39" y="715"/>
                    <a:pt x="82" y="723"/>
                    <a:pt x="126" y="723"/>
                  </a:cubicBezTo>
                  <a:cubicBezTo>
                    <a:pt x="326" y="723"/>
                    <a:pt x="488" y="562"/>
                    <a:pt x="488" y="362"/>
                  </a:cubicBezTo>
                  <a:cubicBezTo>
                    <a:pt x="488" y="162"/>
                    <a:pt x="326" y="0"/>
                    <a:pt x="126"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6" name="Google Shape;7906;p62"/>
            <p:cNvSpPr/>
            <p:nvPr/>
          </p:nvSpPr>
          <p:spPr>
            <a:xfrm>
              <a:off x="3968343" y="2020550"/>
              <a:ext cx="68100" cy="681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7" name="Google Shape;7907;p62"/>
            <p:cNvSpPr/>
            <p:nvPr/>
          </p:nvSpPr>
          <p:spPr>
            <a:xfrm>
              <a:off x="3998367" y="2030771"/>
              <a:ext cx="19484" cy="28107"/>
            </a:xfrm>
            <a:custGeom>
              <a:rect b="b" l="l" r="r" t="t"/>
              <a:pathLst>
                <a:path extrusionOk="0" h="209" w="147">
                  <a:moveTo>
                    <a:pt x="42" y="209"/>
                  </a:moveTo>
                  <a:cubicBezTo>
                    <a:pt x="19" y="209"/>
                    <a:pt x="0" y="190"/>
                    <a:pt x="0" y="167"/>
                  </a:cubicBezTo>
                  <a:cubicBezTo>
                    <a:pt x="0" y="31"/>
                    <a:pt x="0" y="31"/>
                    <a:pt x="0" y="31"/>
                  </a:cubicBezTo>
                  <a:cubicBezTo>
                    <a:pt x="0" y="14"/>
                    <a:pt x="14" y="0"/>
                    <a:pt x="31" y="0"/>
                  </a:cubicBezTo>
                  <a:cubicBezTo>
                    <a:pt x="48" y="0"/>
                    <a:pt x="62" y="14"/>
                    <a:pt x="62" y="31"/>
                  </a:cubicBezTo>
                  <a:cubicBezTo>
                    <a:pt x="62" y="147"/>
                    <a:pt x="62" y="147"/>
                    <a:pt x="62" y="147"/>
                  </a:cubicBezTo>
                  <a:cubicBezTo>
                    <a:pt x="116" y="147"/>
                    <a:pt x="116" y="147"/>
                    <a:pt x="116" y="147"/>
                  </a:cubicBezTo>
                  <a:cubicBezTo>
                    <a:pt x="116" y="147"/>
                    <a:pt x="116" y="147"/>
                    <a:pt x="116" y="147"/>
                  </a:cubicBezTo>
                  <a:cubicBezTo>
                    <a:pt x="133" y="147"/>
                    <a:pt x="147" y="161"/>
                    <a:pt x="147" y="178"/>
                  </a:cubicBezTo>
                  <a:cubicBezTo>
                    <a:pt x="147" y="195"/>
                    <a:pt x="133" y="209"/>
                    <a:pt x="116" y="209"/>
                  </a:cubicBezTo>
                  <a:lnTo>
                    <a:pt x="42" y="20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08" name="Google Shape;7908;p62"/>
          <p:cNvGrpSpPr/>
          <p:nvPr/>
        </p:nvGrpSpPr>
        <p:grpSpPr>
          <a:xfrm>
            <a:off x="2490315" y="1983054"/>
            <a:ext cx="219399" cy="296668"/>
            <a:chOff x="2490315" y="1983054"/>
            <a:chExt cx="219399" cy="296668"/>
          </a:xfrm>
        </p:grpSpPr>
        <p:sp>
          <p:nvSpPr>
            <p:cNvPr id="7909" name="Google Shape;7909;p62"/>
            <p:cNvSpPr/>
            <p:nvPr/>
          </p:nvSpPr>
          <p:spPr>
            <a:xfrm>
              <a:off x="2490315" y="1983054"/>
              <a:ext cx="219399" cy="296668"/>
            </a:xfrm>
            <a:custGeom>
              <a:rect b="b" l="l" r="r" t="t"/>
              <a:pathLst>
                <a:path extrusionOk="0" h="2048" w="1515">
                  <a:moveTo>
                    <a:pt x="93" y="2048"/>
                  </a:moveTo>
                  <a:cubicBezTo>
                    <a:pt x="1423" y="2048"/>
                    <a:pt x="1423" y="2048"/>
                    <a:pt x="1423" y="2048"/>
                  </a:cubicBezTo>
                  <a:cubicBezTo>
                    <a:pt x="1474" y="2048"/>
                    <a:pt x="1515" y="2006"/>
                    <a:pt x="1515" y="1955"/>
                  </a:cubicBezTo>
                  <a:cubicBezTo>
                    <a:pt x="1515" y="92"/>
                    <a:pt x="1515" y="92"/>
                    <a:pt x="1515" y="92"/>
                  </a:cubicBezTo>
                  <a:cubicBezTo>
                    <a:pt x="1515" y="41"/>
                    <a:pt x="1474" y="0"/>
                    <a:pt x="1423" y="0"/>
                  </a:cubicBezTo>
                  <a:cubicBezTo>
                    <a:pt x="489" y="0"/>
                    <a:pt x="489" y="0"/>
                    <a:pt x="489" y="0"/>
                  </a:cubicBezTo>
                  <a:cubicBezTo>
                    <a:pt x="449" y="0"/>
                    <a:pt x="411" y="16"/>
                    <a:pt x="382" y="44"/>
                  </a:cubicBezTo>
                  <a:cubicBezTo>
                    <a:pt x="45" y="358"/>
                    <a:pt x="45" y="358"/>
                    <a:pt x="45" y="358"/>
                  </a:cubicBezTo>
                  <a:cubicBezTo>
                    <a:pt x="16" y="387"/>
                    <a:pt x="0" y="425"/>
                    <a:pt x="0" y="466"/>
                  </a:cubicBezTo>
                  <a:cubicBezTo>
                    <a:pt x="0" y="1955"/>
                    <a:pt x="0" y="1955"/>
                    <a:pt x="0" y="1955"/>
                  </a:cubicBezTo>
                  <a:cubicBezTo>
                    <a:pt x="0" y="2006"/>
                    <a:pt x="42" y="2048"/>
                    <a:pt x="93" y="204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0" name="Google Shape;7910;p62"/>
            <p:cNvSpPr/>
            <p:nvPr/>
          </p:nvSpPr>
          <p:spPr>
            <a:xfrm>
              <a:off x="2678320" y="1983054"/>
              <a:ext cx="31392" cy="296668"/>
            </a:xfrm>
            <a:custGeom>
              <a:rect b="b" l="l" r="r" t="t"/>
              <a:pathLst>
                <a:path extrusionOk="0" h="2048" w="217">
                  <a:moveTo>
                    <a:pt x="125" y="0"/>
                  </a:moveTo>
                  <a:cubicBezTo>
                    <a:pt x="0" y="0"/>
                    <a:pt x="0" y="0"/>
                    <a:pt x="0" y="0"/>
                  </a:cubicBezTo>
                  <a:cubicBezTo>
                    <a:pt x="51" y="0"/>
                    <a:pt x="93" y="41"/>
                    <a:pt x="93" y="92"/>
                  </a:cubicBezTo>
                  <a:cubicBezTo>
                    <a:pt x="93" y="1955"/>
                    <a:pt x="93" y="1955"/>
                    <a:pt x="93" y="1955"/>
                  </a:cubicBezTo>
                  <a:cubicBezTo>
                    <a:pt x="93" y="2006"/>
                    <a:pt x="51" y="2048"/>
                    <a:pt x="0" y="2048"/>
                  </a:cubicBezTo>
                  <a:cubicBezTo>
                    <a:pt x="125" y="2048"/>
                    <a:pt x="125" y="2048"/>
                    <a:pt x="125" y="2048"/>
                  </a:cubicBezTo>
                  <a:cubicBezTo>
                    <a:pt x="176" y="2048"/>
                    <a:pt x="217" y="2006"/>
                    <a:pt x="217" y="1955"/>
                  </a:cubicBezTo>
                  <a:cubicBezTo>
                    <a:pt x="217" y="92"/>
                    <a:pt x="217" y="92"/>
                    <a:pt x="217" y="92"/>
                  </a:cubicBezTo>
                  <a:cubicBezTo>
                    <a:pt x="217" y="41"/>
                    <a:pt x="176" y="0"/>
                    <a:pt x="125"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1" name="Google Shape;7911;p62"/>
            <p:cNvSpPr/>
            <p:nvPr/>
          </p:nvSpPr>
          <p:spPr>
            <a:xfrm>
              <a:off x="2490660" y="1983399"/>
              <a:ext cx="67613" cy="64163"/>
            </a:xfrm>
            <a:custGeom>
              <a:rect b="b" l="l" r="r" t="t"/>
              <a:pathLst>
                <a:path extrusionOk="0" h="445" w="469">
                  <a:moveTo>
                    <a:pt x="348" y="445"/>
                  </a:moveTo>
                  <a:cubicBezTo>
                    <a:pt x="415" y="445"/>
                    <a:pt x="469" y="391"/>
                    <a:pt x="469" y="324"/>
                  </a:cubicBezTo>
                  <a:cubicBezTo>
                    <a:pt x="469" y="0"/>
                    <a:pt x="469" y="0"/>
                    <a:pt x="469" y="0"/>
                  </a:cubicBezTo>
                  <a:cubicBezTo>
                    <a:pt x="435" y="4"/>
                    <a:pt x="404" y="19"/>
                    <a:pt x="380" y="43"/>
                  </a:cubicBezTo>
                  <a:cubicBezTo>
                    <a:pt x="43" y="357"/>
                    <a:pt x="43" y="357"/>
                    <a:pt x="43" y="357"/>
                  </a:cubicBezTo>
                  <a:cubicBezTo>
                    <a:pt x="19" y="381"/>
                    <a:pt x="4" y="412"/>
                    <a:pt x="0" y="445"/>
                  </a:cubicBezTo>
                  <a:cubicBezTo>
                    <a:pt x="348" y="445"/>
                    <a:pt x="348" y="445"/>
                    <a:pt x="348" y="44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2" name="Google Shape;7912;p62"/>
            <p:cNvSpPr/>
            <p:nvPr/>
          </p:nvSpPr>
          <p:spPr>
            <a:xfrm>
              <a:off x="2623126" y="2234878"/>
              <a:ext cx="55194" cy="11729"/>
            </a:xfrm>
            <a:custGeom>
              <a:rect b="b" l="l" r="r" t="t"/>
              <a:pathLst>
                <a:path extrusionOk="0" h="79" w="382">
                  <a:moveTo>
                    <a:pt x="350" y="79"/>
                  </a:moveTo>
                  <a:cubicBezTo>
                    <a:pt x="319" y="79"/>
                    <a:pt x="302" y="73"/>
                    <a:pt x="288" y="69"/>
                  </a:cubicBezTo>
                  <a:cubicBezTo>
                    <a:pt x="276" y="65"/>
                    <a:pt x="266" y="62"/>
                    <a:pt x="244" y="62"/>
                  </a:cubicBezTo>
                  <a:cubicBezTo>
                    <a:pt x="222" y="62"/>
                    <a:pt x="213" y="65"/>
                    <a:pt x="200" y="69"/>
                  </a:cubicBezTo>
                  <a:cubicBezTo>
                    <a:pt x="186" y="73"/>
                    <a:pt x="169" y="79"/>
                    <a:pt x="138" y="79"/>
                  </a:cubicBezTo>
                  <a:cubicBezTo>
                    <a:pt x="106" y="79"/>
                    <a:pt x="90" y="73"/>
                    <a:pt x="75" y="69"/>
                  </a:cubicBezTo>
                  <a:cubicBezTo>
                    <a:pt x="63" y="65"/>
                    <a:pt x="53" y="62"/>
                    <a:pt x="32" y="62"/>
                  </a:cubicBezTo>
                  <a:cubicBezTo>
                    <a:pt x="14" y="62"/>
                    <a:pt x="0" y="48"/>
                    <a:pt x="0" y="31"/>
                  </a:cubicBezTo>
                  <a:cubicBezTo>
                    <a:pt x="0" y="14"/>
                    <a:pt x="14" y="0"/>
                    <a:pt x="32" y="0"/>
                  </a:cubicBezTo>
                  <a:cubicBezTo>
                    <a:pt x="63" y="0"/>
                    <a:pt x="79" y="5"/>
                    <a:pt x="94" y="9"/>
                  </a:cubicBezTo>
                  <a:cubicBezTo>
                    <a:pt x="106" y="13"/>
                    <a:pt x="116" y="16"/>
                    <a:pt x="138" y="16"/>
                  </a:cubicBezTo>
                  <a:cubicBezTo>
                    <a:pt x="160" y="16"/>
                    <a:pt x="169" y="13"/>
                    <a:pt x="182" y="9"/>
                  </a:cubicBezTo>
                  <a:cubicBezTo>
                    <a:pt x="196" y="5"/>
                    <a:pt x="213" y="0"/>
                    <a:pt x="244" y="0"/>
                  </a:cubicBezTo>
                  <a:cubicBezTo>
                    <a:pt x="275" y="0"/>
                    <a:pt x="292" y="5"/>
                    <a:pt x="307" y="9"/>
                  </a:cubicBezTo>
                  <a:cubicBezTo>
                    <a:pt x="319" y="13"/>
                    <a:pt x="329" y="16"/>
                    <a:pt x="350" y="16"/>
                  </a:cubicBezTo>
                  <a:cubicBezTo>
                    <a:pt x="368" y="16"/>
                    <a:pt x="382" y="30"/>
                    <a:pt x="382" y="47"/>
                  </a:cubicBezTo>
                  <a:cubicBezTo>
                    <a:pt x="382" y="65"/>
                    <a:pt x="368" y="79"/>
                    <a:pt x="350" y="7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3" name="Google Shape;7913;p62"/>
            <p:cNvSpPr/>
            <p:nvPr/>
          </p:nvSpPr>
          <p:spPr>
            <a:xfrm>
              <a:off x="2524811" y="2234878"/>
              <a:ext cx="55539" cy="11729"/>
            </a:xfrm>
            <a:custGeom>
              <a:rect b="b" l="l" r="r" t="t"/>
              <a:pathLst>
                <a:path extrusionOk="0" h="79" w="382">
                  <a:moveTo>
                    <a:pt x="350" y="79"/>
                  </a:moveTo>
                  <a:cubicBezTo>
                    <a:pt x="319" y="79"/>
                    <a:pt x="303" y="73"/>
                    <a:pt x="288" y="69"/>
                  </a:cubicBezTo>
                  <a:cubicBezTo>
                    <a:pt x="276" y="65"/>
                    <a:pt x="266" y="62"/>
                    <a:pt x="244" y="62"/>
                  </a:cubicBezTo>
                  <a:cubicBezTo>
                    <a:pt x="222" y="62"/>
                    <a:pt x="213" y="65"/>
                    <a:pt x="200" y="69"/>
                  </a:cubicBezTo>
                  <a:cubicBezTo>
                    <a:pt x="186" y="73"/>
                    <a:pt x="169" y="79"/>
                    <a:pt x="138" y="79"/>
                  </a:cubicBezTo>
                  <a:cubicBezTo>
                    <a:pt x="107" y="79"/>
                    <a:pt x="90" y="73"/>
                    <a:pt x="75" y="69"/>
                  </a:cubicBezTo>
                  <a:cubicBezTo>
                    <a:pt x="63" y="65"/>
                    <a:pt x="53" y="62"/>
                    <a:pt x="32" y="62"/>
                  </a:cubicBezTo>
                  <a:cubicBezTo>
                    <a:pt x="14" y="62"/>
                    <a:pt x="0" y="48"/>
                    <a:pt x="0" y="31"/>
                  </a:cubicBezTo>
                  <a:cubicBezTo>
                    <a:pt x="0" y="14"/>
                    <a:pt x="14" y="0"/>
                    <a:pt x="32" y="0"/>
                  </a:cubicBezTo>
                  <a:cubicBezTo>
                    <a:pt x="63" y="0"/>
                    <a:pt x="79" y="5"/>
                    <a:pt x="94" y="9"/>
                  </a:cubicBezTo>
                  <a:cubicBezTo>
                    <a:pt x="106" y="13"/>
                    <a:pt x="116" y="16"/>
                    <a:pt x="138" y="16"/>
                  </a:cubicBezTo>
                  <a:cubicBezTo>
                    <a:pt x="160" y="16"/>
                    <a:pt x="169" y="13"/>
                    <a:pt x="182" y="9"/>
                  </a:cubicBezTo>
                  <a:cubicBezTo>
                    <a:pt x="196" y="5"/>
                    <a:pt x="213" y="0"/>
                    <a:pt x="244" y="0"/>
                  </a:cubicBezTo>
                  <a:cubicBezTo>
                    <a:pt x="275" y="0"/>
                    <a:pt x="292" y="5"/>
                    <a:pt x="307" y="9"/>
                  </a:cubicBezTo>
                  <a:cubicBezTo>
                    <a:pt x="319" y="13"/>
                    <a:pt x="329" y="16"/>
                    <a:pt x="350" y="16"/>
                  </a:cubicBezTo>
                  <a:cubicBezTo>
                    <a:pt x="368" y="16"/>
                    <a:pt x="382" y="30"/>
                    <a:pt x="382" y="47"/>
                  </a:cubicBezTo>
                  <a:cubicBezTo>
                    <a:pt x="382" y="65"/>
                    <a:pt x="368" y="79"/>
                    <a:pt x="350" y="7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4" name="Google Shape;7914;p62"/>
            <p:cNvSpPr/>
            <p:nvPr/>
          </p:nvSpPr>
          <p:spPr>
            <a:xfrm>
              <a:off x="2633130" y="2040318"/>
              <a:ext cx="44501" cy="8969"/>
            </a:xfrm>
            <a:custGeom>
              <a:rect b="b" l="l" r="r" t="t"/>
              <a:pathLst>
                <a:path extrusionOk="0" h="62" w="308">
                  <a:moveTo>
                    <a:pt x="277" y="62"/>
                  </a:moveTo>
                  <a:cubicBezTo>
                    <a:pt x="32" y="62"/>
                    <a:pt x="32" y="62"/>
                    <a:pt x="32" y="62"/>
                  </a:cubicBezTo>
                  <a:cubicBezTo>
                    <a:pt x="14" y="62"/>
                    <a:pt x="0" y="48"/>
                    <a:pt x="0" y="31"/>
                  </a:cubicBezTo>
                  <a:cubicBezTo>
                    <a:pt x="0" y="13"/>
                    <a:pt x="14" y="0"/>
                    <a:pt x="32" y="0"/>
                  </a:cubicBezTo>
                  <a:cubicBezTo>
                    <a:pt x="277" y="0"/>
                    <a:pt x="277" y="0"/>
                    <a:pt x="277" y="0"/>
                  </a:cubicBezTo>
                  <a:cubicBezTo>
                    <a:pt x="294" y="0"/>
                    <a:pt x="308" y="13"/>
                    <a:pt x="308" y="31"/>
                  </a:cubicBezTo>
                  <a:cubicBezTo>
                    <a:pt x="308" y="48"/>
                    <a:pt x="294" y="62"/>
                    <a:pt x="277"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5" name="Google Shape;7915;p62"/>
            <p:cNvSpPr/>
            <p:nvPr/>
          </p:nvSpPr>
          <p:spPr>
            <a:xfrm>
              <a:off x="2522397" y="2066536"/>
              <a:ext cx="155234" cy="8969"/>
            </a:xfrm>
            <a:custGeom>
              <a:rect b="b" l="l" r="r" t="t"/>
              <a:pathLst>
                <a:path extrusionOk="0" h="62" w="1072">
                  <a:moveTo>
                    <a:pt x="1041" y="62"/>
                  </a:moveTo>
                  <a:cubicBezTo>
                    <a:pt x="31" y="62"/>
                    <a:pt x="31" y="62"/>
                    <a:pt x="31" y="62"/>
                  </a:cubicBezTo>
                  <a:cubicBezTo>
                    <a:pt x="14" y="62"/>
                    <a:pt x="0" y="48"/>
                    <a:pt x="0" y="31"/>
                  </a:cubicBezTo>
                  <a:cubicBezTo>
                    <a:pt x="0" y="14"/>
                    <a:pt x="14" y="0"/>
                    <a:pt x="31" y="0"/>
                  </a:cubicBezTo>
                  <a:cubicBezTo>
                    <a:pt x="1041" y="0"/>
                    <a:pt x="1041" y="0"/>
                    <a:pt x="1041" y="0"/>
                  </a:cubicBezTo>
                  <a:cubicBezTo>
                    <a:pt x="1058" y="0"/>
                    <a:pt x="1072" y="14"/>
                    <a:pt x="1072" y="31"/>
                  </a:cubicBezTo>
                  <a:cubicBezTo>
                    <a:pt x="1072" y="48"/>
                    <a:pt x="1058" y="62"/>
                    <a:pt x="1041"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6" name="Google Shape;7916;p62"/>
            <p:cNvSpPr/>
            <p:nvPr/>
          </p:nvSpPr>
          <p:spPr>
            <a:xfrm>
              <a:off x="2522397" y="2091373"/>
              <a:ext cx="155234" cy="8969"/>
            </a:xfrm>
            <a:custGeom>
              <a:rect b="b" l="l" r="r" t="t"/>
              <a:pathLst>
                <a:path extrusionOk="0" h="62" w="1072">
                  <a:moveTo>
                    <a:pt x="1041" y="62"/>
                  </a:moveTo>
                  <a:cubicBezTo>
                    <a:pt x="31" y="62"/>
                    <a:pt x="31" y="62"/>
                    <a:pt x="31" y="62"/>
                  </a:cubicBezTo>
                  <a:cubicBezTo>
                    <a:pt x="14" y="62"/>
                    <a:pt x="0" y="48"/>
                    <a:pt x="0" y="31"/>
                  </a:cubicBezTo>
                  <a:cubicBezTo>
                    <a:pt x="0" y="14"/>
                    <a:pt x="14" y="0"/>
                    <a:pt x="31" y="0"/>
                  </a:cubicBezTo>
                  <a:cubicBezTo>
                    <a:pt x="1041" y="0"/>
                    <a:pt x="1041" y="0"/>
                    <a:pt x="1041" y="0"/>
                  </a:cubicBezTo>
                  <a:cubicBezTo>
                    <a:pt x="1058" y="0"/>
                    <a:pt x="1072" y="14"/>
                    <a:pt x="1072" y="31"/>
                  </a:cubicBezTo>
                  <a:cubicBezTo>
                    <a:pt x="1072" y="48"/>
                    <a:pt x="1058" y="62"/>
                    <a:pt x="1041"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7" name="Google Shape;7917;p62"/>
            <p:cNvSpPr/>
            <p:nvPr/>
          </p:nvSpPr>
          <p:spPr>
            <a:xfrm>
              <a:off x="2522397" y="2116555"/>
              <a:ext cx="47260" cy="8969"/>
            </a:xfrm>
            <a:custGeom>
              <a:rect b="b" l="l" r="r" t="t"/>
              <a:pathLst>
                <a:path extrusionOk="0" h="62" w="327">
                  <a:moveTo>
                    <a:pt x="296" y="62"/>
                  </a:moveTo>
                  <a:cubicBezTo>
                    <a:pt x="31" y="62"/>
                    <a:pt x="31" y="62"/>
                    <a:pt x="31" y="62"/>
                  </a:cubicBezTo>
                  <a:cubicBezTo>
                    <a:pt x="14" y="62"/>
                    <a:pt x="0" y="48"/>
                    <a:pt x="0" y="31"/>
                  </a:cubicBezTo>
                  <a:cubicBezTo>
                    <a:pt x="0" y="14"/>
                    <a:pt x="14" y="0"/>
                    <a:pt x="31" y="0"/>
                  </a:cubicBezTo>
                  <a:cubicBezTo>
                    <a:pt x="296" y="0"/>
                    <a:pt x="296" y="0"/>
                    <a:pt x="296" y="0"/>
                  </a:cubicBezTo>
                  <a:cubicBezTo>
                    <a:pt x="313" y="0"/>
                    <a:pt x="327" y="14"/>
                    <a:pt x="327" y="31"/>
                  </a:cubicBezTo>
                  <a:cubicBezTo>
                    <a:pt x="327" y="48"/>
                    <a:pt x="313" y="62"/>
                    <a:pt x="296"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8" name="Google Shape;7918;p62"/>
            <p:cNvSpPr/>
            <p:nvPr/>
          </p:nvSpPr>
          <p:spPr>
            <a:xfrm>
              <a:off x="2522397" y="2141048"/>
              <a:ext cx="47260" cy="9314"/>
            </a:xfrm>
            <a:custGeom>
              <a:rect b="b" l="l" r="r" t="t"/>
              <a:pathLst>
                <a:path extrusionOk="0" h="63" w="327">
                  <a:moveTo>
                    <a:pt x="296" y="63"/>
                  </a:moveTo>
                  <a:cubicBezTo>
                    <a:pt x="31" y="63"/>
                    <a:pt x="31" y="63"/>
                    <a:pt x="31" y="63"/>
                  </a:cubicBezTo>
                  <a:cubicBezTo>
                    <a:pt x="14" y="63"/>
                    <a:pt x="0" y="49"/>
                    <a:pt x="0" y="32"/>
                  </a:cubicBezTo>
                  <a:cubicBezTo>
                    <a:pt x="0" y="14"/>
                    <a:pt x="14" y="0"/>
                    <a:pt x="31" y="0"/>
                  </a:cubicBezTo>
                  <a:cubicBezTo>
                    <a:pt x="296" y="0"/>
                    <a:pt x="296" y="0"/>
                    <a:pt x="296" y="0"/>
                  </a:cubicBezTo>
                  <a:cubicBezTo>
                    <a:pt x="313" y="0"/>
                    <a:pt x="327" y="14"/>
                    <a:pt x="327" y="32"/>
                  </a:cubicBezTo>
                  <a:cubicBezTo>
                    <a:pt x="327" y="49"/>
                    <a:pt x="313" y="63"/>
                    <a:pt x="296" y="6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9" name="Google Shape;7919;p62"/>
            <p:cNvSpPr/>
            <p:nvPr/>
          </p:nvSpPr>
          <p:spPr>
            <a:xfrm>
              <a:off x="2522397" y="2166230"/>
              <a:ext cx="47260" cy="8969"/>
            </a:xfrm>
            <a:custGeom>
              <a:rect b="b" l="l" r="r" t="t"/>
              <a:pathLst>
                <a:path extrusionOk="0" h="63" w="327">
                  <a:moveTo>
                    <a:pt x="296" y="63"/>
                  </a:moveTo>
                  <a:cubicBezTo>
                    <a:pt x="31" y="63"/>
                    <a:pt x="31" y="63"/>
                    <a:pt x="31" y="63"/>
                  </a:cubicBezTo>
                  <a:cubicBezTo>
                    <a:pt x="14" y="63"/>
                    <a:pt x="0" y="49"/>
                    <a:pt x="0" y="31"/>
                  </a:cubicBezTo>
                  <a:cubicBezTo>
                    <a:pt x="0" y="14"/>
                    <a:pt x="14" y="0"/>
                    <a:pt x="31" y="0"/>
                  </a:cubicBezTo>
                  <a:cubicBezTo>
                    <a:pt x="296" y="0"/>
                    <a:pt x="296" y="0"/>
                    <a:pt x="296" y="0"/>
                  </a:cubicBezTo>
                  <a:cubicBezTo>
                    <a:pt x="313" y="0"/>
                    <a:pt x="327" y="14"/>
                    <a:pt x="327" y="31"/>
                  </a:cubicBezTo>
                  <a:cubicBezTo>
                    <a:pt x="327" y="49"/>
                    <a:pt x="313" y="63"/>
                    <a:pt x="296" y="6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0" name="Google Shape;7920;p62"/>
            <p:cNvSpPr/>
            <p:nvPr/>
          </p:nvSpPr>
          <p:spPr>
            <a:xfrm>
              <a:off x="2522397" y="2189343"/>
              <a:ext cx="47260" cy="8969"/>
            </a:xfrm>
            <a:custGeom>
              <a:rect b="b" l="l" r="r" t="t"/>
              <a:pathLst>
                <a:path extrusionOk="0" h="62" w="327">
                  <a:moveTo>
                    <a:pt x="296" y="62"/>
                  </a:moveTo>
                  <a:cubicBezTo>
                    <a:pt x="31" y="62"/>
                    <a:pt x="31" y="62"/>
                    <a:pt x="31" y="62"/>
                  </a:cubicBezTo>
                  <a:cubicBezTo>
                    <a:pt x="14" y="62"/>
                    <a:pt x="0" y="48"/>
                    <a:pt x="0" y="31"/>
                  </a:cubicBezTo>
                  <a:cubicBezTo>
                    <a:pt x="0" y="14"/>
                    <a:pt x="14" y="0"/>
                    <a:pt x="31" y="0"/>
                  </a:cubicBezTo>
                  <a:cubicBezTo>
                    <a:pt x="296" y="0"/>
                    <a:pt x="296" y="0"/>
                    <a:pt x="296" y="0"/>
                  </a:cubicBezTo>
                  <a:cubicBezTo>
                    <a:pt x="313" y="0"/>
                    <a:pt x="327" y="14"/>
                    <a:pt x="327" y="31"/>
                  </a:cubicBezTo>
                  <a:cubicBezTo>
                    <a:pt x="327" y="48"/>
                    <a:pt x="313" y="62"/>
                    <a:pt x="296"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1" name="Google Shape;7921;p62"/>
            <p:cNvSpPr/>
            <p:nvPr/>
          </p:nvSpPr>
          <p:spPr>
            <a:xfrm>
              <a:off x="2594494" y="2121385"/>
              <a:ext cx="78600" cy="789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2" name="Google Shape;7922;p62"/>
            <p:cNvSpPr/>
            <p:nvPr/>
          </p:nvSpPr>
          <p:spPr>
            <a:xfrm>
              <a:off x="2626576" y="2121385"/>
              <a:ext cx="46570" cy="78997"/>
            </a:xfrm>
            <a:custGeom>
              <a:rect b="b" l="l" r="r" t="t"/>
              <a:pathLst>
                <a:path extrusionOk="0" h="544" w="322">
                  <a:moveTo>
                    <a:pt x="50" y="0"/>
                  </a:moveTo>
                  <a:cubicBezTo>
                    <a:pt x="33" y="0"/>
                    <a:pt x="16" y="1"/>
                    <a:pt x="0" y="4"/>
                  </a:cubicBezTo>
                  <a:cubicBezTo>
                    <a:pt x="127" y="28"/>
                    <a:pt x="222" y="138"/>
                    <a:pt x="222" y="272"/>
                  </a:cubicBezTo>
                  <a:cubicBezTo>
                    <a:pt x="222" y="405"/>
                    <a:pt x="127" y="516"/>
                    <a:pt x="0" y="539"/>
                  </a:cubicBezTo>
                  <a:cubicBezTo>
                    <a:pt x="16" y="542"/>
                    <a:pt x="33" y="544"/>
                    <a:pt x="50" y="544"/>
                  </a:cubicBezTo>
                  <a:cubicBezTo>
                    <a:pt x="200" y="544"/>
                    <a:pt x="322" y="422"/>
                    <a:pt x="322" y="272"/>
                  </a:cubicBezTo>
                  <a:cubicBezTo>
                    <a:pt x="322" y="121"/>
                    <a:pt x="200" y="0"/>
                    <a:pt x="5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3" name="Google Shape;7923;p62"/>
            <p:cNvSpPr/>
            <p:nvPr/>
          </p:nvSpPr>
          <p:spPr>
            <a:xfrm>
              <a:off x="2612087" y="2143117"/>
              <a:ext cx="43466" cy="57264"/>
            </a:xfrm>
            <a:custGeom>
              <a:rect b="b" l="l" r="r" t="t"/>
              <a:pathLst>
                <a:path extrusionOk="0" h="395" w="299">
                  <a:moveTo>
                    <a:pt x="195" y="30"/>
                  </a:moveTo>
                  <a:cubicBezTo>
                    <a:pt x="195" y="130"/>
                    <a:pt x="195" y="130"/>
                    <a:pt x="195" y="130"/>
                  </a:cubicBezTo>
                  <a:cubicBezTo>
                    <a:pt x="195" y="138"/>
                    <a:pt x="191" y="146"/>
                    <a:pt x="183" y="150"/>
                  </a:cubicBezTo>
                  <a:cubicBezTo>
                    <a:pt x="159" y="162"/>
                    <a:pt x="159" y="162"/>
                    <a:pt x="159" y="162"/>
                  </a:cubicBezTo>
                  <a:cubicBezTo>
                    <a:pt x="153" y="165"/>
                    <a:pt x="145" y="165"/>
                    <a:pt x="139" y="162"/>
                  </a:cubicBezTo>
                  <a:cubicBezTo>
                    <a:pt x="114" y="150"/>
                    <a:pt x="114" y="150"/>
                    <a:pt x="114" y="150"/>
                  </a:cubicBezTo>
                  <a:cubicBezTo>
                    <a:pt x="106" y="146"/>
                    <a:pt x="101" y="138"/>
                    <a:pt x="101" y="129"/>
                  </a:cubicBezTo>
                  <a:cubicBezTo>
                    <a:pt x="101" y="31"/>
                    <a:pt x="101" y="31"/>
                    <a:pt x="101" y="31"/>
                  </a:cubicBezTo>
                  <a:cubicBezTo>
                    <a:pt x="101" y="13"/>
                    <a:pt x="81" y="1"/>
                    <a:pt x="66" y="12"/>
                  </a:cubicBezTo>
                  <a:cubicBezTo>
                    <a:pt x="26" y="38"/>
                    <a:pt x="0" y="84"/>
                    <a:pt x="0" y="135"/>
                  </a:cubicBezTo>
                  <a:cubicBezTo>
                    <a:pt x="0" y="194"/>
                    <a:pt x="33" y="244"/>
                    <a:pt x="82" y="269"/>
                  </a:cubicBezTo>
                  <a:cubicBezTo>
                    <a:pt x="90" y="273"/>
                    <a:pt x="95" y="281"/>
                    <a:pt x="95" y="289"/>
                  </a:cubicBezTo>
                  <a:cubicBezTo>
                    <a:pt x="95" y="389"/>
                    <a:pt x="95" y="389"/>
                    <a:pt x="95" y="389"/>
                  </a:cubicBezTo>
                  <a:cubicBezTo>
                    <a:pt x="112" y="393"/>
                    <a:pt x="130" y="395"/>
                    <a:pt x="149" y="395"/>
                  </a:cubicBezTo>
                  <a:cubicBezTo>
                    <a:pt x="169" y="395"/>
                    <a:pt x="188" y="393"/>
                    <a:pt x="206" y="389"/>
                  </a:cubicBezTo>
                  <a:cubicBezTo>
                    <a:pt x="206" y="288"/>
                    <a:pt x="206" y="288"/>
                    <a:pt x="206" y="288"/>
                  </a:cubicBezTo>
                  <a:cubicBezTo>
                    <a:pt x="206" y="280"/>
                    <a:pt x="211" y="272"/>
                    <a:pt x="218" y="268"/>
                  </a:cubicBezTo>
                  <a:cubicBezTo>
                    <a:pt x="266" y="243"/>
                    <a:pt x="299" y="193"/>
                    <a:pt x="299" y="135"/>
                  </a:cubicBezTo>
                  <a:cubicBezTo>
                    <a:pt x="299" y="83"/>
                    <a:pt x="272" y="37"/>
                    <a:pt x="231" y="10"/>
                  </a:cubicBezTo>
                  <a:cubicBezTo>
                    <a:pt x="216" y="0"/>
                    <a:pt x="195" y="11"/>
                    <a:pt x="195" y="3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24" name="Google Shape;7924;p62"/>
          <p:cNvGrpSpPr/>
          <p:nvPr/>
        </p:nvGrpSpPr>
        <p:grpSpPr>
          <a:xfrm>
            <a:off x="2025865" y="1981547"/>
            <a:ext cx="277242" cy="277244"/>
            <a:chOff x="2025865" y="1981547"/>
            <a:chExt cx="277242" cy="277244"/>
          </a:xfrm>
        </p:grpSpPr>
        <p:sp>
          <p:nvSpPr>
            <p:cNvPr id="7925" name="Google Shape;7925;p62"/>
            <p:cNvSpPr/>
            <p:nvPr/>
          </p:nvSpPr>
          <p:spPr>
            <a:xfrm>
              <a:off x="2025865" y="1981547"/>
              <a:ext cx="277242" cy="277242"/>
            </a:xfrm>
            <a:custGeom>
              <a:rect b="b" l="l" r="r" t="t"/>
              <a:pathLst>
                <a:path extrusionOk="0" h="2066" w="2067">
                  <a:moveTo>
                    <a:pt x="1043" y="0"/>
                  </a:moveTo>
                  <a:cubicBezTo>
                    <a:pt x="477" y="0"/>
                    <a:pt x="19" y="458"/>
                    <a:pt x="19" y="1024"/>
                  </a:cubicBezTo>
                  <a:cubicBezTo>
                    <a:pt x="19" y="1242"/>
                    <a:pt x="87" y="1444"/>
                    <a:pt x="203" y="1610"/>
                  </a:cubicBezTo>
                  <a:cubicBezTo>
                    <a:pt x="25" y="1964"/>
                    <a:pt x="25" y="1964"/>
                    <a:pt x="25" y="1964"/>
                  </a:cubicBezTo>
                  <a:cubicBezTo>
                    <a:pt x="0" y="2014"/>
                    <a:pt x="53" y="2066"/>
                    <a:pt x="102" y="2042"/>
                  </a:cubicBezTo>
                  <a:cubicBezTo>
                    <a:pt x="458" y="1865"/>
                    <a:pt x="458" y="1865"/>
                    <a:pt x="458" y="1865"/>
                  </a:cubicBezTo>
                  <a:cubicBezTo>
                    <a:pt x="624" y="1980"/>
                    <a:pt x="825" y="2048"/>
                    <a:pt x="1043" y="2048"/>
                  </a:cubicBezTo>
                  <a:cubicBezTo>
                    <a:pt x="1608" y="2048"/>
                    <a:pt x="2067" y="1589"/>
                    <a:pt x="2067" y="1024"/>
                  </a:cubicBezTo>
                  <a:cubicBezTo>
                    <a:pt x="2067" y="458"/>
                    <a:pt x="1608" y="0"/>
                    <a:pt x="1043"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6" name="Google Shape;7926;p62"/>
            <p:cNvSpPr/>
            <p:nvPr/>
          </p:nvSpPr>
          <p:spPr>
            <a:xfrm>
              <a:off x="2025865" y="2010932"/>
              <a:ext cx="277242" cy="247858"/>
            </a:xfrm>
            <a:custGeom>
              <a:rect b="b" l="l" r="r" t="t"/>
              <a:pathLst>
                <a:path extrusionOk="0" h="1848" w="2067">
                  <a:moveTo>
                    <a:pt x="458" y="1647"/>
                  </a:moveTo>
                  <a:cubicBezTo>
                    <a:pt x="624" y="1762"/>
                    <a:pt x="825" y="1830"/>
                    <a:pt x="1043" y="1830"/>
                  </a:cubicBezTo>
                  <a:cubicBezTo>
                    <a:pt x="1608" y="1830"/>
                    <a:pt x="2067" y="1371"/>
                    <a:pt x="2067" y="806"/>
                  </a:cubicBezTo>
                  <a:cubicBezTo>
                    <a:pt x="2067" y="479"/>
                    <a:pt x="1913" y="187"/>
                    <a:pt x="1674" y="0"/>
                  </a:cubicBezTo>
                  <a:cubicBezTo>
                    <a:pt x="1631" y="49"/>
                    <a:pt x="1633" y="123"/>
                    <a:pt x="1679" y="169"/>
                  </a:cubicBezTo>
                  <a:cubicBezTo>
                    <a:pt x="1849" y="339"/>
                    <a:pt x="1943" y="565"/>
                    <a:pt x="1943" y="806"/>
                  </a:cubicBezTo>
                  <a:cubicBezTo>
                    <a:pt x="1943" y="1046"/>
                    <a:pt x="1849" y="1273"/>
                    <a:pt x="1679" y="1443"/>
                  </a:cubicBezTo>
                  <a:cubicBezTo>
                    <a:pt x="1509" y="1613"/>
                    <a:pt x="1283" y="1706"/>
                    <a:pt x="1043" y="1706"/>
                  </a:cubicBezTo>
                  <a:cubicBezTo>
                    <a:pt x="911" y="1706"/>
                    <a:pt x="785" y="1679"/>
                    <a:pt x="667" y="1625"/>
                  </a:cubicBezTo>
                  <a:cubicBezTo>
                    <a:pt x="619" y="1603"/>
                    <a:pt x="572" y="1576"/>
                    <a:pt x="529" y="1545"/>
                  </a:cubicBezTo>
                  <a:cubicBezTo>
                    <a:pt x="508" y="1531"/>
                    <a:pt x="483" y="1523"/>
                    <a:pt x="458" y="1523"/>
                  </a:cubicBezTo>
                  <a:cubicBezTo>
                    <a:pt x="439" y="1523"/>
                    <a:pt x="420" y="1528"/>
                    <a:pt x="403" y="1536"/>
                  </a:cubicBezTo>
                  <a:cubicBezTo>
                    <a:pt x="40" y="1717"/>
                    <a:pt x="40" y="1717"/>
                    <a:pt x="40" y="1717"/>
                  </a:cubicBezTo>
                  <a:cubicBezTo>
                    <a:pt x="25" y="1746"/>
                    <a:pt x="25" y="1746"/>
                    <a:pt x="25" y="1746"/>
                  </a:cubicBezTo>
                  <a:cubicBezTo>
                    <a:pt x="0" y="1796"/>
                    <a:pt x="53" y="1848"/>
                    <a:pt x="102" y="1824"/>
                  </a:cubicBezTo>
                  <a:lnTo>
                    <a:pt x="458" y="1647"/>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7" name="Google Shape;7927;p62"/>
            <p:cNvSpPr/>
            <p:nvPr/>
          </p:nvSpPr>
          <p:spPr>
            <a:xfrm>
              <a:off x="2086552" y="2039679"/>
              <a:ext cx="141178" cy="143412"/>
            </a:xfrm>
            <a:custGeom>
              <a:rect b="b" l="l" r="r" t="t"/>
              <a:pathLst>
                <a:path extrusionOk="0" h="1069" w="1052">
                  <a:moveTo>
                    <a:pt x="591" y="774"/>
                  </a:moveTo>
                  <a:cubicBezTo>
                    <a:pt x="489" y="774"/>
                    <a:pt x="406" y="692"/>
                    <a:pt x="406" y="590"/>
                  </a:cubicBezTo>
                  <a:cubicBezTo>
                    <a:pt x="406" y="488"/>
                    <a:pt x="489" y="406"/>
                    <a:pt x="591" y="406"/>
                  </a:cubicBezTo>
                  <a:cubicBezTo>
                    <a:pt x="692" y="406"/>
                    <a:pt x="775" y="488"/>
                    <a:pt x="775" y="590"/>
                  </a:cubicBezTo>
                  <a:cubicBezTo>
                    <a:pt x="775" y="692"/>
                    <a:pt x="692" y="774"/>
                    <a:pt x="591" y="774"/>
                  </a:cubicBezTo>
                  <a:close/>
                  <a:moveTo>
                    <a:pt x="910" y="184"/>
                  </a:moveTo>
                  <a:cubicBezTo>
                    <a:pt x="910" y="185"/>
                    <a:pt x="910" y="185"/>
                    <a:pt x="910" y="185"/>
                  </a:cubicBezTo>
                  <a:cubicBezTo>
                    <a:pt x="926" y="130"/>
                    <a:pt x="926" y="130"/>
                    <a:pt x="926" y="130"/>
                  </a:cubicBezTo>
                  <a:cubicBezTo>
                    <a:pt x="930" y="117"/>
                    <a:pt x="925" y="103"/>
                    <a:pt x="913" y="95"/>
                  </a:cubicBezTo>
                  <a:cubicBezTo>
                    <a:pt x="896" y="84"/>
                    <a:pt x="877" y="73"/>
                    <a:pt x="858" y="64"/>
                  </a:cubicBezTo>
                  <a:cubicBezTo>
                    <a:pt x="846" y="58"/>
                    <a:pt x="832" y="60"/>
                    <a:pt x="822" y="70"/>
                  </a:cubicBezTo>
                  <a:cubicBezTo>
                    <a:pt x="783" y="111"/>
                    <a:pt x="783" y="111"/>
                    <a:pt x="783" y="111"/>
                  </a:cubicBezTo>
                  <a:cubicBezTo>
                    <a:pt x="745" y="96"/>
                    <a:pt x="706" y="85"/>
                    <a:pt x="665" y="79"/>
                  </a:cubicBezTo>
                  <a:cubicBezTo>
                    <a:pt x="651" y="24"/>
                    <a:pt x="651" y="24"/>
                    <a:pt x="651" y="24"/>
                  </a:cubicBezTo>
                  <a:cubicBezTo>
                    <a:pt x="648" y="11"/>
                    <a:pt x="636" y="1"/>
                    <a:pt x="622" y="1"/>
                  </a:cubicBezTo>
                  <a:cubicBezTo>
                    <a:pt x="612" y="0"/>
                    <a:pt x="601" y="0"/>
                    <a:pt x="591" y="0"/>
                  </a:cubicBezTo>
                  <a:cubicBezTo>
                    <a:pt x="580" y="0"/>
                    <a:pt x="570" y="0"/>
                    <a:pt x="560" y="0"/>
                  </a:cubicBezTo>
                  <a:cubicBezTo>
                    <a:pt x="546" y="1"/>
                    <a:pt x="534" y="11"/>
                    <a:pt x="531" y="24"/>
                  </a:cubicBezTo>
                  <a:cubicBezTo>
                    <a:pt x="517" y="79"/>
                    <a:pt x="517" y="79"/>
                    <a:pt x="517" y="79"/>
                  </a:cubicBezTo>
                  <a:cubicBezTo>
                    <a:pt x="476" y="85"/>
                    <a:pt x="437" y="96"/>
                    <a:pt x="399" y="111"/>
                  </a:cubicBezTo>
                  <a:cubicBezTo>
                    <a:pt x="360" y="70"/>
                    <a:pt x="360" y="70"/>
                    <a:pt x="360" y="70"/>
                  </a:cubicBezTo>
                  <a:cubicBezTo>
                    <a:pt x="350" y="60"/>
                    <a:pt x="336" y="57"/>
                    <a:pt x="324" y="63"/>
                  </a:cubicBezTo>
                  <a:cubicBezTo>
                    <a:pt x="305" y="73"/>
                    <a:pt x="286" y="84"/>
                    <a:pt x="269" y="95"/>
                  </a:cubicBezTo>
                  <a:cubicBezTo>
                    <a:pt x="257" y="103"/>
                    <a:pt x="252" y="116"/>
                    <a:pt x="256" y="129"/>
                  </a:cubicBezTo>
                  <a:cubicBezTo>
                    <a:pt x="272" y="184"/>
                    <a:pt x="272" y="184"/>
                    <a:pt x="272" y="184"/>
                  </a:cubicBezTo>
                  <a:cubicBezTo>
                    <a:pt x="240" y="210"/>
                    <a:pt x="211" y="239"/>
                    <a:pt x="185" y="271"/>
                  </a:cubicBezTo>
                  <a:cubicBezTo>
                    <a:pt x="130" y="255"/>
                    <a:pt x="130" y="255"/>
                    <a:pt x="130" y="255"/>
                  </a:cubicBezTo>
                  <a:cubicBezTo>
                    <a:pt x="117" y="251"/>
                    <a:pt x="104" y="256"/>
                    <a:pt x="96" y="268"/>
                  </a:cubicBezTo>
                  <a:cubicBezTo>
                    <a:pt x="85" y="285"/>
                    <a:pt x="74" y="304"/>
                    <a:pt x="64" y="322"/>
                  </a:cubicBezTo>
                  <a:cubicBezTo>
                    <a:pt x="58" y="335"/>
                    <a:pt x="61" y="349"/>
                    <a:pt x="71" y="359"/>
                  </a:cubicBezTo>
                  <a:cubicBezTo>
                    <a:pt x="112" y="398"/>
                    <a:pt x="112" y="398"/>
                    <a:pt x="112" y="398"/>
                  </a:cubicBezTo>
                  <a:cubicBezTo>
                    <a:pt x="97" y="436"/>
                    <a:pt x="86" y="475"/>
                    <a:pt x="80" y="516"/>
                  </a:cubicBezTo>
                  <a:cubicBezTo>
                    <a:pt x="25" y="530"/>
                    <a:pt x="25" y="530"/>
                    <a:pt x="25" y="530"/>
                  </a:cubicBezTo>
                  <a:cubicBezTo>
                    <a:pt x="11" y="533"/>
                    <a:pt x="2" y="545"/>
                    <a:pt x="1" y="559"/>
                  </a:cubicBezTo>
                  <a:cubicBezTo>
                    <a:pt x="1" y="569"/>
                    <a:pt x="0" y="579"/>
                    <a:pt x="0" y="590"/>
                  </a:cubicBezTo>
                  <a:cubicBezTo>
                    <a:pt x="0" y="600"/>
                    <a:pt x="1" y="611"/>
                    <a:pt x="1" y="621"/>
                  </a:cubicBezTo>
                  <a:cubicBezTo>
                    <a:pt x="2" y="635"/>
                    <a:pt x="11" y="646"/>
                    <a:pt x="25" y="650"/>
                  </a:cubicBezTo>
                  <a:cubicBezTo>
                    <a:pt x="80" y="664"/>
                    <a:pt x="80" y="664"/>
                    <a:pt x="80" y="664"/>
                  </a:cubicBezTo>
                  <a:cubicBezTo>
                    <a:pt x="86" y="705"/>
                    <a:pt x="97" y="744"/>
                    <a:pt x="112" y="782"/>
                  </a:cubicBezTo>
                  <a:cubicBezTo>
                    <a:pt x="71" y="821"/>
                    <a:pt x="71" y="821"/>
                    <a:pt x="71" y="821"/>
                  </a:cubicBezTo>
                  <a:cubicBezTo>
                    <a:pt x="61" y="831"/>
                    <a:pt x="58" y="845"/>
                    <a:pt x="64" y="857"/>
                  </a:cubicBezTo>
                  <a:cubicBezTo>
                    <a:pt x="74" y="876"/>
                    <a:pt x="85" y="895"/>
                    <a:pt x="96" y="912"/>
                  </a:cubicBezTo>
                  <a:cubicBezTo>
                    <a:pt x="104" y="924"/>
                    <a:pt x="117" y="929"/>
                    <a:pt x="130" y="925"/>
                  </a:cubicBezTo>
                  <a:cubicBezTo>
                    <a:pt x="185" y="909"/>
                    <a:pt x="185" y="909"/>
                    <a:pt x="185" y="909"/>
                  </a:cubicBezTo>
                  <a:cubicBezTo>
                    <a:pt x="399" y="1069"/>
                    <a:pt x="399" y="1069"/>
                    <a:pt x="399" y="1069"/>
                  </a:cubicBezTo>
                  <a:cubicBezTo>
                    <a:pt x="1052" y="862"/>
                    <a:pt x="1052" y="862"/>
                    <a:pt x="1052" y="862"/>
                  </a:cubicBezTo>
                  <a:cubicBezTo>
                    <a:pt x="910" y="185"/>
                    <a:pt x="910" y="185"/>
                    <a:pt x="910" y="185"/>
                  </a:cubicBezTo>
                  <a:lnTo>
                    <a:pt x="910" y="184"/>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8" name="Google Shape;7928;p62"/>
            <p:cNvSpPr/>
            <p:nvPr/>
          </p:nvSpPr>
          <p:spPr>
            <a:xfrm>
              <a:off x="2111465" y="2064592"/>
              <a:ext cx="133511" cy="133511"/>
            </a:xfrm>
            <a:custGeom>
              <a:rect b="b" l="l" r="r" t="t"/>
              <a:pathLst>
                <a:path extrusionOk="0" h="996" w="996">
                  <a:moveTo>
                    <a:pt x="972" y="465"/>
                  </a:moveTo>
                  <a:cubicBezTo>
                    <a:pt x="985" y="462"/>
                    <a:pt x="994" y="450"/>
                    <a:pt x="995" y="436"/>
                  </a:cubicBezTo>
                  <a:cubicBezTo>
                    <a:pt x="996" y="426"/>
                    <a:pt x="996" y="415"/>
                    <a:pt x="996" y="405"/>
                  </a:cubicBezTo>
                  <a:cubicBezTo>
                    <a:pt x="996" y="394"/>
                    <a:pt x="996" y="384"/>
                    <a:pt x="995" y="374"/>
                  </a:cubicBezTo>
                  <a:cubicBezTo>
                    <a:pt x="994" y="360"/>
                    <a:pt x="985" y="348"/>
                    <a:pt x="972" y="345"/>
                  </a:cubicBezTo>
                  <a:cubicBezTo>
                    <a:pt x="916" y="331"/>
                    <a:pt x="916" y="331"/>
                    <a:pt x="916" y="331"/>
                  </a:cubicBezTo>
                  <a:cubicBezTo>
                    <a:pt x="911" y="290"/>
                    <a:pt x="900" y="250"/>
                    <a:pt x="885" y="214"/>
                  </a:cubicBezTo>
                  <a:cubicBezTo>
                    <a:pt x="926" y="174"/>
                    <a:pt x="926" y="174"/>
                    <a:pt x="926" y="174"/>
                  </a:cubicBezTo>
                  <a:cubicBezTo>
                    <a:pt x="936" y="164"/>
                    <a:pt x="938" y="150"/>
                    <a:pt x="932" y="138"/>
                  </a:cubicBezTo>
                  <a:cubicBezTo>
                    <a:pt x="923" y="119"/>
                    <a:pt x="912" y="100"/>
                    <a:pt x="900" y="83"/>
                  </a:cubicBezTo>
                  <a:cubicBezTo>
                    <a:pt x="893" y="71"/>
                    <a:pt x="879" y="66"/>
                    <a:pt x="866" y="70"/>
                  </a:cubicBezTo>
                  <a:cubicBezTo>
                    <a:pt x="811" y="86"/>
                    <a:pt x="811" y="86"/>
                    <a:pt x="811" y="86"/>
                  </a:cubicBezTo>
                  <a:cubicBezTo>
                    <a:pt x="787" y="55"/>
                    <a:pt x="757" y="25"/>
                    <a:pt x="725" y="0"/>
                  </a:cubicBezTo>
                  <a:cubicBezTo>
                    <a:pt x="708" y="58"/>
                    <a:pt x="708" y="58"/>
                    <a:pt x="708" y="58"/>
                  </a:cubicBezTo>
                  <a:cubicBezTo>
                    <a:pt x="694" y="107"/>
                    <a:pt x="701" y="160"/>
                    <a:pt x="728" y="203"/>
                  </a:cubicBezTo>
                  <a:cubicBezTo>
                    <a:pt x="728" y="204"/>
                    <a:pt x="728" y="204"/>
                    <a:pt x="728" y="204"/>
                  </a:cubicBezTo>
                  <a:cubicBezTo>
                    <a:pt x="821" y="352"/>
                    <a:pt x="798" y="550"/>
                    <a:pt x="674" y="674"/>
                  </a:cubicBezTo>
                  <a:cubicBezTo>
                    <a:pt x="603" y="745"/>
                    <a:pt x="507" y="785"/>
                    <a:pt x="406" y="785"/>
                  </a:cubicBezTo>
                  <a:cubicBezTo>
                    <a:pt x="334" y="785"/>
                    <a:pt x="264" y="765"/>
                    <a:pt x="204" y="727"/>
                  </a:cubicBezTo>
                  <a:cubicBezTo>
                    <a:pt x="203" y="727"/>
                    <a:pt x="203" y="727"/>
                    <a:pt x="203" y="727"/>
                  </a:cubicBezTo>
                  <a:cubicBezTo>
                    <a:pt x="160" y="700"/>
                    <a:pt x="108" y="693"/>
                    <a:pt x="60" y="707"/>
                  </a:cubicBezTo>
                  <a:cubicBezTo>
                    <a:pt x="0" y="724"/>
                    <a:pt x="0" y="724"/>
                    <a:pt x="0" y="724"/>
                  </a:cubicBezTo>
                  <a:cubicBezTo>
                    <a:pt x="0" y="724"/>
                    <a:pt x="0" y="724"/>
                    <a:pt x="0" y="724"/>
                  </a:cubicBezTo>
                  <a:cubicBezTo>
                    <a:pt x="0" y="724"/>
                    <a:pt x="0" y="724"/>
                    <a:pt x="0" y="724"/>
                  </a:cubicBezTo>
                  <a:cubicBezTo>
                    <a:pt x="0" y="724"/>
                    <a:pt x="0" y="724"/>
                    <a:pt x="0" y="724"/>
                  </a:cubicBezTo>
                  <a:cubicBezTo>
                    <a:pt x="0" y="724"/>
                    <a:pt x="0" y="724"/>
                    <a:pt x="0" y="724"/>
                  </a:cubicBezTo>
                  <a:cubicBezTo>
                    <a:pt x="26" y="756"/>
                    <a:pt x="53" y="784"/>
                    <a:pt x="87" y="811"/>
                  </a:cubicBezTo>
                  <a:cubicBezTo>
                    <a:pt x="71" y="865"/>
                    <a:pt x="71" y="865"/>
                    <a:pt x="71" y="865"/>
                  </a:cubicBezTo>
                  <a:cubicBezTo>
                    <a:pt x="67" y="878"/>
                    <a:pt x="72" y="892"/>
                    <a:pt x="84" y="900"/>
                  </a:cubicBezTo>
                  <a:cubicBezTo>
                    <a:pt x="101" y="911"/>
                    <a:pt x="120" y="922"/>
                    <a:pt x="139" y="931"/>
                  </a:cubicBezTo>
                  <a:cubicBezTo>
                    <a:pt x="151" y="938"/>
                    <a:pt x="165" y="935"/>
                    <a:pt x="175" y="925"/>
                  </a:cubicBezTo>
                  <a:cubicBezTo>
                    <a:pt x="214" y="884"/>
                    <a:pt x="214" y="884"/>
                    <a:pt x="214" y="884"/>
                  </a:cubicBezTo>
                  <a:cubicBezTo>
                    <a:pt x="252" y="899"/>
                    <a:pt x="292" y="910"/>
                    <a:pt x="332" y="916"/>
                  </a:cubicBezTo>
                  <a:cubicBezTo>
                    <a:pt x="346" y="971"/>
                    <a:pt x="346" y="971"/>
                    <a:pt x="346" y="971"/>
                  </a:cubicBezTo>
                  <a:cubicBezTo>
                    <a:pt x="349" y="984"/>
                    <a:pt x="361" y="994"/>
                    <a:pt x="374" y="994"/>
                  </a:cubicBezTo>
                  <a:cubicBezTo>
                    <a:pt x="395" y="996"/>
                    <a:pt x="416" y="996"/>
                    <a:pt x="438" y="994"/>
                  </a:cubicBezTo>
                  <a:cubicBezTo>
                    <a:pt x="451" y="994"/>
                    <a:pt x="463" y="984"/>
                    <a:pt x="466" y="971"/>
                  </a:cubicBezTo>
                  <a:cubicBezTo>
                    <a:pt x="480" y="916"/>
                    <a:pt x="480" y="916"/>
                    <a:pt x="480" y="916"/>
                  </a:cubicBezTo>
                  <a:cubicBezTo>
                    <a:pt x="521" y="910"/>
                    <a:pt x="560" y="899"/>
                    <a:pt x="598" y="884"/>
                  </a:cubicBezTo>
                  <a:cubicBezTo>
                    <a:pt x="637" y="925"/>
                    <a:pt x="637" y="925"/>
                    <a:pt x="637" y="925"/>
                  </a:cubicBezTo>
                  <a:cubicBezTo>
                    <a:pt x="647" y="935"/>
                    <a:pt x="661" y="937"/>
                    <a:pt x="673" y="931"/>
                  </a:cubicBezTo>
                  <a:cubicBezTo>
                    <a:pt x="692" y="922"/>
                    <a:pt x="711" y="911"/>
                    <a:pt x="728" y="899"/>
                  </a:cubicBezTo>
                  <a:cubicBezTo>
                    <a:pt x="740" y="892"/>
                    <a:pt x="745" y="878"/>
                    <a:pt x="741" y="865"/>
                  </a:cubicBezTo>
                  <a:cubicBezTo>
                    <a:pt x="725" y="810"/>
                    <a:pt x="725" y="810"/>
                    <a:pt x="725" y="810"/>
                  </a:cubicBezTo>
                  <a:cubicBezTo>
                    <a:pt x="757" y="785"/>
                    <a:pt x="786" y="756"/>
                    <a:pt x="811" y="724"/>
                  </a:cubicBezTo>
                  <a:cubicBezTo>
                    <a:pt x="866" y="740"/>
                    <a:pt x="866" y="740"/>
                    <a:pt x="866" y="740"/>
                  </a:cubicBezTo>
                  <a:cubicBezTo>
                    <a:pt x="879" y="744"/>
                    <a:pt x="893" y="738"/>
                    <a:pt x="900" y="727"/>
                  </a:cubicBezTo>
                  <a:cubicBezTo>
                    <a:pt x="912" y="709"/>
                    <a:pt x="923" y="691"/>
                    <a:pt x="932" y="672"/>
                  </a:cubicBezTo>
                  <a:cubicBezTo>
                    <a:pt x="938" y="660"/>
                    <a:pt x="936" y="645"/>
                    <a:pt x="926" y="636"/>
                  </a:cubicBezTo>
                  <a:cubicBezTo>
                    <a:pt x="885" y="596"/>
                    <a:pt x="885" y="596"/>
                    <a:pt x="885" y="596"/>
                  </a:cubicBezTo>
                  <a:cubicBezTo>
                    <a:pt x="900" y="559"/>
                    <a:pt x="911" y="520"/>
                    <a:pt x="916" y="479"/>
                  </a:cubicBezTo>
                  <a:lnTo>
                    <a:pt x="972" y="46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9" name="Google Shape;7929;p62"/>
            <p:cNvSpPr/>
            <p:nvPr/>
          </p:nvSpPr>
          <p:spPr>
            <a:xfrm>
              <a:off x="2127436" y="2080563"/>
              <a:ext cx="76657" cy="76976"/>
            </a:xfrm>
            <a:custGeom>
              <a:rect b="b" l="l" r="r" t="t"/>
              <a:pathLst>
                <a:path extrusionOk="0" h="574" w="573">
                  <a:moveTo>
                    <a:pt x="287" y="574"/>
                  </a:moveTo>
                  <a:cubicBezTo>
                    <a:pt x="129" y="574"/>
                    <a:pt x="0" y="445"/>
                    <a:pt x="0" y="287"/>
                  </a:cubicBezTo>
                  <a:cubicBezTo>
                    <a:pt x="0" y="129"/>
                    <a:pt x="129" y="0"/>
                    <a:pt x="287" y="0"/>
                  </a:cubicBezTo>
                  <a:cubicBezTo>
                    <a:pt x="445" y="0"/>
                    <a:pt x="573" y="129"/>
                    <a:pt x="573" y="287"/>
                  </a:cubicBezTo>
                  <a:cubicBezTo>
                    <a:pt x="573" y="445"/>
                    <a:pt x="445" y="574"/>
                    <a:pt x="287" y="574"/>
                  </a:cubicBezTo>
                  <a:close/>
                  <a:moveTo>
                    <a:pt x="287" y="143"/>
                  </a:moveTo>
                  <a:cubicBezTo>
                    <a:pt x="207" y="143"/>
                    <a:pt x="142" y="207"/>
                    <a:pt x="142" y="287"/>
                  </a:cubicBezTo>
                  <a:cubicBezTo>
                    <a:pt x="142" y="366"/>
                    <a:pt x="207" y="431"/>
                    <a:pt x="287" y="431"/>
                  </a:cubicBezTo>
                  <a:cubicBezTo>
                    <a:pt x="366" y="431"/>
                    <a:pt x="431" y="366"/>
                    <a:pt x="431" y="287"/>
                  </a:cubicBezTo>
                  <a:cubicBezTo>
                    <a:pt x="431" y="207"/>
                    <a:pt x="366" y="143"/>
                    <a:pt x="287" y="14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30" name="Google Shape;7930;p62"/>
          <p:cNvGrpSpPr/>
          <p:nvPr/>
        </p:nvGrpSpPr>
        <p:grpSpPr>
          <a:xfrm>
            <a:off x="1172995" y="3750187"/>
            <a:ext cx="244831" cy="245089"/>
            <a:chOff x="1172995" y="3750187"/>
            <a:chExt cx="244831" cy="245089"/>
          </a:xfrm>
        </p:grpSpPr>
        <p:sp>
          <p:nvSpPr>
            <p:cNvPr id="7931" name="Google Shape;7931;p62"/>
            <p:cNvSpPr/>
            <p:nvPr/>
          </p:nvSpPr>
          <p:spPr>
            <a:xfrm>
              <a:off x="1172995" y="3859487"/>
              <a:ext cx="135788" cy="135788"/>
            </a:xfrm>
            <a:custGeom>
              <a:rect b="b" l="l" r="r" t="t"/>
              <a:pathLst>
                <a:path extrusionOk="0" h="1181" w="1181">
                  <a:moveTo>
                    <a:pt x="163" y="1018"/>
                  </a:moveTo>
                  <a:cubicBezTo>
                    <a:pt x="325" y="1181"/>
                    <a:pt x="589" y="1181"/>
                    <a:pt x="751" y="1018"/>
                  </a:cubicBezTo>
                  <a:cubicBezTo>
                    <a:pt x="1019" y="751"/>
                    <a:pt x="1019" y="751"/>
                    <a:pt x="1019" y="751"/>
                  </a:cubicBezTo>
                  <a:cubicBezTo>
                    <a:pt x="1181" y="588"/>
                    <a:pt x="1181" y="325"/>
                    <a:pt x="1019" y="162"/>
                  </a:cubicBezTo>
                  <a:cubicBezTo>
                    <a:pt x="856" y="0"/>
                    <a:pt x="593" y="0"/>
                    <a:pt x="430" y="162"/>
                  </a:cubicBezTo>
                  <a:cubicBezTo>
                    <a:pt x="163" y="429"/>
                    <a:pt x="163" y="429"/>
                    <a:pt x="163" y="429"/>
                  </a:cubicBezTo>
                  <a:cubicBezTo>
                    <a:pt x="0" y="592"/>
                    <a:pt x="0" y="856"/>
                    <a:pt x="163" y="1018"/>
                  </a:cubicBezTo>
                  <a:close/>
                  <a:moveTo>
                    <a:pt x="281" y="900"/>
                  </a:moveTo>
                  <a:cubicBezTo>
                    <a:pt x="183" y="803"/>
                    <a:pt x="183" y="645"/>
                    <a:pt x="281" y="547"/>
                  </a:cubicBezTo>
                  <a:cubicBezTo>
                    <a:pt x="548" y="280"/>
                    <a:pt x="548" y="280"/>
                    <a:pt x="548" y="280"/>
                  </a:cubicBezTo>
                  <a:cubicBezTo>
                    <a:pt x="645" y="182"/>
                    <a:pt x="804" y="182"/>
                    <a:pt x="901" y="280"/>
                  </a:cubicBezTo>
                  <a:cubicBezTo>
                    <a:pt x="998" y="377"/>
                    <a:pt x="998" y="536"/>
                    <a:pt x="901" y="633"/>
                  </a:cubicBezTo>
                  <a:cubicBezTo>
                    <a:pt x="634" y="900"/>
                    <a:pt x="634" y="900"/>
                    <a:pt x="634" y="900"/>
                  </a:cubicBezTo>
                  <a:cubicBezTo>
                    <a:pt x="536" y="998"/>
                    <a:pt x="378" y="998"/>
                    <a:pt x="281" y="90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2" name="Google Shape;7932;p62"/>
            <p:cNvSpPr/>
            <p:nvPr/>
          </p:nvSpPr>
          <p:spPr>
            <a:xfrm>
              <a:off x="1275351" y="3876717"/>
              <a:ext cx="24689" cy="31118"/>
            </a:xfrm>
            <a:custGeom>
              <a:rect b="b" l="l" r="r" t="t"/>
              <a:pathLst>
                <a:path extrusionOk="0" h="271" w="215">
                  <a:moveTo>
                    <a:pt x="129" y="11"/>
                  </a:moveTo>
                  <a:cubicBezTo>
                    <a:pt x="125" y="7"/>
                    <a:pt x="121" y="4"/>
                    <a:pt x="117" y="0"/>
                  </a:cubicBezTo>
                  <a:cubicBezTo>
                    <a:pt x="0" y="118"/>
                    <a:pt x="0" y="118"/>
                    <a:pt x="0" y="118"/>
                  </a:cubicBezTo>
                  <a:cubicBezTo>
                    <a:pt x="3" y="122"/>
                    <a:pt x="7" y="125"/>
                    <a:pt x="11" y="129"/>
                  </a:cubicBezTo>
                  <a:cubicBezTo>
                    <a:pt x="51" y="169"/>
                    <a:pt x="75" y="219"/>
                    <a:pt x="82" y="271"/>
                  </a:cubicBezTo>
                  <a:cubicBezTo>
                    <a:pt x="215" y="138"/>
                    <a:pt x="215" y="138"/>
                    <a:pt x="215" y="138"/>
                  </a:cubicBezTo>
                  <a:cubicBezTo>
                    <a:pt x="195" y="92"/>
                    <a:pt x="166" y="49"/>
                    <a:pt x="129" y="1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3" name="Google Shape;7933;p62"/>
            <p:cNvSpPr/>
            <p:nvPr/>
          </p:nvSpPr>
          <p:spPr>
            <a:xfrm>
              <a:off x="1188168" y="3874403"/>
              <a:ext cx="85382" cy="85382"/>
            </a:xfrm>
            <a:custGeom>
              <a:rect b="b" l="l" r="r" t="t"/>
              <a:pathLst>
                <a:path extrusionOk="0" h="742" w="742">
                  <a:moveTo>
                    <a:pt x="125" y="742"/>
                  </a:moveTo>
                  <a:cubicBezTo>
                    <a:pt x="53" y="644"/>
                    <a:pt x="61" y="506"/>
                    <a:pt x="150" y="417"/>
                  </a:cubicBezTo>
                  <a:cubicBezTo>
                    <a:pt x="417" y="150"/>
                    <a:pt x="417" y="150"/>
                    <a:pt x="417" y="150"/>
                  </a:cubicBezTo>
                  <a:cubicBezTo>
                    <a:pt x="505" y="61"/>
                    <a:pt x="644" y="53"/>
                    <a:pt x="742" y="126"/>
                  </a:cubicBezTo>
                  <a:cubicBezTo>
                    <a:pt x="735" y="116"/>
                    <a:pt x="726" y="106"/>
                    <a:pt x="718" y="97"/>
                  </a:cubicBezTo>
                  <a:cubicBezTo>
                    <a:pt x="620" y="0"/>
                    <a:pt x="462" y="0"/>
                    <a:pt x="364" y="97"/>
                  </a:cubicBezTo>
                  <a:cubicBezTo>
                    <a:pt x="97" y="365"/>
                    <a:pt x="97" y="365"/>
                    <a:pt x="97" y="365"/>
                  </a:cubicBezTo>
                  <a:cubicBezTo>
                    <a:pt x="0" y="462"/>
                    <a:pt x="0" y="620"/>
                    <a:pt x="97" y="718"/>
                  </a:cubicBezTo>
                  <a:cubicBezTo>
                    <a:pt x="106" y="727"/>
                    <a:pt x="115" y="735"/>
                    <a:pt x="125" y="74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4" name="Google Shape;7934;p62"/>
            <p:cNvSpPr/>
            <p:nvPr/>
          </p:nvSpPr>
          <p:spPr>
            <a:xfrm>
              <a:off x="1188940" y="3875174"/>
              <a:ext cx="119843" cy="120102"/>
            </a:xfrm>
            <a:custGeom>
              <a:rect b="b" l="l" r="r" t="t"/>
              <a:pathLst>
                <a:path extrusionOk="0" h="1044" w="1043">
                  <a:moveTo>
                    <a:pt x="881" y="25"/>
                  </a:moveTo>
                  <a:cubicBezTo>
                    <a:pt x="872" y="16"/>
                    <a:pt x="863" y="8"/>
                    <a:pt x="853" y="0"/>
                  </a:cubicBezTo>
                  <a:cubicBezTo>
                    <a:pt x="990" y="164"/>
                    <a:pt x="982" y="408"/>
                    <a:pt x="828" y="561"/>
                  </a:cubicBezTo>
                  <a:cubicBezTo>
                    <a:pt x="561" y="829"/>
                    <a:pt x="561" y="829"/>
                    <a:pt x="561" y="829"/>
                  </a:cubicBezTo>
                  <a:cubicBezTo>
                    <a:pt x="407" y="982"/>
                    <a:pt x="163" y="991"/>
                    <a:pt x="0" y="854"/>
                  </a:cubicBezTo>
                  <a:cubicBezTo>
                    <a:pt x="8" y="863"/>
                    <a:pt x="16" y="872"/>
                    <a:pt x="25" y="881"/>
                  </a:cubicBezTo>
                  <a:cubicBezTo>
                    <a:pt x="187" y="1044"/>
                    <a:pt x="451" y="1044"/>
                    <a:pt x="613" y="881"/>
                  </a:cubicBezTo>
                  <a:cubicBezTo>
                    <a:pt x="881" y="614"/>
                    <a:pt x="881" y="614"/>
                    <a:pt x="881" y="614"/>
                  </a:cubicBezTo>
                  <a:cubicBezTo>
                    <a:pt x="1043" y="451"/>
                    <a:pt x="1043" y="188"/>
                    <a:pt x="881" y="2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5" name="Google Shape;7935;p62"/>
            <p:cNvSpPr/>
            <p:nvPr/>
          </p:nvSpPr>
          <p:spPr>
            <a:xfrm>
              <a:off x="1282037" y="3750187"/>
              <a:ext cx="135788" cy="136045"/>
            </a:xfrm>
            <a:custGeom>
              <a:rect b="b" l="l" r="r" t="t"/>
              <a:pathLst>
                <a:path extrusionOk="0" h="1181" w="1181">
                  <a:moveTo>
                    <a:pt x="430" y="163"/>
                  </a:moveTo>
                  <a:cubicBezTo>
                    <a:pt x="163" y="430"/>
                    <a:pt x="163" y="430"/>
                    <a:pt x="163" y="430"/>
                  </a:cubicBezTo>
                  <a:cubicBezTo>
                    <a:pt x="0" y="593"/>
                    <a:pt x="0" y="856"/>
                    <a:pt x="163" y="1019"/>
                  </a:cubicBezTo>
                  <a:cubicBezTo>
                    <a:pt x="326" y="1181"/>
                    <a:pt x="589" y="1181"/>
                    <a:pt x="752" y="1019"/>
                  </a:cubicBezTo>
                  <a:cubicBezTo>
                    <a:pt x="1019" y="752"/>
                    <a:pt x="1019" y="752"/>
                    <a:pt x="1019" y="752"/>
                  </a:cubicBezTo>
                  <a:cubicBezTo>
                    <a:pt x="1181" y="589"/>
                    <a:pt x="1181" y="325"/>
                    <a:pt x="1019" y="163"/>
                  </a:cubicBezTo>
                  <a:cubicBezTo>
                    <a:pt x="856" y="0"/>
                    <a:pt x="593" y="0"/>
                    <a:pt x="430" y="163"/>
                  </a:cubicBezTo>
                  <a:close/>
                  <a:moveTo>
                    <a:pt x="901" y="634"/>
                  </a:moveTo>
                  <a:cubicBezTo>
                    <a:pt x="634" y="901"/>
                    <a:pt x="634" y="901"/>
                    <a:pt x="634" y="901"/>
                  </a:cubicBezTo>
                  <a:cubicBezTo>
                    <a:pt x="537" y="999"/>
                    <a:pt x="378" y="999"/>
                    <a:pt x="281" y="901"/>
                  </a:cubicBezTo>
                  <a:cubicBezTo>
                    <a:pt x="183" y="804"/>
                    <a:pt x="183" y="645"/>
                    <a:pt x="281" y="548"/>
                  </a:cubicBezTo>
                  <a:cubicBezTo>
                    <a:pt x="548" y="281"/>
                    <a:pt x="548" y="281"/>
                    <a:pt x="548" y="281"/>
                  </a:cubicBezTo>
                  <a:cubicBezTo>
                    <a:pt x="645" y="183"/>
                    <a:pt x="804" y="183"/>
                    <a:pt x="901" y="281"/>
                  </a:cubicBezTo>
                  <a:cubicBezTo>
                    <a:pt x="999" y="378"/>
                    <a:pt x="999" y="536"/>
                    <a:pt x="901" y="63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6" name="Google Shape;7936;p62"/>
            <p:cNvSpPr/>
            <p:nvPr/>
          </p:nvSpPr>
          <p:spPr>
            <a:xfrm>
              <a:off x="1299525" y="3852543"/>
              <a:ext cx="31118" cy="24946"/>
            </a:xfrm>
            <a:custGeom>
              <a:rect b="b" l="l" r="r" t="t"/>
              <a:pathLst>
                <a:path extrusionOk="0" h="216" w="271">
                  <a:moveTo>
                    <a:pt x="129" y="11"/>
                  </a:moveTo>
                  <a:cubicBezTo>
                    <a:pt x="125" y="7"/>
                    <a:pt x="121" y="4"/>
                    <a:pt x="118" y="0"/>
                  </a:cubicBezTo>
                  <a:cubicBezTo>
                    <a:pt x="0" y="118"/>
                    <a:pt x="0" y="118"/>
                    <a:pt x="0" y="118"/>
                  </a:cubicBezTo>
                  <a:cubicBezTo>
                    <a:pt x="4" y="121"/>
                    <a:pt x="7" y="125"/>
                    <a:pt x="11" y="129"/>
                  </a:cubicBezTo>
                  <a:cubicBezTo>
                    <a:pt x="49" y="166"/>
                    <a:pt x="92" y="195"/>
                    <a:pt x="138" y="216"/>
                  </a:cubicBezTo>
                  <a:cubicBezTo>
                    <a:pt x="271" y="82"/>
                    <a:pt x="271" y="82"/>
                    <a:pt x="271" y="82"/>
                  </a:cubicBezTo>
                  <a:cubicBezTo>
                    <a:pt x="219" y="75"/>
                    <a:pt x="169" y="51"/>
                    <a:pt x="129" y="1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7" name="Google Shape;7937;p62"/>
            <p:cNvSpPr/>
            <p:nvPr/>
          </p:nvSpPr>
          <p:spPr>
            <a:xfrm>
              <a:off x="1297211" y="3765361"/>
              <a:ext cx="85124" cy="85382"/>
            </a:xfrm>
            <a:custGeom>
              <a:rect b="b" l="l" r="r" t="t"/>
              <a:pathLst>
                <a:path extrusionOk="0" h="742" w="742">
                  <a:moveTo>
                    <a:pt x="125" y="742"/>
                  </a:moveTo>
                  <a:cubicBezTo>
                    <a:pt x="53" y="644"/>
                    <a:pt x="61" y="505"/>
                    <a:pt x="150" y="417"/>
                  </a:cubicBezTo>
                  <a:cubicBezTo>
                    <a:pt x="417" y="150"/>
                    <a:pt x="417" y="150"/>
                    <a:pt x="417" y="150"/>
                  </a:cubicBezTo>
                  <a:cubicBezTo>
                    <a:pt x="505" y="61"/>
                    <a:pt x="644" y="53"/>
                    <a:pt x="742" y="125"/>
                  </a:cubicBezTo>
                  <a:cubicBezTo>
                    <a:pt x="735" y="116"/>
                    <a:pt x="727" y="106"/>
                    <a:pt x="718" y="97"/>
                  </a:cubicBezTo>
                  <a:cubicBezTo>
                    <a:pt x="620" y="0"/>
                    <a:pt x="462" y="0"/>
                    <a:pt x="365" y="97"/>
                  </a:cubicBezTo>
                  <a:cubicBezTo>
                    <a:pt x="97" y="364"/>
                    <a:pt x="97" y="364"/>
                    <a:pt x="97" y="364"/>
                  </a:cubicBezTo>
                  <a:cubicBezTo>
                    <a:pt x="0" y="462"/>
                    <a:pt x="0" y="620"/>
                    <a:pt x="97" y="718"/>
                  </a:cubicBezTo>
                  <a:cubicBezTo>
                    <a:pt x="106" y="727"/>
                    <a:pt x="116" y="735"/>
                    <a:pt x="125" y="74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8" name="Google Shape;7938;p62"/>
            <p:cNvSpPr/>
            <p:nvPr/>
          </p:nvSpPr>
          <p:spPr>
            <a:xfrm>
              <a:off x="1297982" y="3766132"/>
              <a:ext cx="119843" cy="120101"/>
            </a:xfrm>
            <a:custGeom>
              <a:rect b="b" l="l" r="r" t="t"/>
              <a:pathLst>
                <a:path extrusionOk="0" h="1043" w="1043">
                  <a:moveTo>
                    <a:pt x="881" y="25"/>
                  </a:moveTo>
                  <a:cubicBezTo>
                    <a:pt x="872" y="16"/>
                    <a:pt x="863" y="8"/>
                    <a:pt x="854" y="0"/>
                  </a:cubicBezTo>
                  <a:cubicBezTo>
                    <a:pt x="991" y="163"/>
                    <a:pt x="982" y="407"/>
                    <a:pt x="828" y="561"/>
                  </a:cubicBezTo>
                  <a:cubicBezTo>
                    <a:pt x="561" y="828"/>
                    <a:pt x="561" y="828"/>
                    <a:pt x="561" y="828"/>
                  </a:cubicBezTo>
                  <a:cubicBezTo>
                    <a:pt x="407" y="982"/>
                    <a:pt x="163" y="990"/>
                    <a:pt x="0" y="853"/>
                  </a:cubicBezTo>
                  <a:cubicBezTo>
                    <a:pt x="8" y="863"/>
                    <a:pt x="16" y="872"/>
                    <a:pt x="25" y="881"/>
                  </a:cubicBezTo>
                  <a:cubicBezTo>
                    <a:pt x="188" y="1043"/>
                    <a:pt x="451" y="1043"/>
                    <a:pt x="614" y="881"/>
                  </a:cubicBezTo>
                  <a:cubicBezTo>
                    <a:pt x="881" y="614"/>
                    <a:pt x="881" y="614"/>
                    <a:pt x="881" y="614"/>
                  </a:cubicBezTo>
                  <a:cubicBezTo>
                    <a:pt x="1043" y="451"/>
                    <a:pt x="1043" y="187"/>
                    <a:pt x="881" y="2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9" name="Google Shape;7939;p62"/>
            <p:cNvSpPr/>
            <p:nvPr/>
          </p:nvSpPr>
          <p:spPr>
            <a:xfrm>
              <a:off x="1251433" y="3828626"/>
              <a:ext cx="88211" cy="88211"/>
            </a:xfrm>
            <a:custGeom>
              <a:rect b="b" l="l" r="r" t="t"/>
              <a:pathLst>
                <a:path extrusionOk="0" h="766" w="766">
                  <a:moveTo>
                    <a:pt x="150" y="733"/>
                  </a:moveTo>
                  <a:cubicBezTo>
                    <a:pt x="733" y="151"/>
                    <a:pt x="733" y="151"/>
                    <a:pt x="733" y="151"/>
                  </a:cubicBezTo>
                  <a:cubicBezTo>
                    <a:pt x="766" y="118"/>
                    <a:pt x="766" y="65"/>
                    <a:pt x="733" y="33"/>
                  </a:cubicBezTo>
                  <a:cubicBezTo>
                    <a:pt x="701" y="0"/>
                    <a:pt x="648" y="0"/>
                    <a:pt x="615" y="33"/>
                  </a:cubicBezTo>
                  <a:cubicBezTo>
                    <a:pt x="33" y="615"/>
                    <a:pt x="33" y="615"/>
                    <a:pt x="33" y="615"/>
                  </a:cubicBezTo>
                  <a:cubicBezTo>
                    <a:pt x="0" y="648"/>
                    <a:pt x="0" y="701"/>
                    <a:pt x="33" y="733"/>
                  </a:cubicBezTo>
                  <a:cubicBezTo>
                    <a:pt x="65" y="766"/>
                    <a:pt x="118" y="766"/>
                    <a:pt x="150" y="73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0" name="Google Shape;7940;p62"/>
            <p:cNvSpPr/>
            <p:nvPr/>
          </p:nvSpPr>
          <p:spPr>
            <a:xfrm>
              <a:off x="1252977" y="3830426"/>
              <a:ext cx="86668" cy="86410"/>
            </a:xfrm>
            <a:custGeom>
              <a:rect b="b" l="l" r="r" t="t"/>
              <a:pathLst>
                <a:path extrusionOk="0" h="752" w="752">
                  <a:moveTo>
                    <a:pt x="719" y="19"/>
                  </a:moveTo>
                  <a:cubicBezTo>
                    <a:pt x="710" y="10"/>
                    <a:pt x="701" y="4"/>
                    <a:pt x="690" y="0"/>
                  </a:cubicBezTo>
                  <a:cubicBezTo>
                    <a:pt x="701" y="30"/>
                    <a:pt x="695" y="65"/>
                    <a:pt x="671" y="89"/>
                  </a:cubicBezTo>
                  <a:cubicBezTo>
                    <a:pt x="89" y="671"/>
                    <a:pt x="89" y="671"/>
                    <a:pt x="89" y="671"/>
                  </a:cubicBezTo>
                  <a:cubicBezTo>
                    <a:pt x="65" y="695"/>
                    <a:pt x="30" y="702"/>
                    <a:pt x="0" y="690"/>
                  </a:cubicBezTo>
                  <a:cubicBezTo>
                    <a:pt x="4" y="701"/>
                    <a:pt x="10" y="711"/>
                    <a:pt x="19" y="719"/>
                  </a:cubicBezTo>
                  <a:cubicBezTo>
                    <a:pt x="51" y="752"/>
                    <a:pt x="104" y="752"/>
                    <a:pt x="136" y="719"/>
                  </a:cubicBezTo>
                  <a:cubicBezTo>
                    <a:pt x="719" y="137"/>
                    <a:pt x="719" y="137"/>
                    <a:pt x="719" y="137"/>
                  </a:cubicBezTo>
                  <a:cubicBezTo>
                    <a:pt x="752" y="104"/>
                    <a:pt x="752" y="51"/>
                    <a:pt x="719" y="1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41" name="Google Shape;7941;p62"/>
          <p:cNvGrpSpPr/>
          <p:nvPr/>
        </p:nvGrpSpPr>
        <p:grpSpPr>
          <a:xfrm>
            <a:off x="1593548" y="3737224"/>
            <a:ext cx="285014" cy="285013"/>
            <a:chOff x="1593548" y="3737224"/>
            <a:chExt cx="285014" cy="285013"/>
          </a:xfrm>
        </p:grpSpPr>
        <p:sp>
          <p:nvSpPr>
            <p:cNvPr id="7942" name="Google Shape;7942;p62"/>
            <p:cNvSpPr/>
            <p:nvPr/>
          </p:nvSpPr>
          <p:spPr>
            <a:xfrm>
              <a:off x="1594482" y="3738157"/>
              <a:ext cx="283147" cy="279411"/>
            </a:xfrm>
            <a:custGeom>
              <a:rect b="b" l="l" r="r" t="t"/>
              <a:pathLst>
                <a:path extrusionOk="0" h="2006" w="2036">
                  <a:moveTo>
                    <a:pt x="1577" y="1989"/>
                  </a:moveTo>
                  <a:cubicBezTo>
                    <a:pt x="1552" y="1989"/>
                    <a:pt x="1527" y="1987"/>
                    <a:pt x="1502" y="1983"/>
                  </a:cubicBezTo>
                  <a:cubicBezTo>
                    <a:pt x="1081" y="1914"/>
                    <a:pt x="1081" y="1914"/>
                    <a:pt x="1081" y="1914"/>
                  </a:cubicBezTo>
                  <a:cubicBezTo>
                    <a:pt x="1039" y="1907"/>
                    <a:pt x="996" y="1907"/>
                    <a:pt x="955" y="1914"/>
                  </a:cubicBezTo>
                  <a:cubicBezTo>
                    <a:pt x="534" y="1983"/>
                    <a:pt x="534" y="1983"/>
                    <a:pt x="534" y="1983"/>
                  </a:cubicBezTo>
                  <a:cubicBezTo>
                    <a:pt x="398" y="2006"/>
                    <a:pt x="262" y="1966"/>
                    <a:pt x="162" y="1876"/>
                  </a:cubicBezTo>
                  <a:cubicBezTo>
                    <a:pt x="160" y="1873"/>
                    <a:pt x="157" y="1871"/>
                    <a:pt x="154" y="1868"/>
                  </a:cubicBezTo>
                  <a:cubicBezTo>
                    <a:pt x="48" y="1767"/>
                    <a:pt x="0" y="1618"/>
                    <a:pt x="25" y="1470"/>
                  </a:cubicBezTo>
                  <a:cubicBezTo>
                    <a:pt x="93" y="1081"/>
                    <a:pt x="93" y="1081"/>
                    <a:pt x="93" y="1081"/>
                  </a:cubicBezTo>
                  <a:cubicBezTo>
                    <a:pt x="100" y="1038"/>
                    <a:pt x="100" y="994"/>
                    <a:pt x="93" y="951"/>
                  </a:cubicBezTo>
                  <a:cubicBezTo>
                    <a:pt x="24" y="532"/>
                    <a:pt x="24" y="532"/>
                    <a:pt x="24" y="532"/>
                  </a:cubicBezTo>
                  <a:cubicBezTo>
                    <a:pt x="2" y="396"/>
                    <a:pt x="41" y="261"/>
                    <a:pt x="132" y="161"/>
                  </a:cubicBezTo>
                  <a:cubicBezTo>
                    <a:pt x="141" y="150"/>
                    <a:pt x="152" y="140"/>
                    <a:pt x="162" y="130"/>
                  </a:cubicBezTo>
                  <a:cubicBezTo>
                    <a:pt x="262" y="39"/>
                    <a:pt x="398" y="0"/>
                    <a:pt x="534" y="23"/>
                  </a:cubicBezTo>
                  <a:cubicBezTo>
                    <a:pt x="955" y="92"/>
                    <a:pt x="955" y="92"/>
                    <a:pt x="955" y="92"/>
                  </a:cubicBezTo>
                  <a:cubicBezTo>
                    <a:pt x="996" y="99"/>
                    <a:pt x="1039" y="99"/>
                    <a:pt x="1081" y="92"/>
                  </a:cubicBezTo>
                  <a:cubicBezTo>
                    <a:pt x="1502" y="23"/>
                    <a:pt x="1502" y="23"/>
                    <a:pt x="1502" y="23"/>
                  </a:cubicBezTo>
                  <a:cubicBezTo>
                    <a:pt x="1638" y="0"/>
                    <a:pt x="1773" y="39"/>
                    <a:pt x="1873" y="130"/>
                  </a:cubicBezTo>
                  <a:cubicBezTo>
                    <a:pt x="1876" y="132"/>
                    <a:pt x="1878" y="135"/>
                    <a:pt x="1881" y="137"/>
                  </a:cubicBezTo>
                  <a:cubicBezTo>
                    <a:pt x="1987" y="239"/>
                    <a:pt x="2036" y="388"/>
                    <a:pt x="2010" y="536"/>
                  </a:cubicBezTo>
                  <a:cubicBezTo>
                    <a:pt x="1942" y="926"/>
                    <a:pt x="1942" y="926"/>
                    <a:pt x="1942" y="926"/>
                  </a:cubicBezTo>
                  <a:cubicBezTo>
                    <a:pt x="1935" y="969"/>
                    <a:pt x="1935" y="1012"/>
                    <a:pt x="1942" y="1055"/>
                  </a:cubicBezTo>
                  <a:cubicBezTo>
                    <a:pt x="2011" y="1473"/>
                    <a:pt x="2011" y="1473"/>
                    <a:pt x="2011" y="1473"/>
                  </a:cubicBezTo>
                  <a:cubicBezTo>
                    <a:pt x="2034" y="1612"/>
                    <a:pt x="1991" y="1753"/>
                    <a:pt x="1897" y="1853"/>
                  </a:cubicBezTo>
                  <a:cubicBezTo>
                    <a:pt x="1889" y="1861"/>
                    <a:pt x="1881" y="1868"/>
                    <a:pt x="1873" y="1876"/>
                  </a:cubicBezTo>
                  <a:cubicBezTo>
                    <a:pt x="1792" y="1950"/>
                    <a:pt x="1687" y="1989"/>
                    <a:pt x="1577" y="1989"/>
                  </a:cubicBezTo>
                  <a:close/>
                  <a:moveTo>
                    <a:pt x="458" y="78"/>
                  </a:moveTo>
                  <a:cubicBezTo>
                    <a:pt x="364" y="78"/>
                    <a:pt x="274" y="112"/>
                    <a:pt x="204" y="176"/>
                  </a:cubicBezTo>
                  <a:cubicBezTo>
                    <a:pt x="195" y="184"/>
                    <a:pt x="186" y="193"/>
                    <a:pt x="177" y="202"/>
                  </a:cubicBezTo>
                  <a:cubicBezTo>
                    <a:pt x="100" y="287"/>
                    <a:pt x="66" y="406"/>
                    <a:pt x="85" y="522"/>
                  </a:cubicBezTo>
                  <a:cubicBezTo>
                    <a:pt x="154" y="941"/>
                    <a:pt x="154" y="941"/>
                    <a:pt x="154" y="941"/>
                  </a:cubicBezTo>
                  <a:cubicBezTo>
                    <a:pt x="163" y="991"/>
                    <a:pt x="162" y="1041"/>
                    <a:pt x="154" y="1091"/>
                  </a:cubicBezTo>
                  <a:cubicBezTo>
                    <a:pt x="86" y="1481"/>
                    <a:pt x="86" y="1481"/>
                    <a:pt x="86" y="1481"/>
                  </a:cubicBezTo>
                  <a:cubicBezTo>
                    <a:pt x="64" y="1608"/>
                    <a:pt x="105" y="1736"/>
                    <a:pt x="197" y="1823"/>
                  </a:cubicBezTo>
                  <a:cubicBezTo>
                    <a:pt x="199" y="1826"/>
                    <a:pt x="202" y="1828"/>
                    <a:pt x="204" y="1830"/>
                  </a:cubicBezTo>
                  <a:cubicBezTo>
                    <a:pt x="290" y="1908"/>
                    <a:pt x="406" y="1942"/>
                    <a:pt x="524" y="1922"/>
                  </a:cubicBezTo>
                  <a:cubicBezTo>
                    <a:pt x="944" y="1853"/>
                    <a:pt x="944" y="1853"/>
                    <a:pt x="944" y="1853"/>
                  </a:cubicBezTo>
                  <a:cubicBezTo>
                    <a:pt x="993" y="1845"/>
                    <a:pt x="1042" y="1845"/>
                    <a:pt x="1091" y="1853"/>
                  </a:cubicBezTo>
                  <a:cubicBezTo>
                    <a:pt x="1512" y="1922"/>
                    <a:pt x="1512" y="1922"/>
                    <a:pt x="1512" y="1922"/>
                  </a:cubicBezTo>
                  <a:cubicBezTo>
                    <a:pt x="1627" y="1941"/>
                    <a:pt x="1747" y="1907"/>
                    <a:pt x="1831" y="1830"/>
                  </a:cubicBezTo>
                  <a:cubicBezTo>
                    <a:pt x="1838" y="1824"/>
                    <a:pt x="1845" y="1817"/>
                    <a:pt x="1852" y="1810"/>
                  </a:cubicBezTo>
                  <a:cubicBezTo>
                    <a:pt x="1933" y="1725"/>
                    <a:pt x="1970" y="1603"/>
                    <a:pt x="1950" y="1483"/>
                  </a:cubicBezTo>
                  <a:cubicBezTo>
                    <a:pt x="1881" y="1065"/>
                    <a:pt x="1881" y="1065"/>
                    <a:pt x="1881" y="1065"/>
                  </a:cubicBezTo>
                  <a:cubicBezTo>
                    <a:pt x="1873" y="1016"/>
                    <a:pt x="1873" y="965"/>
                    <a:pt x="1882" y="915"/>
                  </a:cubicBezTo>
                  <a:cubicBezTo>
                    <a:pt x="1949" y="525"/>
                    <a:pt x="1949" y="525"/>
                    <a:pt x="1949" y="525"/>
                  </a:cubicBezTo>
                  <a:cubicBezTo>
                    <a:pt x="1971" y="398"/>
                    <a:pt x="1930" y="269"/>
                    <a:pt x="1838" y="182"/>
                  </a:cubicBezTo>
                  <a:cubicBezTo>
                    <a:pt x="1836" y="180"/>
                    <a:pt x="1834" y="178"/>
                    <a:pt x="1831" y="176"/>
                  </a:cubicBezTo>
                  <a:cubicBezTo>
                    <a:pt x="1747" y="99"/>
                    <a:pt x="1627" y="64"/>
                    <a:pt x="1512" y="84"/>
                  </a:cubicBezTo>
                  <a:cubicBezTo>
                    <a:pt x="1091" y="153"/>
                    <a:pt x="1091" y="153"/>
                    <a:pt x="1091" y="153"/>
                  </a:cubicBezTo>
                  <a:cubicBezTo>
                    <a:pt x="1042" y="161"/>
                    <a:pt x="993" y="161"/>
                    <a:pt x="944" y="153"/>
                  </a:cubicBezTo>
                  <a:cubicBezTo>
                    <a:pt x="524" y="84"/>
                    <a:pt x="524" y="84"/>
                    <a:pt x="524" y="84"/>
                  </a:cubicBezTo>
                  <a:cubicBezTo>
                    <a:pt x="502" y="80"/>
                    <a:pt x="480" y="78"/>
                    <a:pt x="458" y="7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3" name="Google Shape;7943;p62"/>
            <p:cNvSpPr/>
            <p:nvPr/>
          </p:nvSpPr>
          <p:spPr>
            <a:xfrm>
              <a:off x="1597282" y="3741269"/>
              <a:ext cx="271635" cy="277237"/>
            </a:xfrm>
            <a:custGeom>
              <a:rect b="b" l="l" r="r" t="t"/>
              <a:pathLst>
                <a:path extrusionOk="0" h="1992" w="1952">
                  <a:moveTo>
                    <a:pt x="997" y="0"/>
                  </a:moveTo>
                  <a:cubicBezTo>
                    <a:pt x="446" y="0"/>
                    <a:pt x="0" y="446"/>
                    <a:pt x="0" y="996"/>
                  </a:cubicBezTo>
                  <a:cubicBezTo>
                    <a:pt x="0" y="1546"/>
                    <a:pt x="446" y="1992"/>
                    <a:pt x="997" y="1992"/>
                  </a:cubicBezTo>
                  <a:cubicBezTo>
                    <a:pt x="1547" y="1992"/>
                    <a:pt x="1952" y="1546"/>
                    <a:pt x="1952" y="996"/>
                  </a:cubicBezTo>
                  <a:cubicBezTo>
                    <a:pt x="1952" y="446"/>
                    <a:pt x="1547" y="0"/>
                    <a:pt x="997" y="0"/>
                  </a:cubicBezTo>
                  <a:close/>
                  <a:moveTo>
                    <a:pt x="997" y="1605"/>
                  </a:moveTo>
                  <a:cubicBezTo>
                    <a:pt x="660" y="1605"/>
                    <a:pt x="347" y="1332"/>
                    <a:pt x="347" y="996"/>
                  </a:cubicBezTo>
                  <a:cubicBezTo>
                    <a:pt x="347" y="659"/>
                    <a:pt x="660" y="387"/>
                    <a:pt x="997" y="387"/>
                  </a:cubicBezTo>
                  <a:cubicBezTo>
                    <a:pt x="1333" y="387"/>
                    <a:pt x="1606" y="659"/>
                    <a:pt x="1606" y="996"/>
                  </a:cubicBezTo>
                  <a:cubicBezTo>
                    <a:pt x="1606" y="1332"/>
                    <a:pt x="1333" y="1605"/>
                    <a:pt x="997" y="160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4" name="Google Shape;7944;p62"/>
            <p:cNvSpPr/>
            <p:nvPr/>
          </p:nvSpPr>
          <p:spPr>
            <a:xfrm>
              <a:off x="1727343" y="3741269"/>
              <a:ext cx="147173" cy="277237"/>
            </a:xfrm>
            <a:custGeom>
              <a:rect b="b" l="l" r="r" t="t"/>
              <a:pathLst>
                <a:path extrusionOk="0" h="1992" w="1058">
                  <a:moveTo>
                    <a:pt x="62" y="0"/>
                  </a:moveTo>
                  <a:cubicBezTo>
                    <a:pt x="41" y="0"/>
                    <a:pt x="20" y="0"/>
                    <a:pt x="0" y="2"/>
                  </a:cubicBezTo>
                  <a:cubicBezTo>
                    <a:pt x="521" y="33"/>
                    <a:pt x="934" y="466"/>
                    <a:pt x="934" y="996"/>
                  </a:cubicBezTo>
                  <a:cubicBezTo>
                    <a:pt x="934" y="1525"/>
                    <a:pt x="521" y="1958"/>
                    <a:pt x="0" y="1990"/>
                  </a:cubicBezTo>
                  <a:cubicBezTo>
                    <a:pt x="20" y="1991"/>
                    <a:pt x="41" y="1992"/>
                    <a:pt x="62" y="1992"/>
                  </a:cubicBezTo>
                  <a:cubicBezTo>
                    <a:pt x="612" y="1992"/>
                    <a:pt x="1058" y="1546"/>
                    <a:pt x="1058" y="996"/>
                  </a:cubicBezTo>
                  <a:cubicBezTo>
                    <a:pt x="1058" y="446"/>
                    <a:pt x="612" y="0"/>
                    <a:pt x="6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5" name="Google Shape;7945;p62"/>
            <p:cNvSpPr/>
            <p:nvPr/>
          </p:nvSpPr>
          <p:spPr>
            <a:xfrm>
              <a:off x="1718631" y="3737224"/>
              <a:ext cx="34849" cy="62541"/>
            </a:xfrm>
            <a:custGeom>
              <a:rect b="b" l="l" r="r" t="t"/>
              <a:pathLst>
                <a:path extrusionOk="0" h="448" w="252">
                  <a:moveTo>
                    <a:pt x="214" y="448"/>
                  </a:moveTo>
                  <a:cubicBezTo>
                    <a:pt x="37" y="448"/>
                    <a:pt x="37" y="448"/>
                    <a:pt x="37" y="448"/>
                  </a:cubicBezTo>
                  <a:cubicBezTo>
                    <a:pt x="17" y="448"/>
                    <a:pt x="0" y="431"/>
                    <a:pt x="0" y="410"/>
                  </a:cubicBezTo>
                  <a:cubicBezTo>
                    <a:pt x="0" y="37"/>
                    <a:pt x="0" y="37"/>
                    <a:pt x="0" y="37"/>
                  </a:cubicBezTo>
                  <a:cubicBezTo>
                    <a:pt x="0" y="17"/>
                    <a:pt x="17" y="0"/>
                    <a:pt x="37" y="0"/>
                  </a:cubicBezTo>
                  <a:cubicBezTo>
                    <a:pt x="214" y="0"/>
                    <a:pt x="214" y="0"/>
                    <a:pt x="214" y="0"/>
                  </a:cubicBezTo>
                  <a:cubicBezTo>
                    <a:pt x="235" y="0"/>
                    <a:pt x="252" y="17"/>
                    <a:pt x="252" y="37"/>
                  </a:cubicBezTo>
                  <a:cubicBezTo>
                    <a:pt x="252" y="410"/>
                    <a:pt x="252" y="410"/>
                    <a:pt x="252" y="410"/>
                  </a:cubicBezTo>
                  <a:cubicBezTo>
                    <a:pt x="252" y="431"/>
                    <a:pt x="235" y="448"/>
                    <a:pt x="214" y="44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6" name="Google Shape;7946;p62"/>
            <p:cNvSpPr/>
            <p:nvPr/>
          </p:nvSpPr>
          <p:spPr>
            <a:xfrm>
              <a:off x="1731077" y="3737224"/>
              <a:ext cx="22403" cy="62541"/>
            </a:xfrm>
            <a:custGeom>
              <a:rect b="b" l="l" r="r" t="t"/>
              <a:pathLst>
                <a:path extrusionOk="0" h="448" w="162">
                  <a:moveTo>
                    <a:pt x="124" y="0"/>
                  </a:moveTo>
                  <a:cubicBezTo>
                    <a:pt x="0" y="0"/>
                    <a:pt x="0" y="0"/>
                    <a:pt x="0" y="0"/>
                  </a:cubicBezTo>
                  <a:cubicBezTo>
                    <a:pt x="21" y="0"/>
                    <a:pt x="38" y="17"/>
                    <a:pt x="38" y="37"/>
                  </a:cubicBezTo>
                  <a:cubicBezTo>
                    <a:pt x="38" y="410"/>
                    <a:pt x="38" y="410"/>
                    <a:pt x="38" y="410"/>
                  </a:cubicBezTo>
                  <a:cubicBezTo>
                    <a:pt x="38" y="431"/>
                    <a:pt x="21" y="448"/>
                    <a:pt x="0" y="448"/>
                  </a:cubicBezTo>
                  <a:cubicBezTo>
                    <a:pt x="124" y="448"/>
                    <a:pt x="124" y="448"/>
                    <a:pt x="124" y="448"/>
                  </a:cubicBezTo>
                  <a:cubicBezTo>
                    <a:pt x="145" y="448"/>
                    <a:pt x="162" y="431"/>
                    <a:pt x="162" y="410"/>
                  </a:cubicBezTo>
                  <a:cubicBezTo>
                    <a:pt x="162" y="37"/>
                    <a:pt x="162" y="37"/>
                    <a:pt x="162" y="37"/>
                  </a:cubicBezTo>
                  <a:cubicBezTo>
                    <a:pt x="162" y="17"/>
                    <a:pt x="145" y="0"/>
                    <a:pt x="124"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7" name="Google Shape;7947;p62"/>
            <p:cNvSpPr/>
            <p:nvPr/>
          </p:nvSpPr>
          <p:spPr>
            <a:xfrm>
              <a:off x="1816021" y="3862306"/>
              <a:ext cx="62541" cy="35160"/>
            </a:xfrm>
            <a:custGeom>
              <a:rect b="b" l="l" r="r" t="t"/>
              <a:pathLst>
                <a:path extrusionOk="0" h="252" w="449">
                  <a:moveTo>
                    <a:pt x="0" y="214"/>
                  </a:moveTo>
                  <a:cubicBezTo>
                    <a:pt x="0" y="38"/>
                    <a:pt x="0" y="38"/>
                    <a:pt x="0" y="38"/>
                  </a:cubicBezTo>
                  <a:cubicBezTo>
                    <a:pt x="0" y="17"/>
                    <a:pt x="17" y="0"/>
                    <a:pt x="38" y="0"/>
                  </a:cubicBezTo>
                  <a:cubicBezTo>
                    <a:pt x="411" y="0"/>
                    <a:pt x="411" y="0"/>
                    <a:pt x="411" y="0"/>
                  </a:cubicBezTo>
                  <a:cubicBezTo>
                    <a:pt x="432" y="0"/>
                    <a:pt x="449" y="17"/>
                    <a:pt x="449" y="38"/>
                  </a:cubicBezTo>
                  <a:cubicBezTo>
                    <a:pt x="449" y="214"/>
                    <a:pt x="449" y="214"/>
                    <a:pt x="449" y="214"/>
                  </a:cubicBezTo>
                  <a:cubicBezTo>
                    <a:pt x="449" y="235"/>
                    <a:pt x="432" y="252"/>
                    <a:pt x="411" y="252"/>
                  </a:cubicBezTo>
                  <a:cubicBezTo>
                    <a:pt x="38" y="252"/>
                    <a:pt x="38" y="252"/>
                    <a:pt x="38" y="252"/>
                  </a:cubicBezTo>
                  <a:cubicBezTo>
                    <a:pt x="17" y="252"/>
                    <a:pt x="0" y="235"/>
                    <a:pt x="0" y="21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8" name="Google Shape;7948;p62"/>
            <p:cNvSpPr/>
            <p:nvPr/>
          </p:nvSpPr>
          <p:spPr>
            <a:xfrm>
              <a:off x="1856159" y="3862306"/>
              <a:ext cx="22403" cy="35160"/>
            </a:xfrm>
            <a:custGeom>
              <a:rect b="b" l="l" r="r" t="t"/>
              <a:pathLst>
                <a:path extrusionOk="0" h="252" w="162">
                  <a:moveTo>
                    <a:pt x="124" y="0"/>
                  </a:moveTo>
                  <a:cubicBezTo>
                    <a:pt x="0" y="0"/>
                    <a:pt x="0" y="0"/>
                    <a:pt x="0" y="0"/>
                  </a:cubicBezTo>
                  <a:cubicBezTo>
                    <a:pt x="21" y="0"/>
                    <a:pt x="38" y="17"/>
                    <a:pt x="38" y="38"/>
                  </a:cubicBezTo>
                  <a:cubicBezTo>
                    <a:pt x="38" y="214"/>
                    <a:pt x="38" y="214"/>
                    <a:pt x="38" y="214"/>
                  </a:cubicBezTo>
                  <a:cubicBezTo>
                    <a:pt x="38" y="235"/>
                    <a:pt x="21" y="252"/>
                    <a:pt x="0" y="252"/>
                  </a:cubicBezTo>
                  <a:cubicBezTo>
                    <a:pt x="124" y="252"/>
                    <a:pt x="124" y="252"/>
                    <a:pt x="124" y="252"/>
                  </a:cubicBezTo>
                  <a:cubicBezTo>
                    <a:pt x="145" y="252"/>
                    <a:pt x="162" y="235"/>
                    <a:pt x="162" y="214"/>
                  </a:cubicBezTo>
                  <a:cubicBezTo>
                    <a:pt x="162" y="38"/>
                    <a:pt x="162" y="38"/>
                    <a:pt x="162" y="38"/>
                  </a:cubicBezTo>
                  <a:cubicBezTo>
                    <a:pt x="162" y="17"/>
                    <a:pt x="145" y="0"/>
                    <a:pt x="124"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9" name="Google Shape;7949;p62"/>
            <p:cNvSpPr/>
            <p:nvPr/>
          </p:nvSpPr>
          <p:spPr>
            <a:xfrm>
              <a:off x="1718631" y="3960007"/>
              <a:ext cx="34849" cy="62229"/>
            </a:xfrm>
            <a:custGeom>
              <a:rect b="b" l="l" r="r" t="t"/>
              <a:pathLst>
                <a:path extrusionOk="0" h="448" w="252">
                  <a:moveTo>
                    <a:pt x="37" y="0"/>
                  </a:moveTo>
                  <a:cubicBezTo>
                    <a:pt x="214" y="0"/>
                    <a:pt x="214" y="0"/>
                    <a:pt x="214" y="0"/>
                  </a:cubicBezTo>
                  <a:cubicBezTo>
                    <a:pt x="235" y="0"/>
                    <a:pt x="252" y="16"/>
                    <a:pt x="252" y="37"/>
                  </a:cubicBezTo>
                  <a:cubicBezTo>
                    <a:pt x="252" y="410"/>
                    <a:pt x="252" y="410"/>
                    <a:pt x="252" y="410"/>
                  </a:cubicBezTo>
                  <a:cubicBezTo>
                    <a:pt x="252" y="431"/>
                    <a:pt x="235" y="448"/>
                    <a:pt x="214" y="448"/>
                  </a:cubicBezTo>
                  <a:cubicBezTo>
                    <a:pt x="37" y="448"/>
                    <a:pt x="37" y="448"/>
                    <a:pt x="37" y="448"/>
                  </a:cubicBezTo>
                  <a:cubicBezTo>
                    <a:pt x="17" y="448"/>
                    <a:pt x="0" y="431"/>
                    <a:pt x="0" y="410"/>
                  </a:cubicBezTo>
                  <a:cubicBezTo>
                    <a:pt x="0" y="37"/>
                    <a:pt x="0" y="37"/>
                    <a:pt x="0" y="37"/>
                  </a:cubicBezTo>
                  <a:cubicBezTo>
                    <a:pt x="0" y="16"/>
                    <a:pt x="17" y="0"/>
                    <a:pt x="37"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0" name="Google Shape;7950;p62"/>
            <p:cNvSpPr/>
            <p:nvPr/>
          </p:nvSpPr>
          <p:spPr>
            <a:xfrm>
              <a:off x="1731077" y="3960007"/>
              <a:ext cx="22403" cy="62229"/>
            </a:xfrm>
            <a:custGeom>
              <a:rect b="b" l="l" r="r" t="t"/>
              <a:pathLst>
                <a:path extrusionOk="0" h="448" w="162">
                  <a:moveTo>
                    <a:pt x="124" y="0"/>
                  </a:moveTo>
                  <a:cubicBezTo>
                    <a:pt x="0" y="0"/>
                    <a:pt x="0" y="0"/>
                    <a:pt x="0" y="0"/>
                  </a:cubicBezTo>
                  <a:cubicBezTo>
                    <a:pt x="21" y="0"/>
                    <a:pt x="38" y="16"/>
                    <a:pt x="38" y="37"/>
                  </a:cubicBezTo>
                  <a:cubicBezTo>
                    <a:pt x="38" y="410"/>
                    <a:pt x="38" y="410"/>
                    <a:pt x="38" y="410"/>
                  </a:cubicBezTo>
                  <a:cubicBezTo>
                    <a:pt x="38" y="431"/>
                    <a:pt x="21" y="448"/>
                    <a:pt x="0" y="448"/>
                  </a:cubicBezTo>
                  <a:cubicBezTo>
                    <a:pt x="124" y="448"/>
                    <a:pt x="124" y="448"/>
                    <a:pt x="124" y="448"/>
                  </a:cubicBezTo>
                  <a:cubicBezTo>
                    <a:pt x="145" y="448"/>
                    <a:pt x="162" y="431"/>
                    <a:pt x="162" y="410"/>
                  </a:cubicBezTo>
                  <a:cubicBezTo>
                    <a:pt x="162" y="37"/>
                    <a:pt x="162" y="37"/>
                    <a:pt x="162" y="37"/>
                  </a:cubicBezTo>
                  <a:cubicBezTo>
                    <a:pt x="162" y="16"/>
                    <a:pt x="145" y="0"/>
                    <a:pt x="124"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1" name="Google Shape;7951;p62"/>
            <p:cNvSpPr/>
            <p:nvPr/>
          </p:nvSpPr>
          <p:spPr>
            <a:xfrm>
              <a:off x="1593548" y="3862306"/>
              <a:ext cx="62541" cy="35160"/>
            </a:xfrm>
            <a:custGeom>
              <a:rect b="b" l="l" r="r" t="t"/>
              <a:pathLst>
                <a:path extrusionOk="0" h="252" w="448">
                  <a:moveTo>
                    <a:pt x="448" y="38"/>
                  </a:moveTo>
                  <a:cubicBezTo>
                    <a:pt x="448" y="214"/>
                    <a:pt x="448" y="214"/>
                    <a:pt x="448" y="214"/>
                  </a:cubicBezTo>
                  <a:cubicBezTo>
                    <a:pt x="448" y="235"/>
                    <a:pt x="431" y="252"/>
                    <a:pt x="410" y="252"/>
                  </a:cubicBezTo>
                  <a:cubicBezTo>
                    <a:pt x="37" y="252"/>
                    <a:pt x="37" y="252"/>
                    <a:pt x="37" y="252"/>
                  </a:cubicBezTo>
                  <a:cubicBezTo>
                    <a:pt x="17" y="252"/>
                    <a:pt x="0" y="235"/>
                    <a:pt x="0" y="214"/>
                  </a:cubicBezTo>
                  <a:cubicBezTo>
                    <a:pt x="0" y="38"/>
                    <a:pt x="0" y="38"/>
                    <a:pt x="0" y="38"/>
                  </a:cubicBezTo>
                  <a:cubicBezTo>
                    <a:pt x="0" y="17"/>
                    <a:pt x="17" y="0"/>
                    <a:pt x="37" y="0"/>
                  </a:cubicBezTo>
                  <a:cubicBezTo>
                    <a:pt x="410" y="0"/>
                    <a:pt x="410" y="0"/>
                    <a:pt x="410" y="0"/>
                  </a:cubicBezTo>
                  <a:cubicBezTo>
                    <a:pt x="431" y="0"/>
                    <a:pt x="448" y="17"/>
                    <a:pt x="448" y="3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2" name="Google Shape;7952;p62"/>
            <p:cNvSpPr/>
            <p:nvPr/>
          </p:nvSpPr>
          <p:spPr>
            <a:xfrm>
              <a:off x="1633687" y="3862306"/>
              <a:ext cx="22403" cy="35160"/>
            </a:xfrm>
            <a:custGeom>
              <a:rect b="b" l="l" r="r" t="t"/>
              <a:pathLst>
                <a:path extrusionOk="0" h="252" w="161">
                  <a:moveTo>
                    <a:pt x="123" y="0"/>
                  </a:moveTo>
                  <a:cubicBezTo>
                    <a:pt x="0" y="0"/>
                    <a:pt x="0" y="0"/>
                    <a:pt x="0" y="0"/>
                  </a:cubicBezTo>
                  <a:cubicBezTo>
                    <a:pt x="20" y="0"/>
                    <a:pt x="37" y="17"/>
                    <a:pt x="37" y="38"/>
                  </a:cubicBezTo>
                  <a:cubicBezTo>
                    <a:pt x="37" y="214"/>
                    <a:pt x="37" y="214"/>
                    <a:pt x="37" y="214"/>
                  </a:cubicBezTo>
                  <a:cubicBezTo>
                    <a:pt x="37" y="235"/>
                    <a:pt x="20" y="252"/>
                    <a:pt x="0" y="252"/>
                  </a:cubicBezTo>
                  <a:cubicBezTo>
                    <a:pt x="123" y="252"/>
                    <a:pt x="123" y="252"/>
                    <a:pt x="123" y="252"/>
                  </a:cubicBezTo>
                  <a:cubicBezTo>
                    <a:pt x="144" y="252"/>
                    <a:pt x="161" y="235"/>
                    <a:pt x="161" y="214"/>
                  </a:cubicBezTo>
                  <a:cubicBezTo>
                    <a:pt x="161" y="38"/>
                    <a:pt x="161" y="38"/>
                    <a:pt x="161" y="38"/>
                  </a:cubicBezTo>
                  <a:cubicBezTo>
                    <a:pt x="161" y="17"/>
                    <a:pt x="144" y="0"/>
                    <a:pt x="123"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53" name="Google Shape;7953;p62"/>
          <p:cNvGrpSpPr/>
          <p:nvPr/>
        </p:nvGrpSpPr>
        <p:grpSpPr>
          <a:xfrm>
            <a:off x="2459098" y="3740588"/>
            <a:ext cx="281832" cy="282139"/>
            <a:chOff x="2459098" y="3740588"/>
            <a:chExt cx="281832" cy="282139"/>
          </a:xfrm>
        </p:grpSpPr>
        <p:sp>
          <p:nvSpPr>
            <p:cNvPr id="7954" name="Google Shape;7954;p62"/>
            <p:cNvSpPr/>
            <p:nvPr/>
          </p:nvSpPr>
          <p:spPr>
            <a:xfrm>
              <a:off x="2459098" y="3740588"/>
              <a:ext cx="281832" cy="282139"/>
            </a:xfrm>
            <a:custGeom>
              <a:rect b="b" l="l" r="r" t="t"/>
              <a:pathLst>
                <a:path extrusionOk="0" h="2053" w="2052">
                  <a:moveTo>
                    <a:pt x="1308" y="1556"/>
                  </a:moveTo>
                  <a:cubicBezTo>
                    <a:pt x="1224" y="1601"/>
                    <a:pt x="1128" y="1627"/>
                    <a:pt x="1026" y="1627"/>
                  </a:cubicBezTo>
                  <a:cubicBezTo>
                    <a:pt x="695" y="1627"/>
                    <a:pt x="426" y="1357"/>
                    <a:pt x="426" y="1027"/>
                  </a:cubicBezTo>
                  <a:cubicBezTo>
                    <a:pt x="426" y="696"/>
                    <a:pt x="695" y="427"/>
                    <a:pt x="1026" y="427"/>
                  </a:cubicBezTo>
                  <a:cubicBezTo>
                    <a:pt x="1357" y="427"/>
                    <a:pt x="1626" y="696"/>
                    <a:pt x="1626" y="1027"/>
                  </a:cubicBezTo>
                  <a:cubicBezTo>
                    <a:pt x="1626" y="1132"/>
                    <a:pt x="1599" y="1230"/>
                    <a:pt x="1552" y="1316"/>
                  </a:cubicBezTo>
                  <a:cubicBezTo>
                    <a:pt x="1760" y="1525"/>
                    <a:pt x="1760" y="1525"/>
                    <a:pt x="1760" y="1525"/>
                  </a:cubicBezTo>
                  <a:cubicBezTo>
                    <a:pt x="1748" y="1495"/>
                    <a:pt x="1741" y="1463"/>
                    <a:pt x="1741" y="1429"/>
                  </a:cubicBezTo>
                  <a:cubicBezTo>
                    <a:pt x="1741" y="1295"/>
                    <a:pt x="1849" y="1187"/>
                    <a:pt x="1983" y="1187"/>
                  </a:cubicBezTo>
                  <a:cubicBezTo>
                    <a:pt x="1984" y="1187"/>
                    <a:pt x="1984" y="1187"/>
                    <a:pt x="1984" y="1187"/>
                  </a:cubicBezTo>
                  <a:cubicBezTo>
                    <a:pt x="2015" y="1187"/>
                    <a:pt x="2042" y="1164"/>
                    <a:pt x="2045" y="1133"/>
                  </a:cubicBezTo>
                  <a:cubicBezTo>
                    <a:pt x="2052" y="1066"/>
                    <a:pt x="2052" y="998"/>
                    <a:pt x="2046" y="931"/>
                  </a:cubicBezTo>
                  <a:cubicBezTo>
                    <a:pt x="2043" y="901"/>
                    <a:pt x="2017" y="877"/>
                    <a:pt x="1987" y="877"/>
                  </a:cubicBezTo>
                  <a:cubicBezTo>
                    <a:pt x="1921" y="877"/>
                    <a:pt x="1855" y="850"/>
                    <a:pt x="1807" y="797"/>
                  </a:cubicBezTo>
                  <a:cubicBezTo>
                    <a:pt x="1722" y="702"/>
                    <a:pt x="1725" y="553"/>
                    <a:pt x="1817" y="462"/>
                  </a:cubicBezTo>
                  <a:cubicBezTo>
                    <a:pt x="1839" y="440"/>
                    <a:pt x="1841" y="406"/>
                    <a:pt x="1822" y="382"/>
                  </a:cubicBezTo>
                  <a:cubicBezTo>
                    <a:pt x="1779" y="329"/>
                    <a:pt x="1732" y="281"/>
                    <a:pt x="1680" y="239"/>
                  </a:cubicBezTo>
                  <a:cubicBezTo>
                    <a:pt x="1657" y="219"/>
                    <a:pt x="1622" y="220"/>
                    <a:pt x="1600" y="241"/>
                  </a:cubicBezTo>
                  <a:cubicBezTo>
                    <a:pt x="1556" y="285"/>
                    <a:pt x="1496" y="312"/>
                    <a:pt x="1429" y="312"/>
                  </a:cubicBezTo>
                  <a:cubicBezTo>
                    <a:pt x="1295" y="312"/>
                    <a:pt x="1186" y="203"/>
                    <a:pt x="1186" y="69"/>
                  </a:cubicBezTo>
                  <a:cubicBezTo>
                    <a:pt x="1186" y="69"/>
                    <a:pt x="1186" y="69"/>
                    <a:pt x="1186" y="69"/>
                  </a:cubicBezTo>
                  <a:cubicBezTo>
                    <a:pt x="1186" y="38"/>
                    <a:pt x="1164" y="11"/>
                    <a:pt x="1132" y="8"/>
                  </a:cubicBezTo>
                  <a:cubicBezTo>
                    <a:pt x="1064" y="1"/>
                    <a:pt x="993" y="0"/>
                    <a:pt x="920" y="8"/>
                  </a:cubicBezTo>
                  <a:cubicBezTo>
                    <a:pt x="889" y="11"/>
                    <a:pt x="866" y="38"/>
                    <a:pt x="866" y="69"/>
                  </a:cubicBezTo>
                  <a:cubicBezTo>
                    <a:pt x="866" y="69"/>
                    <a:pt x="866" y="69"/>
                    <a:pt x="866" y="69"/>
                  </a:cubicBezTo>
                  <a:cubicBezTo>
                    <a:pt x="866" y="203"/>
                    <a:pt x="758" y="312"/>
                    <a:pt x="623" y="312"/>
                  </a:cubicBezTo>
                  <a:cubicBezTo>
                    <a:pt x="557" y="312"/>
                    <a:pt x="496" y="285"/>
                    <a:pt x="452" y="241"/>
                  </a:cubicBezTo>
                  <a:cubicBezTo>
                    <a:pt x="431" y="220"/>
                    <a:pt x="396" y="219"/>
                    <a:pt x="373" y="238"/>
                  </a:cubicBezTo>
                  <a:cubicBezTo>
                    <a:pt x="324" y="279"/>
                    <a:pt x="279" y="324"/>
                    <a:pt x="238" y="373"/>
                  </a:cubicBezTo>
                  <a:cubicBezTo>
                    <a:pt x="219" y="396"/>
                    <a:pt x="220" y="431"/>
                    <a:pt x="241" y="453"/>
                  </a:cubicBezTo>
                  <a:cubicBezTo>
                    <a:pt x="285" y="497"/>
                    <a:pt x="312" y="557"/>
                    <a:pt x="312" y="624"/>
                  </a:cubicBezTo>
                  <a:cubicBezTo>
                    <a:pt x="312" y="758"/>
                    <a:pt x="203" y="866"/>
                    <a:pt x="69" y="866"/>
                  </a:cubicBezTo>
                  <a:cubicBezTo>
                    <a:pt x="69" y="866"/>
                    <a:pt x="69" y="866"/>
                    <a:pt x="69" y="866"/>
                  </a:cubicBezTo>
                  <a:cubicBezTo>
                    <a:pt x="37" y="866"/>
                    <a:pt x="11" y="889"/>
                    <a:pt x="8" y="920"/>
                  </a:cubicBezTo>
                  <a:cubicBezTo>
                    <a:pt x="1" y="987"/>
                    <a:pt x="0" y="1055"/>
                    <a:pt x="7" y="1122"/>
                  </a:cubicBezTo>
                  <a:cubicBezTo>
                    <a:pt x="9" y="1152"/>
                    <a:pt x="35" y="1176"/>
                    <a:pt x="66" y="1176"/>
                  </a:cubicBezTo>
                  <a:cubicBezTo>
                    <a:pt x="132" y="1176"/>
                    <a:pt x="197" y="1203"/>
                    <a:pt x="245" y="1256"/>
                  </a:cubicBezTo>
                  <a:cubicBezTo>
                    <a:pt x="331" y="1352"/>
                    <a:pt x="327" y="1500"/>
                    <a:pt x="235" y="1591"/>
                  </a:cubicBezTo>
                  <a:cubicBezTo>
                    <a:pt x="213" y="1613"/>
                    <a:pt x="211" y="1648"/>
                    <a:pt x="231" y="1672"/>
                  </a:cubicBezTo>
                  <a:cubicBezTo>
                    <a:pt x="273" y="1724"/>
                    <a:pt x="321" y="1772"/>
                    <a:pt x="372" y="1815"/>
                  </a:cubicBezTo>
                  <a:cubicBezTo>
                    <a:pt x="396" y="1834"/>
                    <a:pt x="431" y="1833"/>
                    <a:pt x="452" y="1812"/>
                  </a:cubicBezTo>
                  <a:cubicBezTo>
                    <a:pt x="496" y="1768"/>
                    <a:pt x="557" y="1741"/>
                    <a:pt x="623" y="1741"/>
                  </a:cubicBezTo>
                  <a:cubicBezTo>
                    <a:pt x="757" y="1741"/>
                    <a:pt x="866" y="1850"/>
                    <a:pt x="866" y="1984"/>
                  </a:cubicBezTo>
                  <a:cubicBezTo>
                    <a:pt x="866" y="1984"/>
                    <a:pt x="866" y="1984"/>
                    <a:pt x="866" y="1984"/>
                  </a:cubicBezTo>
                  <a:cubicBezTo>
                    <a:pt x="866" y="2016"/>
                    <a:pt x="889" y="2042"/>
                    <a:pt x="920" y="2045"/>
                  </a:cubicBezTo>
                  <a:cubicBezTo>
                    <a:pt x="988" y="2052"/>
                    <a:pt x="1059" y="2053"/>
                    <a:pt x="1132" y="2045"/>
                  </a:cubicBezTo>
                  <a:cubicBezTo>
                    <a:pt x="1164" y="2042"/>
                    <a:pt x="1186" y="2016"/>
                    <a:pt x="1186" y="1984"/>
                  </a:cubicBezTo>
                  <a:cubicBezTo>
                    <a:pt x="1186" y="1984"/>
                    <a:pt x="1186" y="1984"/>
                    <a:pt x="1186" y="1984"/>
                  </a:cubicBezTo>
                  <a:cubicBezTo>
                    <a:pt x="1186" y="1850"/>
                    <a:pt x="1295" y="1741"/>
                    <a:pt x="1429" y="1741"/>
                  </a:cubicBezTo>
                  <a:cubicBezTo>
                    <a:pt x="1456" y="1741"/>
                    <a:pt x="1482" y="1746"/>
                    <a:pt x="1506" y="1754"/>
                  </a:cubicBezTo>
                  <a:lnTo>
                    <a:pt x="1308" y="1556"/>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5" name="Google Shape;7955;p62"/>
            <p:cNvSpPr/>
            <p:nvPr/>
          </p:nvSpPr>
          <p:spPr>
            <a:xfrm>
              <a:off x="2459098" y="3770707"/>
              <a:ext cx="64848" cy="221901"/>
            </a:xfrm>
            <a:custGeom>
              <a:rect b="b" l="l" r="r" t="t"/>
              <a:pathLst>
                <a:path extrusionOk="0" h="1615" w="473">
                  <a:moveTo>
                    <a:pt x="356" y="1453"/>
                  </a:moveTo>
                  <a:cubicBezTo>
                    <a:pt x="336" y="1429"/>
                    <a:pt x="338" y="1394"/>
                    <a:pt x="360" y="1372"/>
                  </a:cubicBezTo>
                  <a:cubicBezTo>
                    <a:pt x="452" y="1281"/>
                    <a:pt x="455" y="1133"/>
                    <a:pt x="370" y="1037"/>
                  </a:cubicBezTo>
                  <a:cubicBezTo>
                    <a:pt x="322" y="984"/>
                    <a:pt x="256" y="957"/>
                    <a:pt x="190" y="957"/>
                  </a:cubicBezTo>
                  <a:cubicBezTo>
                    <a:pt x="160" y="957"/>
                    <a:pt x="134" y="933"/>
                    <a:pt x="131" y="903"/>
                  </a:cubicBezTo>
                  <a:cubicBezTo>
                    <a:pt x="125" y="836"/>
                    <a:pt x="125" y="768"/>
                    <a:pt x="132" y="701"/>
                  </a:cubicBezTo>
                  <a:cubicBezTo>
                    <a:pt x="136" y="670"/>
                    <a:pt x="162" y="647"/>
                    <a:pt x="193" y="647"/>
                  </a:cubicBezTo>
                  <a:cubicBezTo>
                    <a:pt x="194" y="647"/>
                    <a:pt x="194" y="647"/>
                    <a:pt x="194" y="647"/>
                  </a:cubicBezTo>
                  <a:cubicBezTo>
                    <a:pt x="328" y="647"/>
                    <a:pt x="436" y="539"/>
                    <a:pt x="436" y="405"/>
                  </a:cubicBezTo>
                  <a:cubicBezTo>
                    <a:pt x="436" y="338"/>
                    <a:pt x="409" y="278"/>
                    <a:pt x="366" y="234"/>
                  </a:cubicBezTo>
                  <a:cubicBezTo>
                    <a:pt x="344" y="212"/>
                    <a:pt x="343" y="177"/>
                    <a:pt x="363" y="154"/>
                  </a:cubicBezTo>
                  <a:cubicBezTo>
                    <a:pt x="396" y="113"/>
                    <a:pt x="433" y="75"/>
                    <a:pt x="473" y="40"/>
                  </a:cubicBezTo>
                  <a:cubicBezTo>
                    <a:pt x="466" y="35"/>
                    <a:pt x="459" y="29"/>
                    <a:pt x="452" y="22"/>
                  </a:cubicBezTo>
                  <a:cubicBezTo>
                    <a:pt x="431" y="1"/>
                    <a:pt x="396" y="0"/>
                    <a:pt x="373" y="19"/>
                  </a:cubicBezTo>
                  <a:cubicBezTo>
                    <a:pt x="324" y="60"/>
                    <a:pt x="279" y="105"/>
                    <a:pt x="238" y="154"/>
                  </a:cubicBezTo>
                  <a:cubicBezTo>
                    <a:pt x="219" y="177"/>
                    <a:pt x="220" y="212"/>
                    <a:pt x="241" y="234"/>
                  </a:cubicBezTo>
                  <a:cubicBezTo>
                    <a:pt x="285" y="278"/>
                    <a:pt x="312" y="338"/>
                    <a:pt x="312" y="405"/>
                  </a:cubicBezTo>
                  <a:cubicBezTo>
                    <a:pt x="312" y="539"/>
                    <a:pt x="203" y="647"/>
                    <a:pt x="69" y="647"/>
                  </a:cubicBezTo>
                  <a:cubicBezTo>
                    <a:pt x="69" y="647"/>
                    <a:pt x="69" y="647"/>
                    <a:pt x="69" y="647"/>
                  </a:cubicBezTo>
                  <a:cubicBezTo>
                    <a:pt x="37" y="647"/>
                    <a:pt x="11" y="670"/>
                    <a:pt x="8" y="701"/>
                  </a:cubicBezTo>
                  <a:cubicBezTo>
                    <a:pt x="1" y="768"/>
                    <a:pt x="0" y="836"/>
                    <a:pt x="7" y="903"/>
                  </a:cubicBezTo>
                  <a:cubicBezTo>
                    <a:pt x="9" y="933"/>
                    <a:pt x="35" y="957"/>
                    <a:pt x="66" y="957"/>
                  </a:cubicBezTo>
                  <a:cubicBezTo>
                    <a:pt x="131" y="957"/>
                    <a:pt x="197" y="984"/>
                    <a:pt x="245" y="1037"/>
                  </a:cubicBezTo>
                  <a:cubicBezTo>
                    <a:pt x="331" y="1133"/>
                    <a:pt x="327" y="1281"/>
                    <a:pt x="235" y="1372"/>
                  </a:cubicBezTo>
                  <a:cubicBezTo>
                    <a:pt x="213" y="1394"/>
                    <a:pt x="211" y="1429"/>
                    <a:pt x="231" y="1453"/>
                  </a:cubicBezTo>
                  <a:cubicBezTo>
                    <a:pt x="273" y="1505"/>
                    <a:pt x="321" y="1553"/>
                    <a:pt x="372" y="1596"/>
                  </a:cubicBezTo>
                  <a:cubicBezTo>
                    <a:pt x="396" y="1615"/>
                    <a:pt x="431" y="1614"/>
                    <a:pt x="452" y="1593"/>
                  </a:cubicBezTo>
                  <a:cubicBezTo>
                    <a:pt x="459" y="1586"/>
                    <a:pt x="466" y="1580"/>
                    <a:pt x="473" y="1575"/>
                  </a:cubicBezTo>
                  <a:cubicBezTo>
                    <a:pt x="430" y="1537"/>
                    <a:pt x="391" y="1496"/>
                    <a:pt x="356" y="145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6" name="Google Shape;7956;p62"/>
            <p:cNvSpPr/>
            <p:nvPr/>
          </p:nvSpPr>
          <p:spPr>
            <a:xfrm>
              <a:off x="2553452" y="3740588"/>
              <a:ext cx="55321" cy="42721"/>
            </a:xfrm>
            <a:custGeom>
              <a:rect b="b" l="l" r="r" t="t"/>
              <a:pathLst>
                <a:path extrusionOk="0" h="311" w="403">
                  <a:moveTo>
                    <a:pt x="0" y="303"/>
                  </a:moveTo>
                  <a:cubicBezTo>
                    <a:pt x="20" y="308"/>
                    <a:pt x="41" y="311"/>
                    <a:pt x="62" y="311"/>
                  </a:cubicBezTo>
                  <a:cubicBezTo>
                    <a:pt x="196" y="311"/>
                    <a:pt x="305" y="202"/>
                    <a:pt x="305" y="68"/>
                  </a:cubicBezTo>
                  <a:cubicBezTo>
                    <a:pt x="305" y="68"/>
                    <a:pt x="305" y="68"/>
                    <a:pt x="305" y="68"/>
                  </a:cubicBezTo>
                  <a:cubicBezTo>
                    <a:pt x="305" y="37"/>
                    <a:pt x="328" y="10"/>
                    <a:pt x="359" y="7"/>
                  </a:cubicBezTo>
                  <a:cubicBezTo>
                    <a:pt x="373" y="6"/>
                    <a:pt x="388" y="4"/>
                    <a:pt x="403" y="4"/>
                  </a:cubicBezTo>
                  <a:cubicBezTo>
                    <a:pt x="348" y="0"/>
                    <a:pt x="292" y="1"/>
                    <a:pt x="234" y="7"/>
                  </a:cubicBezTo>
                  <a:cubicBezTo>
                    <a:pt x="203" y="10"/>
                    <a:pt x="180" y="37"/>
                    <a:pt x="180" y="68"/>
                  </a:cubicBezTo>
                  <a:cubicBezTo>
                    <a:pt x="180" y="68"/>
                    <a:pt x="180" y="68"/>
                    <a:pt x="180" y="68"/>
                  </a:cubicBezTo>
                  <a:cubicBezTo>
                    <a:pt x="180" y="181"/>
                    <a:pt x="104" y="275"/>
                    <a:pt x="0" y="30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7" name="Google Shape;7957;p62"/>
            <p:cNvSpPr/>
            <p:nvPr/>
          </p:nvSpPr>
          <p:spPr>
            <a:xfrm>
              <a:off x="2553452" y="3979699"/>
              <a:ext cx="55014" cy="43028"/>
            </a:xfrm>
            <a:custGeom>
              <a:rect b="b" l="l" r="r" t="t"/>
              <a:pathLst>
                <a:path extrusionOk="0" h="311" w="402">
                  <a:moveTo>
                    <a:pt x="359" y="304"/>
                  </a:moveTo>
                  <a:cubicBezTo>
                    <a:pt x="328" y="301"/>
                    <a:pt x="305" y="275"/>
                    <a:pt x="305" y="243"/>
                  </a:cubicBezTo>
                  <a:cubicBezTo>
                    <a:pt x="305" y="243"/>
                    <a:pt x="305" y="243"/>
                    <a:pt x="305" y="243"/>
                  </a:cubicBezTo>
                  <a:cubicBezTo>
                    <a:pt x="305" y="109"/>
                    <a:pt x="196" y="0"/>
                    <a:pt x="62" y="0"/>
                  </a:cubicBezTo>
                  <a:cubicBezTo>
                    <a:pt x="41" y="0"/>
                    <a:pt x="20" y="3"/>
                    <a:pt x="0" y="8"/>
                  </a:cubicBezTo>
                  <a:cubicBezTo>
                    <a:pt x="104" y="36"/>
                    <a:pt x="180" y="130"/>
                    <a:pt x="180" y="243"/>
                  </a:cubicBezTo>
                  <a:cubicBezTo>
                    <a:pt x="180" y="243"/>
                    <a:pt x="180" y="243"/>
                    <a:pt x="180" y="243"/>
                  </a:cubicBezTo>
                  <a:cubicBezTo>
                    <a:pt x="180" y="275"/>
                    <a:pt x="203" y="301"/>
                    <a:pt x="234" y="304"/>
                  </a:cubicBezTo>
                  <a:cubicBezTo>
                    <a:pt x="288" y="310"/>
                    <a:pt x="345" y="311"/>
                    <a:pt x="402" y="308"/>
                  </a:cubicBezTo>
                  <a:cubicBezTo>
                    <a:pt x="388" y="307"/>
                    <a:pt x="373" y="306"/>
                    <a:pt x="359" y="30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8" name="Google Shape;7958;p62"/>
            <p:cNvSpPr/>
            <p:nvPr/>
          </p:nvSpPr>
          <p:spPr>
            <a:xfrm>
              <a:off x="2517493" y="3799290"/>
              <a:ext cx="165042" cy="165042"/>
            </a:xfrm>
            <a:custGeom>
              <a:rect b="b" l="l" r="r" t="t"/>
              <a:pathLst>
                <a:path extrusionOk="0" h="1200" w="1200">
                  <a:moveTo>
                    <a:pt x="789" y="1035"/>
                  </a:moveTo>
                  <a:cubicBezTo>
                    <a:pt x="731" y="1060"/>
                    <a:pt x="667" y="1074"/>
                    <a:pt x="600" y="1074"/>
                  </a:cubicBezTo>
                  <a:cubicBezTo>
                    <a:pt x="339" y="1074"/>
                    <a:pt x="126" y="861"/>
                    <a:pt x="126" y="600"/>
                  </a:cubicBezTo>
                  <a:cubicBezTo>
                    <a:pt x="126" y="338"/>
                    <a:pt x="339" y="125"/>
                    <a:pt x="600" y="125"/>
                  </a:cubicBezTo>
                  <a:cubicBezTo>
                    <a:pt x="862" y="125"/>
                    <a:pt x="1075" y="338"/>
                    <a:pt x="1075" y="600"/>
                  </a:cubicBezTo>
                  <a:cubicBezTo>
                    <a:pt x="1075" y="670"/>
                    <a:pt x="1060" y="736"/>
                    <a:pt x="1032" y="796"/>
                  </a:cubicBezTo>
                  <a:cubicBezTo>
                    <a:pt x="1126" y="889"/>
                    <a:pt x="1126" y="889"/>
                    <a:pt x="1126" y="889"/>
                  </a:cubicBezTo>
                  <a:cubicBezTo>
                    <a:pt x="1173" y="803"/>
                    <a:pt x="1200" y="705"/>
                    <a:pt x="1200" y="600"/>
                  </a:cubicBezTo>
                  <a:cubicBezTo>
                    <a:pt x="1200" y="269"/>
                    <a:pt x="931" y="0"/>
                    <a:pt x="600" y="0"/>
                  </a:cubicBezTo>
                  <a:cubicBezTo>
                    <a:pt x="269" y="0"/>
                    <a:pt x="0" y="269"/>
                    <a:pt x="0" y="600"/>
                  </a:cubicBezTo>
                  <a:cubicBezTo>
                    <a:pt x="0" y="930"/>
                    <a:pt x="269" y="1200"/>
                    <a:pt x="600" y="1200"/>
                  </a:cubicBezTo>
                  <a:cubicBezTo>
                    <a:pt x="702" y="1200"/>
                    <a:pt x="798" y="1174"/>
                    <a:pt x="882" y="1129"/>
                  </a:cubicBezTo>
                  <a:lnTo>
                    <a:pt x="789" y="1035"/>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9" name="Google Shape;7959;p62"/>
            <p:cNvSpPr/>
            <p:nvPr/>
          </p:nvSpPr>
          <p:spPr>
            <a:xfrm>
              <a:off x="2517493" y="3799290"/>
              <a:ext cx="92817" cy="165042"/>
            </a:xfrm>
            <a:custGeom>
              <a:rect b="b" l="l" r="r" t="t"/>
              <a:pathLst>
                <a:path extrusionOk="0" h="1200" w="674">
                  <a:moveTo>
                    <a:pt x="220" y="883"/>
                  </a:moveTo>
                  <a:cubicBezTo>
                    <a:pt x="161" y="804"/>
                    <a:pt x="126" y="706"/>
                    <a:pt x="126" y="600"/>
                  </a:cubicBezTo>
                  <a:cubicBezTo>
                    <a:pt x="126" y="493"/>
                    <a:pt x="161" y="395"/>
                    <a:pt x="220" y="316"/>
                  </a:cubicBezTo>
                  <a:cubicBezTo>
                    <a:pt x="310" y="148"/>
                    <a:pt x="478" y="28"/>
                    <a:pt x="674" y="4"/>
                  </a:cubicBezTo>
                  <a:cubicBezTo>
                    <a:pt x="650" y="1"/>
                    <a:pt x="625" y="0"/>
                    <a:pt x="600" y="0"/>
                  </a:cubicBezTo>
                  <a:cubicBezTo>
                    <a:pt x="269" y="0"/>
                    <a:pt x="0" y="269"/>
                    <a:pt x="0" y="600"/>
                  </a:cubicBezTo>
                  <a:cubicBezTo>
                    <a:pt x="0" y="930"/>
                    <a:pt x="269" y="1200"/>
                    <a:pt x="600" y="1200"/>
                  </a:cubicBezTo>
                  <a:cubicBezTo>
                    <a:pt x="625" y="1200"/>
                    <a:pt x="650" y="1198"/>
                    <a:pt x="674" y="1195"/>
                  </a:cubicBezTo>
                  <a:cubicBezTo>
                    <a:pt x="478" y="1171"/>
                    <a:pt x="310" y="1051"/>
                    <a:pt x="220" y="883"/>
                  </a:cubicBez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0" name="Google Shape;7960;p62"/>
            <p:cNvSpPr/>
            <p:nvPr/>
          </p:nvSpPr>
          <p:spPr>
            <a:xfrm>
              <a:off x="2613076" y="3895487"/>
              <a:ext cx="99885" cy="99885"/>
            </a:xfrm>
            <a:custGeom>
              <a:rect b="b" l="l" r="r" t="t"/>
              <a:pathLst>
                <a:path extrusionOk="0" h="726" w="726">
                  <a:moveTo>
                    <a:pt x="706" y="463"/>
                  </a:moveTo>
                  <a:cubicBezTo>
                    <a:pt x="243" y="0"/>
                    <a:pt x="243" y="0"/>
                    <a:pt x="243" y="0"/>
                  </a:cubicBezTo>
                  <a:cubicBezTo>
                    <a:pt x="226" y="57"/>
                    <a:pt x="195" y="111"/>
                    <a:pt x="149" y="156"/>
                  </a:cubicBezTo>
                  <a:cubicBezTo>
                    <a:pt x="106" y="198"/>
                    <a:pt x="54" y="227"/>
                    <a:pt x="0" y="243"/>
                  </a:cubicBezTo>
                  <a:cubicBezTo>
                    <a:pt x="462" y="706"/>
                    <a:pt x="462" y="706"/>
                    <a:pt x="462" y="706"/>
                  </a:cubicBezTo>
                  <a:cubicBezTo>
                    <a:pt x="481" y="724"/>
                    <a:pt x="510" y="726"/>
                    <a:pt x="530" y="710"/>
                  </a:cubicBezTo>
                  <a:cubicBezTo>
                    <a:pt x="597" y="658"/>
                    <a:pt x="658" y="598"/>
                    <a:pt x="710" y="531"/>
                  </a:cubicBezTo>
                  <a:cubicBezTo>
                    <a:pt x="726" y="511"/>
                    <a:pt x="725" y="481"/>
                    <a:pt x="706" y="46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1" name="Google Shape;7961;p62"/>
            <p:cNvSpPr/>
            <p:nvPr/>
          </p:nvSpPr>
          <p:spPr>
            <a:xfrm>
              <a:off x="2613076" y="3895487"/>
              <a:ext cx="80831" cy="99885"/>
            </a:xfrm>
            <a:custGeom>
              <a:rect b="b" l="l" r="r" t="t"/>
              <a:pathLst>
                <a:path extrusionOk="0" h="726" w="588">
                  <a:moveTo>
                    <a:pt x="278" y="353"/>
                  </a:moveTo>
                  <a:cubicBezTo>
                    <a:pt x="230" y="304"/>
                    <a:pt x="234" y="224"/>
                    <a:pt x="288" y="182"/>
                  </a:cubicBezTo>
                  <a:cubicBezTo>
                    <a:pt x="298" y="174"/>
                    <a:pt x="308" y="165"/>
                    <a:pt x="318" y="156"/>
                  </a:cubicBezTo>
                  <a:cubicBezTo>
                    <a:pt x="332" y="143"/>
                    <a:pt x="345" y="128"/>
                    <a:pt x="356" y="113"/>
                  </a:cubicBezTo>
                  <a:cubicBezTo>
                    <a:pt x="243" y="0"/>
                    <a:pt x="243" y="0"/>
                    <a:pt x="243" y="0"/>
                  </a:cubicBezTo>
                  <a:cubicBezTo>
                    <a:pt x="226" y="57"/>
                    <a:pt x="195" y="111"/>
                    <a:pt x="149" y="156"/>
                  </a:cubicBezTo>
                  <a:cubicBezTo>
                    <a:pt x="106" y="198"/>
                    <a:pt x="54" y="227"/>
                    <a:pt x="0" y="243"/>
                  </a:cubicBezTo>
                  <a:cubicBezTo>
                    <a:pt x="462" y="705"/>
                    <a:pt x="462" y="705"/>
                    <a:pt x="462" y="705"/>
                  </a:cubicBezTo>
                  <a:cubicBezTo>
                    <a:pt x="480" y="724"/>
                    <a:pt x="510" y="726"/>
                    <a:pt x="530" y="710"/>
                  </a:cubicBezTo>
                  <a:cubicBezTo>
                    <a:pt x="550" y="695"/>
                    <a:pt x="569" y="679"/>
                    <a:pt x="588" y="662"/>
                  </a:cubicBezTo>
                  <a:lnTo>
                    <a:pt x="278" y="35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2" name="Google Shape;7962;p62"/>
            <p:cNvSpPr/>
            <p:nvPr/>
          </p:nvSpPr>
          <p:spPr>
            <a:xfrm>
              <a:off x="2645654" y="3927758"/>
              <a:ext cx="58702" cy="58702"/>
            </a:xfrm>
            <a:custGeom>
              <a:rect b="b" l="l" r="r" t="t"/>
              <a:pathLst>
                <a:path extrusionOk="0" h="427" w="428">
                  <a:moveTo>
                    <a:pt x="96" y="19"/>
                  </a:moveTo>
                  <a:cubicBezTo>
                    <a:pt x="77" y="0"/>
                    <a:pt x="47" y="0"/>
                    <a:pt x="28" y="19"/>
                  </a:cubicBezTo>
                  <a:cubicBezTo>
                    <a:pt x="19" y="28"/>
                    <a:pt x="19" y="28"/>
                    <a:pt x="19" y="28"/>
                  </a:cubicBezTo>
                  <a:cubicBezTo>
                    <a:pt x="0" y="47"/>
                    <a:pt x="0" y="78"/>
                    <a:pt x="19" y="96"/>
                  </a:cubicBezTo>
                  <a:cubicBezTo>
                    <a:pt x="350" y="427"/>
                    <a:pt x="350" y="427"/>
                    <a:pt x="350" y="427"/>
                  </a:cubicBezTo>
                  <a:cubicBezTo>
                    <a:pt x="377" y="403"/>
                    <a:pt x="403" y="377"/>
                    <a:pt x="428" y="350"/>
                  </a:cubicBezTo>
                  <a:lnTo>
                    <a:pt x="96" y="19"/>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3" name="Google Shape;7963;p62"/>
            <p:cNvSpPr/>
            <p:nvPr/>
          </p:nvSpPr>
          <p:spPr>
            <a:xfrm>
              <a:off x="2548534" y="3830639"/>
              <a:ext cx="105418" cy="105417"/>
            </a:xfrm>
            <a:custGeom>
              <a:rect b="b" l="l" r="r" t="t"/>
              <a:pathLst>
                <a:path extrusionOk="0" h="766" w="768">
                  <a:moveTo>
                    <a:pt x="302" y="23"/>
                  </a:moveTo>
                  <a:cubicBezTo>
                    <a:pt x="286" y="27"/>
                    <a:pt x="280" y="47"/>
                    <a:pt x="291" y="58"/>
                  </a:cubicBezTo>
                  <a:cubicBezTo>
                    <a:pt x="523" y="290"/>
                    <a:pt x="523" y="290"/>
                    <a:pt x="523" y="290"/>
                  </a:cubicBezTo>
                  <a:cubicBezTo>
                    <a:pt x="530" y="297"/>
                    <a:pt x="533" y="307"/>
                    <a:pt x="530" y="316"/>
                  </a:cubicBezTo>
                  <a:cubicBezTo>
                    <a:pt x="489" y="470"/>
                    <a:pt x="489" y="470"/>
                    <a:pt x="489" y="470"/>
                  </a:cubicBezTo>
                  <a:cubicBezTo>
                    <a:pt x="486" y="479"/>
                    <a:pt x="479" y="487"/>
                    <a:pt x="470" y="489"/>
                  </a:cubicBezTo>
                  <a:cubicBezTo>
                    <a:pt x="316" y="530"/>
                    <a:pt x="316" y="530"/>
                    <a:pt x="316" y="530"/>
                  </a:cubicBezTo>
                  <a:cubicBezTo>
                    <a:pt x="307" y="533"/>
                    <a:pt x="297" y="530"/>
                    <a:pt x="290" y="523"/>
                  </a:cubicBezTo>
                  <a:cubicBezTo>
                    <a:pt x="58" y="291"/>
                    <a:pt x="58" y="291"/>
                    <a:pt x="58" y="291"/>
                  </a:cubicBezTo>
                  <a:cubicBezTo>
                    <a:pt x="47" y="280"/>
                    <a:pt x="27" y="286"/>
                    <a:pt x="23" y="302"/>
                  </a:cubicBezTo>
                  <a:cubicBezTo>
                    <a:pt x="0" y="416"/>
                    <a:pt x="33" y="540"/>
                    <a:pt x="122" y="628"/>
                  </a:cubicBezTo>
                  <a:cubicBezTo>
                    <a:pt x="260" y="765"/>
                    <a:pt x="484" y="766"/>
                    <a:pt x="623" y="631"/>
                  </a:cubicBezTo>
                  <a:cubicBezTo>
                    <a:pt x="767" y="491"/>
                    <a:pt x="768" y="262"/>
                    <a:pt x="627" y="121"/>
                  </a:cubicBezTo>
                  <a:cubicBezTo>
                    <a:pt x="539" y="32"/>
                    <a:pt x="416" y="0"/>
                    <a:pt x="302" y="2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4" name="Google Shape;7964;p62"/>
            <p:cNvSpPr/>
            <p:nvPr/>
          </p:nvSpPr>
          <p:spPr>
            <a:xfrm>
              <a:off x="2548534" y="3869056"/>
              <a:ext cx="74376" cy="66385"/>
            </a:xfrm>
            <a:custGeom>
              <a:rect b="b" l="l" r="r" t="t"/>
              <a:pathLst>
                <a:path extrusionOk="0" h="481" w="543">
                  <a:moveTo>
                    <a:pt x="269" y="307"/>
                  </a:moveTo>
                  <a:cubicBezTo>
                    <a:pt x="216" y="255"/>
                    <a:pt x="183" y="190"/>
                    <a:pt x="169" y="123"/>
                  </a:cubicBezTo>
                  <a:cubicBezTo>
                    <a:pt x="58" y="11"/>
                    <a:pt x="58" y="11"/>
                    <a:pt x="58" y="11"/>
                  </a:cubicBezTo>
                  <a:cubicBezTo>
                    <a:pt x="47" y="0"/>
                    <a:pt x="27" y="6"/>
                    <a:pt x="23" y="22"/>
                  </a:cubicBezTo>
                  <a:cubicBezTo>
                    <a:pt x="0" y="136"/>
                    <a:pt x="33" y="260"/>
                    <a:pt x="122" y="348"/>
                  </a:cubicBezTo>
                  <a:cubicBezTo>
                    <a:pt x="236" y="461"/>
                    <a:pt x="408" y="481"/>
                    <a:pt x="543" y="410"/>
                  </a:cubicBezTo>
                  <a:cubicBezTo>
                    <a:pt x="444" y="416"/>
                    <a:pt x="344" y="381"/>
                    <a:pt x="269" y="30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65" name="Google Shape;7965;p62"/>
          <p:cNvGrpSpPr/>
          <p:nvPr/>
        </p:nvGrpSpPr>
        <p:grpSpPr>
          <a:xfrm>
            <a:off x="719794" y="4191402"/>
            <a:ext cx="284995" cy="272673"/>
            <a:chOff x="719794" y="4191402"/>
            <a:chExt cx="284995" cy="272673"/>
          </a:xfrm>
        </p:grpSpPr>
        <p:sp>
          <p:nvSpPr>
            <p:cNvPr id="7966" name="Google Shape;7966;p62"/>
            <p:cNvSpPr/>
            <p:nvPr/>
          </p:nvSpPr>
          <p:spPr>
            <a:xfrm>
              <a:off x="769629" y="4207919"/>
              <a:ext cx="53261" cy="48302"/>
            </a:xfrm>
            <a:custGeom>
              <a:rect b="b" l="l" r="r" t="t"/>
              <a:pathLst>
                <a:path extrusionOk="0" h="347" w="383">
                  <a:moveTo>
                    <a:pt x="383" y="43"/>
                  </a:moveTo>
                  <a:cubicBezTo>
                    <a:pt x="383" y="156"/>
                    <a:pt x="383" y="156"/>
                    <a:pt x="383" y="156"/>
                  </a:cubicBezTo>
                  <a:cubicBezTo>
                    <a:pt x="383" y="262"/>
                    <a:pt x="297" y="347"/>
                    <a:pt x="192" y="347"/>
                  </a:cubicBezTo>
                  <a:cubicBezTo>
                    <a:pt x="172" y="347"/>
                    <a:pt x="153" y="344"/>
                    <a:pt x="135" y="339"/>
                  </a:cubicBezTo>
                  <a:cubicBezTo>
                    <a:pt x="57" y="315"/>
                    <a:pt x="0" y="242"/>
                    <a:pt x="0" y="156"/>
                  </a:cubicBezTo>
                  <a:cubicBezTo>
                    <a:pt x="0" y="43"/>
                    <a:pt x="0" y="43"/>
                    <a:pt x="0" y="43"/>
                  </a:cubicBezTo>
                  <a:cubicBezTo>
                    <a:pt x="192" y="0"/>
                    <a:pt x="192" y="0"/>
                    <a:pt x="192" y="0"/>
                  </a:cubicBezTo>
                  <a:lnTo>
                    <a:pt x="383" y="43"/>
                  </a:lnTo>
                  <a:close/>
                </a:path>
              </a:pathLst>
            </a:custGeom>
            <a:solidFill>
              <a:srgbClr val="96776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7" name="Google Shape;7967;p62"/>
            <p:cNvSpPr/>
            <p:nvPr/>
          </p:nvSpPr>
          <p:spPr>
            <a:xfrm>
              <a:off x="769629" y="4191402"/>
              <a:ext cx="53261" cy="22437"/>
            </a:xfrm>
            <a:custGeom>
              <a:rect b="b" l="l" r="r" t="t"/>
              <a:pathLst>
                <a:path extrusionOk="0" h="162" w="383">
                  <a:moveTo>
                    <a:pt x="383" y="150"/>
                  </a:moveTo>
                  <a:cubicBezTo>
                    <a:pt x="383" y="162"/>
                    <a:pt x="383" y="162"/>
                    <a:pt x="383" y="162"/>
                  </a:cubicBezTo>
                  <a:cubicBezTo>
                    <a:pt x="0" y="162"/>
                    <a:pt x="0" y="162"/>
                    <a:pt x="0" y="162"/>
                  </a:cubicBezTo>
                  <a:cubicBezTo>
                    <a:pt x="0" y="150"/>
                    <a:pt x="0" y="150"/>
                    <a:pt x="0" y="150"/>
                  </a:cubicBezTo>
                  <a:cubicBezTo>
                    <a:pt x="0" y="72"/>
                    <a:pt x="59" y="8"/>
                    <a:pt x="135" y="1"/>
                  </a:cubicBezTo>
                  <a:cubicBezTo>
                    <a:pt x="135" y="1"/>
                    <a:pt x="135" y="1"/>
                    <a:pt x="135" y="1"/>
                  </a:cubicBezTo>
                  <a:cubicBezTo>
                    <a:pt x="140" y="0"/>
                    <a:pt x="145" y="0"/>
                    <a:pt x="150" y="0"/>
                  </a:cubicBezTo>
                  <a:cubicBezTo>
                    <a:pt x="233" y="0"/>
                    <a:pt x="233" y="0"/>
                    <a:pt x="233" y="0"/>
                  </a:cubicBezTo>
                  <a:cubicBezTo>
                    <a:pt x="316" y="0"/>
                    <a:pt x="383" y="67"/>
                    <a:pt x="383" y="150"/>
                  </a:cubicBezTo>
                  <a:close/>
                </a:path>
              </a:pathLst>
            </a:custGeom>
            <a:solidFill>
              <a:srgbClr val="50382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8" name="Google Shape;7968;p62"/>
            <p:cNvSpPr/>
            <p:nvPr/>
          </p:nvSpPr>
          <p:spPr>
            <a:xfrm>
              <a:off x="788628" y="4191402"/>
              <a:ext cx="34261" cy="22437"/>
            </a:xfrm>
            <a:custGeom>
              <a:rect b="b" l="l" r="r" t="t"/>
              <a:pathLst>
                <a:path extrusionOk="0" h="162" w="248">
                  <a:moveTo>
                    <a:pt x="248" y="150"/>
                  </a:moveTo>
                  <a:cubicBezTo>
                    <a:pt x="248" y="162"/>
                    <a:pt x="248" y="162"/>
                    <a:pt x="248" y="162"/>
                  </a:cubicBezTo>
                  <a:cubicBezTo>
                    <a:pt x="135" y="162"/>
                    <a:pt x="135" y="162"/>
                    <a:pt x="135" y="162"/>
                  </a:cubicBezTo>
                  <a:cubicBezTo>
                    <a:pt x="135" y="150"/>
                    <a:pt x="135" y="150"/>
                    <a:pt x="135" y="150"/>
                  </a:cubicBezTo>
                  <a:cubicBezTo>
                    <a:pt x="135" y="72"/>
                    <a:pt x="76" y="8"/>
                    <a:pt x="0" y="1"/>
                  </a:cubicBezTo>
                  <a:cubicBezTo>
                    <a:pt x="5" y="0"/>
                    <a:pt x="10" y="0"/>
                    <a:pt x="15" y="0"/>
                  </a:cubicBezTo>
                  <a:cubicBezTo>
                    <a:pt x="98" y="0"/>
                    <a:pt x="98" y="0"/>
                    <a:pt x="98" y="0"/>
                  </a:cubicBezTo>
                  <a:cubicBezTo>
                    <a:pt x="181" y="0"/>
                    <a:pt x="248" y="67"/>
                    <a:pt x="248" y="150"/>
                  </a:cubicBezTo>
                  <a:close/>
                </a:path>
              </a:pathLst>
            </a:custGeom>
            <a:solidFill>
              <a:srgbClr val="422E2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9" name="Google Shape;7969;p62"/>
            <p:cNvSpPr/>
            <p:nvPr/>
          </p:nvSpPr>
          <p:spPr>
            <a:xfrm>
              <a:off x="788628" y="4213839"/>
              <a:ext cx="34261" cy="42381"/>
            </a:xfrm>
            <a:custGeom>
              <a:rect b="b" l="l" r="r" t="t"/>
              <a:pathLst>
                <a:path extrusionOk="0" h="304" w="248">
                  <a:moveTo>
                    <a:pt x="248" y="0"/>
                  </a:moveTo>
                  <a:cubicBezTo>
                    <a:pt x="248" y="113"/>
                    <a:pt x="248" y="113"/>
                    <a:pt x="248" y="113"/>
                  </a:cubicBezTo>
                  <a:cubicBezTo>
                    <a:pt x="248" y="219"/>
                    <a:pt x="162" y="304"/>
                    <a:pt x="57" y="304"/>
                  </a:cubicBezTo>
                  <a:cubicBezTo>
                    <a:pt x="37" y="304"/>
                    <a:pt x="18" y="301"/>
                    <a:pt x="0" y="296"/>
                  </a:cubicBezTo>
                  <a:cubicBezTo>
                    <a:pt x="78" y="272"/>
                    <a:pt x="135" y="199"/>
                    <a:pt x="135" y="113"/>
                  </a:cubicBezTo>
                  <a:cubicBezTo>
                    <a:pt x="135" y="0"/>
                    <a:pt x="135" y="0"/>
                    <a:pt x="135" y="0"/>
                  </a:cubicBezTo>
                  <a:lnTo>
                    <a:pt x="248" y="0"/>
                  </a:ln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0" name="Google Shape;7970;p62"/>
            <p:cNvSpPr/>
            <p:nvPr/>
          </p:nvSpPr>
          <p:spPr>
            <a:xfrm>
              <a:off x="792054" y="4223188"/>
              <a:ext cx="8410" cy="14023"/>
            </a:xfrm>
            <a:custGeom>
              <a:rect b="b" l="l" r="r" t="t"/>
              <a:pathLst>
                <a:path extrusionOk="0" h="100" w="61">
                  <a:moveTo>
                    <a:pt x="31" y="100"/>
                  </a:moveTo>
                  <a:cubicBezTo>
                    <a:pt x="13" y="100"/>
                    <a:pt x="0" y="86"/>
                    <a:pt x="0" y="69"/>
                  </a:cubicBezTo>
                  <a:cubicBezTo>
                    <a:pt x="0" y="31"/>
                    <a:pt x="0" y="31"/>
                    <a:pt x="0" y="31"/>
                  </a:cubicBezTo>
                  <a:cubicBezTo>
                    <a:pt x="0" y="14"/>
                    <a:pt x="13" y="0"/>
                    <a:pt x="31" y="0"/>
                  </a:cubicBezTo>
                  <a:cubicBezTo>
                    <a:pt x="48" y="0"/>
                    <a:pt x="61" y="14"/>
                    <a:pt x="61" y="31"/>
                  </a:cubicBezTo>
                  <a:cubicBezTo>
                    <a:pt x="61" y="69"/>
                    <a:pt x="61" y="69"/>
                    <a:pt x="61" y="69"/>
                  </a:cubicBezTo>
                  <a:cubicBezTo>
                    <a:pt x="61" y="86"/>
                    <a:pt x="48" y="100"/>
                    <a:pt x="31" y="100"/>
                  </a:cubicBez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1" name="Google Shape;7971;p62"/>
            <p:cNvSpPr/>
            <p:nvPr/>
          </p:nvSpPr>
          <p:spPr>
            <a:xfrm>
              <a:off x="736924" y="4256221"/>
              <a:ext cx="118981" cy="71986"/>
            </a:xfrm>
            <a:custGeom>
              <a:rect b="b" l="l" r="r" t="t"/>
              <a:pathLst>
                <a:path extrusionOk="0" h="516" w="853">
                  <a:moveTo>
                    <a:pt x="853" y="360"/>
                  </a:moveTo>
                  <a:cubicBezTo>
                    <a:pt x="853" y="516"/>
                    <a:pt x="853" y="516"/>
                    <a:pt x="853" y="516"/>
                  </a:cubicBezTo>
                  <a:cubicBezTo>
                    <a:pt x="0" y="516"/>
                    <a:pt x="0" y="516"/>
                    <a:pt x="0" y="516"/>
                  </a:cubicBezTo>
                  <a:cubicBezTo>
                    <a:pt x="0" y="360"/>
                    <a:pt x="0" y="360"/>
                    <a:pt x="0" y="360"/>
                  </a:cubicBezTo>
                  <a:cubicBezTo>
                    <a:pt x="0" y="202"/>
                    <a:pt x="102" y="68"/>
                    <a:pt x="244" y="20"/>
                  </a:cubicBezTo>
                  <a:cubicBezTo>
                    <a:pt x="427" y="0"/>
                    <a:pt x="427" y="0"/>
                    <a:pt x="427" y="0"/>
                  </a:cubicBezTo>
                  <a:cubicBezTo>
                    <a:pt x="610" y="20"/>
                    <a:pt x="610" y="20"/>
                    <a:pt x="610" y="20"/>
                  </a:cubicBezTo>
                  <a:cubicBezTo>
                    <a:pt x="751" y="68"/>
                    <a:pt x="853" y="202"/>
                    <a:pt x="853" y="3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2" name="Google Shape;7972;p62"/>
            <p:cNvSpPr/>
            <p:nvPr/>
          </p:nvSpPr>
          <p:spPr>
            <a:xfrm>
              <a:off x="819775" y="4259025"/>
              <a:ext cx="36131" cy="69181"/>
            </a:xfrm>
            <a:custGeom>
              <a:rect b="b" l="l" r="r" t="t"/>
              <a:pathLst>
                <a:path extrusionOk="0" h="496" w="259">
                  <a:moveTo>
                    <a:pt x="259" y="340"/>
                  </a:moveTo>
                  <a:cubicBezTo>
                    <a:pt x="259" y="496"/>
                    <a:pt x="259" y="496"/>
                    <a:pt x="259" y="496"/>
                  </a:cubicBezTo>
                  <a:cubicBezTo>
                    <a:pt x="146" y="496"/>
                    <a:pt x="146" y="496"/>
                    <a:pt x="146" y="496"/>
                  </a:cubicBezTo>
                  <a:cubicBezTo>
                    <a:pt x="146" y="340"/>
                    <a:pt x="146" y="340"/>
                    <a:pt x="146" y="340"/>
                  </a:cubicBezTo>
                  <a:cubicBezTo>
                    <a:pt x="146" y="220"/>
                    <a:pt x="90" y="102"/>
                    <a:pt x="0" y="31"/>
                  </a:cubicBezTo>
                  <a:cubicBezTo>
                    <a:pt x="16" y="0"/>
                    <a:pt x="16" y="0"/>
                    <a:pt x="16" y="0"/>
                  </a:cubicBezTo>
                  <a:cubicBezTo>
                    <a:pt x="157" y="48"/>
                    <a:pt x="259" y="182"/>
                    <a:pt x="259" y="34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3" name="Google Shape;7973;p62"/>
            <p:cNvSpPr/>
            <p:nvPr/>
          </p:nvSpPr>
          <p:spPr>
            <a:xfrm>
              <a:off x="770874" y="4256221"/>
              <a:ext cx="51081" cy="55469"/>
            </a:xfrm>
            <a:custGeom>
              <a:rect b="b" l="l" r="r" t="t"/>
              <a:pathLst>
                <a:path extrusionOk="0" h="398" w="366">
                  <a:moveTo>
                    <a:pt x="366" y="20"/>
                  </a:moveTo>
                  <a:cubicBezTo>
                    <a:pt x="350" y="51"/>
                    <a:pt x="350" y="51"/>
                    <a:pt x="350" y="51"/>
                  </a:cubicBezTo>
                  <a:cubicBezTo>
                    <a:pt x="213" y="334"/>
                    <a:pt x="213" y="334"/>
                    <a:pt x="213" y="334"/>
                  </a:cubicBezTo>
                  <a:cubicBezTo>
                    <a:pt x="183" y="398"/>
                    <a:pt x="183" y="398"/>
                    <a:pt x="183" y="398"/>
                  </a:cubicBezTo>
                  <a:cubicBezTo>
                    <a:pt x="152" y="334"/>
                    <a:pt x="152" y="334"/>
                    <a:pt x="152" y="334"/>
                  </a:cubicBezTo>
                  <a:cubicBezTo>
                    <a:pt x="137" y="303"/>
                    <a:pt x="137" y="303"/>
                    <a:pt x="137" y="303"/>
                  </a:cubicBezTo>
                  <a:cubicBezTo>
                    <a:pt x="0" y="20"/>
                    <a:pt x="0" y="20"/>
                    <a:pt x="0" y="20"/>
                  </a:cubicBezTo>
                  <a:cubicBezTo>
                    <a:pt x="36" y="7"/>
                    <a:pt x="75" y="0"/>
                    <a:pt x="116" y="0"/>
                  </a:cubicBezTo>
                  <a:cubicBezTo>
                    <a:pt x="152" y="0"/>
                    <a:pt x="152" y="0"/>
                    <a:pt x="152" y="0"/>
                  </a:cubicBezTo>
                  <a:cubicBezTo>
                    <a:pt x="183" y="5"/>
                    <a:pt x="183" y="5"/>
                    <a:pt x="183" y="5"/>
                  </a:cubicBezTo>
                  <a:cubicBezTo>
                    <a:pt x="213" y="0"/>
                    <a:pt x="213" y="0"/>
                    <a:pt x="213" y="0"/>
                  </a:cubicBezTo>
                  <a:cubicBezTo>
                    <a:pt x="250" y="0"/>
                    <a:pt x="250" y="0"/>
                    <a:pt x="250" y="0"/>
                  </a:cubicBezTo>
                  <a:cubicBezTo>
                    <a:pt x="252" y="0"/>
                    <a:pt x="255" y="0"/>
                    <a:pt x="258" y="1"/>
                  </a:cubicBezTo>
                  <a:cubicBezTo>
                    <a:pt x="258" y="1"/>
                    <a:pt x="258" y="1"/>
                    <a:pt x="258" y="1"/>
                  </a:cubicBezTo>
                  <a:cubicBezTo>
                    <a:pt x="266" y="1"/>
                    <a:pt x="275" y="1"/>
                    <a:pt x="284" y="2"/>
                  </a:cubicBezTo>
                  <a:cubicBezTo>
                    <a:pt x="312" y="5"/>
                    <a:pt x="340" y="11"/>
                    <a:pt x="366" y="2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4" name="Google Shape;7974;p62"/>
            <p:cNvSpPr/>
            <p:nvPr/>
          </p:nvSpPr>
          <p:spPr>
            <a:xfrm>
              <a:off x="790185" y="4256532"/>
              <a:ext cx="31770" cy="55158"/>
            </a:xfrm>
            <a:custGeom>
              <a:rect b="b" l="l" r="r" t="t"/>
              <a:pathLst>
                <a:path extrusionOk="0" h="396" w="229">
                  <a:moveTo>
                    <a:pt x="229" y="18"/>
                  </a:moveTo>
                  <a:cubicBezTo>
                    <a:pt x="213" y="49"/>
                    <a:pt x="213" y="49"/>
                    <a:pt x="213" y="49"/>
                  </a:cubicBezTo>
                  <a:cubicBezTo>
                    <a:pt x="46" y="396"/>
                    <a:pt x="46" y="396"/>
                    <a:pt x="46" y="396"/>
                  </a:cubicBezTo>
                  <a:cubicBezTo>
                    <a:pt x="0" y="301"/>
                    <a:pt x="0" y="301"/>
                    <a:pt x="0" y="301"/>
                  </a:cubicBezTo>
                  <a:cubicBezTo>
                    <a:pt x="147" y="0"/>
                    <a:pt x="147" y="0"/>
                    <a:pt x="147" y="0"/>
                  </a:cubicBezTo>
                  <a:cubicBezTo>
                    <a:pt x="175" y="3"/>
                    <a:pt x="203" y="9"/>
                    <a:pt x="229" y="18"/>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5" name="Google Shape;7975;p62"/>
            <p:cNvSpPr/>
            <p:nvPr/>
          </p:nvSpPr>
          <p:spPr>
            <a:xfrm>
              <a:off x="792054" y="4256221"/>
              <a:ext cx="8410" cy="38019"/>
            </a:xfrm>
            <a:custGeom>
              <a:rect b="b" l="l" r="r" t="t"/>
              <a:pathLst>
                <a:path extrusionOk="0" h="122" w="27">
                  <a:moveTo>
                    <a:pt x="27" y="0"/>
                  </a:moveTo>
                  <a:lnTo>
                    <a:pt x="27" y="65"/>
                  </a:lnTo>
                  <a:lnTo>
                    <a:pt x="0" y="122"/>
                  </a:lnTo>
                  <a:lnTo>
                    <a:pt x="0" y="0"/>
                  </a:lnTo>
                  <a:lnTo>
                    <a:pt x="27"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6" name="Google Shape;7976;p62"/>
            <p:cNvSpPr/>
            <p:nvPr/>
          </p:nvSpPr>
          <p:spPr>
            <a:xfrm>
              <a:off x="792054" y="4276476"/>
              <a:ext cx="8410" cy="35214"/>
            </a:xfrm>
            <a:custGeom>
              <a:rect b="b" l="l" r="r" t="t"/>
              <a:pathLst>
                <a:path extrusionOk="0" h="113" w="27">
                  <a:moveTo>
                    <a:pt x="27" y="0"/>
                  </a:moveTo>
                  <a:lnTo>
                    <a:pt x="27" y="84"/>
                  </a:lnTo>
                  <a:lnTo>
                    <a:pt x="14" y="113"/>
                  </a:lnTo>
                  <a:lnTo>
                    <a:pt x="0" y="84"/>
                  </a:lnTo>
                  <a:lnTo>
                    <a:pt x="0" y="57"/>
                  </a:lnTo>
                  <a:lnTo>
                    <a:pt x="27"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7" name="Google Shape;7977;p62"/>
            <p:cNvSpPr/>
            <p:nvPr/>
          </p:nvSpPr>
          <p:spPr>
            <a:xfrm>
              <a:off x="719794" y="4345034"/>
              <a:ext cx="274712" cy="119041"/>
            </a:xfrm>
            <a:custGeom>
              <a:rect b="b" l="l" r="r" t="t"/>
              <a:pathLst>
                <a:path extrusionOk="0" h="854" w="1974">
                  <a:moveTo>
                    <a:pt x="1974" y="32"/>
                  </a:moveTo>
                  <a:cubicBezTo>
                    <a:pt x="1974" y="813"/>
                    <a:pt x="1974" y="813"/>
                    <a:pt x="1974" y="813"/>
                  </a:cubicBezTo>
                  <a:cubicBezTo>
                    <a:pt x="1974" y="836"/>
                    <a:pt x="1956" y="854"/>
                    <a:pt x="1934" y="854"/>
                  </a:cubicBezTo>
                  <a:cubicBezTo>
                    <a:pt x="1663" y="854"/>
                    <a:pt x="1663" y="854"/>
                    <a:pt x="1663" y="854"/>
                  </a:cubicBezTo>
                  <a:cubicBezTo>
                    <a:pt x="1425" y="831"/>
                    <a:pt x="1425" y="831"/>
                    <a:pt x="1425" y="831"/>
                  </a:cubicBezTo>
                  <a:cubicBezTo>
                    <a:pt x="1186" y="854"/>
                    <a:pt x="1186" y="854"/>
                    <a:pt x="1186" y="854"/>
                  </a:cubicBezTo>
                  <a:cubicBezTo>
                    <a:pt x="39" y="854"/>
                    <a:pt x="39" y="854"/>
                    <a:pt x="39" y="854"/>
                  </a:cubicBezTo>
                  <a:cubicBezTo>
                    <a:pt x="17" y="854"/>
                    <a:pt x="0" y="836"/>
                    <a:pt x="0" y="813"/>
                  </a:cubicBezTo>
                  <a:cubicBezTo>
                    <a:pt x="0" y="32"/>
                    <a:pt x="0" y="32"/>
                    <a:pt x="0" y="32"/>
                  </a:cubicBezTo>
                  <a:cubicBezTo>
                    <a:pt x="921" y="0"/>
                    <a:pt x="921" y="0"/>
                    <a:pt x="921" y="0"/>
                  </a:cubicBezTo>
                  <a:lnTo>
                    <a:pt x="1974" y="32"/>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8" name="Google Shape;7978;p62"/>
            <p:cNvSpPr/>
            <p:nvPr/>
          </p:nvSpPr>
          <p:spPr>
            <a:xfrm>
              <a:off x="719794" y="4306081"/>
              <a:ext cx="76621" cy="26488"/>
            </a:xfrm>
            <a:custGeom>
              <a:rect b="b" l="l" r="r" t="t"/>
              <a:pathLst>
                <a:path extrusionOk="0" h="190" w="551">
                  <a:moveTo>
                    <a:pt x="551" y="21"/>
                  </a:moveTo>
                  <a:cubicBezTo>
                    <a:pt x="551" y="159"/>
                    <a:pt x="551" y="159"/>
                    <a:pt x="551" y="159"/>
                  </a:cubicBezTo>
                  <a:cubicBezTo>
                    <a:pt x="275" y="190"/>
                    <a:pt x="275" y="190"/>
                    <a:pt x="275" y="190"/>
                  </a:cubicBezTo>
                  <a:cubicBezTo>
                    <a:pt x="0" y="159"/>
                    <a:pt x="0" y="159"/>
                    <a:pt x="0" y="159"/>
                  </a:cubicBezTo>
                  <a:cubicBezTo>
                    <a:pt x="0" y="21"/>
                    <a:pt x="0" y="21"/>
                    <a:pt x="0" y="21"/>
                  </a:cubicBezTo>
                  <a:cubicBezTo>
                    <a:pt x="0" y="10"/>
                    <a:pt x="9" y="0"/>
                    <a:pt x="21" y="0"/>
                  </a:cubicBezTo>
                  <a:cubicBezTo>
                    <a:pt x="529" y="0"/>
                    <a:pt x="529" y="0"/>
                    <a:pt x="529" y="0"/>
                  </a:cubicBezTo>
                  <a:cubicBezTo>
                    <a:pt x="541" y="0"/>
                    <a:pt x="551" y="10"/>
                    <a:pt x="551" y="2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9" name="Google Shape;7979;p62"/>
            <p:cNvSpPr/>
            <p:nvPr/>
          </p:nvSpPr>
          <p:spPr>
            <a:xfrm>
              <a:off x="782399" y="4306081"/>
              <a:ext cx="14016" cy="23995"/>
            </a:xfrm>
            <a:custGeom>
              <a:rect b="b" l="l" r="r" t="t"/>
              <a:pathLst>
                <a:path extrusionOk="0" h="173" w="100">
                  <a:moveTo>
                    <a:pt x="100" y="22"/>
                  </a:moveTo>
                  <a:cubicBezTo>
                    <a:pt x="100" y="159"/>
                    <a:pt x="100" y="159"/>
                    <a:pt x="100" y="159"/>
                  </a:cubicBezTo>
                  <a:cubicBezTo>
                    <a:pt x="54" y="173"/>
                    <a:pt x="54" y="173"/>
                    <a:pt x="54" y="173"/>
                  </a:cubicBezTo>
                  <a:cubicBezTo>
                    <a:pt x="21" y="159"/>
                    <a:pt x="21" y="159"/>
                    <a:pt x="21" y="159"/>
                  </a:cubicBezTo>
                  <a:cubicBezTo>
                    <a:pt x="21" y="22"/>
                    <a:pt x="21" y="22"/>
                    <a:pt x="21" y="22"/>
                  </a:cubicBezTo>
                  <a:cubicBezTo>
                    <a:pt x="21" y="10"/>
                    <a:pt x="12" y="0"/>
                    <a:pt x="0" y="0"/>
                  </a:cubicBezTo>
                  <a:cubicBezTo>
                    <a:pt x="78" y="0"/>
                    <a:pt x="78" y="0"/>
                    <a:pt x="78" y="0"/>
                  </a:cubicBezTo>
                  <a:cubicBezTo>
                    <a:pt x="90" y="0"/>
                    <a:pt x="100" y="10"/>
                    <a:pt x="100" y="22"/>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0" name="Google Shape;7980;p62"/>
            <p:cNvSpPr/>
            <p:nvPr/>
          </p:nvSpPr>
          <p:spPr>
            <a:xfrm>
              <a:off x="977066" y="4347216"/>
              <a:ext cx="17442" cy="116860"/>
            </a:xfrm>
            <a:custGeom>
              <a:rect b="b" l="l" r="r" t="t"/>
              <a:pathLst>
                <a:path extrusionOk="0" h="839" w="125">
                  <a:moveTo>
                    <a:pt x="125" y="17"/>
                  </a:moveTo>
                  <a:cubicBezTo>
                    <a:pt x="125" y="798"/>
                    <a:pt x="125" y="798"/>
                    <a:pt x="125" y="798"/>
                  </a:cubicBezTo>
                  <a:cubicBezTo>
                    <a:pt x="125" y="821"/>
                    <a:pt x="107" y="839"/>
                    <a:pt x="85" y="839"/>
                  </a:cubicBezTo>
                  <a:cubicBezTo>
                    <a:pt x="0" y="839"/>
                    <a:pt x="0" y="839"/>
                    <a:pt x="0" y="839"/>
                  </a:cubicBezTo>
                  <a:cubicBezTo>
                    <a:pt x="22" y="839"/>
                    <a:pt x="39" y="821"/>
                    <a:pt x="39" y="798"/>
                  </a:cubicBezTo>
                  <a:cubicBezTo>
                    <a:pt x="39" y="17"/>
                    <a:pt x="39" y="17"/>
                    <a:pt x="39" y="17"/>
                  </a:cubicBezTo>
                  <a:cubicBezTo>
                    <a:pt x="79" y="0"/>
                    <a:pt x="79" y="0"/>
                    <a:pt x="79" y="0"/>
                  </a:cubicBezTo>
                  <a:lnTo>
                    <a:pt x="125" y="17"/>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1" name="Google Shape;7981;p62"/>
            <p:cNvSpPr/>
            <p:nvPr/>
          </p:nvSpPr>
          <p:spPr>
            <a:xfrm>
              <a:off x="719794" y="4328206"/>
              <a:ext cx="284995" cy="21502"/>
            </a:xfrm>
            <a:custGeom>
              <a:rect b="b" l="l" r="r" t="t"/>
              <a:pathLst>
                <a:path extrusionOk="0" h="154" w="2048">
                  <a:moveTo>
                    <a:pt x="2048" y="22"/>
                  </a:moveTo>
                  <a:cubicBezTo>
                    <a:pt x="2048" y="131"/>
                    <a:pt x="2048" y="131"/>
                    <a:pt x="2048" y="131"/>
                  </a:cubicBezTo>
                  <a:cubicBezTo>
                    <a:pt x="2048" y="144"/>
                    <a:pt x="2038" y="154"/>
                    <a:pt x="2025" y="154"/>
                  </a:cubicBezTo>
                  <a:cubicBezTo>
                    <a:pt x="0" y="154"/>
                    <a:pt x="0" y="154"/>
                    <a:pt x="0" y="154"/>
                  </a:cubicBezTo>
                  <a:cubicBezTo>
                    <a:pt x="0" y="0"/>
                    <a:pt x="0" y="0"/>
                    <a:pt x="0" y="0"/>
                  </a:cubicBezTo>
                  <a:cubicBezTo>
                    <a:pt x="2025" y="0"/>
                    <a:pt x="2025" y="0"/>
                    <a:pt x="2025" y="0"/>
                  </a:cubicBezTo>
                  <a:cubicBezTo>
                    <a:pt x="2038" y="0"/>
                    <a:pt x="2048" y="10"/>
                    <a:pt x="2048" y="2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2" name="Google Shape;7982;p62"/>
            <p:cNvSpPr/>
            <p:nvPr/>
          </p:nvSpPr>
          <p:spPr>
            <a:xfrm>
              <a:off x="988902" y="4328206"/>
              <a:ext cx="15885" cy="21502"/>
            </a:xfrm>
            <a:custGeom>
              <a:rect b="b" l="l" r="r" t="t"/>
              <a:pathLst>
                <a:path extrusionOk="0" h="154" w="116">
                  <a:moveTo>
                    <a:pt x="116" y="22"/>
                  </a:moveTo>
                  <a:cubicBezTo>
                    <a:pt x="116" y="131"/>
                    <a:pt x="116" y="131"/>
                    <a:pt x="116" y="131"/>
                  </a:cubicBezTo>
                  <a:cubicBezTo>
                    <a:pt x="116" y="144"/>
                    <a:pt x="106" y="154"/>
                    <a:pt x="93" y="154"/>
                  </a:cubicBezTo>
                  <a:cubicBezTo>
                    <a:pt x="0" y="154"/>
                    <a:pt x="0" y="154"/>
                    <a:pt x="0" y="154"/>
                  </a:cubicBezTo>
                  <a:cubicBezTo>
                    <a:pt x="12" y="154"/>
                    <a:pt x="22" y="144"/>
                    <a:pt x="22" y="131"/>
                  </a:cubicBezTo>
                  <a:cubicBezTo>
                    <a:pt x="22" y="22"/>
                    <a:pt x="22" y="22"/>
                    <a:pt x="22" y="22"/>
                  </a:cubicBezTo>
                  <a:cubicBezTo>
                    <a:pt x="22" y="10"/>
                    <a:pt x="12" y="0"/>
                    <a:pt x="0" y="0"/>
                  </a:cubicBezTo>
                  <a:cubicBezTo>
                    <a:pt x="93" y="0"/>
                    <a:pt x="93" y="0"/>
                    <a:pt x="93" y="0"/>
                  </a:cubicBezTo>
                  <a:cubicBezTo>
                    <a:pt x="106" y="0"/>
                    <a:pt x="116" y="10"/>
                    <a:pt x="116" y="22"/>
                  </a:cubicBezTo>
                  <a:close/>
                </a:path>
              </a:pathLst>
            </a:custGeom>
            <a:solidFill>
              <a:srgbClr val="45454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3" name="Google Shape;7983;p62"/>
            <p:cNvSpPr/>
            <p:nvPr/>
          </p:nvSpPr>
          <p:spPr>
            <a:xfrm>
              <a:off x="855905" y="4256221"/>
              <a:ext cx="124586" cy="143347"/>
            </a:xfrm>
            <a:custGeom>
              <a:rect b="b" l="l" r="r" t="t"/>
              <a:pathLst>
                <a:path extrusionOk="0" h="1028" w="895">
                  <a:moveTo>
                    <a:pt x="895" y="353"/>
                  </a:moveTo>
                  <a:cubicBezTo>
                    <a:pt x="895" y="793"/>
                    <a:pt x="895" y="793"/>
                    <a:pt x="895" y="793"/>
                  </a:cubicBezTo>
                  <a:cubicBezTo>
                    <a:pt x="895" y="923"/>
                    <a:pt x="790" y="1028"/>
                    <a:pt x="660" y="1028"/>
                  </a:cubicBezTo>
                  <a:cubicBezTo>
                    <a:pt x="235" y="1028"/>
                    <a:pt x="235" y="1028"/>
                    <a:pt x="235" y="1028"/>
                  </a:cubicBezTo>
                  <a:cubicBezTo>
                    <a:pt x="105" y="1028"/>
                    <a:pt x="0" y="923"/>
                    <a:pt x="0" y="793"/>
                  </a:cubicBezTo>
                  <a:cubicBezTo>
                    <a:pt x="0" y="353"/>
                    <a:pt x="0" y="353"/>
                    <a:pt x="0" y="353"/>
                  </a:cubicBezTo>
                  <a:cubicBezTo>
                    <a:pt x="0" y="158"/>
                    <a:pt x="158" y="0"/>
                    <a:pt x="353" y="0"/>
                  </a:cubicBezTo>
                  <a:cubicBezTo>
                    <a:pt x="542" y="0"/>
                    <a:pt x="542" y="0"/>
                    <a:pt x="542" y="0"/>
                  </a:cubicBezTo>
                  <a:cubicBezTo>
                    <a:pt x="737" y="0"/>
                    <a:pt x="895" y="158"/>
                    <a:pt x="895" y="35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4" name="Google Shape;7984;p62"/>
            <p:cNvSpPr/>
            <p:nvPr/>
          </p:nvSpPr>
          <p:spPr>
            <a:xfrm>
              <a:off x="914772" y="4256221"/>
              <a:ext cx="65720" cy="143347"/>
            </a:xfrm>
            <a:custGeom>
              <a:rect b="b" l="l" r="r" t="t"/>
              <a:pathLst>
                <a:path extrusionOk="0" h="1028" w="471">
                  <a:moveTo>
                    <a:pt x="471" y="353"/>
                  </a:moveTo>
                  <a:cubicBezTo>
                    <a:pt x="471" y="793"/>
                    <a:pt x="471" y="793"/>
                    <a:pt x="471" y="793"/>
                  </a:cubicBezTo>
                  <a:cubicBezTo>
                    <a:pt x="471" y="923"/>
                    <a:pt x="366" y="1028"/>
                    <a:pt x="236" y="1028"/>
                  </a:cubicBezTo>
                  <a:cubicBezTo>
                    <a:pt x="118" y="1028"/>
                    <a:pt x="118" y="1028"/>
                    <a:pt x="118" y="1028"/>
                  </a:cubicBezTo>
                  <a:cubicBezTo>
                    <a:pt x="248" y="1028"/>
                    <a:pt x="353" y="923"/>
                    <a:pt x="353" y="793"/>
                  </a:cubicBezTo>
                  <a:cubicBezTo>
                    <a:pt x="353" y="353"/>
                    <a:pt x="353" y="353"/>
                    <a:pt x="353" y="353"/>
                  </a:cubicBezTo>
                  <a:cubicBezTo>
                    <a:pt x="353" y="158"/>
                    <a:pt x="195" y="0"/>
                    <a:pt x="0" y="0"/>
                  </a:cubicBezTo>
                  <a:cubicBezTo>
                    <a:pt x="118" y="0"/>
                    <a:pt x="118" y="0"/>
                    <a:pt x="118" y="0"/>
                  </a:cubicBezTo>
                  <a:cubicBezTo>
                    <a:pt x="313" y="0"/>
                    <a:pt x="471" y="158"/>
                    <a:pt x="471" y="353"/>
                  </a:cubicBezTo>
                  <a:close/>
                </a:path>
              </a:pathLst>
            </a:custGeom>
            <a:solidFill>
              <a:srgbClr val="513259">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5" name="Google Shape;7985;p62"/>
            <p:cNvSpPr/>
            <p:nvPr/>
          </p:nvSpPr>
          <p:spPr>
            <a:xfrm>
              <a:off x="884872" y="4419201"/>
              <a:ext cx="66343" cy="44874"/>
            </a:xfrm>
            <a:custGeom>
              <a:rect b="b" l="l" r="r" t="t"/>
              <a:pathLst>
                <a:path extrusionOk="0" h="144" w="213">
                  <a:moveTo>
                    <a:pt x="213" y="22"/>
                  </a:moveTo>
                  <a:lnTo>
                    <a:pt x="213" y="144"/>
                  </a:lnTo>
                  <a:lnTo>
                    <a:pt x="0" y="144"/>
                  </a:lnTo>
                  <a:lnTo>
                    <a:pt x="0" y="22"/>
                  </a:lnTo>
                  <a:lnTo>
                    <a:pt x="107" y="0"/>
                  </a:lnTo>
                  <a:lnTo>
                    <a:pt x="213" y="2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6" name="Google Shape;7986;p62"/>
            <p:cNvSpPr/>
            <p:nvPr/>
          </p:nvSpPr>
          <p:spPr>
            <a:xfrm>
              <a:off x="935329" y="4420759"/>
              <a:ext cx="15885" cy="43316"/>
            </a:xfrm>
            <a:custGeom>
              <a:rect b="b" l="l" r="r" t="t"/>
              <a:pathLst>
                <a:path extrusionOk="0" h="139" w="51">
                  <a:moveTo>
                    <a:pt x="51" y="17"/>
                  </a:moveTo>
                  <a:lnTo>
                    <a:pt x="51" y="139"/>
                  </a:lnTo>
                  <a:lnTo>
                    <a:pt x="0" y="139"/>
                  </a:lnTo>
                  <a:lnTo>
                    <a:pt x="0" y="17"/>
                  </a:lnTo>
                  <a:lnTo>
                    <a:pt x="25" y="0"/>
                  </a:lnTo>
                  <a:lnTo>
                    <a:pt x="51" y="17"/>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7" name="Google Shape;7987;p62"/>
            <p:cNvSpPr/>
            <p:nvPr/>
          </p:nvSpPr>
          <p:spPr>
            <a:xfrm>
              <a:off x="891412" y="4191402"/>
              <a:ext cx="53261" cy="64818"/>
            </a:xfrm>
            <a:custGeom>
              <a:rect b="b" l="l" r="r" t="t"/>
              <a:pathLst>
                <a:path extrusionOk="0" h="466" w="383">
                  <a:moveTo>
                    <a:pt x="383" y="150"/>
                  </a:moveTo>
                  <a:cubicBezTo>
                    <a:pt x="383" y="275"/>
                    <a:pt x="383" y="275"/>
                    <a:pt x="383" y="275"/>
                  </a:cubicBezTo>
                  <a:cubicBezTo>
                    <a:pt x="383" y="381"/>
                    <a:pt x="297" y="466"/>
                    <a:pt x="192" y="466"/>
                  </a:cubicBezTo>
                  <a:cubicBezTo>
                    <a:pt x="171" y="466"/>
                    <a:pt x="152" y="463"/>
                    <a:pt x="134" y="458"/>
                  </a:cubicBezTo>
                  <a:cubicBezTo>
                    <a:pt x="56" y="433"/>
                    <a:pt x="0" y="360"/>
                    <a:pt x="0" y="275"/>
                  </a:cubicBezTo>
                  <a:cubicBezTo>
                    <a:pt x="0" y="150"/>
                    <a:pt x="0" y="150"/>
                    <a:pt x="0" y="150"/>
                  </a:cubicBezTo>
                  <a:cubicBezTo>
                    <a:pt x="0" y="73"/>
                    <a:pt x="59" y="9"/>
                    <a:pt x="134" y="1"/>
                  </a:cubicBezTo>
                  <a:cubicBezTo>
                    <a:pt x="139" y="0"/>
                    <a:pt x="145" y="0"/>
                    <a:pt x="150" y="0"/>
                  </a:cubicBezTo>
                  <a:cubicBezTo>
                    <a:pt x="233" y="0"/>
                    <a:pt x="233" y="0"/>
                    <a:pt x="233" y="0"/>
                  </a:cubicBezTo>
                  <a:cubicBezTo>
                    <a:pt x="316" y="0"/>
                    <a:pt x="383" y="67"/>
                    <a:pt x="383" y="150"/>
                  </a:cubicBezTo>
                  <a:close/>
                </a:path>
              </a:pathLst>
            </a:custGeom>
            <a:solidFill>
              <a:srgbClr val="F6A76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8" name="Google Shape;7988;p62"/>
            <p:cNvSpPr/>
            <p:nvPr/>
          </p:nvSpPr>
          <p:spPr>
            <a:xfrm>
              <a:off x="910100" y="4191402"/>
              <a:ext cx="34573" cy="64818"/>
            </a:xfrm>
            <a:custGeom>
              <a:rect b="b" l="l" r="r" t="t"/>
              <a:pathLst>
                <a:path extrusionOk="0" h="466" w="249">
                  <a:moveTo>
                    <a:pt x="249" y="150"/>
                  </a:moveTo>
                  <a:cubicBezTo>
                    <a:pt x="249" y="275"/>
                    <a:pt x="249" y="275"/>
                    <a:pt x="249" y="275"/>
                  </a:cubicBezTo>
                  <a:cubicBezTo>
                    <a:pt x="249" y="381"/>
                    <a:pt x="163" y="466"/>
                    <a:pt x="58" y="466"/>
                  </a:cubicBezTo>
                  <a:cubicBezTo>
                    <a:pt x="37" y="466"/>
                    <a:pt x="18" y="463"/>
                    <a:pt x="0" y="458"/>
                  </a:cubicBezTo>
                  <a:cubicBezTo>
                    <a:pt x="78" y="433"/>
                    <a:pt x="134" y="360"/>
                    <a:pt x="134" y="275"/>
                  </a:cubicBezTo>
                  <a:cubicBezTo>
                    <a:pt x="134" y="150"/>
                    <a:pt x="134" y="150"/>
                    <a:pt x="134" y="150"/>
                  </a:cubicBezTo>
                  <a:cubicBezTo>
                    <a:pt x="134" y="73"/>
                    <a:pt x="75" y="9"/>
                    <a:pt x="0" y="1"/>
                  </a:cubicBezTo>
                  <a:cubicBezTo>
                    <a:pt x="5" y="0"/>
                    <a:pt x="11" y="0"/>
                    <a:pt x="16" y="0"/>
                  </a:cubicBezTo>
                  <a:cubicBezTo>
                    <a:pt x="99" y="0"/>
                    <a:pt x="99" y="0"/>
                    <a:pt x="99" y="0"/>
                  </a:cubicBezTo>
                  <a:cubicBezTo>
                    <a:pt x="182" y="0"/>
                    <a:pt x="249" y="67"/>
                    <a:pt x="249" y="150"/>
                  </a:cubicBezTo>
                  <a:close/>
                </a:path>
              </a:pathLst>
            </a:custGeom>
            <a:solidFill>
              <a:srgbClr val="E6964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9" name="Google Shape;7989;p62"/>
            <p:cNvSpPr/>
            <p:nvPr/>
          </p:nvSpPr>
          <p:spPr>
            <a:xfrm>
              <a:off x="859954" y="4289565"/>
              <a:ext cx="116489" cy="136492"/>
            </a:xfrm>
            <a:custGeom>
              <a:rect b="b" l="l" r="r" t="t"/>
              <a:pathLst>
                <a:path extrusionOk="0" h="980" w="837">
                  <a:moveTo>
                    <a:pt x="657" y="980"/>
                  </a:moveTo>
                  <a:cubicBezTo>
                    <a:pt x="180" y="980"/>
                    <a:pt x="180" y="980"/>
                    <a:pt x="180" y="980"/>
                  </a:cubicBezTo>
                  <a:cubicBezTo>
                    <a:pt x="78" y="980"/>
                    <a:pt x="0" y="897"/>
                    <a:pt x="13" y="803"/>
                  </a:cubicBezTo>
                  <a:cubicBezTo>
                    <a:pt x="111" y="135"/>
                    <a:pt x="111" y="135"/>
                    <a:pt x="111" y="135"/>
                  </a:cubicBezTo>
                  <a:cubicBezTo>
                    <a:pt x="122" y="57"/>
                    <a:pt x="193" y="0"/>
                    <a:pt x="277" y="0"/>
                  </a:cubicBezTo>
                  <a:cubicBezTo>
                    <a:pt x="560" y="0"/>
                    <a:pt x="560" y="0"/>
                    <a:pt x="560" y="0"/>
                  </a:cubicBezTo>
                  <a:cubicBezTo>
                    <a:pt x="644" y="0"/>
                    <a:pt x="715" y="57"/>
                    <a:pt x="726" y="135"/>
                  </a:cubicBezTo>
                  <a:cubicBezTo>
                    <a:pt x="824" y="803"/>
                    <a:pt x="824" y="803"/>
                    <a:pt x="824" y="803"/>
                  </a:cubicBezTo>
                  <a:cubicBezTo>
                    <a:pt x="837" y="897"/>
                    <a:pt x="759" y="980"/>
                    <a:pt x="657" y="98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0" name="Google Shape;7990;p62"/>
            <p:cNvSpPr/>
            <p:nvPr/>
          </p:nvSpPr>
          <p:spPr>
            <a:xfrm>
              <a:off x="921313" y="4289565"/>
              <a:ext cx="55130" cy="136492"/>
            </a:xfrm>
            <a:custGeom>
              <a:rect b="b" l="l" r="r" t="t"/>
              <a:pathLst>
                <a:path extrusionOk="0" h="980" w="395">
                  <a:moveTo>
                    <a:pt x="215" y="980"/>
                  </a:moveTo>
                  <a:cubicBezTo>
                    <a:pt x="98" y="980"/>
                    <a:pt x="98" y="980"/>
                    <a:pt x="98" y="980"/>
                  </a:cubicBezTo>
                  <a:cubicBezTo>
                    <a:pt x="200" y="980"/>
                    <a:pt x="278" y="897"/>
                    <a:pt x="264" y="803"/>
                  </a:cubicBezTo>
                  <a:cubicBezTo>
                    <a:pt x="167" y="135"/>
                    <a:pt x="167" y="135"/>
                    <a:pt x="167" y="135"/>
                  </a:cubicBezTo>
                  <a:cubicBezTo>
                    <a:pt x="156" y="57"/>
                    <a:pt x="84" y="0"/>
                    <a:pt x="0" y="0"/>
                  </a:cubicBezTo>
                  <a:cubicBezTo>
                    <a:pt x="118" y="0"/>
                    <a:pt x="118" y="0"/>
                    <a:pt x="118" y="0"/>
                  </a:cubicBezTo>
                  <a:cubicBezTo>
                    <a:pt x="202" y="0"/>
                    <a:pt x="273" y="57"/>
                    <a:pt x="284" y="135"/>
                  </a:cubicBezTo>
                  <a:cubicBezTo>
                    <a:pt x="382" y="803"/>
                    <a:pt x="382" y="803"/>
                    <a:pt x="382" y="803"/>
                  </a:cubicBezTo>
                  <a:cubicBezTo>
                    <a:pt x="395" y="897"/>
                    <a:pt x="317" y="980"/>
                    <a:pt x="215" y="980"/>
                  </a:cubicBezTo>
                  <a:close/>
                </a:path>
              </a:pathLst>
            </a:custGeom>
            <a:solidFill>
              <a:srgbClr val="E3DFD2">
                <a:alpha val="107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91" name="Google Shape;7991;p62"/>
          <p:cNvGrpSpPr/>
          <p:nvPr/>
        </p:nvGrpSpPr>
        <p:grpSpPr>
          <a:xfrm>
            <a:off x="1150286" y="4173818"/>
            <a:ext cx="290248" cy="290248"/>
            <a:chOff x="1150286" y="4173818"/>
            <a:chExt cx="290248" cy="290248"/>
          </a:xfrm>
        </p:grpSpPr>
        <p:sp>
          <p:nvSpPr>
            <p:cNvPr id="7992" name="Google Shape;7992;p62"/>
            <p:cNvSpPr/>
            <p:nvPr/>
          </p:nvSpPr>
          <p:spPr>
            <a:xfrm>
              <a:off x="1150286" y="4173818"/>
              <a:ext cx="290100" cy="2901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3" name="Google Shape;7993;p62"/>
            <p:cNvSpPr/>
            <p:nvPr/>
          </p:nvSpPr>
          <p:spPr>
            <a:xfrm>
              <a:off x="1280835" y="4173818"/>
              <a:ext cx="159699" cy="290248"/>
            </a:xfrm>
            <a:custGeom>
              <a:rect b="b" l="l" r="r" t="t"/>
              <a:pathLst>
                <a:path extrusionOk="0" h="2048" w="1128">
                  <a:moveTo>
                    <a:pt x="104" y="0"/>
                  </a:moveTo>
                  <a:cubicBezTo>
                    <a:pt x="69" y="0"/>
                    <a:pt x="34" y="2"/>
                    <a:pt x="0" y="5"/>
                  </a:cubicBezTo>
                  <a:cubicBezTo>
                    <a:pt x="516" y="57"/>
                    <a:pt x="919" y="494"/>
                    <a:pt x="919" y="1024"/>
                  </a:cubicBezTo>
                  <a:cubicBezTo>
                    <a:pt x="919" y="1554"/>
                    <a:pt x="516" y="1990"/>
                    <a:pt x="0" y="2043"/>
                  </a:cubicBezTo>
                  <a:cubicBezTo>
                    <a:pt x="34" y="2046"/>
                    <a:pt x="69" y="2048"/>
                    <a:pt x="104" y="2048"/>
                  </a:cubicBezTo>
                  <a:cubicBezTo>
                    <a:pt x="670" y="2048"/>
                    <a:pt x="1128" y="1589"/>
                    <a:pt x="1128" y="1024"/>
                  </a:cubicBezTo>
                  <a:cubicBezTo>
                    <a:pt x="1128" y="458"/>
                    <a:pt x="670" y="0"/>
                    <a:pt x="104"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4" name="Google Shape;7994;p62"/>
            <p:cNvSpPr/>
            <p:nvPr/>
          </p:nvSpPr>
          <p:spPr>
            <a:xfrm>
              <a:off x="1178487" y="4202019"/>
              <a:ext cx="233700" cy="2343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5" name="Google Shape;7995;p62"/>
            <p:cNvSpPr/>
            <p:nvPr/>
          </p:nvSpPr>
          <p:spPr>
            <a:xfrm>
              <a:off x="1280835" y="4202019"/>
              <a:ext cx="131500" cy="234163"/>
            </a:xfrm>
            <a:custGeom>
              <a:rect b="b" l="l" r="r" t="t"/>
              <a:pathLst>
                <a:path extrusionOk="0" h="1652" w="930">
                  <a:moveTo>
                    <a:pt x="104" y="0"/>
                  </a:moveTo>
                  <a:cubicBezTo>
                    <a:pt x="69" y="0"/>
                    <a:pt x="34" y="2"/>
                    <a:pt x="0" y="6"/>
                  </a:cubicBezTo>
                  <a:cubicBezTo>
                    <a:pt x="408" y="57"/>
                    <a:pt x="723" y="405"/>
                    <a:pt x="723" y="826"/>
                  </a:cubicBezTo>
                  <a:cubicBezTo>
                    <a:pt x="723" y="1247"/>
                    <a:pt x="408" y="1595"/>
                    <a:pt x="0" y="1646"/>
                  </a:cubicBezTo>
                  <a:cubicBezTo>
                    <a:pt x="34" y="1650"/>
                    <a:pt x="69" y="1652"/>
                    <a:pt x="104" y="1652"/>
                  </a:cubicBezTo>
                  <a:cubicBezTo>
                    <a:pt x="560" y="1652"/>
                    <a:pt x="930" y="1282"/>
                    <a:pt x="930" y="826"/>
                  </a:cubicBezTo>
                  <a:cubicBezTo>
                    <a:pt x="930" y="370"/>
                    <a:pt x="560" y="0"/>
                    <a:pt x="104"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6" name="Google Shape;7996;p62"/>
            <p:cNvSpPr/>
            <p:nvPr/>
          </p:nvSpPr>
          <p:spPr>
            <a:xfrm>
              <a:off x="1279567" y="4240360"/>
              <a:ext cx="31687" cy="157481"/>
            </a:xfrm>
            <a:custGeom>
              <a:rect b="b" l="l" r="r" t="t"/>
              <a:pathLst>
                <a:path extrusionOk="0" h="1112" w="222">
                  <a:moveTo>
                    <a:pt x="222" y="99"/>
                  </a:moveTo>
                  <a:cubicBezTo>
                    <a:pt x="222" y="151"/>
                    <a:pt x="173" y="198"/>
                    <a:pt x="112" y="198"/>
                  </a:cubicBezTo>
                  <a:cubicBezTo>
                    <a:pt x="49" y="198"/>
                    <a:pt x="0" y="151"/>
                    <a:pt x="0" y="99"/>
                  </a:cubicBezTo>
                  <a:cubicBezTo>
                    <a:pt x="0" y="45"/>
                    <a:pt x="49" y="0"/>
                    <a:pt x="112" y="0"/>
                  </a:cubicBezTo>
                  <a:cubicBezTo>
                    <a:pt x="173" y="0"/>
                    <a:pt x="222" y="45"/>
                    <a:pt x="222" y="99"/>
                  </a:cubicBezTo>
                  <a:close/>
                  <a:moveTo>
                    <a:pt x="214" y="428"/>
                  </a:moveTo>
                  <a:cubicBezTo>
                    <a:pt x="214" y="1047"/>
                    <a:pt x="214" y="1047"/>
                    <a:pt x="214" y="1047"/>
                  </a:cubicBezTo>
                  <a:cubicBezTo>
                    <a:pt x="214" y="1079"/>
                    <a:pt x="169" y="1112"/>
                    <a:pt x="112" y="1112"/>
                  </a:cubicBezTo>
                  <a:cubicBezTo>
                    <a:pt x="54" y="1112"/>
                    <a:pt x="11" y="1079"/>
                    <a:pt x="11" y="1047"/>
                  </a:cubicBezTo>
                  <a:cubicBezTo>
                    <a:pt x="11" y="428"/>
                    <a:pt x="11" y="428"/>
                    <a:pt x="11" y="428"/>
                  </a:cubicBezTo>
                  <a:cubicBezTo>
                    <a:pt x="11" y="390"/>
                    <a:pt x="54" y="365"/>
                    <a:pt x="112" y="365"/>
                  </a:cubicBezTo>
                  <a:cubicBezTo>
                    <a:pt x="169" y="365"/>
                    <a:pt x="214" y="390"/>
                    <a:pt x="214" y="428"/>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97" name="Google Shape;7997;p62"/>
          <p:cNvGrpSpPr/>
          <p:nvPr/>
        </p:nvGrpSpPr>
        <p:grpSpPr>
          <a:xfrm>
            <a:off x="1595156" y="1992626"/>
            <a:ext cx="281799" cy="279643"/>
            <a:chOff x="1595156" y="1992626"/>
            <a:chExt cx="281799" cy="279643"/>
          </a:xfrm>
        </p:grpSpPr>
        <p:sp>
          <p:nvSpPr>
            <p:cNvPr id="7998" name="Google Shape;7998;p62"/>
            <p:cNvSpPr/>
            <p:nvPr/>
          </p:nvSpPr>
          <p:spPr>
            <a:xfrm>
              <a:off x="1645356" y="1992626"/>
              <a:ext cx="231599" cy="179856"/>
            </a:xfrm>
            <a:custGeom>
              <a:rect b="b" l="l" r="r" t="t"/>
              <a:pathLst>
                <a:path extrusionOk="0" h="1307" w="1682">
                  <a:moveTo>
                    <a:pt x="1411" y="0"/>
                  </a:moveTo>
                  <a:cubicBezTo>
                    <a:pt x="271" y="0"/>
                    <a:pt x="271" y="0"/>
                    <a:pt x="271" y="0"/>
                  </a:cubicBezTo>
                  <a:cubicBezTo>
                    <a:pt x="122" y="0"/>
                    <a:pt x="0" y="122"/>
                    <a:pt x="0" y="270"/>
                  </a:cubicBezTo>
                  <a:cubicBezTo>
                    <a:pt x="0" y="362"/>
                    <a:pt x="0" y="362"/>
                    <a:pt x="0" y="362"/>
                  </a:cubicBezTo>
                  <a:cubicBezTo>
                    <a:pt x="1032" y="362"/>
                    <a:pt x="1032" y="362"/>
                    <a:pt x="1032" y="362"/>
                  </a:cubicBezTo>
                  <a:cubicBezTo>
                    <a:pt x="1181" y="362"/>
                    <a:pt x="1302" y="484"/>
                    <a:pt x="1302" y="633"/>
                  </a:cubicBezTo>
                  <a:cubicBezTo>
                    <a:pt x="1302" y="1307"/>
                    <a:pt x="1302" y="1307"/>
                    <a:pt x="1302" y="1307"/>
                  </a:cubicBezTo>
                  <a:cubicBezTo>
                    <a:pt x="1411" y="1307"/>
                    <a:pt x="1411" y="1307"/>
                    <a:pt x="1411" y="1307"/>
                  </a:cubicBezTo>
                  <a:cubicBezTo>
                    <a:pt x="1560" y="1307"/>
                    <a:pt x="1682" y="1185"/>
                    <a:pt x="1682" y="1037"/>
                  </a:cubicBezTo>
                  <a:cubicBezTo>
                    <a:pt x="1682" y="270"/>
                    <a:pt x="1682" y="270"/>
                    <a:pt x="1682" y="270"/>
                  </a:cubicBezTo>
                  <a:cubicBezTo>
                    <a:pt x="1682" y="122"/>
                    <a:pt x="1560" y="0"/>
                    <a:pt x="141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9" name="Google Shape;7999;p62"/>
            <p:cNvSpPr/>
            <p:nvPr/>
          </p:nvSpPr>
          <p:spPr>
            <a:xfrm>
              <a:off x="1645356" y="2040670"/>
              <a:ext cx="205419" cy="131812"/>
            </a:xfrm>
            <a:custGeom>
              <a:rect b="b" l="l" r="r" t="t"/>
              <a:pathLst>
                <a:path extrusionOk="0" h="957" w="1490">
                  <a:moveTo>
                    <a:pt x="1219" y="0"/>
                  </a:moveTo>
                  <a:cubicBezTo>
                    <a:pt x="79" y="0"/>
                    <a:pt x="79" y="0"/>
                    <a:pt x="79" y="0"/>
                  </a:cubicBezTo>
                  <a:cubicBezTo>
                    <a:pt x="52" y="0"/>
                    <a:pt x="25" y="4"/>
                    <a:pt x="0" y="12"/>
                  </a:cubicBezTo>
                  <a:cubicBezTo>
                    <a:pt x="0" y="12"/>
                    <a:pt x="0" y="12"/>
                    <a:pt x="0" y="12"/>
                  </a:cubicBezTo>
                  <a:cubicBezTo>
                    <a:pt x="1032" y="12"/>
                    <a:pt x="1032" y="12"/>
                    <a:pt x="1032" y="12"/>
                  </a:cubicBezTo>
                  <a:cubicBezTo>
                    <a:pt x="1181" y="12"/>
                    <a:pt x="1302" y="134"/>
                    <a:pt x="1302" y="283"/>
                  </a:cubicBezTo>
                  <a:cubicBezTo>
                    <a:pt x="1302" y="957"/>
                    <a:pt x="1302" y="957"/>
                    <a:pt x="1302" y="957"/>
                  </a:cubicBezTo>
                  <a:cubicBezTo>
                    <a:pt x="1411" y="957"/>
                    <a:pt x="1411" y="957"/>
                    <a:pt x="1411" y="957"/>
                  </a:cubicBezTo>
                  <a:cubicBezTo>
                    <a:pt x="1438" y="957"/>
                    <a:pt x="1465" y="953"/>
                    <a:pt x="1490" y="945"/>
                  </a:cubicBezTo>
                  <a:cubicBezTo>
                    <a:pt x="1490" y="270"/>
                    <a:pt x="1490" y="270"/>
                    <a:pt x="1490" y="270"/>
                  </a:cubicBezTo>
                  <a:cubicBezTo>
                    <a:pt x="1490" y="122"/>
                    <a:pt x="1368" y="0"/>
                    <a:pt x="1219" y="0"/>
                  </a:cubicBezTo>
                  <a:close/>
                </a:path>
              </a:pathLst>
            </a:custGeom>
            <a:solidFill>
              <a:srgbClr val="513259">
                <a:alpha val="575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0" name="Google Shape;8000;p62"/>
            <p:cNvSpPr/>
            <p:nvPr/>
          </p:nvSpPr>
          <p:spPr>
            <a:xfrm>
              <a:off x="1595156" y="2040670"/>
              <a:ext cx="231289" cy="231599"/>
            </a:xfrm>
            <a:custGeom>
              <a:rect b="b" l="l" r="r" t="t"/>
              <a:pathLst>
                <a:path extrusionOk="0" h="1682" w="1681">
                  <a:moveTo>
                    <a:pt x="1410" y="0"/>
                  </a:moveTo>
                  <a:cubicBezTo>
                    <a:pt x="270" y="0"/>
                    <a:pt x="270" y="0"/>
                    <a:pt x="270" y="0"/>
                  </a:cubicBezTo>
                  <a:cubicBezTo>
                    <a:pt x="121" y="0"/>
                    <a:pt x="0" y="122"/>
                    <a:pt x="0" y="270"/>
                  </a:cubicBezTo>
                  <a:cubicBezTo>
                    <a:pt x="0" y="1037"/>
                    <a:pt x="0" y="1037"/>
                    <a:pt x="0" y="1037"/>
                  </a:cubicBezTo>
                  <a:cubicBezTo>
                    <a:pt x="0" y="1185"/>
                    <a:pt x="121" y="1307"/>
                    <a:pt x="270" y="1307"/>
                  </a:cubicBezTo>
                  <a:cubicBezTo>
                    <a:pt x="954" y="1307"/>
                    <a:pt x="954" y="1307"/>
                    <a:pt x="954" y="1307"/>
                  </a:cubicBezTo>
                  <a:cubicBezTo>
                    <a:pt x="984" y="1307"/>
                    <a:pt x="1006" y="1334"/>
                    <a:pt x="999" y="1363"/>
                  </a:cubicBezTo>
                  <a:cubicBezTo>
                    <a:pt x="981" y="1440"/>
                    <a:pt x="953" y="1522"/>
                    <a:pt x="912" y="1606"/>
                  </a:cubicBezTo>
                  <a:cubicBezTo>
                    <a:pt x="893" y="1643"/>
                    <a:pt x="935" y="1682"/>
                    <a:pt x="971" y="1660"/>
                  </a:cubicBezTo>
                  <a:cubicBezTo>
                    <a:pt x="1074" y="1596"/>
                    <a:pt x="1221" y="1489"/>
                    <a:pt x="1344" y="1338"/>
                  </a:cubicBezTo>
                  <a:cubicBezTo>
                    <a:pt x="1360" y="1318"/>
                    <a:pt x="1385" y="1307"/>
                    <a:pt x="1410" y="1307"/>
                  </a:cubicBezTo>
                  <a:cubicBezTo>
                    <a:pt x="1559" y="1307"/>
                    <a:pt x="1681" y="1185"/>
                    <a:pt x="1681" y="1037"/>
                  </a:cubicBezTo>
                  <a:cubicBezTo>
                    <a:pt x="1681" y="270"/>
                    <a:pt x="1681" y="270"/>
                    <a:pt x="1681" y="270"/>
                  </a:cubicBezTo>
                  <a:cubicBezTo>
                    <a:pt x="1681" y="122"/>
                    <a:pt x="1559" y="0"/>
                    <a:pt x="1410"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1" name="Google Shape;8001;p62"/>
            <p:cNvSpPr/>
            <p:nvPr/>
          </p:nvSpPr>
          <p:spPr>
            <a:xfrm>
              <a:off x="1718038" y="2220835"/>
              <a:ext cx="39729" cy="51432"/>
            </a:xfrm>
            <a:custGeom>
              <a:rect b="b" l="l" r="r" t="t"/>
              <a:pathLst>
                <a:path extrusionOk="0" h="375" w="288">
                  <a:moveTo>
                    <a:pt x="281" y="56"/>
                  </a:moveTo>
                  <a:cubicBezTo>
                    <a:pt x="288" y="27"/>
                    <a:pt x="266" y="0"/>
                    <a:pt x="236" y="0"/>
                  </a:cubicBezTo>
                  <a:cubicBezTo>
                    <a:pt x="61" y="0"/>
                    <a:pt x="61" y="0"/>
                    <a:pt x="61" y="0"/>
                  </a:cubicBezTo>
                  <a:cubicBezTo>
                    <a:pt x="91" y="0"/>
                    <a:pt x="113" y="27"/>
                    <a:pt x="106" y="56"/>
                  </a:cubicBezTo>
                  <a:cubicBezTo>
                    <a:pt x="88" y="133"/>
                    <a:pt x="60" y="215"/>
                    <a:pt x="19" y="299"/>
                  </a:cubicBezTo>
                  <a:cubicBezTo>
                    <a:pt x="0" y="336"/>
                    <a:pt x="42" y="375"/>
                    <a:pt x="78" y="353"/>
                  </a:cubicBezTo>
                  <a:cubicBezTo>
                    <a:pt x="118" y="328"/>
                    <a:pt x="163" y="297"/>
                    <a:pt x="212" y="260"/>
                  </a:cubicBezTo>
                  <a:cubicBezTo>
                    <a:pt x="243" y="190"/>
                    <a:pt x="266" y="121"/>
                    <a:pt x="281" y="56"/>
                  </a:cubicBezTo>
                  <a:close/>
                </a:path>
              </a:pathLst>
            </a:custGeom>
            <a:solidFill>
              <a:srgbClr val="513259">
                <a:alpha val="575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2" name="Google Shape;8002;p62"/>
            <p:cNvSpPr/>
            <p:nvPr/>
          </p:nvSpPr>
          <p:spPr>
            <a:xfrm>
              <a:off x="1595156" y="2040670"/>
              <a:ext cx="61287" cy="180167"/>
            </a:xfrm>
            <a:custGeom>
              <a:rect b="b" l="l" r="r" t="t"/>
              <a:pathLst>
                <a:path extrusionOk="0" h="1307" w="445">
                  <a:moveTo>
                    <a:pt x="175" y="1037"/>
                  </a:moveTo>
                  <a:cubicBezTo>
                    <a:pt x="175" y="270"/>
                    <a:pt x="175" y="270"/>
                    <a:pt x="175" y="270"/>
                  </a:cubicBezTo>
                  <a:cubicBezTo>
                    <a:pt x="175" y="122"/>
                    <a:pt x="296" y="0"/>
                    <a:pt x="445" y="0"/>
                  </a:cubicBezTo>
                  <a:cubicBezTo>
                    <a:pt x="270" y="0"/>
                    <a:pt x="270" y="0"/>
                    <a:pt x="270" y="0"/>
                  </a:cubicBezTo>
                  <a:cubicBezTo>
                    <a:pt x="121" y="0"/>
                    <a:pt x="0" y="122"/>
                    <a:pt x="0" y="270"/>
                  </a:cubicBezTo>
                  <a:cubicBezTo>
                    <a:pt x="0" y="1037"/>
                    <a:pt x="0" y="1037"/>
                    <a:pt x="0" y="1037"/>
                  </a:cubicBezTo>
                  <a:cubicBezTo>
                    <a:pt x="0" y="1185"/>
                    <a:pt x="121" y="1307"/>
                    <a:pt x="270" y="1307"/>
                  </a:cubicBezTo>
                  <a:cubicBezTo>
                    <a:pt x="445" y="1307"/>
                    <a:pt x="445" y="1307"/>
                    <a:pt x="445" y="1307"/>
                  </a:cubicBezTo>
                  <a:cubicBezTo>
                    <a:pt x="296" y="1307"/>
                    <a:pt x="175" y="1185"/>
                    <a:pt x="175" y="1037"/>
                  </a:cubicBezTo>
                  <a:close/>
                </a:path>
              </a:pathLst>
            </a:custGeom>
            <a:solidFill>
              <a:srgbClr val="513259">
                <a:alpha val="575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3" name="Google Shape;8003;p62"/>
            <p:cNvSpPr/>
            <p:nvPr/>
          </p:nvSpPr>
          <p:spPr>
            <a:xfrm>
              <a:off x="1634269" y="2121359"/>
              <a:ext cx="24600" cy="246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4" name="Google Shape;8004;p62"/>
            <p:cNvSpPr/>
            <p:nvPr/>
          </p:nvSpPr>
          <p:spPr>
            <a:xfrm>
              <a:off x="1674306" y="2121359"/>
              <a:ext cx="24600" cy="246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5" name="Google Shape;8005;p62"/>
            <p:cNvSpPr/>
            <p:nvPr/>
          </p:nvSpPr>
          <p:spPr>
            <a:xfrm>
              <a:off x="1714035" y="2121359"/>
              <a:ext cx="24900" cy="246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6" name="Google Shape;8006;p62"/>
            <p:cNvSpPr/>
            <p:nvPr/>
          </p:nvSpPr>
          <p:spPr>
            <a:xfrm>
              <a:off x="1754072" y="2121359"/>
              <a:ext cx="24600" cy="246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7" name="Google Shape;8007;p62"/>
            <p:cNvSpPr/>
            <p:nvPr/>
          </p:nvSpPr>
          <p:spPr>
            <a:xfrm>
              <a:off x="1634269" y="2121359"/>
              <a:ext cx="18479" cy="24638"/>
            </a:xfrm>
            <a:custGeom>
              <a:rect b="b" l="l" r="r" t="t"/>
              <a:pathLst>
                <a:path extrusionOk="0" h="179" w="134">
                  <a:moveTo>
                    <a:pt x="89" y="90"/>
                  </a:moveTo>
                  <a:cubicBezTo>
                    <a:pt x="89" y="56"/>
                    <a:pt x="107" y="27"/>
                    <a:pt x="134" y="12"/>
                  </a:cubicBezTo>
                  <a:cubicBezTo>
                    <a:pt x="121" y="4"/>
                    <a:pt x="106" y="0"/>
                    <a:pt x="89" y="0"/>
                  </a:cubicBezTo>
                  <a:cubicBezTo>
                    <a:pt x="40" y="0"/>
                    <a:pt x="0" y="40"/>
                    <a:pt x="0" y="90"/>
                  </a:cubicBezTo>
                  <a:cubicBezTo>
                    <a:pt x="0" y="139"/>
                    <a:pt x="40" y="179"/>
                    <a:pt x="89" y="179"/>
                  </a:cubicBezTo>
                  <a:cubicBezTo>
                    <a:pt x="106" y="179"/>
                    <a:pt x="121" y="175"/>
                    <a:pt x="134" y="167"/>
                  </a:cubicBezTo>
                  <a:cubicBezTo>
                    <a:pt x="107" y="152"/>
                    <a:pt x="89" y="123"/>
                    <a:pt x="89" y="9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8" name="Google Shape;8008;p62"/>
            <p:cNvSpPr/>
            <p:nvPr/>
          </p:nvSpPr>
          <p:spPr>
            <a:xfrm>
              <a:off x="1674306" y="2121359"/>
              <a:ext cx="18479" cy="24638"/>
            </a:xfrm>
            <a:custGeom>
              <a:rect b="b" l="l" r="r" t="t"/>
              <a:pathLst>
                <a:path extrusionOk="0" h="179" w="134">
                  <a:moveTo>
                    <a:pt x="89" y="90"/>
                  </a:moveTo>
                  <a:cubicBezTo>
                    <a:pt x="89" y="56"/>
                    <a:pt x="107" y="27"/>
                    <a:pt x="134" y="12"/>
                  </a:cubicBezTo>
                  <a:cubicBezTo>
                    <a:pt x="121" y="4"/>
                    <a:pt x="106" y="0"/>
                    <a:pt x="89" y="0"/>
                  </a:cubicBezTo>
                  <a:cubicBezTo>
                    <a:pt x="40" y="0"/>
                    <a:pt x="0" y="40"/>
                    <a:pt x="0" y="90"/>
                  </a:cubicBezTo>
                  <a:cubicBezTo>
                    <a:pt x="0" y="139"/>
                    <a:pt x="40" y="179"/>
                    <a:pt x="89" y="179"/>
                  </a:cubicBezTo>
                  <a:cubicBezTo>
                    <a:pt x="106" y="179"/>
                    <a:pt x="121" y="175"/>
                    <a:pt x="134" y="167"/>
                  </a:cubicBezTo>
                  <a:cubicBezTo>
                    <a:pt x="107" y="152"/>
                    <a:pt x="89" y="123"/>
                    <a:pt x="89" y="9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9" name="Google Shape;8009;p62"/>
            <p:cNvSpPr/>
            <p:nvPr/>
          </p:nvSpPr>
          <p:spPr>
            <a:xfrm>
              <a:off x="1714035" y="2121359"/>
              <a:ext cx="18478" cy="24638"/>
            </a:xfrm>
            <a:custGeom>
              <a:rect b="b" l="l" r="r" t="t"/>
              <a:pathLst>
                <a:path extrusionOk="0" h="179" w="135">
                  <a:moveTo>
                    <a:pt x="90" y="90"/>
                  </a:moveTo>
                  <a:cubicBezTo>
                    <a:pt x="90" y="56"/>
                    <a:pt x="108" y="27"/>
                    <a:pt x="135" y="12"/>
                  </a:cubicBezTo>
                  <a:cubicBezTo>
                    <a:pt x="122" y="4"/>
                    <a:pt x="106" y="0"/>
                    <a:pt x="90" y="0"/>
                  </a:cubicBezTo>
                  <a:cubicBezTo>
                    <a:pt x="41" y="0"/>
                    <a:pt x="0" y="40"/>
                    <a:pt x="0" y="90"/>
                  </a:cubicBezTo>
                  <a:cubicBezTo>
                    <a:pt x="0" y="139"/>
                    <a:pt x="41" y="179"/>
                    <a:pt x="90" y="179"/>
                  </a:cubicBezTo>
                  <a:cubicBezTo>
                    <a:pt x="106" y="179"/>
                    <a:pt x="122" y="175"/>
                    <a:pt x="135" y="167"/>
                  </a:cubicBezTo>
                  <a:cubicBezTo>
                    <a:pt x="108" y="152"/>
                    <a:pt x="90" y="123"/>
                    <a:pt x="90" y="9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0" name="Google Shape;8010;p62"/>
            <p:cNvSpPr/>
            <p:nvPr/>
          </p:nvSpPr>
          <p:spPr>
            <a:xfrm>
              <a:off x="1754072" y="2121359"/>
              <a:ext cx="18478" cy="24638"/>
            </a:xfrm>
            <a:custGeom>
              <a:rect b="b" l="l" r="r" t="t"/>
              <a:pathLst>
                <a:path extrusionOk="0" h="179" w="135">
                  <a:moveTo>
                    <a:pt x="90" y="90"/>
                  </a:moveTo>
                  <a:cubicBezTo>
                    <a:pt x="90" y="56"/>
                    <a:pt x="108" y="27"/>
                    <a:pt x="135" y="12"/>
                  </a:cubicBezTo>
                  <a:cubicBezTo>
                    <a:pt x="122" y="4"/>
                    <a:pt x="106" y="0"/>
                    <a:pt x="90" y="0"/>
                  </a:cubicBezTo>
                  <a:cubicBezTo>
                    <a:pt x="40" y="0"/>
                    <a:pt x="0" y="40"/>
                    <a:pt x="0" y="90"/>
                  </a:cubicBezTo>
                  <a:cubicBezTo>
                    <a:pt x="0" y="139"/>
                    <a:pt x="40" y="179"/>
                    <a:pt x="90" y="179"/>
                  </a:cubicBezTo>
                  <a:cubicBezTo>
                    <a:pt x="106" y="179"/>
                    <a:pt x="122" y="175"/>
                    <a:pt x="135" y="167"/>
                  </a:cubicBezTo>
                  <a:cubicBezTo>
                    <a:pt x="108" y="152"/>
                    <a:pt x="90" y="123"/>
                    <a:pt x="90" y="9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11" name="Google Shape;8011;p62"/>
          <p:cNvGrpSpPr/>
          <p:nvPr/>
        </p:nvGrpSpPr>
        <p:grpSpPr>
          <a:xfrm>
            <a:off x="721383" y="2443737"/>
            <a:ext cx="281816" cy="281816"/>
            <a:chOff x="721383" y="2443737"/>
            <a:chExt cx="281816" cy="281816"/>
          </a:xfrm>
        </p:grpSpPr>
        <p:sp>
          <p:nvSpPr>
            <p:cNvPr id="8012" name="Google Shape;8012;p62"/>
            <p:cNvSpPr/>
            <p:nvPr/>
          </p:nvSpPr>
          <p:spPr>
            <a:xfrm>
              <a:off x="721383" y="2443737"/>
              <a:ext cx="281700" cy="2817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3" name="Google Shape;8013;p62"/>
            <p:cNvSpPr/>
            <p:nvPr/>
          </p:nvSpPr>
          <p:spPr>
            <a:xfrm>
              <a:off x="752764" y="2475118"/>
              <a:ext cx="250435" cy="250435"/>
            </a:xfrm>
            <a:custGeom>
              <a:rect b="b" l="l" r="r" t="t"/>
              <a:pathLst>
                <a:path extrusionOk="0" h="1819" w="1819">
                  <a:moveTo>
                    <a:pt x="1440" y="0"/>
                  </a:moveTo>
                  <a:cubicBezTo>
                    <a:pt x="1583" y="176"/>
                    <a:pt x="1669" y="400"/>
                    <a:pt x="1669" y="644"/>
                  </a:cubicBezTo>
                  <a:cubicBezTo>
                    <a:pt x="1669" y="1210"/>
                    <a:pt x="1210" y="1668"/>
                    <a:pt x="645" y="1668"/>
                  </a:cubicBezTo>
                  <a:cubicBezTo>
                    <a:pt x="400" y="1668"/>
                    <a:pt x="176" y="1583"/>
                    <a:pt x="0" y="1440"/>
                  </a:cubicBezTo>
                  <a:cubicBezTo>
                    <a:pt x="188" y="1671"/>
                    <a:pt x="474" y="1819"/>
                    <a:pt x="796" y="1819"/>
                  </a:cubicBezTo>
                  <a:cubicBezTo>
                    <a:pt x="1361" y="1819"/>
                    <a:pt x="1819" y="1361"/>
                    <a:pt x="1819" y="795"/>
                  </a:cubicBezTo>
                  <a:cubicBezTo>
                    <a:pt x="1819" y="474"/>
                    <a:pt x="1672" y="187"/>
                    <a:pt x="1440"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4" name="Google Shape;8014;p62"/>
            <p:cNvSpPr/>
            <p:nvPr/>
          </p:nvSpPr>
          <p:spPr>
            <a:xfrm>
              <a:off x="801374" y="2512960"/>
              <a:ext cx="125217" cy="153214"/>
            </a:xfrm>
            <a:custGeom>
              <a:rect b="b" l="l" r="r" t="t"/>
              <a:pathLst>
                <a:path extrusionOk="0" h="1112" w="911">
                  <a:moveTo>
                    <a:pt x="725" y="722"/>
                  </a:moveTo>
                  <a:cubicBezTo>
                    <a:pt x="620" y="802"/>
                    <a:pt x="620" y="802"/>
                    <a:pt x="620" y="802"/>
                  </a:cubicBezTo>
                  <a:cubicBezTo>
                    <a:pt x="600" y="816"/>
                    <a:pt x="573" y="817"/>
                    <a:pt x="553" y="803"/>
                  </a:cubicBezTo>
                  <a:cubicBezTo>
                    <a:pt x="403" y="702"/>
                    <a:pt x="290" y="553"/>
                    <a:pt x="234" y="381"/>
                  </a:cubicBezTo>
                  <a:cubicBezTo>
                    <a:pt x="227" y="357"/>
                    <a:pt x="235" y="332"/>
                    <a:pt x="255" y="317"/>
                  </a:cubicBezTo>
                  <a:cubicBezTo>
                    <a:pt x="361" y="237"/>
                    <a:pt x="361" y="237"/>
                    <a:pt x="361" y="237"/>
                  </a:cubicBezTo>
                  <a:cubicBezTo>
                    <a:pt x="368" y="231"/>
                    <a:pt x="373" y="221"/>
                    <a:pt x="371" y="212"/>
                  </a:cubicBezTo>
                  <a:cubicBezTo>
                    <a:pt x="368" y="182"/>
                    <a:pt x="366" y="152"/>
                    <a:pt x="366" y="122"/>
                  </a:cubicBezTo>
                  <a:cubicBezTo>
                    <a:pt x="367" y="77"/>
                    <a:pt x="332" y="35"/>
                    <a:pt x="287" y="29"/>
                  </a:cubicBezTo>
                  <a:cubicBezTo>
                    <a:pt x="195" y="16"/>
                    <a:pt x="195" y="16"/>
                    <a:pt x="195" y="16"/>
                  </a:cubicBezTo>
                  <a:cubicBezTo>
                    <a:pt x="85" y="0"/>
                    <a:pt x="0" y="79"/>
                    <a:pt x="7" y="190"/>
                  </a:cubicBezTo>
                  <a:cubicBezTo>
                    <a:pt x="12" y="284"/>
                    <a:pt x="31" y="376"/>
                    <a:pt x="62" y="462"/>
                  </a:cubicBezTo>
                  <a:cubicBezTo>
                    <a:pt x="130" y="657"/>
                    <a:pt x="258" y="827"/>
                    <a:pt x="427" y="947"/>
                  </a:cubicBezTo>
                  <a:cubicBezTo>
                    <a:pt x="501" y="1000"/>
                    <a:pt x="584" y="1044"/>
                    <a:pt x="673" y="1075"/>
                  </a:cubicBezTo>
                  <a:cubicBezTo>
                    <a:pt x="778" y="1112"/>
                    <a:pt x="877" y="1052"/>
                    <a:pt x="892" y="942"/>
                  </a:cubicBezTo>
                  <a:cubicBezTo>
                    <a:pt x="905" y="851"/>
                    <a:pt x="905" y="851"/>
                    <a:pt x="905" y="851"/>
                  </a:cubicBezTo>
                  <a:cubicBezTo>
                    <a:pt x="911" y="807"/>
                    <a:pt x="881" y="760"/>
                    <a:pt x="838" y="748"/>
                  </a:cubicBezTo>
                  <a:cubicBezTo>
                    <a:pt x="809" y="740"/>
                    <a:pt x="781" y="730"/>
                    <a:pt x="754" y="719"/>
                  </a:cubicBezTo>
                  <a:cubicBezTo>
                    <a:pt x="744" y="715"/>
                    <a:pt x="733" y="716"/>
                    <a:pt x="725" y="72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5" name="Google Shape;8015;p62"/>
            <p:cNvSpPr/>
            <p:nvPr/>
          </p:nvSpPr>
          <p:spPr>
            <a:xfrm>
              <a:off x="817680" y="2514806"/>
              <a:ext cx="56609" cy="110756"/>
            </a:xfrm>
            <a:custGeom>
              <a:rect b="b" l="l" r="r" t="t"/>
              <a:pathLst>
                <a:path extrusionOk="0" h="805" w="411">
                  <a:moveTo>
                    <a:pt x="61" y="17"/>
                  </a:moveTo>
                  <a:cubicBezTo>
                    <a:pt x="105" y="23"/>
                    <a:pt x="140" y="65"/>
                    <a:pt x="140" y="110"/>
                  </a:cubicBezTo>
                  <a:cubicBezTo>
                    <a:pt x="139" y="140"/>
                    <a:pt x="141" y="170"/>
                    <a:pt x="145" y="200"/>
                  </a:cubicBezTo>
                  <a:cubicBezTo>
                    <a:pt x="146" y="209"/>
                    <a:pt x="142" y="219"/>
                    <a:pt x="134" y="225"/>
                  </a:cubicBezTo>
                  <a:cubicBezTo>
                    <a:pt x="28" y="305"/>
                    <a:pt x="28" y="305"/>
                    <a:pt x="28" y="305"/>
                  </a:cubicBezTo>
                  <a:cubicBezTo>
                    <a:pt x="8" y="320"/>
                    <a:pt x="0" y="345"/>
                    <a:pt x="8" y="369"/>
                  </a:cubicBezTo>
                  <a:cubicBezTo>
                    <a:pt x="64" y="541"/>
                    <a:pt x="176" y="690"/>
                    <a:pt x="326" y="791"/>
                  </a:cubicBezTo>
                  <a:cubicBezTo>
                    <a:pt x="346" y="805"/>
                    <a:pt x="373" y="804"/>
                    <a:pt x="393" y="790"/>
                  </a:cubicBezTo>
                  <a:cubicBezTo>
                    <a:pt x="411" y="776"/>
                    <a:pt x="411" y="776"/>
                    <a:pt x="411" y="776"/>
                  </a:cubicBezTo>
                  <a:cubicBezTo>
                    <a:pt x="273" y="675"/>
                    <a:pt x="168" y="532"/>
                    <a:pt x="115" y="369"/>
                  </a:cubicBezTo>
                  <a:cubicBezTo>
                    <a:pt x="108" y="345"/>
                    <a:pt x="116" y="320"/>
                    <a:pt x="136" y="305"/>
                  </a:cubicBezTo>
                  <a:cubicBezTo>
                    <a:pt x="242" y="225"/>
                    <a:pt x="242" y="225"/>
                    <a:pt x="242" y="225"/>
                  </a:cubicBezTo>
                  <a:cubicBezTo>
                    <a:pt x="250" y="219"/>
                    <a:pt x="254" y="209"/>
                    <a:pt x="252" y="200"/>
                  </a:cubicBezTo>
                  <a:cubicBezTo>
                    <a:pt x="249" y="170"/>
                    <a:pt x="247" y="140"/>
                    <a:pt x="247" y="110"/>
                  </a:cubicBezTo>
                  <a:cubicBezTo>
                    <a:pt x="248" y="65"/>
                    <a:pt x="213" y="23"/>
                    <a:pt x="168" y="17"/>
                  </a:cubicBezTo>
                  <a:cubicBezTo>
                    <a:pt x="76" y="4"/>
                    <a:pt x="76" y="4"/>
                    <a:pt x="76" y="4"/>
                  </a:cubicBezTo>
                  <a:cubicBezTo>
                    <a:pt x="49" y="0"/>
                    <a:pt x="24" y="2"/>
                    <a:pt x="1" y="8"/>
                  </a:cubicBezTo>
                  <a:lnTo>
                    <a:pt x="61" y="17"/>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6" name="Google Shape;8016;p62"/>
            <p:cNvSpPr/>
            <p:nvPr/>
          </p:nvSpPr>
          <p:spPr>
            <a:xfrm>
              <a:off x="894902" y="2611410"/>
              <a:ext cx="31689" cy="54147"/>
            </a:xfrm>
            <a:custGeom>
              <a:rect b="b" l="l" r="r" t="t"/>
              <a:pathLst>
                <a:path extrusionOk="0" h="394" w="231">
                  <a:moveTo>
                    <a:pt x="158" y="33"/>
                  </a:moveTo>
                  <a:cubicBezTo>
                    <a:pt x="129" y="25"/>
                    <a:pt x="101" y="15"/>
                    <a:pt x="74" y="4"/>
                  </a:cubicBezTo>
                  <a:cubicBezTo>
                    <a:pt x="64" y="0"/>
                    <a:pt x="53" y="1"/>
                    <a:pt x="45" y="7"/>
                  </a:cubicBezTo>
                  <a:cubicBezTo>
                    <a:pt x="22" y="25"/>
                    <a:pt x="22" y="25"/>
                    <a:pt x="22" y="25"/>
                  </a:cubicBezTo>
                  <a:cubicBezTo>
                    <a:pt x="31" y="28"/>
                    <a:pt x="41" y="31"/>
                    <a:pt x="50" y="33"/>
                  </a:cubicBezTo>
                  <a:cubicBezTo>
                    <a:pt x="93" y="45"/>
                    <a:pt x="124" y="92"/>
                    <a:pt x="117" y="136"/>
                  </a:cubicBezTo>
                  <a:cubicBezTo>
                    <a:pt x="105" y="227"/>
                    <a:pt x="105" y="227"/>
                    <a:pt x="105" y="227"/>
                  </a:cubicBezTo>
                  <a:cubicBezTo>
                    <a:pt x="95" y="295"/>
                    <a:pt x="54" y="343"/>
                    <a:pt x="0" y="362"/>
                  </a:cubicBezTo>
                  <a:cubicBezTo>
                    <a:pt x="102" y="394"/>
                    <a:pt x="197" y="335"/>
                    <a:pt x="212" y="227"/>
                  </a:cubicBezTo>
                  <a:cubicBezTo>
                    <a:pt x="225" y="136"/>
                    <a:pt x="225" y="136"/>
                    <a:pt x="225" y="136"/>
                  </a:cubicBezTo>
                  <a:cubicBezTo>
                    <a:pt x="231" y="92"/>
                    <a:pt x="201" y="45"/>
                    <a:pt x="158" y="33"/>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17" name="Google Shape;8017;p62"/>
          <p:cNvGrpSpPr/>
          <p:nvPr/>
        </p:nvGrpSpPr>
        <p:grpSpPr>
          <a:xfrm>
            <a:off x="1154503" y="2483809"/>
            <a:ext cx="281814" cy="240280"/>
            <a:chOff x="1154503" y="2483809"/>
            <a:chExt cx="281814" cy="240280"/>
          </a:xfrm>
        </p:grpSpPr>
        <p:sp>
          <p:nvSpPr>
            <p:cNvPr id="8018" name="Google Shape;8018;p62"/>
            <p:cNvSpPr/>
            <p:nvPr/>
          </p:nvSpPr>
          <p:spPr>
            <a:xfrm>
              <a:off x="1154503" y="2483809"/>
              <a:ext cx="115679" cy="240280"/>
            </a:xfrm>
            <a:custGeom>
              <a:rect b="b" l="l" r="r" t="t"/>
              <a:pathLst>
                <a:path extrusionOk="0" h="1746" w="839">
                  <a:moveTo>
                    <a:pt x="741" y="1746"/>
                  </a:moveTo>
                  <a:cubicBezTo>
                    <a:pt x="98" y="1746"/>
                    <a:pt x="98" y="1746"/>
                    <a:pt x="98" y="1746"/>
                  </a:cubicBezTo>
                  <a:cubicBezTo>
                    <a:pt x="44" y="1746"/>
                    <a:pt x="0" y="1702"/>
                    <a:pt x="0" y="1648"/>
                  </a:cubicBezTo>
                  <a:cubicBezTo>
                    <a:pt x="0" y="98"/>
                    <a:pt x="0" y="98"/>
                    <a:pt x="0" y="98"/>
                  </a:cubicBezTo>
                  <a:cubicBezTo>
                    <a:pt x="0" y="44"/>
                    <a:pt x="44" y="0"/>
                    <a:pt x="98" y="0"/>
                  </a:cubicBezTo>
                  <a:cubicBezTo>
                    <a:pt x="741" y="0"/>
                    <a:pt x="741" y="0"/>
                    <a:pt x="741" y="0"/>
                  </a:cubicBezTo>
                  <a:cubicBezTo>
                    <a:pt x="795" y="0"/>
                    <a:pt x="839" y="44"/>
                    <a:pt x="839" y="98"/>
                  </a:cubicBezTo>
                  <a:cubicBezTo>
                    <a:pt x="839" y="1648"/>
                    <a:pt x="839" y="1648"/>
                    <a:pt x="839" y="1648"/>
                  </a:cubicBezTo>
                  <a:cubicBezTo>
                    <a:pt x="839" y="1702"/>
                    <a:pt x="795" y="1746"/>
                    <a:pt x="741" y="174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9" name="Google Shape;8019;p62"/>
            <p:cNvSpPr/>
            <p:nvPr/>
          </p:nvSpPr>
          <p:spPr>
            <a:xfrm>
              <a:off x="1236033" y="2483809"/>
              <a:ext cx="34150" cy="240280"/>
            </a:xfrm>
            <a:custGeom>
              <a:rect b="b" l="l" r="r" t="t"/>
              <a:pathLst>
                <a:path extrusionOk="0" h="1746" w="248">
                  <a:moveTo>
                    <a:pt x="150" y="0"/>
                  </a:moveTo>
                  <a:cubicBezTo>
                    <a:pt x="0" y="0"/>
                    <a:pt x="0" y="0"/>
                    <a:pt x="0" y="0"/>
                  </a:cubicBezTo>
                  <a:cubicBezTo>
                    <a:pt x="54" y="0"/>
                    <a:pt x="98" y="44"/>
                    <a:pt x="98" y="98"/>
                  </a:cubicBezTo>
                  <a:cubicBezTo>
                    <a:pt x="98" y="1648"/>
                    <a:pt x="98" y="1648"/>
                    <a:pt x="98" y="1648"/>
                  </a:cubicBezTo>
                  <a:cubicBezTo>
                    <a:pt x="98" y="1702"/>
                    <a:pt x="54" y="1746"/>
                    <a:pt x="0" y="1746"/>
                  </a:cubicBezTo>
                  <a:cubicBezTo>
                    <a:pt x="150" y="1746"/>
                    <a:pt x="150" y="1746"/>
                    <a:pt x="150" y="1746"/>
                  </a:cubicBezTo>
                  <a:cubicBezTo>
                    <a:pt x="204" y="1746"/>
                    <a:pt x="248" y="1702"/>
                    <a:pt x="248" y="1648"/>
                  </a:cubicBezTo>
                  <a:cubicBezTo>
                    <a:pt x="248" y="98"/>
                    <a:pt x="248" y="98"/>
                    <a:pt x="248" y="98"/>
                  </a:cubicBezTo>
                  <a:cubicBezTo>
                    <a:pt x="248" y="44"/>
                    <a:pt x="204" y="0"/>
                    <a:pt x="150"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0" name="Google Shape;8020;p62"/>
            <p:cNvSpPr/>
            <p:nvPr/>
          </p:nvSpPr>
          <p:spPr>
            <a:xfrm>
              <a:off x="1159733" y="2489346"/>
              <a:ext cx="105218" cy="229513"/>
            </a:xfrm>
            <a:custGeom>
              <a:rect b="b" l="l" r="r" t="t"/>
              <a:pathLst>
                <a:path extrusionOk="0" h="1668" w="764">
                  <a:moveTo>
                    <a:pt x="682" y="1668"/>
                  </a:moveTo>
                  <a:cubicBezTo>
                    <a:pt x="83" y="1668"/>
                    <a:pt x="83" y="1668"/>
                    <a:pt x="83" y="1668"/>
                  </a:cubicBezTo>
                  <a:cubicBezTo>
                    <a:pt x="37" y="1668"/>
                    <a:pt x="0" y="1631"/>
                    <a:pt x="0" y="1585"/>
                  </a:cubicBezTo>
                  <a:cubicBezTo>
                    <a:pt x="0" y="82"/>
                    <a:pt x="0" y="82"/>
                    <a:pt x="0" y="82"/>
                  </a:cubicBezTo>
                  <a:cubicBezTo>
                    <a:pt x="0" y="37"/>
                    <a:pt x="37" y="0"/>
                    <a:pt x="83" y="0"/>
                  </a:cubicBezTo>
                  <a:cubicBezTo>
                    <a:pt x="682" y="0"/>
                    <a:pt x="682" y="0"/>
                    <a:pt x="682" y="0"/>
                  </a:cubicBezTo>
                  <a:cubicBezTo>
                    <a:pt x="727" y="0"/>
                    <a:pt x="764" y="37"/>
                    <a:pt x="764" y="82"/>
                  </a:cubicBezTo>
                  <a:cubicBezTo>
                    <a:pt x="764" y="1585"/>
                    <a:pt x="764" y="1585"/>
                    <a:pt x="764" y="1585"/>
                  </a:cubicBezTo>
                  <a:cubicBezTo>
                    <a:pt x="764" y="1631"/>
                    <a:pt x="727" y="1668"/>
                    <a:pt x="682" y="1668"/>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1" name="Google Shape;8021;p62"/>
            <p:cNvSpPr/>
            <p:nvPr/>
          </p:nvSpPr>
          <p:spPr>
            <a:xfrm>
              <a:off x="1246801" y="2489346"/>
              <a:ext cx="18152" cy="229513"/>
            </a:xfrm>
            <a:custGeom>
              <a:rect b="b" l="l" r="r" t="t"/>
              <a:pathLst>
                <a:path extrusionOk="0" h="1668" w="133">
                  <a:moveTo>
                    <a:pt x="51" y="0"/>
                  </a:moveTo>
                  <a:cubicBezTo>
                    <a:pt x="0" y="0"/>
                    <a:pt x="0" y="0"/>
                    <a:pt x="0" y="0"/>
                  </a:cubicBezTo>
                  <a:cubicBezTo>
                    <a:pt x="13" y="16"/>
                    <a:pt x="20" y="37"/>
                    <a:pt x="20" y="59"/>
                  </a:cubicBezTo>
                  <a:cubicBezTo>
                    <a:pt x="20" y="1609"/>
                    <a:pt x="20" y="1609"/>
                    <a:pt x="20" y="1609"/>
                  </a:cubicBezTo>
                  <a:cubicBezTo>
                    <a:pt x="20" y="1631"/>
                    <a:pt x="13" y="1651"/>
                    <a:pt x="0" y="1668"/>
                  </a:cubicBezTo>
                  <a:cubicBezTo>
                    <a:pt x="51" y="1668"/>
                    <a:pt x="51" y="1668"/>
                    <a:pt x="51" y="1668"/>
                  </a:cubicBezTo>
                  <a:cubicBezTo>
                    <a:pt x="96" y="1668"/>
                    <a:pt x="133" y="1631"/>
                    <a:pt x="133" y="1585"/>
                  </a:cubicBezTo>
                  <a:cubicBezTo>
                    <a:pt x="133" y="82"/>
                    <a:pt x="133" y="82"/>
                    <a:pt x="133" y="82"/>
                  </a:cubicBezTo>
                  <a:cubicBezTo>
                    <a:pt x="133" y="37"/>
                    <a:pt x="96" y="0"/>
                    <a:pt x="51" y="0"/>
                  </a:cubicBezTo>
                  <a:close/>
                </a:path>
              </a:pathLst>
            </a:custGeom>
            <a:solidFill>
              <a:srgbClr val="513259">
                <a:alpha val="575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2" name="Google Shape;8022;p62"/>
            <p:cNvSpPr/>
            <p:nvPr/>
          </p:nvSpPr>
          <p:spPr>
            <a:xfrm>
              <a:off x="1201883" y="2483809"/>
              <a:ext cx="20921" cy="18152"/>
            </a:xfrm>
            <a:custGeom>
              <a:rect b="b" l="l" r="r" t="t"/>
              <a:pathLst>
                <a:path extrusionOk="0" h="131" w="153">
                  <a:moveTo>
                    <a:pt x="85" y="131"/>
                  </a:moveTo>
                  <a:cubicBezTo>
                    <a:pt x="69" y="131"/>
                    <a:pt x="69" y="131"/>
                    <a:pt x="69" y="131"/>
                  </a:cubicBezTo>
                  <a:cubicBezTo>
                    <a:pt x="46" y="131"/>
                    <a:pt x="26" y="115"/>
                    <a:pt x="21" y="93"/>
                  </a:cubicBezTo>
                  <a:cubicBezTo>
                    <a:pt x="0" y="0"/>
                    <a:pt x="0" y="0"/>
                    <a:pt x="0" y="0"/>
                  </a:cubicBezTo>
                  <a:cubicBezTo>
                    <a:pt x="153" y="0"/>
                    <a:pt x="153" y="0"/>
                    <a:pt x="153" y="0"/>
                  </a:cubicBezTo>
                  <a:cubicBezTo>
                    <a:pt x="133" y="93"/>
                    <a:pt x="133" y="93"/>
                    <a:pt x="133" y="93"/>
                  </a:cubicBezTo>
                  <a:cubicBezTo>
                    <a:pt x="128" y="115"/>
                    <a:pt x="108" y="131"/>
                    <a:pt x="85" y="1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3" name="Google Shape;8023;p62"/>
            <p:cNvSpPr/>
            <p:nvPr/>
          </p:nvSpPr>
          <p:spPr>
            <a:xfrm>
              <a:off x="1174809" y="2684401"/>
              <a:ext cx="20700" cy="207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4" name="Google Shape;8024;p62"/>
            <p:cNvSpPr/>
            <p:nvPr/>
          </p:nvSpPr>
          <p:spPr>
            <a:xfrm>
              <a:off x="1231110" y="2684401"/>
              <a:ext cx="20400" cy="207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5" name="Google Shape;8025;p62"/>
            <p:cNvSpPr/>
            <p:nvPr/>
          </p:nvSpPr>
          <p:spPr>
            <a:xfrm>
              <a:off x="1175424" y="2557031"/>
              <a:ext cx="73838" cy="74146"/>
            </a:xfrm>
            <a:custGeom>
              <a:rect b="b" l="l" r="r" t="t"/>
              <a:pathLst>
                <a:path extrusionOk="0" h="538" w="539">
                  <a:moveTo>
                    <a:pt x="539" y="269"/>
                  </a:moveTo>
                  <a:cubicBezTo>
                    <a:pt x="539" y="344"/>
                    <a:pt x="508" y="412"/>
                    <a:pt x="459" y="460"/>
                  </a:cubicBezTo>
                  <a:cubicBezTo>
                    <a:pt x="459" y="460"/>
                    <a:pt x="459" y="460"/>
                    <a:pt x="459" y="460"/>
                  </a:cubicBezTo>
                  <a:cubicBezTo>
                    <a:pt x="411" y="509"/>
                    <a:pt x="344" y="538"/>
                    <a:pt x="270" y="538"/>
                  </a:cubicBezTo>
                  <a:cubicBezTo>
                    <a:pt x="196" y="538"/>
                    <a:pt x="130" y="509"/>
                    <a:pt x="81" y="461"/>
                  </a:cubicBezTo>
                  <a:cubicBezTo>
                    <a:pt x="31" y="412"/>
                    <a:pt x="0" y="344"/>
                    <a:pt x="0" y="269"/>
                  </a:cubicBezTo>
                  <a:cubicBezTo>
                    <a:pt x="0" y="120"/>
                    <a:pt x="121" y="0"/>
                    <a:pt x="270" y="0"/>
                  </a:cubicBezTo>
                  <a:cubicBezTo>
                    <a:pt x="419" y="0"/>
                    <a:pt x="539" y="120"/>
                    <a:pt x="539" y="269"/>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6" name="Google Shape;8026;p62"/>
            <p:cNvSpPr/>
            <p:nvPr/>
          </p:nvSpPr>
          <p:spPr>
            <a:xfrm>
              <a:off x="1186500" y="2611486"/>
              <a:ext cx="51994" cy="19690"/>
            </a:xfrm>
            <a:custGeom>
              <a:rect b="b" l="l" r="r" t="t"/>
              <a:pathLst>
                <a:path extrusionOk="0" h="142" w="378">
                  <a:moveTo>
                    <a:pt x="378" y="64"/>
                  </a:moveTo>
                  <a:cubicBezTo>
                    <a:pt x="378" y="64"/>
                    <a:pt x="378" y="64"/>
                    <a:pt x="378" y="64"/>
                  </a:cubicBezTo>
                  <a:cubicBezTo>
                    <a:pt x="330" y="113"/>
                    <a:pt x="263" y="142"/>
                    <a:pt x="189" y="142"/>
                  </a:cubicBezTo>
                  <a:cubicBezTo>
                    <a:pt x="115" y="142"/>
                    <a:pt x="49" y="113"/>
                    <a:pt x="0" y="65"/>
                  </a:cubicBezTo>
                  <a:cubicBezTo>
                    <a:pt x="3" y="50"/>
                    <a:pt x="12" y="35"/>
                    <a:pt x="25" y="24"/>
                  </a:cubicBezTo>
                  <a:cubicBezTo>
                    <a:pt x="42" y="8"/>
                    <a:pt x="66" y="0"/>
                    <a:pt x="90" y="0"/>
                  </a:cubicBezTo>
                  <a:cubicBezTo>
                    <a:pt x="289" y="0"/>
                    <a:pt x="289" y="0"/>
                    <a:pt x="289" y="0"/>
                  </a:cubicBezTo>
                  <a:cubicBezTo>
                    <a:pt x="313" y="0"/>
                    <a:pt x="336" y="8"/>
                    <a:pt x="354" y="24"/>
                  </a:cubicBezTo>
                  <a:cubicBezTo>
                    <a:pt x="366" y="35"/>
                    <a:pt x="375" y="49"/>
                    <a:pt x="378" y="6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7" name="Google Shape;8027;p62"/>
            <p:cNvSpPr/>
            <p:nvPr/>
          </p:nvSpPr>
          <p:spPr>
            <a:xfrm>
              <a:off x="1203421" y="2574260"/>
              <a:ext cx="17844" cy="24305"/>
            </a:xfrm>
            <a:custGeom>
              <a:rect b="b" l="l" r="r" t="t"/>
              <a:pathLst>
                <a:path extrusionOk="0" h="177" w="130">
                  <a:moveTo>
                    <a:pt x="114" y="151"/>
                  </a:moveTo>
                  <a:cubicBezTo>
                    <a:pt x="83" y="170"/>
                    <a:pt x="83" y="170"/>
                    <a:pt x="83" y="170"/>
                  </a:cubicBezTo>
                  <a:cubicBezTo>
                    <a:pt x="72" y="177"/>
                    <a:pt x="58" y="177"/>
                    <a:pt x="47" y="170"/>
                  </a:cubicBezTo>
                  <a:cubicBezTo>
                    <a:pt x="17" y="151"/>
                    <a:pt x="17" y="151"/>
                    <a:pt x="17" y="151"/>
                  </a:cubicBezTo>
                  <a:cubicBezTo>
                    <a:pt x="6" y="145"/>
                    <a:pt x="0" y="133"/>
                    <a:pt x="0" y="121"/>
                  </a:cubicBezTo>
                  <a:cubicBezTo>
                    <a:pt x="0" y="40"/>
                    <a:pt x="0" y="40"/>
                    <a:pt x="0" y="40"/>
                  </a:cubicBezTo>
                  <a:cubicBezTo>
                    <a:pt x="0" y="18"/>
                    <a:pt x="18" y="0"/>
                    <a:pt x="40" y="0"/>
                  </a:cubicBezTo>
                  <a:cubicBezTo>
                    <a:pt x="90" y="0"/>
                    <a:pt x="90" y="0"/>
                    <a:pt x="90" y="0"/>
                  </a:cubicBezTo>
                  <a:cubicBezTo>
                    <a:pt x="112" y="0"/>
                    <a:pt x="130" y="18"/>
                    <a:pt x="130" y="40"/>
                  </a:cubicBezTo>
                  <a:cubicBezTo>
                    <a:pt x="130" y="121"/>
                    <a:pt x="130" y="121"/>
                    <a:pt x="130" y="121"/>
                  </a:cubicBezTo>
                  <a:cubicBezTo>
                    <a:pt x="130" y="133"/>
                    <a:pt x="124" y="145"/>
                    <a:pt x="114" y="15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8" name="Google Shape;8028;p62"/>
            <p:cNvSpPr/>
            <p:nvPr/>
          </p:nvSpPr>
          <p:spPr>
            <a:xfrm>
              <a:off x="1209574" y="2491192"/>
              <a:ext cx="4800" cy="45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9" name="Google Shape;8029;p62"/>
            <p:cNvSpPr/>
            <p:nvPr/>
          </p:nvSpPr>
          <p:spPr>
            <a:xfrm>
              <a:off x="1320946" y="2483809"/>
              <a:ext cx="115371" cy="240280"/>
            </a:xfrm>
            <a:custGeom>
              <a:rect b="b" l="l" r="r" t="t"/>
              <a:pathLst>
                <a:path extrusionOk="0" h="1746" w="839">
                  <a:moveTo>
                    <a:pt x="741" y="1746"/>
                  </a:moveTo>
                  <a:cubicBezTo>
                    <a:pt x="98" y="1746"/>
                    <a:pt x="98" y="1746"/>
                    <a:pt x="98" y="1746"/>
                  </a:cubicBezTo>
                  <a:cubicBezTo>
                    <a:pt x="44" y="1746"/>
                    <a:pt x="0" y="1702"/>
                    <a:pt x="0" y="1648"/>
                  </a:cubicBezTo>
                  <a:cubicBezTo>
                    <a:pt x="0" y="98"/>
                    <a:pt x="0" y="98"/>
                    <a:pt x="0" y="98"/>
                  </a:cubicBezTo>
                  <a:cubicBezTo>
                    <a:pt x="0" y="44"/>
                    <a:pt x="44" y="0"/>
                    <a:pt x="98" y="0"/>
                  </a:cubicBezTo>
                  <a:cubicBezTo>
                    <a:pt x="741" y="0"/>
                    <a:pt x="741" y="0"/>
                    <a:pt x="741" y="0"/>
                  </a:cubicBezTo>
                  <a:cubicBezTo>
                    <a:pt x="795" y="0"/>
                    <a:pt x="839" y="44"/>
                    <a:pt x="839" y="98"/>
                  </a:cubicBezTo>
                  <a:cubicBezTo>
                    <a:pt x="839" y="1648"/>
                    <a:pt x="839" y="1648"/>
                    <a:pt x="839" y="1648"/>
                  </a:cubicBezTo>
                  <a:cubicBezTo>
                    <a:pt x="839" y="1702"/>
                    <a:pt x="795" y="1746"/>
                    <a:pt x="741" y="1746"/>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0" name="Google Shape;8030;p62"/>
            <p:cNvSpPr/>
            <p:nvPr/>
          </p:nvSpPr>
          <p:spPr>
            <a:xfrm>
              <a:off x="1402168" y="2483809"/>
              <a:ext cx="34150" cy="240280"/>
            </a:xfrm>
            <a:custGeom>
              <a:rect b="b" l="l" r="r" t="t"/>
              <a:pathLst>
                <a:path extrusionOk="0" h="1746" w="249">
                  <a:moveTo>
                    <a:pt x="151" y="0"/>
                  </a:moveTo>
                  <a:cubicBezTo>
                    <a:pt x="0" y="0"/>
                    <a:pt x="0" y="0"/>
                    <a:pt x="0" y="0"/>
                  </a:cubicBezTo>
                  <a:cubicBezTo>
                    <a:pt x="55" y="0"/>
                    <a:pt x="98" y="44"/>
                    <a:pt x="98" y="98"/>
                  </a:cubicBezTo>
                  <a:cubicBezTo>
                    <a:pt x="98" y="1648"/>
                    <a:pt x="98" y="1648"/>
                    <a:pt x="98" y="1648"/>
                  </a:cubicBezTo>
                  <a:cubicBezTo>
                    <a:pt x="98" y="1702"/>
                    <a:pt x="55" y="1746"/>
                    <a:pt x="0" y="1746"/>
                  </a:cubicBezTo>
                  <a:cubicBezTo>
                    <a:pt x="151" y="1746"/>
                    <a:pt x="151" y="1746"/>
                    <a:pt x="151" y="1746"/>
                  </a:cubicBezTo>
                  <a:cubicBezTo>
                    <a:pt x="205" y="1746"/>
                    <a:pt x="249" y="1702"/>
                    <a:pt x="249" y="1648"/>
                  </a:cubicBezTo>
                  <a:cubicBezTo>
                    <a:pt x="249" y="98"/>
                    <a:pt x="249" y="98"/>
                    <a:pt x="249" y="98"/>
                  </a:cubicBezTo>
                  <a:cubicBezTo>
                    <a:pt x="249" y="44"/>
                    <a:pt x="205" y="0"/>
                    <a:pt x="151"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1" name="Google Shape;8031;p62"/>
            <p:cNvSpPr/>
            <p:nvPr/>
          </p:nvSpPr>
          <p:spPr>
            <a:xfrm>
              <a:off x="1327099" y="2489346"/>
              <a:ext cx="103065" cy="229513"/>
            </a:xfrm>
            <a:custGeom>
              <a:rect b="b" l="l" r="r" t="t"/>
              <a:pathLst>
                <a:path extrusionOk="0" h="1668" w="751">
                  <a:moveTo>
                    <a:pt x="670" y="1668"/>
                  </a:moveTo>
                  <a:cubicBezTo>
                    <a:pt x="82" y="1668"/>
                    <a:pt x="82" y="1668"/>
                    <a:pt x="82" y="1668"/>
                  </a:cubicBezTo>
                  <a:cubicBezTo>
                    <a:pt x="37" y="1668"/>
                    <a:pt x="0" y="1631"/>
                    <a:pt x="0" y="1586"/>
                  </a:cubicBezTo>
                  <a:cubicBezTo>
                    <a:pt x="0" y="81"/>
                    <a:pt x="0" y="81"/>
                    <a:pt x="0" y="81"/>
                  </a:cubicBezTo>
                  <a:cubicBezTo>
                    <a:pt x="0" y="36"/>
                    <a:pt x="37" y="0"/>
                    <a:pt x="82" y="0"/>
                  </a:cubicBezTo>
                  <a:cubicBezTo>
                    <a:pt x="670" y="0"/>
                    <a:pt x="670" y="0"/>
                    <a:pt x="670" y="0"/>
                  </a:cubicBezTo>
                  <a:cubicBezTo>
                    <a:pt x="715" y="0"/>
                    <a:pt x="751" y="36"/>
                    <a:pt x="751" y="81"/>
                  </a:cubicBezTo>
                  <a:cubicBezTo>
                    <a:pt x="751" y="1586"/>
                    <a:pt x="751" y="1586"/>
                    <a:pt x="751" y="1586"/>
                  </a:cubicBezTo>
                  <a:cubicBezTo>
                    <a:pt x="751" y="1631"/>
                    <a:pt x="715" y="1668"/>
                    <a:pt x="670" y="1668"/>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2" name="Google Shape;8032;p62"/>
            <p:cNvSpPr/>
            <p:nvPr/>
          </p:nvSpPr>
          <p:spPr>
            <a:xfrm>
              <a:off x="1412936" y="2489346"/>
              <a:ext cx="17229" cy="229513"/>
            </a:xfrm>
            <a:custGeom>
              <a:rect b="b" l="l" r="r" t="t"/>
              <a:pathLst>
                <a:path extrusionOk="0" h="1668" w="126">
                  <a:moveTo>
                    <a:pt x="45" y="0"/>
                  </a:moveTo>
                  <a:cubicBezTo>
                    <a:pt x="0" y="0"/>
                    <a:pt x="0" y="0"/>
                    <a:pt x="0" y="0"/>
                  </a:cubicBezTo>
                  <a:cubicBezTo>
                    <a:pt x="12" y="16"/>
                    <a:pt x="19" y="37"/>
                    <a:pt x="19" y="59"/>
                  </a:cubicBezTo>
                  <a:cubicBezTo>
                    <a:pt x="19" y="1609"/>
                    <a:pt x="19" y="1609"/>
                    <a:pt x="19" y="1609"/>
                  </a:cubicBezTo>
                  <a:cubicBezTo>
                    <a:pt x="19" y="1631"/>
                    <a:pt x="12" y="1651"/>
                    <a:pt x="0" y="1668"/>
                  </a:cubicBezTo>
                  <a:cubicBezTo>
                    <a:pt x="45" y="1668"/>
                    <a:pt x="45" y="1668"/>
                    <a:pt x="45" y="1668"/>
                  </a:cubicBezTo>
                  <a:cubicBezTo>
                    <a:pt x="90" y="1668"/>
                    <a:pt x="126" y="1631"/>
                    <a:pt x="126" y="1586"/>
                  </a:cubicBezTo>
                  <a:cubicBezTo>
                    <a:pt x="126" y="81"/>
                    <a:pt x="126" y="81"/>
                    <a:pt x="126" y="81"/>
                  </a:cubicBezTo>
                  <a:cubicBezTo>
                    <a:pt x="126" y="36"/>
                    <a:pt x="90" y="0"/>
                    <a:pt x="45" y="0"/>
                  </a:cubicBezTo>
                  <a:close/>
                </a:path>
              </a:pathLst>
            </a:custGeom>
            <a:solidFill>
              <a:srgbClr val="765186">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3" name="Google Shape;8033;p62"/>
            <p:cNvSpPr/>
            <p:nvPr/>
          </p:nvSpPr>
          <p:spPr>
            <a:xfrm>
              <a:off x="1368018" y="2483809"/>
              <a:ext cx="21228" cy="18152"/>
            </a:xfrm>
            <a:custGeom>
              <a:rect b="b" l="l" r="r" t="t"/>
              <a:pathLst>
                <a:path extrusionOk="0" h="131" w="153">
                  <a:moveTo>
                    <a:pt x="85" y="131"/>
                  </a:moveTo>
                  <a:cubicBezTo>
                    <a:pt x="69" y="131"/>
                    <a:pt x="69" y="131"/>
                    <a:pt x="69" y="131"/>
                  </a:cubicBezTo>
                  <a:cubicBezTo>
                    <a:pt x="46" y="131"/>
                    <a:pt x="26" y="115"/>
                    <a:pt x="21" y="93"/>
                  </a:cubicBezTo>
                  <a:cubicBezTo>
                    <a:pt x="0" y="0"/>
                    <a:pt x="0" y="0"/>
                    <a:pt x="0" y="0"/>
                  </a:cubicBezTo>
                  <a:cubicBezTo>
                    <a:pt x="153" y="0"/>
                    <a:pt x="153" y="0"/>
                    <a:pt x="153" y="0"/>
                  </a:cubicBezTo>
                  <a:cubicBezTo>
                    <a:pt x="133" y="93"/>
                    <a:pt x="133" y="93"/>
                    <a:pt x="133" y="93"/>
                  </a:cubicBezTo>
                  <a:cubicBezTo>
                    <a:pt x="128" y="115"/>
                    <a:pt x="108" y="131"/>
                    <a:pt x="85" y="13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4" name="Google Shape;8034;p62"/>
            <p:cNvSpPr/>
            <p:nvPr/>
          </p:nvSpPr>
          <p:spPr>
            <a:xfrm>
              <a:off x="1340944" y="2684401"/>
              <a:ext cx="20700" cy="207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5" name="Google Shape;8035;p62"/>
            <p:cNvSpPr/>
            <p:nvPr/>
          </p:nvSpPr>
          <p:spPr>
            <a:xfrm>
              <a:off x="1397245" y="2684401"/>
              <a:ext cx="20700" cy="207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6" name="Google Shape;8036;p62"/>
            <p:cNvSpPr/>
            <p:nvPr/>
          </p:nvSpPr>
          <p:spPr>
            <a:xfrm>
              <a:off x="1341559" y="2557031"/>
              <a:ext cx="74145" cy="74146"/>
            </a:xfrm>
            <a:custGeom>
              <a:rect b="b" l="l" r="r" t="t"/>
              <a:pathLst>
                <a:path extrusionOk="0" h="538" w="539">
                  <a:moveTo>
                    <a:pt x="539" y="269"/>
                  </a:moveTo>
                  <a:cubicBezTo>
                    <a:pt x="539" y="344"/>
                    <a:pt x="508" y="412"/>
                    <a:pt x="459" y="460"/>
                  </a:cubicBezTo>
                  <a:cubicBezTo>
                    <a:pt x="410" y="509"/>
                    <a:pt x="344" y="538"/>
                    <a:pt x="270" y="538"/>
                  </a:cubicBezTo>
                  <a:cubicBezTo>
                    <a:pt x="196" y="538"/>
                    <a:pt x="129" y="509"/>
                    <a:pt x="81" y="461"/>
                  </a:cubicBezTo>
                  <a:cubicBezTo>
                    <a:pt x="31" y="412"/>
                    <a:pt x="0" y="344"/>
                    <a:pt x="0" y="269"/>
                  </a:cubicBezTo>
                  <a:cubicBezTo>
                    <a:pt x="0" y="120"/>
                    <a:pt x="121" y="0"/>
                    <a:pt x="270" y="0"/>
                  </a:cubicBezTo>
                  <a:cubicBezTo>
                    <a:pt x="418" y="0"/>
                    <a:pt x="539" y="120"/>
                    <a:pt x="539" y="269"/>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7" name="Google Shape;8037;p62"/>
            <p:cNvSpPr/>
            <p:nvPr/>
          </p:nvSpPr>
          <p:spPr>
            <a:xfrm>
              <a:off x="1352635" y="2611486"/>
              <a:ext cx="51994" cy="19690"/>
            </a:xfrm>
            <a:custGeom>
              <a:rect b="b" l="l" r="r" t="t"/>
              <a:pathLst>
                <a:path extrusionOk="0" h="142" w="378">
                  <a:moveTo>
                    <a:pt x="378" y="64"/>
                  </a:moveTo>
                  <a:cubicBezTo>
                    <a:pt x="329" y="113"/>
                    <a:pt x="263" y="142"/>
                    <a:pt x="189" y="142"/>
                  </a:cubicBezTo>
                  <a:cubicBezTo>
                    <a:pt x="115" y="142"/>
                    <a:pt x="48" y="113"/>
                    <a:pt x="0" y="65"/>
                  </a:cubicBezTo>
                  <a:cubicBezTo>
                    <a:pt x="3" y="50"/>
                    <a:pt x="12" y="35"/>
                    <a:pt x="25" y="24"/>
                  </a:cubicBezTo>
                  <a:cubicBezTo>
                    <a:pt x="42" y="8"/>
                    <a:pt x="66" y="0"/>
                    <a:pt x="90" y="0"/>
                  </a:cubicBezTo>
                  <a:cubicBezTo>
                    <a:pt x="288" y="0"/>
                    <a:pt x="288" y="0"/>
                    <a:pt x="288" y="0"/>
                  </a:cubicBezTo>
                  <a:cubicBezTo>
                    <a:pt x="312" y="0"/>
                    <a:pt x="336" y="8"/>
                    <a:pt x="354" y="24"/>
                  </a:cubicBezTo>
                  <a:cubicBezTo>
                    <a:pt x="366" y="35"/>
                    <a:pt x="378" y="64"/>
                    <a:pt x="378" y="6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8" name="Google Shape;8038;p62"/>
            <p:cNvSpPr/>
            <p:nvPr/>
          </p:nvSpPr>
          <p:spPr>
            <a:xfrm>
              <a:off x="1369864" y="2574260"/>
              <a:ext cx="17844" cy="24305"/>
            </a:xfrm>
            <a:custGeom>
              <a:rect b="b" l="l" r="r" t="t"/>
              <a:pathLst>
                <a:path extrusionOk="0" h="177" w="130">
                  <a:moveTo>
                    <a:pt x="114" y="151"/>
                  </a:moveTo>
                  <a:cubicBezTo>
                    <a:pt x="83" y="170"/>
                    <a:pt x="83" y="170"/>
                    <a:pt x="83" y="170"/>
                  </a:cubicBezTo>
                  <a:cubicBezTo>
                    <a:pt x="72" y="177"/>
                    <a:pt x="58" y="177"/>
                    <a:pt x="47" y="170"/>
                  </a:cubicBezTo>
                  <a:cubicBezTo>
                    <a:pt x="16" y="151"/>
                    <a:pt x="16" y="151"/>
                    <a:pt x="16" y="151"/>
                  </a:cubicBezTo>
                  <a:cubicBezTo>
                    <a:pt x="6" y="145"/>
                    <a:pt x="0" y="133"/>
                    <a:pt x="0" y="121"/>
                  </a:cubicBezTo>
                  <a:cubicBezTo>
                    <a:pt x="0" y="40"/>
                    <a:pt x="0" y="40"/>
                    <a:pt x="0" y="40"/>
                  </a:cubicBezTo>
                  <a:cubicBezTo>
                    <a:pt x="0" y="18"/>
                    <a:pt x="18" y="0"/>
                    <a:pt x="40" y="0"/>
                  </a:cubicBezTo>
                  <a:cubicBezTo>
                    <a:pt x="90" y="0"/>
                    <a:pt x="90" y="0"/>
                    <a:pt x="90" y="0"/>
                  </a:cubicBezTo>
                  <a:cubicBezTo>
                    <a:pt x="112" y="0"/>
                    <a:pt x="130" y="18"/>
                    <a:pt x="130" y="40"/>
                  </a:cubicBezTo>
                  <a:cubicBezTo>
                    <a:pt x="130" y="121"/>
                    <a:pt x="130" y="121"/>
                    <a:pt x="130" y="121"/>
                  </a:cubicBezTo>
                  <a:cubicBezTo>
                    <a:pt x="130" y="133"/>
                    <a:pt x="124" y="145"/>
                    <a:pt x="114" y="15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9" name="Google Shape;8039;p62"/>
            <p:cNvSpPr/>
            <p:nvPr/>
          </p:nvSpPr>
          <p:spPr>
            <a:xfrm>
              <a:off x="1376324" y="2490577"/>
              <a:ext cx="4500" cy="48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0" name="Google Shape;8040;p62"/>
            <p:cNvSpPr/>
            <p:nvPr/>
          </p:nvSpPr>
          <p:spPr>
            <a:xfrm>
              <a:off x="1280951" y="2563492"/>
              <a:ext cx="28612" cy="8614"/>
            </a:xfrm>
            <a:custGeom>
              <a:rect b="b" l="l" r="r" t="t"/>
              <a:pathLst>
                <a:path extrusionOk="0" h="62" w="207">
                  <a:moveTo>
                    <a:pt x="176" y="62"/>
                  </a:moveTo>
                  <a:cubicBezTo>
                    <a:pt x="31" y="62"/>
                    <a:pt x="31" y="62"/>
                    <a:pt x="31" y="62"/>
                  </a:cubicBezTo>
                  <a:cubicBezTo>
                    <a:pt x="13" y="62"/>
                    <a:pt x="0" y="48"/>
                    <a:pt x="0" y="31"/>
                  </a:cubicBezTo>
                  <a:cubicBezTo>
                    <a:pt x="0" y="14"/>
                    <a:pt x="13" y="0"/>
                    <a:pt x="31" y="0"/>
                  </a:cubicBezTo>
                  <a:cubicBezTo>
                    <a:pt x="176" y="0"/>
                    <a:pt x="176" y="0"/>
                    <a:pt x="176" y="0"/>
                  </a:cubicBezTo>
                  <a:cubicBezTo>
                    <a:pt x="193" y="0"/>
                    <a:pt x="207" y="14"/>
                    <a:pt x="207" y="31"/>
                  </a:cubicBezTo>
                  <a:cubicBezTo>
                    <a:pt x="207" y="48"/>
                    <a:pt x="193" y="62"/>
                    <a:pt x="176"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1" name="Google Shape;8041;p62"/>
            <p:cNvSpPr/>
            <p:nvPr/>
          </p:nvSpPr>
          <p:spPr>
            <a:xfrm>
              <a:off x="1290488" y="2553032"/>
              <a:ext cx="19383" cy="28920"/>
            </a:xfrm>
            <a:custGeom>
              <a:rect b="b" l="l" r="r" t="t"/>
              <a:pathLst>
                <a:path extrusionOk="0" h="210" w="141">
                  <a:moveTo>
                    <a:pt x="34" y="210"/>
                  </a:moveTo>
                  <a:cubicBezTo>
                    <a:pt x="26" y="210"/>
                    <a:pt x="18" y="207"/>
                    <a:pt x="12" y="201"/>
                  </a:cubicBezTo>
                  <a:cubicBezTo>
                    <a:pt x="0" y="189"/>
                    <a:pt x="0" y="169"/>
                    <a:pt x="12" y="157"/>
                  </a:cubicBezTo>
                  <a:cubicBezTo>
                    <a:pt x="63" y="107"/>
                    <a:pt x="63" y="107"/>
                    <a:pt x="63" y="107"/>
                  </a:cubicBezTo>
                  <a:cubicBezTo>
                    <a:pt x="12" y="56"/>
                    <a:pt x="12" y="56"/>
                    <a:pt x="12" y="56"/>
                  </a:cubicBezTo>
                  <a:cubicBezTo>
                    <a:pt x="0" y="44"/>
                    <a:pt x="0" y="24"/>
                    <a:pt x="12" y="12"/>
                  </a:cubicBezTo>
                  <a:cubicBezTo>
                    <a:pt x="24" y="0"/>
                    <a:pt x="44" y="0"/>
                    <a:pt x="56" y="12"/>
                  </a:cubicBezTo>
                  <a:cubicBezTo>
                    <a:pt x="129" y="85"/>
                    <a:pt x="129" y="85"/>
                    <a:pt x="129" y="85"/>
                  </a:cubicBezTo>
                  <a:cubicBezTo>
                    <a:pt x="141" y="97"/>
                    <a:pt x="141" y="117"/>
                    <a:pt x="129" y="129"/>
                  </a:cubicBezTo>
                  <a:cubicBezTo>
                    <a:pt x="56" y="201"/>
                    <a:pt x="56" y="201"/>
                    <a:pt x="56" y="201"/>
                  </a:cubicBezTo>
                  <a:cubicBezTo>
                    <a:pt x="50" y="207"/>
                    <a:pt x="42" y="210"/>
                    <a:pt x="34" y="21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2" name="Google Shape;8042;p62"/>
            <p:cNvSpPr/>
            <p:nvPr/>
          </p:nvSpPr>
          <p:spPr>
            <a:xfrm>
              <a:off x="1280951" y="2636099"/>
              <a:ext cx="28612" cy="8614"/>
            </a:xfrm>
            <a:custGeom>
              <a:rect b="b" l="l" r="r" t="t"/>
              <a:pathLst>
                <a:path extrusionOk="0" h="62" w="207">
                  <a:moveTo>
                    <a:pt x="176" y="62"/>
                  </a:moveTo>
                  <a:cubicBezTo>
                    <a:pt x="31" y="62"/>
                    <a:pt x="31" y="62"/>
                    <a:pt x="31" y="62"/>
                  </a:cubicBezTo>
                  <a:cubicBezTo>
                    <a:pt x="13" y="62"/>
                    <a:pt x="0" y="48"/>
                    <a:pt x="0" y="31"/>
                  </a:cubicBezTo>
                  <a:cubicBezTo>
                    <a:pt x="0" y="14"/>
                    <a:pt x="13" y="0"/>
                    <a:pt x="31" y="0"/>
                  </a:cubicBezTo>
                  <a:cubicBezTo>
                    <a:pt x="176" y="0"/>
                    <a:pt x="176" y="0"/>
                    <a:pt x="176" y="0"/>
                  </a:cubicBezTo>
                  <a:cubicBezTo>
                    <a:pt x="193" y="0"/>
                    <a:pt x="207" y="14"/>
                    <a:pt x="207" y="31"/>
                  </a:cubicBezTo>
                  <a:cubicBezTo>
                    <a:pt x="207" y="48"/>
                    <a:pt x="193" y="62"/>
                    <a:pt x="176" y="6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3" name="Google Shape;8043;p62"/>
            <p:cNvSpPr/>
            <p:nvPr/>
          </p:nvSpPr>
          <p:spPr>
            <a:xfrm>
              <a:off x="1280643" y="2625639"/>
              <a:ext cx="19382" cy="28920"/>
            </a:xfrm>
            <a:custGeom>
              <a:rect b="b" l="l" r="r" t="t"/>
              <a:pathLst>
                <a:path extrusionOk="0" h="211" w="140">
                  <a:moveTo>
                    <a:pt x="106" y="211"/>
                  </a:moveTo>
                  <a:cubicBezTo>
                    <a:pt x="98" y="211"/>
                    <a:pt x="90" y="207"/>
                    <a:pt x="84" y="201"/>
                  </a:cubicBezTo>
                  <a:cubicBezTo>
                    <a:pt x="12" y="129"/>
                    <a:pt x="12" y="129"/>
                    <a:pt x="12" y="129"/>
                  </a:cubicBezTo>
                  <a:cubicBezTo>
                    <a:pt x="0" y="117"/>
                    <a:pt x="0" y="97"/>
                    <a:pt x="12" y="85"/>
                  </a:cubicBezTo>
                  <a:cubicBezTo>
                    <a:pt x="84" y="12"/>
                    <a:pt x="84" y="12"/>
                    <a:pt x="84" y="12"/>
                  </a:cubicBezTo>
                  <a:cubicBezTo>
                    <a:pt x="96" y="0"/>
                    <a:pt x="116" y="0"/>
                    <a:pt x="128" y="12"/>
                  </a:cubicBezTo>
                  <a:cubicBezTo>
                    <a:pt x="140" y="25"/>
                    <a:pt x="140" y="44"/>
                    <a:pt x="128" y="56"/>
                  </a:cubicBezTo>
                  <a:cubicBezTo>
                    <a:pt x="78" y="107"/>
                    <a:pt x="78" y="107"/>
                    <a:pt x="78" y="107"/>
                  </a:cubicBezTo>
                  <a:cubicBezTo>
                    <a:pt x="128" y="157"/>
                    <a:pt x="128" y="157"/>
                    <a:pt x="128" y="157"/>
                  </a:cubicBezTo>
                  <a:cubicBezTo>
                    <a:pt x="140" y="170"/>
                    <a:pt x="140" y="189"/>
                    <a:pt x="128" y="201"/>
                  </a:cubicBezTo>
                  <a:cubicBezTo>
                    <a:pt x="122" y="207"/>
                    <a:pt x="114" y="211"/>
                    <a:pt x="106" y="211"/>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44" name="Google Shape;8044;p62"/>
          <p:cNvGrpSpPr/>
          <p:nvPr/>
        </p:nvGrpSpPr>
        <p:grpSpPr>
          <a:xfrm>
            <a:off x="1635943" y="2426171"/>
            <a:ext cx="200223" cy="295982"/>
            <a:chOff x="1635943" y="2426171"/>
            <a:chExt cx="200223" cy="295982"/>
          </a:xfrm>
        </p:grpSpPr>
        <p:sp>
          <p:nvSpPr>
            <p:cNvPr id="8045" name="Google Shape;8045;p62"/>
            <p:cNvSpPr/>
            <p:nvPr/>
          </p:nvSpPr>
          <p:spPr>
            <a:xfrm>
              <a:off x="1635943" y="2608984"/>
              <a:ext cx="200223" cy="113170"/>
            </a:xfrm>
            <a:custGeom>
              <a:rect b="b" l="l" r="r" t="t"/>
              <a:pathLst>
                <a:path extrusionOk="0" h="785" w="1390">
                  <a:moveTo>
                    <a:pt x="655" y="771"/>
                  </a:moveTo>
                  <a:cubicBezTo>
                    <a:pt x="29" y="429"/>
                    <a:pt x="29" y="429"/>
                    <a:pt x="29" y="429"/>
                  </a:cubicBezTo>
                  <a:cubicBezTo>
                    <a:pt x="0" y="413"/>
                    <a:pt x="0" y="371"/>
                    <a:pt x="29" y="356"/>
                  </a:cubicBezTo>
                  <a:cubicBezTo>
                    <a:pt x="655" y="13"/>
                    <a:pt x="655" y="13"/>
                    <a:pt x="655" y="13"/>
                  </a:cubicBezTo>
                  <a:cubicBezTo>
                    <a:pt x="680" y="0"/>
                    <a:pt x="710" y="0"/>
                    <a:pt x="735" y="13"/>
                  </a:cubicBezTo>
                  <a:cubicBezTo>
                    <a:pt x="1361" y="356"/>
                    <a:pt x="1361" y="356"/>
                    <a:pt x="1361" y="356"/>
                  </a:cubicBezTo>
                  <a:cubicBezTo>
                    <a:pt x="1390" y="371"/>
                    <a:pt x="1390" y="413"/>
                    <a:pt x="1361" y="429"/>
                  </a:cubicBezTo>
                  <a:cubicBezTo>
                    <a:pt x="735" y="771"/>
                    <a:pt x="735" y="771"/>
                    <a:pt x="735" y="771"/>
                  </a:cubicBezTo>
                  <a:cubicBezTo>
                    <a:pt x="710" y="785"/>
                    <a:pt x="680" y="785"/>
                    <a:pt x="655" y="77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6" name="Google Shape;8046;p62"/>
            <p:cNvSpPr/>
            <p:nvPr/>
          </p:nvSpPr>
          <p:spPr>
            <a:xfrm>
              <a:off x="1635943" y="2584802"/>
              <a:ext cx="200223" cy="113170"/>
            </a:xfrm>
            <a:custGeom>
              <a:rect b="b" l="l" r="r" t="t"/>
              <a:pathLst>
                <a:path extrusionOk="0" h="785" w="1390">
                  <a:moveTo>
                    <a:pt x="655" y="772"/>
                  </a:moveTo>
                  <a:cubicBezTo>
                    <a:pt x="29" y="429"/>
                    <a:pt x="29" y="429"/>
                    <a:pt x="29" y="429"/>
                  </a:cubicBezTo>
                  <a:cubicBezTo>
                    <a:pt x="0" y="413"/>
                    <a:pt x="0" y="372"/>
                    <a:pt x="29" y="356"/>
                  </a:cubicBezTo>
                  <a:cubicBezTo>
                    <a:pt x="655" y="14"/>
                    <a:pt x="655" y="14"/>
                    <a:pt x="655" y="14"/>
                  </a:cubicBezTo>
                  <a:cubicBezTo>
                    <a:pt x="680" y="0"/>
                    <a:pt x="710" y="0"/>
                    <a:pt x="735" y="14"/>
                  </a:cubicBezTo>
                  <a:cubicBezTo>
                    <a:pt x="1361" y="356"/>
                    <a:pt x="1361" y="356"/>
                    <a:pt x="1361" y="356"/>
                  </a:cubicBezTo>
                  <a:cubicBezTo>
                    <a:pt x="1390" y="372"/>
                    <a:pt x="1390" y="413"/>
                    <a:pt x="1361" y="429"/>
                  </a:cubicBezTo>
                  <a:cubicBezTo>
                    <a:pt x="735" y="772"/>
                    <a:pt x="735" y="772"/>
                    <a:pt x="735" y="772"/>
                  </a:cubicBezTo>
                  <a:cubicBezTo>
                    <a:pt x="710" y="785"/>
                    <a:pt x="680" y="785"/>
                    <a:pt x="655" y="77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7" name="Google Shape;8047;p62"/>
            <p:cNvSpPr/>
            <p:nvPr/>
          </p:nvSpPr>
          <p:spPr>
            <a:xfrm>
              <a:off x="1669153" y="2584802"/>
              <a:ext cx="133483" cy="86409"/>
            </a:xfrm>
            <a:custGeom>
              <a:rect b="b" l="l" r="r" t="t"/>
              <a:pathLst>
                <a:path extrusionOk="0" h="599" w="926">
                  <a:moveTo>
                    <a:pt x="503" y="14"/>
                  </a:moveTo>
                  <a:cubicBezTo>
                    <a:pt x="478" y="0"/>
                    <a:pt x="448" y="0"/>
                    <a:pt x="423" y="14"/>
                  </a:cubicBezTo>
                  <a:cubicBezTo>
                    <a:pt x="0" y="245"/>
                    <a:pt x="0" y="245"/>
                    <a:pt x="0" y="245"/>
                  </a:cubicBezTo>
                  <a:cubicBezTo>
                    <a:pt x="133" y="405"/>
                    <a:pt x="280" y="514"/>
                    <a:pt x="357" y="566"/>
                  </a:cubicBezTo>
                  <a:cubicBezTo>
                    <a:pt x="388" y="587"/>
                    <a:pt x="425" y="599"/>
                    <a:pt x="463" y="599"/>
                  </a:cubicBezTo>
                  <a:cubicBezTo>
                    <a:pt x="501" y="599"/>
                    <a:pt x="538" y="587"/>
                    <a:pt x="569" y="566"/>
                  </a:cubicBezTo>
                  <a:cubicBezTo>
                    <a:pt x="646" y="514"/>
                    <a:pt x="792" y="405"/>
                    <a:pt x="926" y="245"/>
                  </a:cubicBezTo>
                  <a:lnTo>
                    <a:pt x="503" y="14"/>
                  </a:ln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8" name="Google Shape;8048;p62"/>
            <p:cNvSpPr/>
            <p:nvPr/>
          </p:nvSpPr>
          <p:spPr>
            <a:xfrm>
              <a:off x="1645616" y="2426171"/>
              <a:ext cx="180880" cy="228598"/>
            </a:xfrm>
            <a:custGeom>
              <a:rect b="b" l="l" r="r" t="t"/>
              <a:pathLst>
                <a:path extrusionOk="0" h="1586" w="1256">
                  <a:moveTo>
                    <a:pt x="628" y="0"/>
                  </a:moveTo>
                  <a:cubicBezTo>
                    <a:pt x="975" y="0"/>
                    <a:pt x="1256" y="281"/>
                    <a:pt x="1256" y="628"/>
                  </a:cubicBezTo>
                  <a:cubicBezTo>
                    <a:pt x="1256" y="1135"/>
                    <a:pt x="809" y="1475"/>
                    <a:pt x="669" y="1570"/>
                  </a:cubicBezTo>
                  <a:cubicBezTo>
                    <a:pt x="644" y="1586"/>
                    <a:pt x="612" y="1586"/>
                    <a:pt x="587" y="1570"/>
                  </a:cubicBezTo>
                  <a:cubicBezTo>
                    <a:pt x="447" y="1475"/>
                    <a:pt x="0" y="1135"/>
                    <a:pt x="0" y="628"/>
                  </a:cubicBezTo>
                  <a:cubicBezTo>
                    <a:pt x="0" y="281"/>
                    <a:pt x="281" y="0"/>
                    <a:pt x="628"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9" name="Google Shape;8049;p62"/>
            <p:cNvSpPr/>
            <p:nvPr/>
          </p:nvSpPr>
          <p:spPr>
            <a:xfrm>
              <a:off x="1720095" y="2426816"/>
              <a:ext cx="106399" cy="227950"/>
            </a:xfrm>
            <a:custGeom>
              <a:rect b="b" l="l" r="r" t="t"/>
              <a:pathLst>
                <a:path extrusionOk="0" h="1582" w="739">
                  <a:moveTo>
                    <a:pt x="181" y="0"/>
                  </a:moveTo>
                  <a:cubicBezTo>
                    <a:pt x="411" y="93"/>
                    <a:pt x="574" y="319"/>
                    <a:pt x="574" y="583"/>
                  </a:cubicBezTo>
                  <a:cubicBezTo>
                    <a:pt x="574" y="1075"/>
                    <a:pt x="152" y="1410"/>
                    <a:pt x="0" y="1515"/>
                  </a:cubicBezTo>
                  <a:cubicBezTo>
                    <a:pt x="27" y="1536"/>
                    <a:pt x="51" y="1553"/>
                    <a:pt x="70" y="1566"/>
                  </a:cubicBezTo>
                  <a:cubicBezTo>
                    <a:pt x="95" y="1582"/>
                    <a:pt x="127" y="1582"/>
                    <a:pt x="152" y="1566"/>
                  </a:cubicBezTo>
                  <a:cubicBezTo>
                    <a:pt x="292" y="1471"/>
                    <a:pt x="739" y="1131"/>
                    <a:pt x="739" y="624"/>
                  </a:cubicBezTo>
                  <a:cubicBezTo>
                    <a:pt x="739" y="301"/>
                    <a:pt x="495" y="35"/>
                    <a:pt x="181"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0" name="Google Shape;8050;p62"/>
            <p:cNvSpPr/>
            <p:nvPr/>
          </p:nvSpPr>
          <p:spPr>
            <a:xfrm>
              <a:off x="1664961" y="2445516"/>
              <a:ext cx="142200" cy="1425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1" name="Google Shape;8051;p62"/>
            <p:cNvSpPr/>
            <p:nvPr/>
          </p:nvSpPr>
          <p:spPr>
            <a:xfrm>
              <a:off x="1675924" y="2463894"/>
              <a:ext cx="131225" cy="124133"/>
            </a:xfrm>
            <a:custGeom>
              <a:rect b="b" l="l" r="r" t="t"/>
              <a:pathLst>
                <a:path extrusionOk="0" h="861" w="911">
                  <a:moveTo>
                    <a:pt x="749" y="0"/>
                  </a:moveTo>
                  <a:cubicBezTo>
                    <a:pt x="799" y="77"/>
                    <a:pt x="827" y="168"/>
                    <a:pt x="827" y="266"/>
                  </a:cubicBezTo>
                  <a:cubicBezTo>
                    <a:pt x="827" y="539"/>
                    <a:pt x="606" y="761"/>
                    <a:pt x="333" y="761"/>
                  </a:cubicBezTo>
                  <a:cubicBezTo>
                    <a:pt x="205" y="761"/>
                    <a:pt x="88" y="712"/>
                    <a:pt x="0" y="632"/>
                  </a:cubicBezTo>
                  <a:cubicBezTo>
                    <a:pt x="88" y="769"/>
                    <a:pt x="242" y="861"/>
                    <a:pt x="417" y="861"/>
                  </a:cubicBezTo>
                  <a:cubicBezTo>
                    <a:pt x="690" y="861"/>
                    <a:pt x="911" y="639"/>
                    <a:pt x="911" y="366"/>
                  </a:cubicBezTo>
                  <a:cubicBezTo>
                    <a:pt x="911" y="221"/>
                    <a:pt x="849" y="91"/>
                    <a:pt x="749"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2" name="Google Shape;8052;p62"/>
            <p:cNvSpPr/>
            <p:nvPr/>
          </p:nvSpPr>
          <p:spPr>
            <a:xfrm>
              <a:off x="1726221" y="2463894"/>
              <a:ext cx="19500" cy="195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3" name="Google Shape;8053;p62"/>
            <p:cNvSpPr/>
            <p:nvPr/>
          </p:nvSpPr>
          <p:spPr>
            <a:xfrm>
              <a:off x="1726221" y="2502262"/>
              <a:ext cx="19345" cy="67386"/>
            </a:xfrm>
            <a:custGeom>
              <a:rect b="b" l="l" r="r" t="t"/>
              <a:pathLst>
                <a:path extrusionOk="0" h="467" w="133">
                  <a:moveTo>
                    <a:pt x="67" y="0"/>
                  </a:moveTo>
                  <a:cubicBezTo>
                    <a:pt x="30" y="0"/>
                    <a:pt x="0" y="30"/>
                    <a:pt x="0" y="67"/>
                  </a:cubicBezTo>
                  <a:cubicBezTo>
                    <a:pt x="0" y="400"/>
                    <a:pt x="0" y="400"/>
                    <a:pt x="0" y="400"/>
                  </a:cubicBezTo>
                  <a:cubicBezTo>
                    <a:pt x="0" y="437"/>
                    <a:pt x="30" y="467"/>
                    <a:pt x="67" y="467"/>
                  </a:cubicBezTo>
                  <a:cubicBezTo>
                    <a:pt x="104" y="467"/>
                    <a:pt x="133" y="437"/>
                    <a:pt x="133" y="400"/>
                  </a:cubicBezTo>
                  <a:cubicBezTo>
                    <a:pt x="133" y="67"/>
                    <a:pt x="133" y="67"/>
                    <a:pt x="133" y="67"/>
                  </a:cubicBezTo>
                  <a:cubicBezTo>
                    <a:pt x="133" y="30"/>
                    <a:pt x="104" y="0"/>
                    <a:pt x="67"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54" name="Google Shape;8054;p62"/>
          <p:cNvGrpSpPr/>
          <p:nvPr/>
        </p:nvGrpSpPr>
        <p:grpSpPr>
          <a:xfrm>
            <a:off x="2022053" y="2436822"/>
            <a:ext cx="284871" cy="284555"/>
            <a:chOff x="2022053" y="2436822"/>
            <a:chExt cx="284871" cy="284555"/>
          </a:xfrm>
        </p:grpSpPr>
        <p:sp>
          <p:nvSpPr>
            <p:cNvPr id="8055" name="Google Shape;8055;p62"/>
            <p:cNvSpPr/>
            <p:nvPr/>
          </p:nvSpPr>
          <p:spPr>
            <a:xfrm>
              <a:off x="2025473" y="2436822"/>
              <a:ext cx="281450" cy="281447"/>
            </a:xfrm>
            <a:custGeom>
              <a:rect b="b" l="l" r="r" t="t"/>
              <a:pathLst>
                <a:path extrusionOk="0" h="2024" w="2023">
                  <a:moveTo>
                    <a:pt x="2023" y="1024"/>
                  </a:moveTo>
                  <a:cubicBezTo>
                    <a:pt x="2023" y="1296"/>
                    <a:pt x="1916" y="1544"/>
                    <a:pt x="1743" y="1727"/>
                  </a:cubicBezTo>
                  <a:cubicBezTo>
                    <a:pt x="1742" y="1728"/>
                    <a:pt x="1744" y="1726"/>
                    <a:pt x="1743" y="1727"/>
                  </a:cubicBezTo>
                  <a:cubicBezTo>
                    <a:pt x="1743" y="1727"/>
                    <a:pt x="1701" y="1765"/>
                    <a:pt x="1681" y="1783"/>
                  </a:cubicBezTo>
                  <a:cubicBezTo>
                    <a:pt x="1500" y="1946"/>
                    <a:pt x="1265" y="2024"/>
                    <a:pt x="1002" y="2024"/>
                  </a:cubicBezTo>
                  <a:cubicBezTo>
                    <a:pt x="436" y="2024"/>
                    <a:pt x="0" y="1590"/>
                    <a:pt x="0" y="1024"/>
                  </a:cubicBezTo>
                  <a:cubicBezTo>
                    <a:pt x="0" y="749"/>
                    <a:pt x="88" y="501"/>
                    <a:pt x="264" y="317"/>
                  </a:cubicBezTo>
                  <a:cubicBezTo>
                    <a:pt x="288" y="293"/>
                    <a:pt x="335" y="244"/>
                    <a:pt x="335" y="244"/>
                  </a:cubicBezTo>
                  <a:cubicBezTo>
                    <a:pt x="336" y="244"/>
                    <a:pt x="335" y="245"/>
                    <a:pt x="335" y="244"/>
                  </a:cubicBezTo>
                  <a:cubicBezTo>
                    <a:pt x="514" y="92"/>
                    <a:pt x="746" y="0"/>
                    <a:pt x="999" y="0"/>
                  </a:cubicBezTo>
                  <a:cubicBezTo>
                    <a:pt x="1564" y="0"/>
                    <a:pt x="2023" y="459"/>
                    <a:pt x="2023" y="102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6" name="Google Shape;8056;p62"/>
            <p:cNvSpPr/>
            <p:nvPr/>
          </p:nvSpPr>
          <p:spPr>
            <a:xfrm>
              <a:off x="2022053" y="2470720"/>
              <a:ext cx="245681" cy="250657"/>
            </a:xfrm>
            <a:custGeom>
              <a:rect b="b" l="l" r="r" t="t"/>
              <a:pathLst>
                <a:path extrusionOk="0" h="1804" w="1768">
                  <a:moveTo>
                    <a:pt x="1768" y="1483"/>
                  </a:moveTo>
                  <a:cubicBezTo>
                    <a:pt x="1581" y="1682"/>
                    <a:pt x="1318" y="1804"/>
                    <a:pt x="1024" y="1804"/>
                  </a:cubicBezTo>
                  <a:cubicBezTo>
                    <a:pt x="458" y="1804"/>
                    <a:pt x="0" y="1346"/>
                    <a:pt x="0" y="780"/>
                  </a:cubicBezTo>
                  <a:cubicBezTo>
                    <a:pt x="0" y="468"/>
                    <a:pt x="139" y="188"/>
                    <a:pt x="360" y="0"/>
                  </a:cubicBezTo>
                  <a:cubicBezTo>
                    <a:pt x="188" y="184"/>
                    <a:pt x="82" y="430"/>
                    <a:pt x="82" y="702"/>
                  </a:cubicBezTo>
                  <a:cubicBezTo>
                    <a:pt x="82" y="1267"/>
                    <a:pt x="541" y="1726"/>
                    <a:pt x="1106" y="1726"/>
                  </a:cubicBezTo>
                  <a:cubicBezTo>
                    <a:pt x="1359" y="1726"/>
                    <a:pt x="1590" y="1635"/>
                    <a:pt x="1768" y="148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7" name="Google Shape;8057;p62"/>
            <p:cNvSpPr/>
            <p:nvPr/>
          </p:nvSpPr>
          <p:spPr>
            <a:xfrm>
              <a:off x="2044133" y="2458902"/>
              <a:ext cx="240300" cy="2406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8" name="Google Shape;8058;p62"/>
            <p:cNvSpPr/>
            <p:nvPr/>
          </p:nvSpPr>
          <p:spPr>
            <a:xfrm>
              <a:off x="2116283" y="2487203"/>
              <a:ext cx="98895" cy="139324"/>
            </a:xfrm>
            <a:custGeom>
              <a:rect b="b" l="l" r="r" t="t"/>
              <a:pathLst>
                <a:path extrusionOk="0" h="1001" w="711">
                  <a:moveTo>
                    <a:pt x="345" y="994"/>
                  </a:moveTo>
                  <a:cubicBezTo>
                    <a:pt x="290" y="994"/>
                    <a:pt x="266" y="957"/>
                    <a:pt x="266" y="902"/>
                  </a:cubicBezTo>
                  <a:cubicBezTo>
                    <a:pt x="266" y="881"/>
                    <a:pt x="266" y="881"/>
                    <a:pt x="266" y="881"/>
                  </a:cubicBezTo>
                  <a:cubicBezTo>
                    <a:pt x="266" y="728"/>
                    <a:pt x="334" y="590"/>
                    <a:pt x="456" y="503"/>
                  </a:cubicBezTo>
                  <a:cubicBezTo>
                    <a:pt x="501" y="470"/>
                    <a:pt x="527" y="417"/>
                    <a:pt x="525" y="362"/>
                  </a:cubicBezTo>
                  <a:cubicBezTo>
                    <a:pt x="522" y="299"/>
                    <a:pt x="472" y="236"/>
                    <a:pt x="418" y="211"/>
                  </a:cubicBezTo>
                  <a:cubicBezTo>
                    <a:pt x="400" y="202"/>
                    <a:pt x="378" y="201"/>
                    <a:pt x="358" y="200"/>
                  </a:cubicBezTo>
                  <a:cubicBezTo>
                    <a:pt x="357" y="199"/>
                    <a:pt x="356" y="199"/>
                    <a:pt x="355" y="199"/>
                  </a:cubicBezTo>
                  <a:cubicBezTo>
                    <a:pt x="270" y="194"/>
                    <a:pt x="194" y="256"/>
                    <a:pt x="182" y="341"/>
                  </a:cubicBezTo>
                  <a:cubicBezTo>
                    <a:pt x="181" y="348"/>
                    <a:pt x="180" y="356"/>
                    <a:pt x="180" y="364"/>
                  </a:cubicBezTo>
                  <a:cubicBezTo>
                    <a:pt x="180" y="399"/>
                    <a:pt x="161" y="431"/>
                    <a:pt x="133" y="448"/>
                  </a:cubicBezTo>
                  <a:cubicBezTo>
                    <a:pt x="133" y="448"/>
                    <a:pt x="100" y="456"/>
                    <a:pt x="81" y="456"/>
                  </a:cubicBezTo>
                  <a:cubicBezTo>
                    <a:pt x="27" y="456"/>
                    <a:pt x="0" y="416"/>
                    <a:pt x="0" y="362"/>
                  </a:cubicBezTo>
                  <a:cubicBezTo>
                    <a:pt x="0" y="345"/>
                    <a:pt x="1" y="328"/>
                    <a:pt x="4" y="312"/>
                  </a:cubicBezTo>
                  <a:cubicBezTo>
                    <a:pt x="16" y="222"/>
                    <a:pt x="61" y="150"/>
                    <a:pt x="131" y="92"/>
                  </a:cubicBezTo>
                  <a:cubicBezTo>
                    <a:pt x="201" y="33"/>
                    <a:pt x="274" y="0"/>
                    <a:pt x="366" y="5"/>
                  </a:cubicBezTo>
                  <a:cubicBezTo>
                    <a:pt x="377" y="6"/>
                    <a:pt x="397" y="6"/>
                    <a:pt x="397" y="6"/>
                  </a:cubicBezTo>
                  <a:cubicBezTo>
                    <a:pt x="568" y="30"/>
                    <a:pt x="699" y="173"/>
                    <a:pt x="706" y="349"/>
                  </a:cubicBezTo>
                  <a:cubicBezTo>
                    <a:pt x="711" y="471"/>
                    <a:pt x="655" y="587"/>
                    <a:pt x="555" y="658"/>
                  </a:cubicBezTo>
                  <a:cubicBezTo>
                    <a:pt x="485" y="708"/>
                    <a:pt x="443" y="791"/>
                    <a:pt x="443" y="881"/>
                  </a:cubicBezTo>
                  <a:cubicBezTo>
                    <a:pt x="443" y="902"/>
                    <a:pt x="443" y="902"/>
                    <a:pt x="443" y="902"/>
                  </a:cubicBezTo>
                  <a:cubicBezTo>
                    <a:pt x="443" y="955"/>
                    <a:pt x="402" y="999"/>
                    <a:pt x="349" y="1001"/>
                  </a:cubicBezTo>
                  <a:cubicBezTo>
                    <a:pt x="349" y="1001"/>
                    <a:pt x="346" y="994"/>
                    <a:pt x="345" y="99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9" name="Google Shape;8059;p62"/>
            <p:cNvSpPr/>
            <p:nvPr/>
          </p:nvSpPr>
          <p:spPr>
            <a:xfrm>
              <a:off x="2114106" y="2486892"/>
              <a:ext cx="57534" cy="64686"/>
            </a:xfrm>
            <a:custGeom>
              <a:rect b="b" l="l" r="r" t="t"/>
              <a:pathLst>
                <a:path extrusionOk="0" h="465" w="414">
                  <a:moveTo>
                    <a:pt x="414" y="9"/>
                  </a:moveTo>
                  <a:cubicBezTo>
                    <a:pt x="348" y="18"/>
                    <a:pt x="286" y="45"/>
                    <a:pt x="234" y="88"/>
                  </a:cubicBezTo>
                  <a:cubicBezTo>
                    <a:pt x="164" y="146"/>
                    <a:pt x="119" y="227"/>
                    <a:pt x="107" y="316"/>
                  </a:cubicBezTo>
                  <a:cubicBezTo>
                    <a:pt x="104" y="333"/>
                    <a:pt x="103" y="350"/>
                    <a:pt x="103" y="367"/>
                  </a:cubicBezTo>
                  <a:cubicBezTo>
                    <a:pt x="103" y="402"/>
                    <a:pt x="122" y="433"/>
                    <a:pt x="150" y="451"/>
                  </a:cubicBezTo>
                  <a:cubicBezTo>
                    <a:pt x="135" y="460"/>
                    <a:pt x="117" y="465"/>
                    <a:pt x="99" y="465"/>
                  </a:cubicBezTo>
                  <a:cubicBezTo>
                    <a:pt x="44" y="465"/>
                    <a:pt x="0" y="421"/>
                    <a:pt x="0" y="367"/>
                  </a:cubicBezTo>
                  <a:cubicBezTo>
                    <a:pt x="0" y="350"/>
                    <a:pt x="1" y="333"/>
                    <a:pt x="4" y="316"/>
                  </a:cubicBezTo>
                  <a:cubicBezTo>
                    <a:pt x="16" y="227"/>
                    <a:pt x="61" y="146"/>
                    <a:pt x="131" y="88"/>
                  </a:cubicBezTo>
                  <a:cubicBezTo>
                    <a:pt x="202" y="29"/>
                    <a:pt x="292" y="0"/>
                    <a:pt x="384" y="6"/>
                  </a:cubicBezTo>
                  <a:cubicBezTo>
                    <a:pt x="394" y="6"/>
                    <a:pt x="404" y="7"/>
                    <a:pt x="414" y="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0" name="Google Shape;8060;p62"/>
            <p:cNvSpPr/>
            <p:nvPr/>
          </p:nvSpPr>
          <p:spPr>
            <a:xfrm>
              <a:off x="2150492" y="2514881"/>
              <a:ext cx="47581" cy="111646"/>
            </a:xfrm>
            <a:custGeom>
              <a:rect b="b" l="l" r="r" t="t"/>
              <a:pathLst>
                <a:path extrusionOk="0" h="802" w="341">
                  <a:moveTo>
                    <a:pt x="341" y="204"/>
                  </a:moveTo>
                  <a:cubicBezTo>
                    <a:pt x="341" y="213"/>
                    <a:pt x="340" y="221"/>
                    <a:pt x="339" y="230"/>
                  </a:cubicBezTo>
                  <a:cubicBezTo>
                    <a:pt x="334" y="273"/>
                    <a:pt x="313" y="313"/>
                    <a:pt x="280" y="342"/>
                  </a:cubicBezTo>
                  <a:cubicBezTo>
                    <a:pt x="181" y="428"/>
                    <a:pt x="103" y="550"/>
                    <a:pt x="103" y="682"/>
                  </a:cubicBezTo>
                  <a:cubicBezTo>
                    <a:pt x="103" y="802"/>
                    <a:pt x="103" y="802"/>
                    <a:pt x="103" y="802"/>
                  </a:cubicBezTo>
                  <a:cubicBezTo>
                    <a:pt x="102" y="802"/>
                    <a:pt x="100" y="802"/>
                    <a:pt x="99" y="802"/>
                  </a:cubicBezTo>
                  <a:cubicBezTo>
                    <a:pt x="44" y="802"/>
                    <a:pt x="0" y="758"/>
                    <a:pt x="0" y="703"/>
                  </a:cubicBezTo>
                  <a:cubicBezTo>
                    <a:pt x="0" y="682"/>
                    <a:pt x="0" y="682"/>
                    <a:pt x="0" y="682"/>
                  </a:cubicBezTo>
                  <a:cubicBezTo>
                    <a:pt x="0" y="529"/>
                    <a:pt x="73" y="386"/>
                    <a:pt x="195" y="299"/>
                  </a:cubicBezTo>
                  <a:cubicBezTo>
                    <a:pt x="240" y="266"/>
                    <a:pt x="266" y="214"/>
                    <a:pt x="263" y="158"/>
                  </a:cubicBezTo>
                  <a:cubicBezTo>
                    <a:pt x="260" y="73"/>
                    <a:pt x="194" y="5"/>
                    <a:pt x="109" y="0"/>
                  </a:cubicBezTo>
                  <a:cubicBezTo>
                    <a:pt x="107" y="0"/>
                    <a:pt x="106" y="0"/>
                    <a:pt x="104" y="0"/>
                  </a:cubicBezTo>
                  <a:cubicBezTo>
                    <a:pt x="110" y="0"/>
                    <a:pt x="122" y="0"/>
                    <a:pt x="136" y="0"/>
                  </a:cubicBezTo>
                  <a:cubicBezTo>
                    <a:pt x="250" y="0"/>
                    <a:pt x="341" y="93"/>
                    <a:pt x="341" y="20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1" name="Google Shape;8061;p62"/>
            <p:cNvSpPr/>
            <p:nvPr/>
          </p:nvSpPr>
          <p:spPr>
            <a:xfrm>
              <a:off x="2150492" y="2643320"/>
              <a:ext cx="27600" cy="27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62" name="Google Shape;8062;p62"/>
          <p:cNvGrpSpPr/>
          <p:nvPr/>
        </p:nvGrpSpPr>
        <p:grpSpPr>
          <a:xfrm>
            <a:off x="2893667" y="2422524"/>
            <a:ext cx="298800" cy="299100"/>
            <a:chOff x="2893667" y="2422524"/>
            <a:chExt cx="298800" cy="299100"/>
          </a:xfrm>
        </p:grpSpPr>
        <p:sp>
          <p:nvSpPr>
            <p:cNvPr id="8063" name="Google Shape;8063;p62"/>
            <p:cNvSpPr/>
            <p:nvPr/>
          </p:nvSpPr>
          <p:spPr>
            <a:xfrm>
              <a:off x="2893667" y="2422524"/>
              <a:ext cx="298800" cy="2991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4" name="Google Shape;8064;p62"/>
            <p:cNvSpPr/>
            <p:nvPr/>
          </p:nvSpPr>
          <p:spPr>
            <a:xfrm>
              <a:off x="3034994" y="2422524"/>
              <a:ext cx="157321" cy="298972"/>
            </a:xfrm>
            <a:custGeom>
              <a:rect b="b" l="l" r="r" t="t"/>
              <a:pathLst>
                <a:path extrusionOk="0" h="2048" w="1079">
                  <a:moveTo>
                    <a:pt x="55" y="0"/>
                  </a:moveTo>
                  <a:cubicBezTo>
                    <a:pt x="37" y="0"/>
                    <a:pt x="19" y="1"/>
                    <a:pt x="0" y="2"/>
                  </a:cubicBezTo>
                  <a:cubicBezTo>
                    <a:pt x="541" y="30"/>
                    <a:pt x="970" y="477"/>
                    <a:pt x="970" y="1024"/>
                  </a:cubicBezTo>
                  <a:cubicBezTo>
                    <a:pt x="970" y="1572"/>
                    <a:pt x="541" y="2019"/>
                    <a:pt x="0" y="2047"/>
                  </a:cubicBezTo>
                  <a:cubicBezTo>
                    <a:pt x="19" y="2048"/>
                    <a:pt x="37" y="2048"/>
                    <a:pt x="55" y="2048"/>
                  </a:cubicBezTo>
                  <a:cubicBezTo>
                    <a:pt x="621" y="2048"/>
                    <a:pt x="1079" y="1590"/>
                    <a:pt x="1079" y="1024"/>
                  </a:cubicBezTo>
                  <a:cubicBezTo>
                    <a:pt x="1079" y="459"/>
                    <a:pt x="621" y="0"/>
                    <a:pt x="55"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5" name="Google Shape;8065;p62"/>
            <p:cNvSpPr/>
            <p:nvPr/>
          </p:nvSpPr>
          <p:spPr>
            <a:xfrm>
              <a:off x="2926632" y="2455489"/>
              <a:ext cx="232800" cy="2331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6" name="Google Shape;8066;p62"/>
            <p:cNvSpPr/>
            <p:nvPr/>
          </p:nvSpPr>
          <p:spPr>
            <a:xfrm>
              <a:off x="3033362" y="2455489"/>
              <a:ext cx="125986" cy="233044"/>
            </a:xfrm>
            <a:custGeom>
              <a:rect b="b" l="l" r="r" t="t"/>
              <a:pathLst>
                <a:path extrusionOk="0" h="1596" w="864">
                  <a:moveTo>
                    <a:pt x="66" y="0"/>
                  </a:moveTo>
                  <a:cubicBezTo>
                    <a:pt x="44" y="0"/>
                    <a:pt x="22" y="1"/>
                    <a:pt x="0" y="3"/>
                  </a:cubicBezTo>
                  <a:cubicBezTo>
                    <a:pt x="410" y="37"/>
                    <a:pt x="733" y="380"/>
                    <a:pt x="733" y="798"/>
                  </a:cubicBezTo>
                  <a:cubicBezTo>
                    <a:pt x="733" y="1217"/>
                    <a:pt x="410" y="1560"/>
                    <a:pt x="0" y="1594"/>
                  </a:cubicBezTo>
                  <a:cubicBezTo>
                    <a:pt x="22" y="1595"/>
                    <a:pt x="44" y="1596"/>
                    <a:pt x="66" y="1596"/>
                  </a:cubicBezTo>
                  <a:cubicBezTo>
                    <a:pt x="507" y="1596"/>
                    <a:pt x="864" y="1239"/>
                    <a:pt x="864" y="798"/>
                  </a:cubicBezTo>
                  <a:cubicBezTo>
                    <a:pt x="864" y="358"/>
                    <a:pt x="507" y="0"/>
                    <a:pt x="66"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7" name="Google Shape;8067;p62"/>
            <p:cNvSpPr/>
            <p:nvPr/>
          </p:nvSpPr>
          <p:spPr>
            <a:xfrm>
              <a:off x="3065348" y="2542635"/>
              <a:ext cx="9139" cy="59730"/>
            </a:xfrm>
            <a:custGeom>
              <a:rect b="b" l="l" r="r" t="t"/>
              <a:pathLst>
                <a:path extrusionOk="0" h="410" w="62">
                  <a:moveTo>
                    <a:pt x="31" y="410"/>
                  </a:moveTo>
                  <a:cubicBezTo>
                    <a:pt x="14" y="410"/>
                    <a:pt x="0" y="396"/>
                    <a:pt x="0" y="379"/>
                  </a:cubicBezTo>
                  <a:cubicBezTo>
                    <a:pt x="0" y="30"/>
                    <a:pt x="0" y="30"/>
                    <a:pt x="0" y="30"/>
                  </a:cubicBezTo>
                  <a:cubicBezTo>
                    <a:pt x="0" y="13"/>
                    <a:pt x="14" y="0"/>
                    <a:pt x="31" y="0"/>
                  </a:cubicBezTo>
                  <a:cubicBezTo>
                    <a:pt x="48" y="0"/>
                    <a:pt x="62" y="13"/>
                    <a:pt x="62" y="30"/>
                  </a:cubicBezTo>
                  <a:cubicBezTo>
                    <a:pt x="62" y="379"/>
                    <a:pt x="62" y="379"/>
                    <a:pt x="62" y="379"/>
                  </a:cubicBezTo>
                  <a:cubicBezTo>
                    <a:pt x="62" y="396"/>
                    <a:pt x="48" y="410"/>
                    <a:pt x="31" y="41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8" name="Google Shape;8068;p62"/>
            <p:cNvSpPr/>
            <p:nvPr/>
          </p:nvSpPr>
          <p:spPr>
            <a:xfrm>
              <a:off x="3100598" y="2542635"/>
              <a:ext cx="9139" cy="59730"/>
            </a:xfrm>
            <a:custGeom>
              <a:rect b="b" l="l" r="r" t="t"/>
              <a:pathLst>
                <a:path extrusionOk="0" h="410" w="62">
                  <a:moveTo>
                    <a:pt x="31" y="410"/>
                  </a:moveTo>
                  <a:cubicBezTo>
                    <a:pt x="14" y="410"/>
                    <a:pt x="0" y="396"/>
                    <a:pt x="0" y="379"/>
                  </a:cubicBezTo>
                  <a:cubicBezTo>
                    <a:pt x="0" y="30"/>
                    <a:pt x="0" y="30"/>
                    <a:pt x="0" y="30"/>
                  </a:cubicBezTo>
                  <a:cubicBezTo>
                    <a:pt x="0" y="13"/>
                    <a:pt x="14" y="0"/>
                    <a:pt x="31" y="0"/>
                  </a:cubicBezTo>
                  <a:cubicBezTo>
                    <a:pt x="48" y="0"/>
                    <a:pt x="62" y="13"/>
                    <a:pt x="62" y="30"/>
                  </a:cubicBezTo>
                  <a:cubicBezTo>
                    <a:pt x="62" y="379"/>
                    <a:pt x="62" y="379"/>
                    <a:pt x="62" y="379"/>
                  </a:cubicBezTo>
                  <a:cubicBezTo>
                    <a:pt x="62" y="396"/>
                    <a:pt x="48" y="410"/>
                    <a:pt x="31" y="41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9" name="Google Shape;8069;p62"/>
            <p:cNvSpPr/>
            <p:nvPr/>
          </p:nvSpPr>
          <p:spPr>
            <a:xfrm>
              <a:off x="3065348" y="2567114"/>
              <a:ext cx="44389" cy="8813"/>
            </a:xfrm>
            <a:custGeom>
              <a:rect b="b" l="l" r="r" t="t"/>
              <a:pathLst>
                <a:path extrusionOk="0" h="62" w="303">
                  <a:moveTo>
                    <a:pt x="272" y="62"/>
                  </a:moveTo>
                  <a:cubicBezTo>
                    <a:pt x="31" y="62"/>
                    <a:pt x="31" y="62"/>
                    <a:pt x="31" y="62"/>
                  </a:cubicBezTo>
                  <a:cubicBezTo>
                    <a:pt x="14" y="62"/>
                    <a:pt x="0" y="48"/>
                    <a:pt x="0" y="31"/>
                  </a:cubicBezTo>
                  <a:cubicBezTo>
                    <a:pt x="0" y="14"/>
                    <a:pt x="14" y="0"/>
                    <a:pt x="31" y="0"/>
                  </a:cubicBezTo>
                  <a:cubicBezTo>
                    <a:pt x="272" y="0"/>
                    <a:pt x="272" y="0"/>
                    <a:pt x="272" y="0"/>
                  </a:cubicBezTo>
                  <a:cubicBezTo>
                    <a:pt x="289" y="0"/>
                    <a:pt x="303" y="14"/>
                    <a:pt x="303" y="31"/>
                  </a:cubicBezTo>
                  <a:cubicBezTo>
                    <a:pt x="303" y="48"/>
                    <a:pt x="289" y="62"/>
                    <a:pt x="272"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0" name="Google Shape;8070;p62"/>
            <p:cNvSpPr/>
            <p:nvPr/>
          </p:nvSpPr>
          <p:spPr>
            <a:xfrm>
              <a:off x="3007903" y="2542309"/>
              <a:ext cx="40799" cy="60055"/>
            </a:xfrm>
            <a:custGeom>
              <a:rect b="b" l="l" r="r" t="t"/>
              <a:pathLst>
                <a:path extrusionOk="0" h="411" w="279">
                  <a:moveTo>
                    <a:pt x="204" y="411"/>
                  </a:moveTo>
                  <a:cubicBezTo>
                    <a:pt x="204" y="411"/>
                    <a:pt x="203" y="411"/>
                    <a:pt x="203" y="411"/>
                  </a:cubicBezTo>
                  <a:cubicBezTo>
                    <a:pt x="186" y="411"/>
                    <a:pt x="173" y="397"/>
                    <a:pt x="173" y="380"/>
                  </a:cubicBezTo>
                  <a:cubicBezTo>
                    <a:pt x="173" y="358"/>
                    <a:pt x="173" y="334"/>
                    <a:pt x="173" y="309"/>
                  </a:cubicBezTo>
                  <a:cubicBezTo>
                    <a:pt x="32" y="309"/>
                    <a:pt x="32" y="309"/>
                    <a:pt x="32" y="309"/>
                  </a:cubicBezTo>
                  <a:cubicBezTo>
                    <a:pt x="21" y="309"/>
                    <a:pt x="11" y="304"/>
                    <a:pt x="5" y="294"/>
                  </a:cubicBezTo>
                  <a:cubicBezTo>
                    <a:pt x="0" y="285"/>
                    <a:pt x="0" y="273"/>
                    <a:pt x="5" y="263"/>
                  </a:cubicBezTo>
                  <a:cubicBezTo>
                    <a:pt x="24" y="228"/>
                    <a:pt x="122" y="52"/>
                    <a:pt x="142" y="28"/>
                  </a:cubicBezTo>
                  <a:cubicBezTo>
                    <a:pt x="165" y="0"/>
                    <a:pt x="189" y="4"/>
                    <a:pt x="199" y="7"/>
                  </a:cubicBezTo>
                  <a:cubicBezTo>
                    <a:pt x="219" y="13"/>
                    <a:pt x="233" y="33"/>
                    <a:pt x="235" y="57"/>
                  </a:cubicBezTo>
                  <a:cubicBezTo>
                    <a:pt x="236" y="69"/>
                    <a:pt x="236" y="163"/>
                    <a:pt x="235" y="247"/>
                  </a:cubicBezTo>
                  <a:cubicBezTo>
                    <a:pt x="248" y="247"/>
                    <a:pt x="248" y="247"/>
                    <a:pt x="248" y="247"/>
                  </a:cubicBezTo>
                  <a:cubicBezTo>
                    <a:pt x="266" y="247"/>
                    <a:pt x="279" y="261"/>
                    <a:pt x="279" y="278"/>
                  </a:cubicBezTo>
                  <a:cubicBezTo>
                    <a:pt x="279" y="295"/>
                    <a:pt x="266" y="309"/>
                    <a:pt x="248" y="309"/>
                  </a:cubicBezTo>
                  <a:cubicBezTo>
                    <a:pt x="235" y="309"/>
                    <a:pt x="235" y="309"/>
                    <a:pt x="235" y="309"/>
                  </a:cubicBezTo>
                  <a:cubicBezTo>
                    <a:pt x="235" y="341"/>
                    <a:pt x="235" y="367"/>
                    <a:pt x="235" y="380"/>
                  </a:cubicBezTo>
                  <a:cubicBezTo>
                    <a:pt x="234" y="397"/>
                    <a:pt x="221" y="411"/>
                    <a:pt x="204" y="411"/>
                  </a:cubicBezTo>
                  <a:close/>
                  <a:moveTo>
                    <a:pt x="85" y="247"/>
                  </a:moveTo>
                  <a:cubicBezTo>
                    <a:pt x="174" y="247"/>
                    <a:pt x="174" y="247"/>
                    <a:pt x="174" y="247"/>
                  </a:cubicBezTo>
                  <a:cubicBezTo>
                    <a:pt x="174" y="185"/>
                    <a:pt x="174" y="125"/>
                    <a:pt x="174" y="91"/>
                  </a:cubicBezTo>
                  <a:cubicBezTo>
                    <a:pt x="154" y="124"/>
                    <a:pt x="120" y="185"/>
                    <a:pt x="85" y="24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1" name="Google Shape;8071;p62"/>
            <p:cNvSpPr/>
            <p:nvPr/>
          </p:nvSpPr>
          <p:spPr>
            <a:xfrm>
              <a:off x="2975917" y="2541982"/>
              <a:ext cx="36882" cy="60382"/>
            </a:xfrm>
            <a:custGeom>
              <a:rect b="b" l="l" r="r" t="t"/>
              <a:pathLst>
                <a:path extrusionOk="0" h="413" w="254">
                  <a:moveTo>
                    <a:pt x="113" y="413"/>
                  </a:moveTo>
                  <a:cubicBezTo>
                    <a:pt x="46" y="413"/>
                    <a:pt x="42" y="411"/>
                    <a:pt x="37" y="410"/>
                  </a:cubicBezTo>
                  <a:cubicBezTo>
                    <a:pt x="27" y="407"/>
                    <a:pt x="19" y="399"/>
                    <a:pt x="16" y="389"/>
                  </a:cubicBezTo>
                  <a:cubicBezTo>
                    <a:pt x="11" y="371"/>
                    <a:pt x="19" y="361"/>
                    <a:pt x="40" y="333"/>
                  </a:cubicBezTo>
                  <a:cubicBezTo>
                    <a:pt x="57" y="310"/>
                    <a:pt x="90" y="267"/>
                    <a:pt x="145" y="189"/>
                  </a:cubicBezTo>
                  <a:cubicBezTo>
                    <a:pt x="161" y="166"/>
                    <a:pt x="172" y="145"/>
                    <a:pt x="176" y="127"/>
                  </a:cubicBezTo>
                  <a:cubicBezTo>
                    <a:pt x="177" y="117"/>
                    <a:pt x="177" y="117"/>
                    <a:pt x="177" y="117"/>
                  </a:cubicBezTo>
                  <a:cubicBezTo>
                    <a:pt x="176" y="86"/>
                    <a:pt x="151" y="62"/>
                    <a:pt x="120" y="62"/>
                  </a:cubicBezTo>
                  <a:cubicBezTo>
                    <a:pt x="93" y="62"/>
                    <a:pt x="69" y="81"/>
                    <a:pt x="64" y="108"/>
                  </a:cubicBezTo>
                  <a:cubicBezTo>
                    <a:pt x="61" y="125"/>
                    <a:pt x="44" y="135"/>
                    <a:pt x="28" y="132"/>
                  </a:cubicBezTo>
                  <a:cubicBezTo>
                    <a:pt x="11" y="129"/>
                    <a:pt x="0" y="113"/>
                    <a:pt x="3" y="96"/>
                  </a:cubicBezTo>
                  <a:cubicBezTo>
                    <a:pt x="14" y="40"/>
                    <a:pt x="63" y="0"/>
                    <a:pt x="120" y="0"/>
                  </a:cubicBezTo>
                  <a:cubicBezTo>
                    <a:pt x="186" y="0"/>
                    <a:pt x="239" y="53"/>
                    <a:pt x="239" y="119"/>
                  </a:cubicBezTo>
                  <a:cubicBezTo>
                    <a:pt x="239" y="120"/>
                    <a:pt x="239" y="122"/>
                    <a:pt x="239" y="123"/>
                  </a:cubicBezTo>
                  <a:cubicBezTo>
                    <a:pt x="237" y="136"/>
                    <a:pt x="237" y="136"/>
                    <a:pt x="237" y="136"/>
                  </a:cubicBezTo>
                  <a:cubicBezTo>
                    <a:pt x="237" y="137"/>
                    <a:pt x="237" y="138"/>
                    <a:pt x="237" y="139"/>
                  </a:cubicBezTo>
                  <a:cubicBezTo>
                    <a:pt x="231" y="165"/>
                    <a:pt x="217" y="194"/>
                    <a:pt x="195" y="225"/>
                  </a:cubicBezTo>
                  <a:cubicBezTo>
                    <a:pt x="153" y="286"/>
                    <a:pt x="123" y="325"/>
                    <a:pt x="104" y="351"/>
                  </a:cubicBezTo>
                  <a:cubicBezTo>
                    <a:pt x="137" y="351"/>
                    <a:pt x="181" y="351"/>
                    <a:pt x="222" y="350"/>
                  </a:cubicBezTo>
                  <a:cubicBezTo>
                    <a:pt x="240" y="350"/>
                    <a:pt x="254" y="364"/>
                    <a:pt x="254" y="381"/>
                  </a:cubicBezTo>
                  <a:cubicBezTo>
                    <a:pt x="254" y="398"/>
                    <a:pt x="240" y="412"/>
                    <a:pt x="223" y="412"/>
                  </a:cubicBezTo>
                  <a:cubicBezTo>
                    <a:pt x="174" y="413"/>
                    <a:pt x="139" y="413"/>
                    <a:pt x="113" y="41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2" name="Google Shape;8072;p62"/>
            <p:cNvSpPr/>
            <p:nvPr/>
          </p:nvSpPr>
          <p:spPr>
            <a:xfrm>
              <a:off x="3003334" y="2478336"/>
              <a:ext cx="79313" cy="39820"/>
            </a:xfrm>
            <a:custGeom>
              <a:rect b="b" l="l" r="r" t="t"/>
              <a:pathLst>
                <a:path extrusionOk="0" h="274" w="543">
                  <a:moveTo>
                    <a:pt x="55" y="210"/>
                  </a:moveTo>
                  <a:cubicBezTo>
                    <a:pt x="162" y="103"/>
                    <a:pt x="331" y="94"/>
                    <a:pt x="448" y="182"/>
                  </a:cubicBezTo>
                  <a:cubicBezTo>
                    <a:pt x="343" y="213"/>
                    <a:pt x="343" y="213"/>
                    <a:pt x="343" y="213"/>
                  </a:cubicBezTo>
                  <a:cubicBezTo>
                    <a:pt x="327" y="218"/>
                    <a:pt x="318" y="235"/>
                    <a:pt x="322" y="252"/>
                  </a:cubicBezTo>
                  <a:cubicBezTo>
                    <a:pt x="326" y="265"/>
                    <a:pt x="339" y="274"/>
                    <a:pt x="352" y="274"/>
                  </a:cubicBezTo>
                  <a:cubicBezTo>
                    <a:pt x="355" y="274"/>
                    <a:pt x="358" y="273"/>
                    <a:pt x="361" y="273"/>
                  </a:cubicBezTo>
                  <a:cubicBezTo>
                    <a:pt x="519" y="226"/>
                    <a:pt x="519" y="226"/>
                    <a:pt x="519" y="226"/>
                  </a:cubicBezTo>
                  <a:cubicBezTo>
                    <a:pt x="534" y="221"/>
                    <a:pt x="543" y="207"/>
                    <a:pt x="541" y="192"/>
                  </a:cubicBezTo>
                  <a:cubicBezTo>
                    <a:pt x="518" y="28"/>
                    <a:pt x="518" y="28"/>
                    <a:pt x="518" y="28"/>
                  </a:cubicBezTo>
                  <a:cubicBezTo>
                    <a:pt x="515" y="11"/>
                    <a:pt x="499" y="0"/>
                    <a:pt x="483" y="2"/>
                  </a:cubicBezTo>
                  <a:cubicBezTo>
                    <a:pt x="466" y="5"/>
                    <a:pt x="454" y="20"/>
                    <a:pt x="456" y="37"/>
                  </a:cubicBezTo>
                  <a:cubicBezTo>
                    <a:pt x="468" y="121"/>
                    <a:pt x="468" y="121"/>
                    <a:pt x="468" y="121"/>
                  </a:cubicBezTo>
                  <a:cubicBezTo>
                    <a:pt x="328" y="27"/>
                    <a:pt x="136" y="43"/>
                    <a:pt x="12" y="167"/>
                  </a:cubicBezTo>
                  <a:cubicBezTo>
                    <a:pt x="0" y="179"/>
                    <a:pt x="0" y="198"/>
                    <a:pt x="12" y="210"/>
                  </a:cubicBezTo>
                  <a:cubicBezTo>
                    <a:pt x="24" y="222"/>
                    <a:pt x="43" y="222"/>
                    <a:pt x="55" y="21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3" name="Google Shape;8073;p62"/>
            <p:cNvSpPr/>
            <p:nvPr/>
          </p:nvSpPr>
          <p:spPr>
            <a:xfrm>
              <a:off x="3003334" y="2625538"/>
              <a:ext cx="79313" cy="40146"/>
            </a:xfrm>
            <a:custGeom>
              <a:rect b="b" l="l" r="r" t="t"/>
              <a:pathLst>
                <a:path extrusionOk="0" h="275" w="543">
                  <a:moveTo>
                    <a:pt x="531" y="67"/>
                  </a:moveTo>
                  <a:cubicBezTo>
                    <a:pt x="519" y="55"/>
                    <a:pt x="500" y="55"/>
                    <a:pt x="488" y="67"/>
                  </a:cubicBezTo>
                  <a:cubicBezTo>
                    <a:pt x="381" y="174"/>
                    <a:pt x="212" y="183"/>
                    <a:pt x="95" y="95"/>
                  </a:cubicBezTo>
                  <a:cubicBezTo>
                    <a:pt x="200" y="64"/>
                    <a:pt x="200" y="64"/>
                    <a:pt x="200" y="64"/>
                  </a:cubicBezTo>
                  <a:cubicBezTo>
                    <a:pt x="216" y="59"/>
                    <a:pt x="225" y="42"/>
                    <a:pt x="220" y="25"/>
                  </a:cubicBezTo>
                  <a:cubicBezTo>
                    <a:pt x="216" y="9"/>
                    <a:pt x="198" y="0"/>
                    <a:pt x="182" y="4"/>
                  </a:cubicBezTo>
                  <a:cubicBezTo>
                    <a:pt x="24" y="51"/>
                    <a:pt x="24" y="51"/>
                    <a:pt x="24" y="51"/>
                  </a:cubicBezTo>
                  <a:cubicBezTo>
                    <a:pt x="9" y="55"/>
                    <a:pt x="0" y="70"/>
                    <a:pt x="2" y="85"/>
                  </a:cubicBezTo>
                  <a:cubicBezTo>
                    <a:pt x="25" y="249"/>
                    <a:pt x="25" y="249"/>
                    <a:pt x="25" y="249"/>
                  </a:cubicBezTo>
                  <a:cubicBezTo>
                    <a:pt x="28" y="264"/>
                    <a:pt x="41" y="275"/>
                    <a:pt x="56" y="275"/>
                  </a:cubicBezTo>
                  <a:cubicBezTo>
                    <a:pt x="57" y="275"/>
                    <a:pt x="59" y="275"/>
                    <a:pt x="60" y="275"/>
                  </a:cubicBezTo>
                  <a:cubicBezTo>
                    <a:pt x="77" y="272"/>
                    <a:pt x="89" y="257"/>
                    <a:pt x="87" y="240"/>
                  </a:cubicBezTo>
                  <a:cubicBezTo>
                    <a:pt x="75" y="156"/>
                    <a:pt x="75" y="156"/>
                    <a:pt x="75" y="156"/>
                  </a:cubicBezTo>
                  <a:cubicBezTo>
                    <a:pt x="135" y="196"/>
                    <a:pt x="205" y="216"/>
                    <a:pt x="275" y="216"/>
                  </a:cubicBezTo>
                  <a:cubicBezTo>
                    <a:pt x="368" y="216"/>
                    <a:pt x="461" y="181"/>
                    <a:pt x="531" y="110"/>
                  </a:cubicBezTo>
                  <a:cubicBezTo>
                    <a:pt x="543" y="98"/>
                    <a:pt x="543" y="79"/>
                    <a:pt x="531" y="6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74" name="Google Shape;8074;p62"/>
          <p:cNvGrpSpPr/>
          <p:nvPr/>
        </p:nvGrpSpPr>
        <p:grpSpPr>
          <a:xfrm>
            <a:off x="3771523" y="2477199"/>
            <a:ext cx="284725" cy="249909"/>
            <a:chOff x="3771523" y="2477199"/>
            <a:chExt cx="284725" cy="249909"/>
          </a:xfrm>
        </p:grpSpPr>
        <p:sp>
          <p:nvSpPr>
            <p:cNvPr id="8075" name="Google Shape;8075;p62"/>
            <p:cNvSpPr/>
            <p:nvPr/>
          </p:nvSpPr>
          <p:spPr>
            <a:xfrm>
              <a:off x="3774010" y="2494606"/>
              <a:ext cx="282238" cy="191473"/>
            </a:xfrm>
            <a:custGeom>
              <a:rect b="b" l="l" r="r" t="t"/>
              <a:pathLst>
                <a:path extrusionOk="0" h="1378" w="2031">
                  <a:moveTo>
                    <a:pt x="1978" y="1378"/>
                  </a:moveTo>
                  <a:cubicBezTo>
                    <a:pt x="28" y="1378"/>
                    <a:pt x="28" y="1378"/>
                    <a:pt x="28" y="1378"/>
                  </a:cubicBezTo>
                  <a:cubicBezTo>
                    <a:pt x="16" y="1378"/>
                    <a:pt x="7" y="1369"/>
                    <a:pt x="7" y="1358"/>
                  </a:cubicBezTo>
                  <a:cubicBezTo>
                    <a:pt x="0" y="43"/>
                    <a:pt x="0" y="43"/>
                    <a:pt x="0" y="43"/>
                  </a:cubicBezTo>
                  <a:cubicBezTo>
                    <a:pt x="0" y="32"/>
                    <a:pt x="10" y="23"/>
                    <a:pt x="21" y="23"/>
                  </a:cubicBezTo>
                  <a:cubicBezTo>
                    <a:pt x="53" y="0"/>
                    <a:pt x="53" y="0"/>
                    <a:pt x="53" y="0"/>
                  </a:cubicBezTo>
                  <a:cubicBezTo>
                    <a:pt x="2010" y="0"/>
                    <a:pt x="2010" y="0"/>
                    <a:pt x="2010" y="0"/>
                  </a:cubicBezTo>
                  <a:cubicBezTo>
                    <a:pt x="2022" y="0"/>
                    <a:pt x="2031" y="9"/>
                    <a:pt x="2031" y="20"/>
                  </a:cubicBezTo>
                  <a:cubicBezTo>
                    <a:pt x="2031" y="1331"/>
                    <a:pt x="2031" y="1331"/>
                    <a:pt x="2031" y="1331"/>
                  </a:cubicBezTo>
                  <a:cubicBezTo>
                    <a:pt x="1999" y="1358"/>
                    <a:pt x="1999" y="1358"/>
                    <a:pt x="1999" y="1358"/>
                  </a:cubicBezTo>
                  <a:cubicBezTo>
                    <a:pt x="1999" y="1369"/>
                    <a:pt x="1990" y="1378"/>
                    <a:pt x="1978" y="1378"/>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6" name="Google Shape;8076;p62"/>
            <p:cNvSpPr/>
            <p:nvPr/>
          </p:nvSpPr>
          <p:spPr>
            <a:xfrm>
              <a:off x="3771523" y="2494606"/>
              <a:ext cx="284723" cy="194581"/>
            </a:xfrm>
            <a:custGeom>
              <a:rect b="b" l="l" r="r" t="t"/>
              <a:pathLst>
                <a:path extrusionOk="0" h="1401" w="2048">
                  <a:moveTo>
                    <a:pt x="2048" y="1331"/>
                  </a:moveTo>
                  <a:cubicBezTo>
                    <a:pt x="2048" y="1380"/>
                    <a:pt x="2048" y="1380"/>
                    <a:pt x="2048" y="1380"/>
                  </a:cubicBezTo>
                  <a:cubicBezTo>
                    <a:pt x="2048" y="1392"/>
                    <a:pt x="2039" y="1401"/>
                    <a:pt x="2027" y="1401"/>
                  </a:cubicBezTo>
                  <a:cubicBezTo>
                    <a:pt x="21" y="1401"/>
                    <a:pt x="21" y="1401"/>
                    <a:pt x="21" y="1401"/>
                  </a:cubicBezTo>
                  <a:cubicBezTo>
                    <a:pt x="9" y="1401"/>
                    <a:pt x="0" y="1392"/>
                    <a:pt x="0" y="1380"/>
                  </a:cubicBezTo>
                  <a:cubicBezTo>
                    <a:pt x="0" y="20"/>
                    <a:pt x="0" y="20"/>
                    <a:pt x="0" y="20"/>
                  </a:cubicBezTo>
                  <a:cubicBezTo>
                    <a:pt x="0" y="9"/>
                    <a:pt x="9" y="0"/>
                    <a:pt x="21" y="0"/>
                  </a:cubicBezTo>
                  <a:cubicBezTo>
                    <a:pt x="70" y="0"/>
                    <a:pt x="70" y="0"/>
                    <a:pt x="70" y="0"/>
                  </a:cubicBezTo>
                  <a:cubicBezTo>
                    <a:pt x="70" y="1310"/>
                    <a:pt x="70" y="1310"/>
                    <a:pt x="70" y="1310"/>
                  </a:cubicBezTo>
                  <a:cubicBezTo>
                    <a:pt x="70" y="1322"/>
                    <a:pt x="79" y="1331"/>
                    <a:pt x="91" y="1331"/>
                  </a:cubicBezTo>
                  <a:lnTo>
                    <a:pt x="2048" y="1331"/>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7" name="Google Shape;8077;p62"/>
            <p:cNvSpPr/>
            <p:nvPr/>
          </p:nvSpPr>
          <p:spPr>
            <a:xfrm>
              <a:off x="3901140" y="2672091"/>
              <a:ext cx="25799" cy="19893"/>
            </a:xfrm>
            <a:custGeom>
              <a:rect b="b" l="l" r="r" t="t"/>
              <a:pathLst>
                <a:path extrusionOk="0" h="144" w="186">
                  <a:moveTo>
                    <a:pt x="165" y="144"/>
                  </a:moveTo>
                  <a:cubicBezTo>
                    <a:pt x="21" y="144"/>
                    <a:pt x="21" y="144"/>
                    <a:pt x="21" y="144"/>
                  </a:cubicBezTo>
                  <a:cubicBezTo>
                    <a:pt x="10" y="144"/>
                    <a:pt x="0" y="135"/>
                    <a:pt x="0" y="124"/>
                  </a:cubicBezTo>
                  <a:cubicBezTo>
                    <a:pt x="0" y="0"/>
                    <a:pt x="0" y="0"/>
                    <a:pt x="0" y="0"/>
                  </a:cubicBezTo>
                  <a:cubicBezTo>
                    <a:pt x="186" y="0"/>
                    <a:pt x="186" y="0"/>
                    <a:pt x="186" y="0"/>
                  </a:cubicBezTo>
                  <a:cubicBezTo>
                    <a:pt x="186" y="124"/>
                    <a:pt x="186" y="124"/>
                    <a:pt x="186" y="124"/>
                  </a:cubicBezTo>
                  <a:cubicBezTo>
                    <a:pt x="186" y="135"/>
                    <a:pt x="176" y="144"/>
                    <a:pt x="165" y="14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8" name="Google Shape;8078;p62"/>
            <p:cNvSpPr/>
            <p:nvPr/>
          </p:nvSpPr>
          <p:spPr>
            <a:xfrm>
              <a:off x="3904870" y="2477199"/>
              <a:ext cx="134279" cy="192095"/>
            </a:xfrm>
            <a:custGeom>
              <a:rect b="b" l="l" r="r" t="t"/>
              <a:pathLst>
                <a:path extrusionOk="0" h="1382" w="966">
                  <a:moveTo>
                    <a:pt x="909" y="1377"/>
                  </a:moveTo>
                  <a:cubicBezTo>
                    <a:pt x="66" y="1382"/>
                    <a:pt x="66" y="1382"/>
                    <a:pt x="66" y="1382"/>
                  </a:cubicBezTo>
                  <a:cubicBezTo>
                    <a:pt x="0" y="855"/>
                    <a:pt x="0" y="855"/>
                    <a:pt x="0" y="855"/>
                  </a:cubicBezTo>
                  <a:cubicBezTo>
                    <a:pt x="75" y="157"/>
                    <a:pt x="75" y="157"/>
                    <a:pt x="75" y="157"/>
                  </a:cubicBezTo>
                  <a:cubicBezTo>
                    <a:pt x="75" y="108"/>
                    <a:pt x="95" y="32"/>
                    <a:pt x="136" y="12"/>
                  </a:cubicBezTo>
                  <a:cubicBezTo>
                    <a:pt x="152" y="5"/>
                    <a:pt x="170" y="0"/>
                    <a:pt x="190" y="0"/>
                  </a:cubicBezTo>
                  <a:cubicBezTo>
                    <a:pt x="946" y="0"/>
                    <a:pt x="946" y="0"/>
                    <a:pt x="946" y="0"/>
                  </a:cubicBezTo>
                  <a:cubicBezTo>
                    <a:pt x="957" y="0"/>
                    <a:pt x="966" y="9"/>
                    <a:pt x="966" y="21"/>
                  </a:cubicBezTo>
                  <a:cubicBezTo>
                    <a:pt x="966" y="1331"/>
                    <a:pt x="966" y="1331"/>
                    <a:pt x="966" y="1331"/>
                  </a:cubicBezTo>
                  <a:cubicBezTo>
                    <a:pt x="930" y="1356"/>
                    <a:pt x="930" y="1356"/>
                    <a:pt x="930" y="1356"/>
                  </a:cubicBezTo>
                  <a:cubicBezTo>
                    <a:pt x="930" y="1367"/>
                    <a:pt x="920" y="1377"/>
                    <a:pt x="909" y="137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9" name="Google Shape;8079;p62"/>
            <p:cNvSpPr/>
            <p:nvPr/>
          </p:nvSpPr>
          <p:spPr>
            <a:xfrm>
              <a:off x="3904870" y="2479064"/>
              <a:ext cx="134279" cy="193026"/>
            </a:xfrm>
            <a:custGeom>
              <a:rect b="b" l="l" r="r" t="t"/>
              <a:pathLst>
                <a:path extrusionOk="0" h="1389" w="966">
                  <a:moveTo>
                    <a:pt x="966" y="1319"/>
                  </a:moveTo>
                  <a:cubicBezTo>
                    <a:pt x="966" y="1369"/>
                    <a:pt x="966" y="1369"/>
                    <a:pt x="966" y="1369"/>
                  </a:cubicBezTo>
                  <a:cubicBezTo>
                    <a:pt x="966" y="1380"/>
                    <a:pt x="957" y="1389"/>
                    <a:pt x="946" y="1389"/>
                  </a:cubicBezTo>
                  <a:cubicBezTo>
                    <a:pt x="66" y="1389"/>
                    <a:pt x="66" y="1389"/>
                    <a:pt x="66" y="1389"/>
                  </a:cubicBezTo>
                  <a:cubicBezTo>
                    <a:pt x="0" y="773"/>
                    <a:pt x="0" y="773"/>
                    <a:pt x="0" y="773"/>
                  </a:cubicBezTo>
                  <a:cubicBezTo>
                    <a:pt x="66" y="112"/>
                    <a:pt x="66" y="112"/>
                    <a:pt x="66" y="112"/>
                  </a:cubicBezTo>
                  <a:cubicBezTo>
                    <a:pt x="66" y="63"/>
                    <a:pt x="95" y="20"/>
                    <a:pt x="136" y="0"/>
                  </a:cubicBezTo>
                  <a:cubicBezTo>
                    <a:pt x="136" y="1303"/>
                    <a:pt x="136" y="1303"/>
                    <a:pt x="136" y="1303"/>
                  </a:cubicBezTo>
                  <a:cubicBezTo>
                    <a:pt x="136" y="1312"/>
                    <a:pt x="143" y="1319"/>
                    <a:pt x="153" y="1319"/>
                  </a:cubicBezTo>
                  <a:lnTo>
                    <a:pt x="966" y="1319"/>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0" name="Google Shape;8080;p62"/>
            <p:cNvSpPr/>
            <p:nvPr/>
          </p:nvSpPr>
          <p:spPr>
            <a:xfrm>
              <a:off x="3790484" y="2477199"/>
              <a:ext cx="123400" cy="193029"/>
            </a:xfrm>
            <a:custGeom>
              <a:rect b="b" l="l" r="r" t="t"/>
              <a:pathLst>
                <a:path extrusionOk="0" h="1387" w="889">
                  <a:moveTo>
                    <a:pt x="889" y="1382"/>
                  </a:moveTo>
                  <a:cubicBezTo>
                    <a:pt x="27" y="1387"/>
                    <a:pt x="27" y="1387"/>
                    <a:pt x="27" y="1387"/>
                  </a:cubicBezTo>
                  <a:cubicBezTo>
                    <a:pt x="16" y="1387"/>
                    <a:pt x="6" y="1378"/>
                    <a:pt x="6" y="1366"/>
                  </a:cubicBezTo>
                  <a:cubicBezTo>
                    <a:pt x="0" y="40"/>
                    <a:pt x="0" y="40"/>
                    <a:pt x="0" y="40"/>
                  </a:cubicBezTo>
                  <a:cubicBezTo>
                    <a:pt x="0" y="29"/>
                    <a:pt x="9" y="19"/>
                    <a:pt x="21" y="19"/>
                  </a:cubicBezTo>
                  <a:cubicBezTo>
                    <a:pt x="59" y="0"/>
                    <a:pt x="59" y="0"/>
                    <a:pt x="59" y="0"/>
                  </a:cubicBezTo>
                  <a:cubicBezTo>
                    <a:pt x="765" y="0"/>
                    <a:pt x="765" y="0"/>
                    <a:pt x="765" y="0"/>
                  </a:cubicBezTo>
                  <a:cubicBezTo>
                    <a:pt x="834" y="0"/>
                    <a:pt x="889" y="56"/>
                    <a:pt x="889" y="124"/>
                  </a:cubicBezTo>
                  <a:lnTo>
                    <a:pt x="889" y="138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1" name="Google Shape;8081;p62"/>
            <p:cNvSpPr/>
            <p:nvPr/>
          </p:nvSpPr>
          <p:spPr>
            <a:xfrm>
              <a:off x="3788930" y="2477199"/>
              <a:ext cx="134900" cy="194893"/>
            </a:xfrm>
            <a:custGeom>
              <a:rect b="b" l="l" r="r" t="t"/>
              <a:pathLst>
                <a:path extrusionOk="0" h="1401" w="970">
                  <a:moveTo>
                    <a:pt x="970" y="1331"/>
                  </a:moveTo>
                  <a:cubicBezTo>
                    <a:pt x="970" y="1401"/>
                    <a:pt x="970" y="1401"/>
                    <a:pt x="970" y="1401"/>
                  </a:cubicBezTo>
                  <a:cubicBezTo>
                    <a:pt x="20" y="1401"/>
                    <a:pt x="20" y="1401"/>
                    <a:pt x="20" y="1401"/>
                  </a:cubicBezTo>
                  <a:cubicBezTo>
                    <a:pt x="9" y="1401"/>
                    <a:pt x="0" y="1392"/>
                    <a:pt x="0" y="1381"/>
                  </a:cubicBezTo>
                  <a:cubicBezTo>
                    <a:pt x="0" y="21"/>
                    <a:pt x="0" y="21"/>
                    <a:pt x="0" y="21"/>
                  </a:cubicBezTo>
                  <a:cubicBezTo>
                    <a:pt x="0" y="9"/>
                    <a:pt x="9" y="0"/>
                    <a:pt x="20" y="0"/>
                  </a:cubicBezTo>
                  <a:cubicBezTo>
                    <a:pt x="70" y="0"/>
                    <a:pt x="70" y="0"/>
                    <a:pt x="70" y="0"/>
                  </a:cubicBezTo>
                  <a:cubicBezTo>
                    <a:pt x="70" y="1315"/>
                    <a:pt x="70" y="1315"/>
                    <a:pt x="70" y="1315"/>
                  </a:cubicBezTo>
                  <a:cubicBezTo>
                    <a:pt x="70" y="1324"/>
                    <a:pt x="77" y="1331"/>
                    <a:pt x="86" y="1331"/>
                  </a:cubicBezTo>
                  <a:lnTo>
                    <a:pt x="970" y="1331"/>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2" name="Google Shape;8082;p62"/>
            <p:cNvSpPr/>
            <p:nvPr/>
          </p:nvSpPr>
          <p:spPr>
            <a:xfrm>
              <a:off x="3824986" y="2496160"/>
              <a:ext cx="52842" cy="8703"/>
            </a:xfrm>
            <a:custGeom>
              <a:rect b="b" l="l" r="r" t="t"/>
              <a:pathLst>
                <a:path extrusionOk="0" h="62" w="382">
                  <a:moveTo>
                    <a:pt x="351" y="62"/>
                  </a:moveTo>
                  <a:cubicBezTo>
                    <a:pt x="31" y="62"/>
                    <a:pt x="31" y="62"/>
                    <a:pt x="31" y="62"/>
                  </a:cubicBezTo>
                  <a:cubicBezTo>
                    <a:pt x="14" y="62"/>
                    <a:pt x="0" y="48"/>
                    <a:pt x="0" y="31"/>
                  </a:cubicBezTo>
                  <a:cubicBezTo>
                    <a:pt x="0" y="14"/>
                    <a:pt x="14" y="0"/>
                    <a:pt x="31" y="0"/>
                  </a:cubicBezTo>
                  <a:cubicBezTo>
                    <a:pt x="351" y="0"/>
                    <a:pt x="351" y="0"/>
                    <a:pt x="351" y="0"/>
                  </a:cubicBezTo>
                  <a:cubicBezTo>
                    <a:pt x="368" y="0"/>
                    <a:pt x="382" y="14"/>
                    <a:pt x="382" y="31"/>
                  </a:cubicBezTo>
                  <a:cubicBezTo>
                    <a:pt x="382" y="48"/>
                    <a:pt x="368" y="62"/>
                    <a:pt x="351"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3" name="Google Shape;8083;p62"/>
            <p:cNvSpPr/>
            <p:nvPr/>
          </p:nvSpPr>
          <p:spPr>
            <a:xfrm>
              <a:off x="3813175" y="2514810"/>
              <a:ext cx="87655" cy="8703"/>
            </a:xfrm>
            <a:custGeom>
              <a:rect b="b" l="l" r="r" t="t"/>
              <a:pathLst>
                <a:path extrusionOk="0" h="62" w="631">
                  <a:moveTo>
                    <a:pt x="600" y="62"/>
                  </a:moveTo>
                  <a:cubicBezTo>
                    <a:pt x="31" y="62"/>
                    <a:pt x="31" y="62"/>
                    <a:pt x="31" y="62"/>
                  </a:cubicBezTo>
                  <a:cubicBezTo>
                    <a:pt x="14" y="62"/>
                    <a:pt x="0" y="48"/>
                    <a:pt x="0" y="31"/>
                  </a:cubicBezTo>
                  <a:cubicBezTo>
                    <a:pt x="0" y="14"/>
                    <a:pt x="14" y="0"/>
                    <a:pt x="31" y="0"/>
                  </a:cubicBezTo>
                  <a:cubicBezTo>
                    <a:pt x="600" y="0"/>
                    <a:pt x="600" y="0"/>
                    <a:pt x="600" y="0"/>
                  </a:cubicBezTo>
                  <a:cubicBezTo>
                    <a:pt x="617" y="0"/>
                    <a:pt x="631" y="14"/>
                    <a:pt x="631" y="31"/>
                  </a:cubicBezTo>
                  <a:cubicBezTo>
                    <a:pt x="631" y="48"/>
                    <a:pt x="617" y="62"/>
                    <a:pt x="600"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4" name="Google Shape;8084;p62"/>
            <p:cNvSpPr/>
            <p:nvPr/>
          </p:nvSpPr>
          <p:spPr>
            <a:xfrm>
              <a:off x="3842082" y="2533460"/>
              <a:ext cx="58747" cy="8703"/>
            </a:xfrm>
            <a:custGeom>
              <a:rect b="b" l="l" r="r" t="t"/>
              <a:pathLst>
                <a:path extrusionOk="0" h="62" w="423">
                  <a:moveTo>
                    <a:pt x="392" y="62"/>
                  </a:moveTo>
                  <a:cubicBezTo>
                    <a:pt x="31" y="62"/>
                    <a:pt x="31" y="62"/>
                    <a:pt x="31" y="62"/>
                  </a:cubicBezTo>
                  <a:cubicBezTo>
                    <a:pt x="14" y="62"/>
                    <a:pt x="0" y="48"/>
                    <a:pt x="0" y="31"/>
                  </a:cubicBezTo>
                  <a:cubicBezTo>
                    <a:pt x="0" y="14"/>
                    <a:pt x="14" y="0"/>
                    <a:pt x="31" y="0"/>
                  </a:cubicBezTo>
                  <a:cubicBezTo>
                    <a:pt x="392" y="0"/>
                    <a:pt x="392" y="0"/>
                    <a:pt x="392" y="0"/>
                  </a:cubicBezTo>
                  <a:cubicBezTo>
                    <a:pt x="409" y="0"/>
                    <a:pt x="423" y="14"/>
                    <a:pt x="423" y="31"/>
                  </a:cubicBezTo>
                  <a:cubicBezTo>
                    <a:pt x="423" y="48"/>
                    <a:pt x="409" y="62"/>
                    <a:pt x="392"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5" name="Google Shape;8085;p62"/>
            <p:cNvSpPr/>
            <p:nvPr/>
          </p:nvSpPr>
          <p:spPr>
            <a:xfrm>
              <a:off x="3801674" y="2533460"/>
              <a:ext cx="28907" cy="8703"/>
            </a:xfrm>
            <a:custGeom>
              <a:rect b="b" l="l" r="r" t="t"/>
              <a:pathLst>
                <a:path extrusionOk="0" h="62" w="208">
                  <a:moveTo>
                    <a:pt x="178" y="62"/>
                  </a:moveTo>
                  <a:cubicBezTo>
                    <a:pt x="31" y="62"/>
                    <a:pt x="31" y="62"/>
                    <a:pt x="31" y="62"/>
                  </a:cubicBezTo>
                  <a:cubicBezTo>
                    <a:pt x="14" y="62"/>
                    <a:pt x="0" y="48"/>
                    <a:pt x="0" y="31"/>
                  </a:cubicBezTo>
                  <a:cubicBezTo>
                    <a:pt x="0" y="14"/>
                    <a:pt x="14" y="0"/>
                    <a:pt x="31" y="0"/>
                  </a:cubicBezTo>
                  <a:cubicBezTo>
                    <a:pt x="178" y="0"/>
                    <a:pt x="178" y="0"/>
                    <a:pt x="178" y="0"/>
                  </a:cubicBezTo>
                  <a:cubicBezTo>
                    <a:pt x="195" y="0"/>
                    <a:pt x="208" y="14"/>
                    <a:pt x="208" y="31"/>
                  </a:cubicBezTo>
                  <a:cubicBezTo>
                    <a:pt x="208" y="48"/>
                    <a:pt x="195" y="62"/>
                    <a:pt x="178"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6" name="Google Shape;8086;p62"/>
            <p:cNvSpPr/>
            <p:nvPr/>
          </p:nvSpPr>
          <p:spPr>
            <a:xfrm>
              <a:off x="3801674" y="2552110"/>
              <a:ext cx="99155" cy="8703"/>
            </a:xfrm>
            <a:custGeom>
              <a:rect b="b" l="l" r="r" t="t"/>
              <a:pathLst>
                <a:path extrusionOk="0" h="62" w="714">
                  <a:moveTo>
                    <a:pt x="683" y="62"/>
                  </a:moveTo>
                  <a:cubicBezTo>
                    <a:pt x="31" y="62"/>
                    <a:pt x="31" y="62"/>
                    <a:pt x="31" y="62"/>
                  </a:cubicBezTo>
                  <a:cubicBezTo>
                    <a:pt x="14" y="62"/>
                    <a:pt x="0" y="48"/>
                    <a:pt x="0" y="31"/>
                  </a:cubicBezTo>
                  <a:cubicBezTo>
                    <a:pt x="0" y="14"/>
                    <a:pt x="14" y="0"/>
                    <a:pt x="31" y="0"/>
                  </a:cubicBezTo>
                  <a:cubicBezTo>
                    <a:pt x="683" y="0"/>
                    <a:pt x="683" y="0"/>
                    <a:pt x="683" y="0"/>
                  </a:cubicBezTo>
                  <a:cubicBezTo>
                    <a:pt x="700" y="0"/>
                    <a:pt x="714" y="14"/>
                    <a:pt x="714" y="31"/>
                  </a:cubicBezTo>
                  <a:cubicBezTo>
                    <a:pt x="714" y="48"/>
                    <a:pt x="700" y="62"/>
                    <a:pt x="683"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7" name="Google Shape;8087;p62"/>
            <p:cNvSpPr/>
            <p:nvPr/>
          </p:nvSpPr>
          <p:spPr>
            <a:xfrm>
              <a:off x="3813175" y="2570760"/>
              <a:ext cx="87655" cy="8703"/>
            </a:xfrm>
            <a:custGeom>
              <a:rect b="b" l="l" r="r" t="t"/>
              <a:pathLst>
                <a:path extrusionOk="0" h="62" w="631">
                  <a:moveTo>
                    <a:pt x="600" y="62"/>
                  </a:moveTo>
                  <a:cubicBezTo>
                    <a:pt x="31" y="62"/>
                    <a:pt x="31" y="62"/>
                    <a:pt x="31" y="62"/>
                  </a:cubicBezTo>
                  <a:cubicBezTo>
                    <a:pt x="14" y="62"/>
                    <a:pt x="0" y="48"/>
                    <a:pt x="0" y="31"/>
                  </a:cubicBezTo>
                  <a:cubicBezTo>
                    <a:pt x="0" y="14"/>
                    <a:pt x="14" y="0"/>
                    <a:pt x="31" y="0"/>
                  </a:cubicBezTo>
                  <a:cubicBezTo>
                    <a:pt x="600" y="0"/>
                    <a:pt x="600" y="0"/>
                    <a:pt x="600" y="0"/>
                  </a:cubicBezTo>
                  <a:cubicBezTo>
                    <a:pt x="617" y="0"/>
                    <a:pt x="631" y="14"/>
                    <a:pt x="631" y="31"/>
                  </a:cubicBezTo>
                  <a:cubicBezTo>
                    <a:pt x="631" y="48"/>
                    <a:pt x="617" y="62"/>
                    <a:pt x="600"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8" name="Google Shape;8088;p62"/>
            <p:cNvSpPr/>
            <p:nvPr/>
          </p:nvSpPr>
          <p:spPr>
            <a:xfrm>
              <a:off x="3801674" y="2589410"/>
              <a:ext cx="99155" cy="8703"/>
            </a:xfrm>
            <a:custGeom>
              <a:rect b="b" l="l" r="r" t="t"/>
              <a:pathLst>
                <a:path extrusionOk="0" h="62" w="714">
                  <a:moveTo>
                    <a:pt x="683" y="62"/>
                  </a:moveTo>
                  <a:cubicBezTo>
                    <a:pt x="31" y="62"/>
                    <a:pt x="31" y="62"/>
                    <a:pt x="31" y="62"/>
                  </a:cubicBezTo>
                  <a:cubicBezTo>
                    <a:pt x="14" y="62"/>
                    <a:pt x="0" y="48"/>
                    <a:pt x="0" y="31"/>
                  </a:cubicBezTo>
                  <a:cubicBezTo>
                    <a:pt x="0" y="14"/>
                    <a:pt x="14" y="0"/>
                    <a:pt x="31" y="0"/>
                  </a:cubicBezTo>
                  <a:cubicBezTo>
                    <a:pt x="683" y="0"/>
                    <a:pt x="683" y="0"/>
                    <a:pt x="683" y="0"/>
                  </a:cubicBezTo>
                  <a:cubicBezTo>
                    <a:pt x="700" y="0"/>
                    <a:pt x="714" y="14"/>
                    <a:pt x="714" y="31"/>
                  </a:cubicBezTo>
                  <a:cubicBezTo>
                    <a:pt x="714" y="48"/>
                    <a:pt x="700" y="62"/>
                    <a:pt x="683"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9" name="Google Shape;8089;p62"/>
            <p:cNvSpPr/>
            <p:nvPr/>
          </p:nvSpPr>
          <p:spPr>
            <a:xfrm>
              <a:off x="3938129" y="2496160"/>
              <a:ext cx="87965" cy="8703"/>
            </a:xfrm>
            <a:custGeom>
              <a:rect b="b" l="l" r="r" t="t"/>
              <a:pathLst>
                <a:path extrusionOk="0" h="62" w="632">
                  <a:moveTo>
                    <a:pt x="601" y="62"/>
                  </a:moveTo>
                  <a:cubicBezTo>
                    <a:pt x="31" y="62"/>
                    <a:pt x="31" y="62"/>
                    <a:pt x="31" y="62"/>
                  </a:cubicBezTo>
                  <a:cubicBezTo>
                    <a:pt x="14" y="62"/>
                    <a:pt x="0" y="48"/>
                    <a:pt x="0" y="31"/>
                  </a:cubicBezTo>
                  <a:cubicBezTo>
                    <a:pt x="0" y="14"/>
                    <a:pt x="14" y="0"/>
                    <a:pt x="31" y="0"/>
                  </a:cubicBezTo>
                  <a:cubicBezTo>
                    <a:pt x="601" y="0"/>
                    <a:pt x="601" y="0"/>
                    <a:pt x="601" y="0"/>
                  </a:cubicBezTo>
                  <a:cubicBezTo>
                    <a:pt x="618" y="0"/>
                    <a:pt x="632" y="14"/>
                    <a:pt x="632" y="31"/>
                  </a:cubicBezTo>
                  <a:cubicBezTo>
                    <a:pt x="632" y="48"/>
                    <a:pt x="618" y="62"/>
                    <a:pt x="601"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0" name="Google Shape;8090;p62"/>
            <p:cNvSpPr/>
            <p:nvPr/>
          </p:nvSpPr>
          <p:spPr>
            <a:xfrm>
              <a:off x="3926939" y="2514810"/>
              <a:ext cx="99155" cy="8703"/>
            </a:xfrm>
            <a:custGeom>
              <a:rect b="b" l="l" r="r" t="t"/>
              <a:pathLst>
                <a:path extrusionOk="0" h="62" w="714">
                  <a:moveTo>
                    <a:pt x="683" y="62"/>
                  </a:moveTo>
                  <a:cubicBezTo>
                    <a:pt x="31" y="62"/>
                    <a:pt x="31" y="62"/>
                    <a:pt x="31" y="62"/>
                  </a:cubicBezTo>
                  <a:cubicBezTo>
                    <a:pt x="14" y="62"/>
                    <a:pt x="0" y="48"/>
                    <a:pt x="0" y="31"/>
                  </a:cubicBezTo>
                  <a:cubicBezTo>
                    <a:pt x="0" y="14"/>
                    <a:pt x="14" y="0"/>
                    <a:pt x="31" y="0"/>
                  </a:cubicBezTo>
                  <a:cubicBezTo>
                    <a:pt x="683" y="0"/>
                    <a:pt x="683" y="0"/>
                    <a:pt x="683" y="0"/>
                  </a:cubicBezTo>
                  <a:cubicBezTo>
                    <a:pt x="700" y="0"/>
                    <a:pt x="714" y="14"/>
                    <a:pt x="714" y="31"/>
                  </a:cubicBezTo>
                  <a:cubicBezTo>
                    <a:pt x="714" y="48"/>
                    <a:pt x="700" y="62"/>
                    <a:pt x="683"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1" name="Google Shape;8091;p62"/>
            <p:cNvSpPr/>
            <p:nvPr/>
          </p:nvSpPr>
          <p:spPr>
            <a:xfrm>
              <a:off x="3926939" y="2552110"/>
              <a:ext cx="99155" cy="8703"/>
            </a:xfrm>
            <a:custGeom>
              <a:rect b="b" l="l" r="r" t="t"/>
              <a:pathLst>
                <a:path extrusionOk="0" h="62" w="714">
                  <a:moveTo>
                    <a:pt x="683" y="62"/>
                  </a:moveTo>
                  <a:cubicBezTo>
                    <a:pt x="31" y="62"/>
                    <a:pt x="31" y="62"/>
                    <a:pt x="31" y="62"/>
                  </a:cubicBezTo>
                  <a:cubicBezTo>
                    <a:pt x="14" y="62"/>
                    <a:pt x="0" y="48"/>
                    <a:pt x="0" y="31"/>
                  </a:cubicBezTo>
                  <a:cubicBezTo>
                    <a:pt x="0" y="14"/>
                    <a:pt x="14" y="0"/>
                    <a:pt x="31" y="0"/>
                  </a:cubicBezTo>
                  <a:cubicBezTo>
                    <a:pt x="683" y="0"/>
                    <a:pt x="683" y="0"/>
                    <a:pt x="683" y="0"/>
                  </a:cubicBezTo>
                  <a:cubicBezTo>
                    <a:pt x="700" y="0"/>
                    <a:pt x="714" y="14"/>
                    <a:pt x="714" y="31"/>
                  </a:cubicBezTo>
                  <a:cubicBezTo>
                    <a:pt x="714" y="48"/>
                    <a:pt x="700" y="62"/>
                    <a:pt x="683"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2" name="Google Shape;8092;p62"/>
            <p:cNvSpPr/>
            <p:nvPr/>
          </p:nvSpPr>
          <p:spPr>
            <a:xfrm>
              <a:off x="3926939" y="2570760"/>
              <a:ext cx="82060" cy="8703"/>
            </a:xfrm>
            <a:custGeom>
              <a:rect b="b" l="l" r="r" t="t"/>
              <a:pathLst>
                <a:path extrusionOk="0" h="62" w="591">
                  <a:moveTo>
                    <a:pt x="560" y="62"/>
                  </a:moveTo>
                  <a:cubicBezTo>
                    <a:pt x="31" y="62"/>
                    <a:pt x="31" y="62"/>
                    <a:pt x="31" y="62"/>
                  </a:cubicBezTo>
                  <a:cubicBezTo>
                    <a:pt x="14" y="62"/>
                    <a:pt x="0" y="48"/>
                    <a:pt x="0" y="31"/>
                  </a:cubicBezTo>
                  <a:cubicBezTo>
                    <a:pt x="0" y="14"/>
                    <a:pt x="14" y="0"/>
                    <a:pt x="31" y="0"/>
                  </a:cubicBezTo>
                  <a:cubicBezTo>
                    <a:pt x="560" y="0"/>
                    <a:pt x="560" y="0"/>
                    <a:pt x="560" y="0"/>
                  </a:cubicBezTo>
                  <a:cubicBezTo>
                    <a:pt x="577" y="0"/>
                    <a:pt x="591" y="14"/>
                    <a:pt x="591" y="31"/>
                  </a:cubicBezTo>
                  <a:cubicBezTo>
                    <a:pt x="591" y="48"/>
                    <a:pt x="577" y="62"/>
                    <a:pt x="560"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3" name="Google Shape;8093;p62"/>
            <p:cNvSpPr/>
            <p:nvPr/>
          </p:nvSpPr>
          <p:spPr>
            <a:xfrm>
              <a:off x="3926939" y="2533460"/>
              <a:ext cx="99155" cy="8703"/>
            </a:xfrm>
            <a:custGeom>
              <a:rect b="b" l="l" r="r" t="t"/>
              <a:pathLst>
                <a:path extrusionOk="0" h="62" w="714">
                  <a:moveTo>
                    <a:pt x="683" y="62"/>
                  </a:moveTo>
                  <a:cubicBezTo>
                    <a:pt x="31" y="62"/>
                    <a:pt x="31" y="62"/>
                    <a:pt x="31" y="62"/>
                  </a:cubicBezTo>
                  <a:cubicBezTo>
                    <a:pt x="14" y="62"/>
                    <a:pt x="0" y="48"/>
                    <a:pt x="0" y="31"/>
                  </a:cubicBezTo>
                  <a:cubicBezTo>
                    <a:pt x="0" y="14"/>
                    <a:pt x="14" y="0"/>
                    <a:pt x="31" y="0"/>
                  </a:cubicBezTo>
                  <a:cubicBezTo>
                    <a:pt x="683" y="0"/>
                    <a:pt x="683" y="0"/>
                    <a:pt x="683" y="0"/>
                  </a:cubicBezTo>
                  <a:cubicBezTo>
                    <a:pt x="700" y="0"/>
                    <a:pt x="714" y="14"/>
                    <a:pt x="714" y="31"/>
                  </a:cubicBezTo>
                  <a:cubicBezTo>
                    <a:pt x="714" y="48"/>
                    <a:pt x="700" y="62"/>
                    <a:pt x="683"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4" name="Google Shape;8094;p62"/>
            <p:cNvSpPr/>
            <p:nvPr/>
          </p:nvSpPr>
          <p:spPr>
            <a:xfrm>
              <a:off x="3801674" y="2626710"/>
              <a:ext cx="99155" cy="8392"/>
            </a:xfrm>
            <a:custGeom>
              <a:rect b="b" l="l" r="r" t="t"/>
              <a:pathLst>
                <a:path extrusionOk="0" h="62" w="714">
                  <a:moveTo>
                    <a:pt x="683" y="62"/>
                  </a:moveTo>
                  <a:cubicBezTo>
                    <a:pt x="31" y="62"/>
                    <a:pt x="31" y="62"/>
                    <a:pt x="31" y="62"/>
                  </a:cubicBezTo>
                  <a:cubicBezTo>
                    <a:pt x="14" y="62"/>
                    <a:pt x="0" y="48"/>
                    <a:pt x="0" y="31"/>
                  </a:cubicBezTo>
                  <a:cubicBezTo>
                    <a:pt x="0" y="14"/>
                    <a:pt x="14" y="0"/>
                    <a:pt x="31" y="0"/>
                  </a:cubicBezTo>
                  <a:cubicBezTo>
                    <a:pt x="683" y="0"/>
                    <a:pt x="683" y="0"/>
                    <a:pt x="683" y="0"/>
                  </a:cubicBezTo>
                  <a:cubicBezTo>
                    <a:pt x="700" y="0"/>
                    <a:pt x="714" y="14"/>
                    <a:pt x="714" y="31"/>
                  </a:cubicBezTo>
                  <a:cubicBezTo>
                    <a:pt x="714" y="48"/>
                    <a:pt x="700" y="62"/>
                    <a:pt x="683"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5" name="Google Shape;8095;p62"/>
            <p:cNvSpPr/>
            <p:nvPr/>
          </p:nvSpPr>
          <p:spPr>
            <a:xfrm>
              <a:off x="3801674" y="2645360"/>
              <a:ext cx="34192" cy="8393"/>
            </a:xfrm>
            <a:custGeom>
              <a:rect b="b" l="l" r="r" t="t"/>
              <a:pathLst>
                <a:path extrusionOk="0" h="61" w="247">
                  <a:moveTo>
                    <a:pt x="216" y="61"/>
                  </a:moveTo>
                  <a:cubicBezTo>
                    <a:pt x="31" y="61"/>
                    <a:pt x="31" y="61"/>
                    <a:pt x="31" y="61"/>
                  </a:cubicBezTo>
                  <a:cubicBezTo>
                    <a:pt x="14" y="61"/>
                    <a:pt x="0" y="48"/>
                    <a:pt x="0" y="31"/>
                  </a:cubicBezTo>
                  <a:cubicBezTo>
                    <a:pt x="0" y="13"/>
                    <a:pt x="14" y="0"/>
                    <a:pt x="31" y="0"/>
                  </a:cubicBezTo>
                  <a:cubicBezTo>
                    <a:pt x="216" y="0"/>
                    <a:pt x="216" y="0"/>
                    <a:pt x="216" y="0"/>
                  </a:cubicBezTo>
                  <a:cubicBezTo>
                    <a:pt x="233" y="0"/>
                    <a:pt x="247" y="13"/>
                    <a:pt x="247" y="31"/>
                  </a:cubicBezTo>
                  <a:cubicBezTo>
                    <a:pt x="247" y="48"/>
                    <a:pt x="233" y="61"/>
                    <a:pt x="216" y="6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6" name="Google Shape;8096;p62"/>
            <p:cNvSpPr/>
            <p:nvPr/>
          </p:nvSpPr>
          <p:spPr>
            <a:xfrm>
              <a:off x="3863840" y="2608060"/>
              <a:ext cx="36989" cy="8392"/>
            </a:xfrm>
            <a:custGeom>
              <a:rect b="b" l="l" r="r" t="t"/>
              <a:pathLst>
                <a:path extrusionOk="0" h="62" w="266">
                  <a:moveTo>
                    <a:pt x="235" y="62"/>
                  </a:moveTo>
                  <a:cubicBezTo>
                    <a:pt x="31" y="62"/>
                    <a:pt x="31" y="62"/>
                    <a:pt x="31" y="62"/>
                  </a:cubicBezTo>
                  <a:cubicBezTo>
                    <a:pt x="14" y="62"/>
                    <a:pt x="0" y="48"/>
                    <a:pt x="0" y="31"/>
                  </a:cubicBezTo>
                  <a:cubicBezTo>
                    <a:pt x="0" y="14"/>
                    <a:pt x="14" y="0"/>
                    <a:pt x="31" y="0"/>
                  </a:cubicBezTo>
                  <a:cubicBezTo>
                    <a:pt x="235" y="0"/>
                    <a:pt x="235" y="0"/>
                    <a:pt x="235" y="0"/>
                  </a:cubicBezTo>
                  <a:cubicBezTo>
                    <a:pt x="252" y="0"/>
                    <a:pt x="266" y="14"/>
                    <a:pt x="266" y="31"/>
                  </a:cubicBezTo>
                  <a:cubicBezTo>
                    <a:pt x="266" y="48"/>
                    <a:pt x="252" y="62"/>
                    <a:pt x="235"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7" name="Google Shape;8097;p62"/>
            <p:cNvSpPr/>
            <p:nvPr/>
          </p:nvSpPr>
          <p:spPr>
            <a:xfrm>
              <a:off x="3801674" y="2608060"/>
              <a:ext cx="50976" cy="8392"/>
            </a:xfrm>
            <a:custGeom>
              <a:rect b="b" l="l" r="r" t="t"/>
              <a:pathLst>
                <a:path extrusionOk="0" h="62" w="366">
                  <a:moveTo>
                    <a:pt x="335" y="62"/>
                  </a:moveTo>
                  <a:cubicBezTo>
                    <a:pt x="31" y="62"/>
                    <a:pt x="31" y="62"/>
                    <a:pt x="31" y="62"/>
                  </a:cubicBezTo>
                  <a:cubicBezTo>
                    <a:pt x="14" y="62"/>
                    <a:pt x="0" y="48"/>
                    <a:pt x="0" y="31"/>
                  </a:cubicBezTo>
                  <a:cubicBezTo>
                    <a:pt x="0" y="14"/>
                    <a:pt x="14" y="0"/>
                    <a:pt x="31" y="0"/>
                  </a:cubicBezTo>
                  <a:cubicBezTo>
                    <a:pt x="335" y="0"/>
                    <a:pt x="335" y="0"/>
                    <a:pt x="335" y="0"/>
                  </a:cubicBezTo>
                  <a:cubicBezTo>
                    <a:pt x="352" y="0"/>
                    <a:pt x="366" y="14"/>
                    <a:pt x="366" y="31"/>
                  </a:cubicBezTo>
                  <a:cubicBezTo>
                    <a:pt x="366" y="48"/>
                    <a:pt x="352" y="62"/>
                    <a:pt x="335"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8" name="Google Shape;8098;p62"/>
            <p:cNvSpPr/>
            <p:nvPr/>
          </p:nvSpPr>
          <p:spPr>
            <a:xfrm>
              <a:off x="3928804" y="2561746"/>
              <a:ext cx="114698" cy="139564"/>
            </a:xfrm>
            <a:custGeom>
              <a:rect b="b" l="l" r="r" t="t"/>
              <a:pathLst>
                <a:path extrusionOk="0" h="1005" w="825">
                  <a:moveTo>
                    <a:pt x="741" y="419"/>
                  </a:moveTo>
                  <a:cubicBezTo>
                    <a:pt x="741" y="419"/>
                    <a:pt x="658" y="447"/>
                    <a:pt x="658" y="493"/>
                  </a:cubicBezTo>
                  <a:cubicBezTo>
                    <a:pt x="658" y="436"/>
                    <a:pt x="658" y="436"/>
                    <a:pt x="658" y="436"/>
                  </a:cubicBezTo>
                  <a:cubicBezTo>
                    <a:pt x="658" y="431"/>
                    <a:pt x="657" y="425"/>
                    <a:pt x="656" y="420"/>
                  </a:cubicBezTo>
                  <a:cubicBezTo>
                    <a:pt x="649" y="380"/>
                    <a:pt x="570" y="361"/>
                    <a:pt x="570" y="361"/>
                  </a:cubicBezTo>
                  <a:cubicBezTo>
                    <a:pt x="570" y="361"/>
                    <a:pt x="483" y="389"/>
                    <a:pt x="483" y="436"/>
                  </a:cubicBezTo>
                  <a:cubicBezTo>
                    <a:pt x="483" y="413"/>
                    <a:pt x="483" y="408"/>
                    <a:pt x="483" y="385"/>
                  </a:cubicBezTo>
                  <a:cubicBezTo>
                    <a:pt x="483" y="380"/>
                    <a:pt x="483" y="374"/>
                    <a:pt x="481" y="369"/>
                  </a:cubicBezTo>
                  <a:cubicBezTo>
                    <a:pt x="474" y="329"/>
                    <a:pt x="396" y="313"/>
                    <a:pt x="396" y="313"/>
                  </a:cubicBezTo>
                  <a:cubicBezTo>
                    <a:pt x="396" y="313"/>
                    <a:pt x="321" y="326"/>
                    <a:pt x="311" y="363"/>
                  </a:cubicBezTo>
                  <a:cubicBezTo>
                    <a:pt x="311" y="73"/>
                    <a:pt x="311" y="73"/>
                    <a:pt x="311" y="73"/>
                  </a:cubicBezTo>
                  <a:cubicBezTo>
                    <a:pt x="311" y="66"/>
                    <a:pt x="310" y="58"/>
                    <a:pt x="308" y="51"/>
                  </a:cubicBezTo>
                  <a:cubicBezTo>
                    <a:pt x="298" y="14"/>
                    <a:pt x="223" y="0"/>
                    <a:pt x="223" y="0"/>
                  </a:cubicBezTo>
                  <a:cubicBezTo>
                    <a:pt x="223" y="0"/>
                    <a:pt x="153" y="26"/>
                    <a:pt x="153" y="73"/>
                  </a:cubicBezTo>
                  <a:cubicBezTo>
                    <a:pt x="154" y="410"/>
                    <a:pt x="154" y="410"/>
                    <a:pt x="154" y="410"/>
                  </a:cubicBezTo>
                  <a:cubicBezTo>
                    <a:pt x="101" y="414"/>
                    <a:pt x="101" y="414"/>
                    <a:pt x="101" y="414"/>
                  </a:cubicBezTo>
                  <a:cubicBezTo>
                    <a:pt x="42" y="414"/>
                    <a:pt x="0" y="458"/>
                    <a:pt x="0" y="517"/>
                  </a:cubicBezTo>
                  <a:cubicBezTo>
                    <a:pt x="5" y="627"/>
                    <a:pt x="5" y="627"/>
                    <a:pt x="5" y="627"/>
                  </a:cubicBezTo>
                  <a:cubicBezTo>
                    <a:pt x="5" y="719"/>
                    <a:pt x="41" y="803"/>
                    <a:pt x="114" y="857"/>
                  </a:cubicBezTo>
                  <a:cubicBezTo>
                    <a:pt x="132" y="869"/>
                    <a:pt x="132" y="869"/>
                    <a:pt x="132" y="869"/>
                  </a:cubicBezTo>
                  <a:cubicBezTo>
                    <a:pt x="173" y="900"/>
                    <a:pt x="205" y="953"/>
                    <a:pt x="205" y="1005"/>
                  </a:cubicBezTo>
                  <a:cubicBezTo>
                    <a:pt x="708" y="1005"/>
                    <a:pt x="708" y="1005"/>
                    <a:pt x="708" y="1005"/>
                  </a:cubicBezTo>
                  <a:cubicBezTo>
                    <a:pt x="708" y="1005"/>
                    <a:pt x="738" y="954"/>
                    <a:pt x="742" y="935"/>
                  </a:cubicBezTo>
                  <a:cubicBezTo>
                    <a:pt x="750" y="906"/>
                    <a:pt x="762" y="878"/>
                    <a:pt x="780" y="853"/>
                  </a:cubicBezTo>
                  <a:cubicBezTo>
                    <a:pt x="809" y="812"/>
                    <a:pt x="825" y="763"/>
                    <a:pt x="825" y="713"/>
                  </a:cubicBezTo>
                  <a:cubicBezTo>
                    <a:pt x="825" y="493"/>
                    <a:pt x="825" y="493"/>
                    <a:pt x="825" y="493"/>
                  </a:cubicBezTo>
                  <a:cubicBezTo>
                    <a:pt x="825" y="488"/>
                    <a:pt x="825" y="483"/>
                    <a:pt x="824" y="478"/>
                  </a:cubicBezTo>
                  <a:cubicBezTo>
                    <a:pt x="817" y="439"/>
                    <a:pt x="741" y="419"/>
                    <a:pt x="741" y="419"/>
                  </a:cubicBezTo>
                  <a:close/>
                </a:path>
              </a:pathLst>
            </a:custGeom>
            <a:solidFill>
              <a:srgbClr val="C28E7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9" name="Google Shape;8099;p62"/>
            <p:cNvSpPr/>
            <p:nvPr/>
          </p:nvSpPr>
          <p:spPr>
            <a:xfrm>
              <a:off x="3926939" y="2617696"/>
              <a:ext cx="105061" cy="91385"/>
            </a:xfrm>
            <a:custGeom>
              <a:rect b="b" l="l" r="r" t="t"/>
              <a:pathLst>
                <a:path extrusionOk="0" h="657" w="756">
                  <a:moveTo>
                    <a:pt x="278" y="532"/>
                  </a:moveTo>
                  <a:cubicBezTo>
                    <a:pt x="268" y="532"/>
                    <a:pt x="259" y="526"/>
                    <a:pt x="255" y="517"/>
                  </a:cubicBezTo>
                  <a:cubicBezTo>
                    <a:pt x="239" y="476"/>
                    <a:pt x="213" y="441"/>
                    <a:pt x="177" y="414"/>
                  </a:cubicBezTo>
                  <a:cubicBezTo>
                    <a:pt x="160" y="401"/>
                    <a:pt x="160" y="401"/>
                    <a:pt x="160" y="401"/>
                  </a:cubicBezTo>
                  <a:cubicBezTo>
                    <a:pt x="104" y="360"/>
                    <a:pt x="71" y="295"/>
                    <a:pt x="71" y="226"/>
                  </a:cubicBezTo>
                  <a:cubicBezTo>
                    <a:pt x="71" y="129"/>
                    <a:pt x="71" y="129"/>
                    <a:pt x="71" y="129"/>
                  </a:cubicBezTo>
                  <a:cubicBezTo>
                    <a:pt x="71" y="85"/>
                    <a:pt x="106" y="50"/>
                    <a:pt x="150" y="49"/>
                  </a:cubicBezTo>
                  <a:cubicBezTo>
                    <a:pt x="151" y="49"/>
                    <a:pt x="151" y="49"/>
                    <a:pt x="151" y="49"/>
                  </a:cubicBezTo>
                  <a:cubicBezTo>
                    <a:pt x="169" y="28"/>
                    <a:pt x="169" y="28"/>
                    <a:pt x="169" y="28"/>
                  </a:cubicBezTo>
                  <a:cubicBezTo>
                    <a:pt x="151" y="0"/>
                    <a:pt x="151" y="0"/>
                    <a:pt x="151" y="0"/>
                  </a:cubicBezTo>
                  <a:cubicBezTo>
                    <a:pt x="108" y="0"/>
                    <a:pt x="108" y="0"/>
                    <a:pt x="108" y="0"/>
                  </a:cubicBezTo>
                  <a:cubicBezTo>
                    <a:pt x="95" y="0"/>
                    <a:pt x="82" y="2"/>
                    <a:pt x="71" y="6"/>
                  </a:cubicBezTo>
                  <a:cubicBezTo>
                    <a:pt x="71" y="6"/>
                    <a:pt x="71" y="6"/>
                    <a:pt x="71" y="6"/>
                  </a:cubicBezTo>
                  <a:cubicBezTo>
                    <a:pt x="29" y="21"/>
                    <a:pt x="0" y="63"/>
                    <a:pt x="1" y="107"/>
                  </a:cubicBezTo>
                  <a:cubicBezTo>
                    <a:pt x="1" y="157"/>
                    <a:pt x="1" y="157"/>
                    <a:pt x="1" y="157"/>
                  </a:cubicBezTo>
                  <a:cubicBezTo>
                    <a:pt x="1" y="226"/>
                    <a:pt x="1" y="226"/>
                    <a:pt x="1" y="226"/>
                  </a:cubicBezTo>
                  <a:cubicBezTo>
                    <a:pt x="1" y="318"/>
                    <a:pt x="44" y="404"/>
                    <a:pt x="118" y="458"/>
                  </a:cubicBezTo>
                  <a:cubicBezTo>
                    <a:pt x="135" y="470"/>
                    <a:pt x="135" y="470"/>
                    <a:pt x="135" y="470"/>
                  </a:cubicBezTo>
                  <a:cubicBezTo>
                    <a:pt x="177" y="501"/>
                    <a:pt x="201" y="550"/>
                    <a:pt x="201" y="602"/>
                  </a:cubicBezTo>
                  <a:cubicBezTo>
                    <a:pt x="475" y="657"/>
                    <a:pt x="475" y="657"/>
                    <a:pt x="475" y="657"/>
                  </a:cubicBezTo>
                  <a:cubicBezTo>
                    <a:pt x="749" y="602"/>
                    <a:pt x="749" y="602"/>
                    <a:pt x="749" y="602"/>
                  </a:cubicBezTo>
                  <a:cubicBezTo>
                    <a:pt x="749" y="590"/>
                    <a:pt x="749" y="590"/>
                    <a:pt x="749" y="590"/>
                  </a:cubicBezTo>
                  <a:cubicBezTo>
                    <a:pt x="749" y="570"/>
                    <a:pt x="752" y="551"/>
                    <a:pt x="756" y="532"/>
                  </a:cubicBezTo>
                  <a:lnTo>
                    <a:pt x="278" y="532"/>
                  </a:lnTo>
                  <a:close/>
                </a:path>
              </a:pathLst>
            </a:custGeom>
            <a:solidFill>
              <a:srgbClr val="B9887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0" name="Google Shape;8100;p62"/>
            <p:cNvSpPr/>
            <p:nvPr/>
          </p:nvSpPr>
          <p:spPr>
            <a:xfrm>
              <a:off x="3947765" y="2559881"/>
              <a:ext cx="24245" cy="93249"/>
            </a:xfrm>
            <a:custGeom>
              <a:rect b="b" l="l" r="r" t="t"/>
              <a:pathLst>
                <a:path extrusionOk="0" h="670" w="174">
                  <a:moveTo>
                    <a:pt x="88" y="0"/>
                  </a:moveTo>
                  <a:cubicBezTo>
                    <a:pt x="83" y="0"/>
                    <a:pt x="77" y="0"/>
                    <a:pt x="72" y="1"/>
                  </a:cubicBezTo>
                  <a:cubicBezTo>
                    <a:pt x="72" y="1"/>
                    <a:pt x="72" y="1"/>
                    <a:pt x="72" y="1"/>
                  </a:cubicBezTo>
                  <a:cubicBezTo>
                    <a:pt x="32" y="8"/>
                    <a:pt x="0" y="45"/>
                    <a:pt x="1" y="86"/>
                  </a:cubicBezTo>
                  <a:cubicBezTo>
                    <a:pt x="1" y="199"/>
                    <a:pt x="1" y="199"/>
                    <a:pt x="1" y="199"/>
                  </a:cubicBezTo>
                  <a:cubicBezTo>
                    <a:pt x="1" y="634"/>
                    <a:pt x="1" y="634"/>
                    <a:pt x="1" y="634"/>
                  </a:cubicBezTo>
                  <a:cubicBezTo>
                    <a:pt x="1" y="654"/>
                    <a:pt x="17" y="670"/>
                    <a:pt x="36" y="670"/>
                  </a:cubicBezTo>
                  <a:cubicBezTo>
                    <a:pt x="36" y="670"/>
                    <a:pt x="36" y="670"/>
                    <a:pt x="36" y="670"/>
                  </a:cubicBezTo>
                  <a:cubicBezTo>
                    <a:pt x="56" y="670"/>
                    <a:pt x="72" y="654"/>
                    <a:pt x="72" y="634"/>
                  </a:cubicBezTo>
                  <a:cubicBezTo>
                    <a:pt x="72" y="95"/>
                    <a:pt x="72" y="95"/>
                    <a:pt x="72" y="95"/>
                  </a:cubicBezTo>
                  <a:cubicBezTo>
                    <a:pt x="76" y="50"/>
                    <a:pt x="144" y="51"/>
                    <a:pt x="174" y="69"/>
                  </a:cubicBezTo>
                  <a:cubicBezTo>
                    <a:pt x="166" y="30"/>
                    <a:pt x="131" y="0"/>
                    <a:pt x="88" y="0"/>
                  </a:cubicBezTo>
                  <a:close/>
                </a:path>
              </a:pathLst>
            </a:custGeom>
            <a:solidFill>
              <a:srgbClr val="B9887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1" name="Google Shape;8101;p62"/>
            <p:cNvSpPr/>
            <p:nvPr/>
          </p:nvSpPr>
          <p:spPr>
            <a:xfrm>
              <a:off x="3972321" y="2603397"/>
              <a:ext cx="23623" cy="33570"/>
            </a:xfrm>
            <a:custGeom>
              <a:rect b="b" l="l" r="r" t="t"/>
              <a:pathLst>
                <a:path extrusionOk="0" h="242" w="170">
                  <a:moveTo>
                    <a:pt x="85" y="0"/>
                  </a:moveTo>
                  <a:cubicBezTo>
                    <a:pt x="80" y="0"/>
                    <a:pt x="76" y="1"/>
                    <a:pt x="72" y="1"/>
                  </a:cubicBezTo>
                  <a:cubicBezTo>
                    <a:pt x="72" y="1"/>
                    <a:pt x="72" y="1"/>
                    <a:pt x="72" y="1"/>
                  </a:cubicBezTo>
                  <a:cubicBezTo>
                    <a:pt x="39" y="6"/>
                    <a:pt x="9" y="31"/>
                    <a:pt x="0" y="64"/>
                  </a:cubicBezTo>
                  <a:cubicBezTo>
                    <a:pt x="0" y="203"/>
                    <a:pt x="0" y="203"/>
                    <a:pt x="0" y="203"/>
                  </a:cubicBezTo>
                  <a:cubicBezTo>
                    <a:pt x="0" y="222"/>
                    <a:pt x="15" y="239"/>
                    <a:pt x="34" y="240"/>
                  </a:cubicBezTo>
                  <a:cubicBezTo>
                    <a:pt x="55" y="242"/>
                    <a:pt x="72" y="225"/>
                    <a:pt x="72" y="205"/>
                  </a:cubicBezTo>
                  <a:cubicBezTo>
                    <a:pt x="72" y="94"/>
                    <a:pt x="72" y="94"/>
                    <a:pt x="72" y="94"/>
                  </a:cubicBezTo>
                  <a:cubicBezTo>
                    <a:pt x="75" y="49"/>
                    <a:pt x="142" y="52"/>
                    <a:pt x="170" y="70"/>
                  </a:cubicBezTo>
                  <a:cubicBezTo>
                    <a:pt x="163" y="30"/>
                    <a:pt x="127" y="0"/>
                    <a:pt x="85" y="0"/>
                  </a:cubicBezTo>
                  <a:close/>
                </a:path>
              </a:pathLst>
            </a:custGeom>
            <a:solidFill>
              <a:srgbClr val="B9887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2" name="Google Shape;8102;p62"/>
            <p:cNvSpPr/>
            <p:nvPr/>
          </p:nvSpPr>
          <p:spPr>
            <a:xfrm>
              <a:off x="3995944" y="2610236"/>
              <a:ext cx="24245" cy="26731"/>
            </a:xfrm>
            <a:custGeom>
              <a:rect b="b" l="l" r="r" t="t"/>
              <a:pathLst>
                <a:path extrusionOk="0" h="191" w="173">
                  <a:moveTo>
                    <a:pt x="88" y="0"/>
                  </a:moveTo>
                  <a:cubicBezTo>
                    <a:pt x="82" y="0"/>
                    <a:pt x="77" y="1"/>
                    <a:pt x="72" y="2"/>
                  </a:cubicBezTo>
                  <a:cubicBezTo>
                    <a:pt x="51" y="5"/>
                    <a:pt x="31" y="17"/>
                    <a:pt x="18" y="34"/>
                  </a:cubicBezTo>
                  <a:cubicBezTo>
                    <a:pt x="18" y="34"/>
                    <a:pt x="18" y="34"/>
                    <a:pt x="18" y="34"/>
                  </a:cubicBezTo>
                  <a:cubicBezTo>
                    <a:pt x="8" y="48"/>
                    <a:pt x="1" y="64"/>
                    <a:pt x="0" y="81"/>
                  </a:cubicBezTo>
                  <a:cubicBezTo>
                    <a:pt x="0" y="152"/>
                    <a:pt x="0" y="152"/>
                    <a:pt x="0" y="152"/>
                  </a:cubicBezTo>
                  <a:cubicBezTo>
                    <a:pt x="0" y="171"/>
                    <a:pt x="15" y="188"/>
                    <a:pt x="34" y="189"/>
                  </a:cubicBezTo>
                  <a:cubicBezTo>
                    <a:pt x="55" y="191"/>
                    <a:pt x="72" y="174"/>
                    <a:pt x="72" y="154"/>
                  </a:cubicBezTo>
                  <a:cubicBezTo>
                    <a:pt x="72" y="95"/>
                    <a:pt x="72" y="95"/>
                    <a:pt x="72" y="95"/>
                  </a:cubicBezTo>
                  <a:cubicBezTo>
                    <a:pt x="76" y="50"/>
                    <a:pt x="144" y="51"/>
                    <a:pt x="173" y="70"/>
                  </a:cubicBezTo>
                  <a:cubicBezTo>
                    <a:pt x="166" y="30"/>
                    <a:pt x="130" y="0"/>
                    <a:pt x="88" y="0"/>
                  </a:cubicBezTo>
                  <a:close/>
                </a:path>
              </a:pathLst>
            </a:custGeom>
            <a:solidFill>
              <a:srgbClr val="B9887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3" name="Google Shape;8103;p62"/>
            <p:cNvSpPr/>
            <p:nvPr/>
          </p:nvSpPr>
          <p:spPr>
            <a:xfrm>
              <a:off x="4019878" y="2618628"/>
              <a:ext cx="23623" cy="18339"/>
            </a:xfrm>
            <a:custGeom>
              <a:rect b="b" l="l" r="r" t="t"/>
              <a:pathLst>
                <a:path extrusionOk="0" h="131" w="170">
                  <a:moveTo>
                    <a:pt x="170" y="68"/>
                  </a:moveTo>
                  <a:cubicBezTo>
                    <a:pt x="163" y="29"/>
                    <a:pt x="128" y="0"/>
                    <a:pt x="87" y="0"/>
                  </a:cubicBezTo>
                  <a:cubicBezTo>
                    <a:pt x="83" y="0"/>
                    <a:pt x="79" y="0"/>
                    <a:pt x="76" y="1"/>
                  </a:cubicBezTo>
                  <a:cubicBezTo>
                    <a:pt x="76" y="1"/>
                    <a:pt x="76" y="1"/>
                    <a:pt x="76" y="1"/>
                  </a:cubicBezTo>
                  <a:cubicBezTo>
                    <a:pt x="32" y="6"/>
                    <a:pt x="0" y="48"/>
                    <a:pt x="4" y="92"/>
                  </a:cubicBezTo>
                  <a:cubicBezTo>
                    <a:pt x="4" y="111"/>
                    <a:pt x="18" y="128"/>
                    <a:pt x="37" y="129"/>
                  </a:cubicBezTo>
                  <a:cubicBezTo>
                    <a:pt x="58" y="131"/>
                    <a:pt x="76" y="114"/>
                    <a:pt x="76" y="94"/>
                  </a:cubicBezTo>
                  <a:cubicBezTo>
                    <a:pt x="78" y="51"/>
                    <a:pt x="141" y="51"/>
                    <a:pt x="170" y="68"/>
                  </a:cubicBezTo>
                  <a:close/>
                </a:path>
              </a:pathLst>
            </a:custGeom>
            <a:solidFill>
              <a:srgbClr val="B9887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4" name="Google Shape;8104;p62"/>
            <p:cNvSpPr/>
            <p:nvPr/>
          </p:nvSpPr>
          <p:spPr>
            <a:xfrm>
              <a:off x="3943724" y="2701310"/>
              <a:ext cx="101642" cy="23313"/>
            </a:xfrm>
            <a:custGeom>
              <a:rect b="b" l="l" r="r" t="t"/>
              <a:pathLst>
                <a:path extrusionOk="0" h="168" w="732">
                  <a:moveTo>
                    <a:pt x="37" y="20"/>
                  </a:moveTo>
                  <a:cubicBezTo>
                    <a:pt x="61" y="0"/>
                    <a:pt x="61" y="0"/>
                    <a:pt x="61" y="0"/>
                  </a:cubicBezTo>
                  <a:cubicBezTo>
                    <a:pt x="674" y="0"/>
                    <a:pt x="674" y="0"/>
                    <a:pt x="674" y="0"/>
                  </a:cubicBezTo>
                  <a:cubicBezTo>
                    <a:pt x="706" y="0"/>
                    <a:pt x="732" y="26"/>
                    <a:pt x="732" y="58"/>
                  </a:cubicBezTo>
                  <a:cubicBezTo>
                    <a:pt x="732" y="102"/>
                    <a:pt x="732" y="102"/>
                    <a:pt x="732" y="102"/>
                  </a:cubicBezTo>
                  <a:cubicBezTo>
                    <a:pt x="718" y="134"/>
                    <a:pt x="718" y="134"/>
                    <a:pt x="718" y="134"/>
                  </a:cubicBezTo>
                  <a:cubicBezTo>
                    <a:pt x="718" y="166"/>
                    <a:pt x="679" y="167"/>
                    <a:pt x="647" y="167"/>
                  </a:cubicBezTo>
                  <a:cubicBezTo>
                    <a:pt x="59" y="168"/>
                    <a:pt x="59" y="168"/>
                    <a:pt x="59" y="168"/>
                  </a:cubicBezTo>
                  <a:cubicBezTo>
                    <a:pt x="28" y="168"/>
                    <a:pt x="2" y="143"/>
                    <a:pt x="2" y="111"/>
                  </a:cubicBezTo>
                  <a:cubicBezTo>
                    <a:pt x="0" y="67"/>
                    <a:pt x="0" y="67"/>
                    <a:pt x="0" y="67"/>
                  </a:cubicBezTo>
                  <a:cubicBezTo>
                    <a:pt x="0" y="36"/>
                    <a:pt x="5" y="20"/>
                    <a:pt x="37" y="2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5" name="Google Shape;8105;p62"/>
            <p:cNvSpPr/>
            <p:nvPr/>
          </p:nvSpPr>
          <p:spPr>
            <a:xfrm>
              <a:off x="3940616" y="2701310"/>
              <a:ext cx="104750" cy="25799"/>
            </a:xfrm>
            <a:custGeom>
              <a:rect b="b" l="l" r="r" t="t"/>
              <a:pathLst>
                <a:path extrusionOk="0" h="185" w="753">
                  <a:moveTo>
                    <a:pt x="753" y="102"/>
                  </a:moveTo>
                  <a:cubicBezTo>
                    <a:pt x="753" y="127"/>
                    <a:pt x="753" y="127"/>
                    <a:pt x="753" y="127"/>
                  </a:cubicBezTo>
                  <a:cubicBezTo>
                    <a:pt x="753" y="159"/>
                    <a:pt x="727" y="185"/>
                    <a:pt x="695" y="185"/>
                  </a:cubicBezTo>
                  <a:cubicBezTo>
                    <a:pt x="58" y="185"/>
                    <a:pt x="58" y="185"/>
                    <a:pt x="58" y="185"/>
                  </a:cubicBezTo>
                  <a:cubicBezTo>
                    <a:pt x="26" y="185"/>
                    <a:pt x="0" y="159"/>
                    <a:pt x="0" y="127"/>
                  </a:cubicBezTo>
                  <a:cubicBezTo>
                    <a:pt x="0" y="58"/>
                    <a:pt x="0" y="58"/>
                    <a:pt x="0" y="58"/>
                  </a:cubicBezTo>
                  <a:cubicBezTo>
                    <a:pt x="0" y="26"/>
                    <a:pt x="26" y="0"/>
                    <a:pt x="58" y="0"/>
                  </a:cubicBezTo>
                  <a:cubicBezTo>
                    <a:pt x="82" y="0"/>
                    <a:pt x="82" y="0"/>
                    <a:pt x="82" y="0"/>
                  </a:cubicBezTo>
                  <a:cubicBezTo>
                    <a:pt x="82" y="65"/>
                    <a:pt x="82" y="65"/>
                    <a:pt x="82" y="65"/>
                  </a:cubicBezTo>
                  <a:cubicBezTo>
                    <a:pt x="82" y="86"/>
                    <a:pt x="99" y="102"/>
                    <a:pt x="119" y="102"/>
                  </a:cubicBezTo>
                  <a:lnTo>
                    <a:pt x="753" y="102"/>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06" name="Google Shape;8106;p62"/>
          <p:cNvGrpSpPr/>
          <p:nvPr/>
        </p:nvGrpSpPr>
        <p:grpSpPr>
          <a:xfrm>
            <a:off x="1192942" y="2866276"/>
            <a:ext cx="204936" cy="288359"/>
            <a:chOff x="1192942" y="2866276"/>
            <a:chExt cx="204936" cy="288359"/>
          </a:xfrm>
        </p:grpSpPr>
        <p:sp>
          <p:nvSpPr>
            <p:cNvPr id="8107" name="Google Shape;8107;p62"/>
            <p:cNvSpPr/>
            <p:nvPr/>
          </p:nvSpPr>
          <p:spPr>
            <a:xfrm>
              <a:off x="1193887" y="2866276"/>
              <a:ext cx="157400" cy="245543"/>
            </a:xfrm>
            <a:custGeom>
              <a:rect b="b" l="l" r="r" t="t"/>
              <a:pathLst>
                <a:path extrusionOk="0" h="1745" w="1118">
                  <a:moveTo>
                    <a:pt x="303" y="1701"/>
                  </a:moveTo>
                  <a:cubicBezTo>
                    <a:pt x="306" y="1705"/>
                    <a:pt x="310" y="1710"/>
                    <a:pt x="314" y="1714"/>
                  </a:cubicBezTo>
                  <a:cubicBezTo>
                    <a:pt x="370" y="1745"/>
                    <a:pt x="416" y="1712"/>
                    <a:pt x="440" y="1695"/>
                  </a:cubicBezTo>
                  <a:cubicBezTo>
                    <a:pt x="864" y="1395"/>
                    <a:pt x="864" y="1395"/>
                    <a:pt x="864" y="1395"/>
                  </a:cubicBezTo>
                  <a:cubicBezTo>
                    <a:pt x="952" y="1334"/>
                    <a:pt x="1016" y="1245"/>
                    <a:pt x="1048" y="1143"/>
                  </a:cubicBezTo>
                  <a:cubicBezTo>
                    <a:pt x="1118" y="757"/>
                    <a:pt x="1118" y="757"/>
                    <a:pt x="1118" y="757"/>
                  </a:cubicBezTo>
                  <a:cubicBezTo>
                    <a:pt x="1093" y="503"/>
                    <a:pt x="1093" y="503"/>
                    <a:pt x="1093" y="503"/>
                  </a:cubicBezTo>
                  <a:cubicBezTo>
                    <a:pt x="1093" y="21"/>
                    <a:pt x="1093" y="21"/>
                    <a:pt x="1093" y="21"/>
                  </a:cubicBezTo>
                  <a:cubicBezTo>
                    <a:pt x="1093" y="9"/>
                    <a:pt x="1083" y="0"/>
                    <a:pt x="1072" y="0"/>
                  </a:cubicBezTo>
                  <a:cubicBezTo>
                    <a:pt x="429" y="0"/>
                    <a:pt x="429" y="0"/>
                    <a:pt x="429" y="0"/>
                  </a:cubicBezTo>
                  <a:cubicBezTo>
                    <a:pt x="418" y="0"/>
                    <a:pt x="408" y="9"/>
                    <a:pt x="408" y="21"/>
                  </a:cubicBezTo>
                  <a:cubicBezTo>
                    <a:pt x="408" y="470"/>
                    <a:pt x="408" y="470"/>
                    <a:pt x="408" y="470"/>
                  </a:cubicBezTo>
                  <a:cubicBezTo>
                    <a:pt x="180" y="858"/>
                    <a:pt x="180" y="858"/>
                    <a:pt x="180" y="858"/>
                  </a:cubicBezTo>
                  <a:cubicBezTo>
                    <a:pt x="48" y="951"/>
                    <a:pt x="48" y="951"/>
                    <a:pt x="48" y="951"/>
                  </a:cubicBezTo>
                  <a:cubicBezTo>
                    <a:pt x="28" y="965"/>
                    <a:pt x="14" y="983"/>
                    <a:pt x="6" y="1004"/>
                  </a:cubicBezTo>
                  <a:cubicBezTo>
                    <a:pt x="6" y="1004"/>
                    <a:pt x="0" y="1052"/>
                    <a:pt x="40" y="1086"/>
                  </a:cubicBezTo>
                  <a:cubicBezTo>
                    <a:pt x="76" y="1117"/>
                    <a:pt x="139" y="1133"/>
                    <a:pt x="171" y="1130"/>
                  </a:cubicBezTo>
                  <a:cubicBezTo>
                    <a:pt x="164" y="1135"/>
                    <a:pt x="164" y="1135"/>
                    <a:pt x="164" y="1135"/>
                  </a:cubicBezTo>
                  <a:cubicBezTo>
                    <a:pt x="164" y="1135"/>
                    <a:pt x="164" y="1135"/>
                    <a:pt x="164" y="1135"/>
                  </a:cubicBezTo>
                  <a:cubicBezTo>
                    <a:pt x="140" y="1152"/>
                    <a:pt x="140" y="1152"/>
                    <a:pt x="140" y="1152"/>
                  </a:cubicBezTo>
                  <a:cubicBezTo>
                    <a:pt x="122" y="1165"/>
                    <a:pt x="108" y="1184"/>
                    <a:pt x="101" y="1203"/>
                  </a:cubicBezTo>
                  <a:cubicBezTo>
                    <a:pt x="101" y="1203"/>
                    <a:pt x="97" y="1254"/>
                    <a:pt x="140" y="1302"/>
                  </a:cubicBezTo>
                  <a:cubicBezTo>
                    <a:pt x="164" y="1328"/>
                    <a:pt x="232" y="1336"/>
                    <a:pt x="265" y="1329"/>
                  </a:cubicBezTo>
                  <a:cubicBezTo>
                    <a:pt x="237" y="1349"/>
                    <a:pt x="237" y="1349"/>
                    <a:pt x="237" y="1349"/>
                  </a:cubicBezTo>
                  <a:cubicBezTo>
                    <a:pt x="235" y="1351"/>
                    <a:pt x="235" y="1351"/>
                    <a:pt x="235" y="1351"/>
                  </a:cubicBezTo>
                  <a:cubicBezTo>
                    <a:pt x="216" y="1364"/>
                    <a:pt x="203" y="1382"/>
                    <a:pt x="195" y="1402"/>
                  </a:cubicBezTo>
                  <a:cubicBezTo>
                    <a:pt x="195" y="1402"/>
                    <a:pt x="195" y="1442"/>
                    <a:pt x="216" y="1482"/>
                  </a:cubicBezTo>
                  <a:cubicBezTo>
                    <a:pt x="245" y="1534"/>
                    <a:pt x="337" y="1544"/>
                    <a:pt x="360" y="1528"/>
                  </a:cubicBezTo>
                  <a:cubicBezTo>
                    <a:pt x="329" y="1550"/>
                    <a:pt x="329" y="1550"/>
                    <a:pt x="329" y="1550"/>
                  </a:cubicBezTo>
                  <a:cubicBezTo>
                    <a:pt x="280" y="1584"/>
                    <a:pt x="269" y="1652"/>
                    <a:pt x="303" y="1701"/>
                  </a:cubicBezTo>
                  <a:close/>
                </a:path>
              </a:pathLst>
            </a:custGeom>
            <a:solidFill>
              <a:srgbClr val="966A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8" name="Google Shape;8108;p62"/>
            <p:cNvSpPr/>
            <p:nvPr/>
          </p:nvSpPr>
          <p:spPr>
            <a:xfrm>
              <a:off x="1282346" y="2945605"/>
              <a:ext cx="71460" cy="63590"/>
            </a:xfrm>
            <a:custGeom>
              <a:rect b="b" l="l" r="r" t="t"/>
              <a:pathLst>
                <a:path extrusionOk="0" h="452" w="506">
                  <a:moveTo>
                    <a:pt x="271" y="339"/>
                  </a:moveTo>
                  <a:cubicBezTo>
                    <a:pt x="352" y="295"/>
                    <a:pt x="352" y="295"/>
                    <a:pt x="352" y="295"/>
                  </a:cubicBezTo>
                  <a:cubicBezTo>
                    <a:pt x="361" y="290"/>
                    <a:pt x="373" y="293"/>
                    <a:pt x="379" y="302"/>
                  </a:cubicBezTo>
                  <a:cubicBezTo>
                    <a:pt x="482" y="452"/>
                    <a:pt x="482" y="452"/>
                    <a:pt x="482" y="452"/>
                  </a:cubicBezTo>
                  <a:cubicBezTo>
                    <a:pt x="506" y="373"/>
                    <a:pt x="506" y="373"/>
                    <a:pt x="506" y="373"/>
                  </a:cubicBezTo>
                  <a:cubicBezTo>
                    <a:pt x="471" y="14"/>
                    <a:pt x="471" y="14"/>
                    <a:pt x="471" y="14"/>
                  </a:cubicBezTo>
                  <a:cubicBezTo>
                    <a:pt x="425" y="0"/>
                    <a:pt x="373" y="4"/>
                    <a:pt x="328" y="29"/>
                  </a:cubicBezTo>
                  <a:cubicBezTo>
                    <a:pt x="36" y="190"/>
                    <a:pt x="36" y="190"/>
                    <a:pt x="36" y="190"/>
                  </a:cubicBezTo>
                  <a:cubicBezTo>
                    <a:pt x="10" y="205"/>
                    <a:pt x="0" y="238"/>
                    <a:pt x="15" y="265"/>
                  </a:cubicBezTo>
                  <a:cubicBezTo>
                    <a:pt x="65" y="356"/>
                    <a:pt x="180" y="389"/>
                    <a:pt x="271" y="339"/>
                  </a:cubicBezTo>
                  <a:close/>
                </a:path>
              </a:pathLst>
            </a:custGeom>
            <a:solidFill>
              <a:srgbClr val="7954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9" name="Google Shape;8109;p62"/>
            <p:cNvSpPr/>
            <p:nvPr/>
          </p:nvSpPr>
          <p:spPr>
            <a:xfrm>
              <a:off x="1237959" y="2972678"/>
              <a:ext cx="115847" cy="141031"/>
            </a:xfrm>
            <a:custGeom>
              <a:rect b="b" l="l" r="r" t="t"/>
              <a:pathLst>
                <a:path extrusionOk="0" h="1001" w="821">
                  <a:moveTo>
                    <a:pt x="686" y="386"/>
                  </a:moveTo>
                  <a:cubicBezTo>
                    <a:pt x="654" y="488"/>
                    <a:pt x="590" y="577"/>
                    <a:pt x="503" y="638"/>
                  </a:cubicBezTo>
                  <a:cubicBezTo>
                    <a:pt x="78" y="938"/>
                    <a:pt x="78" y="938"/>
                    <a:pt x="78" y="938"/>
                  </a:cubicBezTo>
                  <a:cubicBezTo>
                    <a:pt x="54" y="955"/>
                    <a:pt x="26" y="960"/>
                    <a:pt x="0" y="957"/>
                  </a:cubicBezTo>
                  <a:cubicBezTo>
                    <a:pt x="36" y="995"/>
                    <a:pt x="96" y="1001"/>
                    <a:pt x="141" y="970"/>
                  </a:cubicBezTo>
                  <a:cubicBezTo>
                    <a:pt x="565" y="670"/>
                    <a:pt x="565" y="670"/>
                    <a:pt x="565" y="670"/>
                  </a:cubicBezTo>
                  <a:cubicBezTo>
                    <a:pt x="653" y="609"/>
                    <a:pt x="717" y="520"/>
                    <a:pt x="748" y="418"/>
                  </a:cubicBezTo>
                  <a:cubicBezTo>
                    <a:pt x="821" y="181"/>
                    <a:pt x="821" y="181"/>
                    <a:pt x="821" y="181"/>
                  </a:cubicBezTo>
                  <a:cubicBezTo>
                    <a:pt x="804" y="0"/>
                    <a:pt x="804" y="0"/>
                    <a:pt x="804" y="0"/>
                  </a:cubicBezTo>
                  <a:lnTo>
                    <a:pt x="686" y="386"/>
                  </a:lnTo>
                  <a:close/>
                </a:path>
              </a:pathLst>
            </a:custGeom>
            <a:solidFill>
              <a:srgbClr val="7954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0" name="Google Shape;8110;p62"/>
            <p:cNvSpPr/>
            <p:nvPr/>
          </p:nvSpPr>
          <p:spPr>
            <a:xfrm>
              <a:off x="1222849" y="2894608"/>
              <a:ext cx="52572" cy="38721"/>
            </a:xfrm>
            <a:custGeom>
              <a:rect b="b" l="l" r="r" t="t"/>
              <a:pathLst>
                <a:path extrusionOk="0" h="276" w="374">
                  <a:moveTo>
                    <a:pt x="72" y="183"/>
                  </a:moveTo>
                  <a:cubicBezTo>
                    <a:pt x="232" y="256"/>
                    <a:pt x="232" y="256"/>
                    <a:pt x="232" y="256"/>
                  </a:cubicBezTo>
                  <a:cubicBezTo>
                    <a:pt x="276" y="276"/>
                    <a:pt x="333" y="261"/>
                    <a:pt x="370" y="201"/>
                  </a:cubicBezTo>
                  <a:cubicBezTo>
                    <a:pt x="374" y="157"/>
                    <a:pt x="350" y="112"/>
                    <a:pt x="307" y="93"/>
                  </a:cubicBezTo>
                  <a:cubicBezTo>
                    <a:pt x="146" y="20"/>
                    <a:pt x="146" y="20"/>
                    <a:pt x="146" y="20"/>
                  </a:cubicBezTo>
                  <a:cubicBezTo>
                    <a:pt x="103" y="0"/>
                    <a:pt x="53" y="12"/>
                    <a:pt x="22" y="45"/>
                  </a:cubicBezTo>
                  <a:cubicBezTo>
                    <a:pt x="0" y="100"/>
                    <a:pt x="28" y="164"/>
                    <a:pt x="72" y="183"/>
                  </a:cubicBezTo>
                  <a:close/>
                </a:path>
              </a:pathLst>
            </a:custGeom>
            <a:solidFill>
              <a:srgbClr val="FCD5B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1" name="Google Shape;8111;p62"/>
            <p:cNvSpPr/>
            <p:nvPr/>
          </p:nvSpPr>
          <p:spPr>
            <a:xfrm>
              <a:off x="1269124" y="2933328"/>
              <a:ext cx="128754" cy="221306"/>
            </a:xfrm>
            <a:custGeom>
              <a:rect b="b" l="l" r="r" t="t"/>
              <a:pathLst>
                <a:path extrusionOk="0" h="1572" w="915">
                  <a:moveTo>
                    <a:pt x="772" y="243"/>
                  </a:moveTo>
                  <a:cubicBezTo>
                    <a:pt x="656" y="92"/>
                    <a:pt x="656" y="92"/>
                    <a:pt x="656" y="92"/>
                  </a:cubicBezTo>
                  <a:cubicBezTo>
                    <a:pt x="600" y="20"/>
                    <a:pt x="501" y="0"/>
                    <a:pt x="422" y="43"/>
                  </a:cubicBezTo>
                  <a:cubicBezTo>
                    <a:pt x="130" y="205"/>
                    <a:pt x="130" y="205"/>
                    <a:pt x="130" y="205"/>
                  </a:cubicBezTo>
                  <a:cubicBezTo>
                    <a:pt x="104" y="220"/>
                    <a:pt x="94" y="253"/>
                    <a:pt x="109" y="279"/>
                  </a:cubicBezTo>
                  <a:cubicBezTo>
                    <a:pt x="159" y="370"/>
                    <a:pt x="274" y="403"/>
                    <a:pt x="365" y="354"/>
                  </a:cubicBezTo>
                  <a:cubicBezTo>
                    <a:pt x="469" y="297"/>
                    <a:pt x="469" y="297"/>
                    <a:pt x="469" y="297"/>
                  </a:cubicBezTo>
                  <a:cubicBezTo>
                    <a:pt x="479" y="292"/>
                    <a:pt x="490" y="295"/>
                    <a:pt x="496" y="304"/>
                  </a:cubicBezTo>
                  <a:cubicBezTo>
                    <a:pt x="600" y="462"/>
                    <a:pt x="600" y="462"/>
                    <a:pt x="600" y="462"/>
                  </a:cubicBezTo>
                  <a:cubicBezTo>
                    <a:pt x="527" y="699"/>
                    <a:pt x="527" y="699"/>
                    <a:pt x="527" y="699"/>
                  </a:cubicBezTo>
                  <a:cubicBezTo>
                    <a:pt x="496" y="801"/>
                    <a:pt x="432" y="890"/>
                    <a:pt x="344" y="951"/>
                  </a:cubicBezTo>
                  <a:cubicBezTo>
                    <a:pt x="0" y="1194"/>
                    <a:pt x="0" y="1194"/>
                    <a:pt x="0" y="1194"/>
                  </a:cubicBezTo>
                  <a:cubicBezTo>
                    <a:pt x="0" y="1195"/>
                    <a:pt x="0" y="1195"/>
                    <a:pt x="0" y="1195"/>
                  </a:cubicBezTo>
                  <a:cubicBezTo>
                    <a:pt x="0" y="1551"/>
                    <a:pt x="0" y="1551"/>
                    <a:pt x="0" y="1551"/>
                  </a:cubicBezTo>
                  <a:cubicBezTo>
                    <a:pt x="0" y="1563"/>
                    <a:pt x="9" y="1572"/>
                    <a:pt x="21" y="1572"/>
                  </a:cubicBezTo>
                  <a:cubicBezTo>
                    <a:pt x="663" y="1572"/>
                    <a:pt x="663" y="1572"/>
                    <a:pt x="663" y="1572"/>
                  </a:cubicBezTo>
                  <a:cubicBezTo>
                    <a:pt x="675" y="1572"/>
                    <a:pt x="684" y="1563"/>
                    <a:pt x="684" y="1551"/>
                  </a:cubicBezTo>
                  <a:cubicBezTo>
                    <a:pt x="684" y="1015"/>
                    <a:pt x="684" y="1015"/>
                    <a:pt x="684" y="1015"/>
                  </a:cubicBezTo>
                  <a:cubicBezTo>
                    <a:pt x="800" y="832"/>
                    <a:pt x="800" y="832"/>
                    <a:pt x="800" y="832"/>
                  </a:cubicBezTo>
                  <a:cubicBezTo>
                    <a:pt x="915" y="649"/>
                    <a:pt x="903" y="414"/>
                    <a:pt x="772" y="243"/>
                  </a:cubicBezTo>
                  <a:close/>
                </a:path>
              </a:pathLst>
            </a:custGeom>
            <a:solidFill>
              <a:srgbClr val="FCD5B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2" name="Google Shape;8112;p62"/>
            <p:cNvSpPr/>
            <p:nvPr/>
          </p:nvSpPr>
          <p:spPr>
            <a:xfrm>
              <a:off x="1269124" y="2933328"/>
              <a:ext cx="128754" cy="221306"/>
            </a:xfrm>
            <a:custGeom>
              <a:rect b="b" l="l" r="r" t="t"/>
              <a:pathLst>
                <a:path extrusionOk="0" h="1572" w="915">
                  <a:moveTo>
                    <a:pt x="772" y="243"/>
                  </a:moveTo>
                  <a:cubicBezTo>
                    <a:pt x="656" y="92"/>
                    <a:pt x="656" y="92"/>
                    <a:pt x="656" y="92"/>
                  </a:cubicBezTo>
                  <a:cubicBezTo>
                    <a:pt x="600" y="20"/>
                    <a:pt x="501" y="0"/>
                    <a:pt x="422" y="43"/>
                  </a:cubicBezTo>
                  <a:cubicBezTo>
                    <a:pt x="130" y="205"/>
                    <a:pt x="130" y="205"/>
                    <a:pt x="130" y="205"/>
                  </a:cubicBezTo>
                  <a:cubicBezTo>
                    <a:pt x="125" y="208"/>
                    <a:pt x="120" y="212"/>
                    <a:pt x="116" y="217"/>
                  </a:cubicBezTo>
                  <a:cubicBezTo>
                    <a:pt x="116" y="217"/>
                    <a:pt x="116" y="217"/>
                    <a:pt x="116" y="217"/>
                  </a:cubicBezTo>
                  <a:cubicBezTo>
                    <a:pt x="144" y="310"/>
                    <a:pt x="278" y="364"/>
                    <a:pt x="365" y="317"/>
                  </a:cubicBezTo>
                  <a:cubicBezTo>
                    <a:pt x="469" y="260"/>
                    <a:pt x="469" y="260"/>
                    <a:pt x="469" y="260"/>
                  </a:cubicBezTo>
                  <a:cubicBezTo>
                    <a:pt x="479" y="255"/>
                    <a:pt x="490" y="258"/>
                    <a:pt x="496" y="267"/>
                  </a:cubicBezTo>
                  <a:cubicBezTo>
                    <a:pt x="560" y="364"/>
                    <a:pt x="560" y="364"/>
                    <a:pt x="560" y="364"/>
                  </a:cubicBezTo>
                  <a:cubicBezTo>
                    <a:pt x="574" y="379"/>
                    <a:pt x="587" y="422"/>
                    <a:pt x="600" y="462"/>
                  </a:cubicBezTo>
                  <a:cubicBezTo>
                    <a:pt x="519" y="763"/>
                    <a:pt x="519" y="763"/>
                    <a:pt x="519" y="763"/>
                  </a:cubicBezTo>
                  <a:cubicBezTo>
                    <a:pt x="487" y="865"/>
                    <a:pt x="415" y="942"/>
                    <a:pt x="328" y="1004"/>
                  </a:cubicBezTo>
                  <a:cubicBezTo>
                    <a:pt x="51" y="1199"/>
                    <a:pt x="51" y="1199"/>
                    <a:pt x="51" y="1199"/>
                  </a:cubicBezTo>
                  <a:cubicBezTo>
                    <a:pt x="0" y="1269"/>
                    <a:pt x="0" y="1269"/>
                    <a:pt x="0" y="1269"/>
                  </a:cubicBezTo>
                  <a:cubicBezTo>
                    <a:pt x="0" y="1551"/>
                    <a:pt x="0" y="1551"/>
                    <a:pt x="0" y="1551"/>
                  </a:cubicBezTo>
                  <a:cubicBezTo>
                    <a:pt x="0" y="1563"/>
                    <a:pt x="9" y="1572"/>
                    <a:pt x="21" y="1572"/>
                  </a:cubicBezTo>
                  <a:cubicBezTo>
                    <a:pt x="663" y="1572"/>
                    <a:pt x="663" y="1572"/>
                    <a:pt x="663" y="1572"/>
                  </a:cubicBezTo>
                  <a:cubicBezTo>
                    <a:pt x="675" y="1572"/>
                    <a:pt x="684" y="1563"/>
                    <a:pt x="684" y="1551"/>
                  </a:cubicBezTo>
                  <a:cubicBezTo>
                    <a:pt x="684" y="1015"/>
                    <a:pt x="684" y="1015"/>
                    <a:pt x="684" y="1015"/>
                  </a:cubicBezTo>
                  <a:cubicBezTo>
                    <a:pt x="800" y="832"/>
                    <a:pt x="800" y="832"/>
                    <a:pt x="800" y="832"/>
                  </a:cubicBezTo>
                  <a:cubicBezTo>
                    <a:pt x="915" y="649"/>
                    <a:pt x="903" y="414"/>
                    <a:pt x="772" y="243"/>
                  </a:cubicBezTo>
                  <a:close/>
                </a:path>
              </a:pathLst>
            </a:custGeom>
            <a:solidFill>
              <a:srgbClr val="FCD5B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3" name="Google Shape;8113;p62"/>
            <p:cNvSpPr/>
            <p:nvPr/>
          </p:nvSpPr>
          <p:spPr>
            <a:xfrm>
              <a:off x="1282976" y="2963864"/>
              <a:ext cx="70830" cy="34313"/>
            </a:xfrm>
            <a:custGeom>
              <a:rect b="b" l="l" r="r" t="t"/>
              <a:pathLst>
                <a:path extrusionOk="0" h="245" w="503">
                  <a:moveTo>
                    <a:pt x="268" y="137"/>
                  </a:moveTo>
                  <a:cubicBezTo>
                    <a:pt x="372" y="80"/>
                    <a:pt x="372" y="80"/>
                    <a:pt x="372" y="80"/>
                  </a:cubicBezTo>
                  <a:cubicBezTo>
                    <a:pt x="382" y="75"/>
                    <a:pt x="393" y="78"/>
                    <a:pt x="399" y="87"/>
                  </a:cubicBezTo>
                  <a:cubicBezTo>
                    <a:pt x="503" y="245"/>
                    <a:pt x="503" y="245"/>
                    <a:pt x="503" y="245"/>
                  </a:cubicBezTo>
                  <a:cubicBezTo>
                    <a:pt x="503" y="197"/>
                    <a:pt x="489" y="149"/>
                    <a:pt x="463" y="109"/>
                  </a:cubicBezTo>
                  <a:cubicBezTo>
                    <a:pt x="399" y="13"/>
                    <a:pt x="399" y="13"/>
                    <a:pt x="399" y="13"/>
                  </a:cubicBezTo>
                  <a:cubicBezTo>
                    <a:pt x="393" y="4"/>
                    <a:pt x="382" y="1"/>
                    <a:pt x="372" y="6"/>
                  </a:cubicBezTo>
                  <a:cubicBezTo>
                    <a:pt x="268" y="62"/>
                    <a:pt x="268" y="62"/>
                    <a:pt x="268" y="62"/>
                  </a:cubicBezTo>
                  <a:cubicBezTo>
                    <a:pt x="181" y="110"/>
                    <a:pt x="73" y="82"/>
                    <a:pt x="19" y="0"/>
                  </a:cubicBezTo>
                  <a:cubicBezTo>
                    <a:pt x="4" y="17"/>
                    <a:pt x="0" y="42"/>
                    <a:pt x="12" y="63"/>
                  </a:cubicBezTo>
                  <a:cubicBezTo>
                    <a:pt x="63" y="154"/>
                    <a:pt x="177" y="186"/>
                    <a:pt x="268" y="137"/>
                  </a:cubicBezTo>
                  <a:close/>
                </a:path>
              </a:pathLst>
            </a:custGeom>
            <a:solidFill>
              <a:srgbClr val="F9C6A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4" name="Google Shape;8114;p62"/>
            <p:cNvSpPr/>
            <p:nvPr/>
          </p:nvSpPr>
          <p:spPr>
            <a:xfrm>
              <a:off x="1269124" y="2998177"/>
              <a:ext cx="84681" cy="113644"/>
            </a:xfrm>
            <a:custGeom>
              <a:rect b="b" l="l" r="r" t="t"/>
              <a:pathLst>
                <a:path extrusionOk="0" h="807" w="600">
                  <a:moveTo>
                    <a:pt x="344" y="564"/>
                  </a:moveTo>
                  <a:cubicBezTo>
                    <a:pt x="432" y="502"/>
                    <a:pt x="496" y="413"/>
                    <a:pt x="527" y="311"/>
                  </a:cubicBezTo>
                  <a:cubicBezTo>
                    <a:pt x="600" y="0"/>
                    <a:pt x="600" y="0"/>
                    <a:pt x="600" y="0"/>
                  </a:cubicBezTo>
                  <a:cubicBezTo>
                    <a:pt x="527" y="237"/>
                    <a:pt x="527" y="237"/>
                    <a:pt x="527" y="237"/>
                  </a:cubicBezTo>
                  <a:cubicBezTo>
                    <a:pt x="496" y="339"/>
                    <a:pt x="432" y="428"/>
                    <a:pt x="344" y="489"/>
                  </a:cubicBezTo>
                  <a:cubicBezTo>
                    <a:pt x="0" y="732"/>
                    <a:pt x="0" y="732"/>
                    <a:pt x="0" y="732"/>
                  </a:cubicBezTo>
                  <a:cubicBezTo>
                    <a:pt x="0" y="733"/>
                    <a:pt x="0" y="733"/>
                    <a:pt x="0" y="733"/>
                  </a:cubicBezTo>
                  <a:cubicBezTo>
                    <a:pt x="0" y="807"/>
                    <a:pt x="0" y="807"/>
                    <a:pt x="0" y="807"/>
                  </a:cubicBezTo>
                  <a:lnTo>
                    <a:pt x="344" y="564"/>
                  </a:lnTo>
                  <a:close/>
                </a:path>
              </a:pathLst>
            </a:custGeom>
            <a:solidFill>
              <a:srgbClr val="F9C6A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5" name="Google Shape;8115;p62"/>
            <p:cNvSpPr/>
            <p:nvPr/>
          </p:nvSpPr>
          <p:spPr>
            <a:xfrm>
              <a:off x="1219701" y="2900904"/>
              <a:ext cx="55090" cy="37776"/>
            </a:xfrm>
            <a:custGeom>
              <a:rect b="b" l="l" r="r" t="t"/>
              <a:pathLst>
                <a:path extrusionOk="0" h="270" w="392">
                  <a:moveTo>
                    <a:pt x="268" y="181"/>
                  </a:moveTo>
                  <a:cubicBezTo>
                    <a:pt x="107" y="109"/>
                    <a:pt x="107" y="109"/>
                    <a:pt x="107" y="109"/>
                  </a:cubicBezTo>
                  <a:cubicBezTo>
                    <a:pt x="64" y="89"/>
                    <a:pt x="40" y="45"/>
                    <a:pt x="44" y="0"/>
                  </a:cubicBezTo>
                  <a:cubicBezTo>
                    <a:pt x="36" y="8"/>
                    <a:pt x="30" y="18"/>
                    <a:pt x="25" y="29"/>
                  </a:cubicBezTo>
                  <a:cubicBezTo>
                    <a:pt x="0" y="84"/>
                    <a:pt x="24" y="148"/>
                    <a:pt x="79" y="173"/>
                  </a:cubicBezTo>
                  <a:cubicBezTo>
                    <a:pt x="131" y="255"/>
                    <a:pt x="131" y="255"/>
                    <a:pt x="131" y="255"/>
                  </a:cubicBezTo>
                  <a:cubicBezTo>
                    <a:pt x="239" y="245"/>
                    <a:pt x="239" y="245"/>
                    <a:pt x="239" y="245"/>
                  </a:cubicBezTo>
                  <a:cubicBezTo>
                    <a:pt x="294" y="270"/>
                    <a:pt x="358" y="246"/>
                    <a:pt x="383" y="191"/>
                  </a:cubicBezTo>
                  <a:cubicBezTo>
                    <a:pt x="388" y="180"/>
                    <a:pt x="391" y="168"/>
                    <a:pt x="392" y="156"/>
                  </a:cubicBezTo>
                  <a:cubicBezTo>
                    <a:pt x="361" y="190"/>
                    <a:pt x="311" y="201"/>
                    <a:pt x="268" y="181"/>
                  </a:cubicBezTo>
                  <a:close/>
                </a:path>
              </a:pathLst>
            </a:custGeom>
            <a:solidFill>
              <a:srgbClr val="F9C6A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6" name="Google Shape;8116;p62"/>
            <p:cNvSpPr/>
            <p:nvPr/>
          </p:nvSpPr>
          <p:spPr>
            <a:xfrm>
              <a:off x="1210257" y="2922310"/>
              <a:ext cx="52572" cy="38721"/>
            </a:xfrm>
            <a:custGeom>
              <a:rect b="b" l="l" r="r" t="t"/>
              <a:pathLst>
                <a:path extrusionOk="0" h="275" w="374">
                  <a:moveTo>
                    <a:pt x="72" y="183"/>
                  </a:moveTo>
                  <a:cubicBezTo>
                    <a:pt x="233" y="255"/>
                    <a:pt x="233" y="255"/>
                    <a:pt x="233" y="255"/>
                  </a:cubicBezTo>
                  <a:cubicBezTo>
                    <a:pt x="276" y="275"/>
                    <a:pt x="342" y="261"/>
                    <a:pt x="370" y="201"/>
                  </a:cubicBezTo>
                  <a:cubicBezTo>
                    <a:pt x="374" y="156"/>
                    <a:pt x="349" y="112"/>
                    <a:pt x="306" y="92"/>
                  </a:cubicBezTo>
                  <a:cubicBezTo>
                    <a:pt x="146" y="20"/>
                    <a:pt x="146" y="20"/>
                    <a:pt x="146" y="20"/>
                  </a:cubicBezTo>
                  <a:cubicBezTo>
                    <a:pt x="102" y="0"/>
                    <a:pt x="52" y="12"/>
                    <a:pt x="21" y="45"/>
                  </a:cubicBezTo>
                  <a:cubicBezTo>
                    <a:pt x="0" y="102"/>
                    <a:pt x="29" y="163"/>
                    <a:pt x="72" y="183"/>
                  </a:cubicBezTo>
                  <a:close/>
                </a:path>
              </a:pathLst>
            </a:custGeom>
            <a:solidFill>
              <a:srgbClr val="FCD5B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7" name="Google Shape;8117;p62"/>
            <p:cNvSpPr/>
            <p:nvPr/>
          </p:nvSpPr>
          <p:spPr>
            <a:xfrm>
              <a:off x="1207109" y="2928606"/>
              <a:ext cx="55091" cy="38091"/>
            </a:xfrm>
            <a:custGeom>
              <a:rect b="b" l="l" r="r" t="t"/>
              <a:pathLst>
                <a:path extrusionOk="0" h="270" w="393">
                  <a:moveTo>
                    <a:pt x="268" y="181"/>
                  </a:moveTo>
                  <a:cubicBezTo>
                    <a:pt x="108" y="108"/>
                    <a:pt x="108" y="108"/>
                    <a:pt x="108" y="108"/>
                  </a:cubicBezTo>
                  <a:cubicBezTo>
                    <a:pt x="65" y="89"/>
                    <a:pt x="40" y="45"/>
                    <a:pt x="44" y="0"/>
                  </a:cubicBezTo>
                  <a:cubicBezTo>
                    <a:pt x="37" y="8"/>
                    <a:pt x="30" y="18"/>
                    <a:pt x="25" y="29"/>
                  </a:cubicBezTo>
                  <a:cubicBezTo>
                    <a:pt x="0" y="84"/>
                    <a:pt x="25" y="148"/>
                    <a:pt x="79" y="173"/>
                  </a:cubicBezTo>
                  <a:cubicBezTo>
                    <a:pt x="133" y="249"/>
                    <a:pt x="133" y="249"/>
                    <a:pt x="133" y="249"/>
                  </a:cubicBezTo>
                  <a:cubicBezTo>
                    <a:pt x="240" y="245"/>
                    <a:pt x="240" y="245"/>
                    <a:pt x="240" y="245"/>
                  </a:cubicBezTo>
                  <a:cubicBezTo>
                    <a:pt x="294" y="270"/>
                    <a:pt x="359" y="246"/>
                    <a:pt x="383" y="191"/>
                  </a:cubicBezTo>
                  <a:cubicBezTo>
                    <a:pt x="389" y="180"/>
                    <a:pt x="392" y="168"/>
                    <a:pt x="393" y="156"/>
                  </a:cubicBezTo>
                  <a:cubicBezTo>
                    <a:pt x="362" y="189"/>
                    <a:pt x="312" y="201"/>
                    <a:pt x="268" y="181"/>
                  </a:cubicBezTo>
                  <a:close/>
                </a:path>
              </a:pathLst>
            </a:custGeom>
            <a:solidFill>
              <a:srgbClr val="F9C6A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8" name="Google Shape;8118;p62"/>
            <p:cNvSpPr/>
            <p:nvPr/>
          </p:nvSpPr>
          <p:spPr>
            <a:xfrm>
              <a:off x="1197665" y="2950328"/>
              <a:ext cx="52572" cy="38721"/>
            </a:xfrm>
            <a:custGeom>
              <a:rect b="b" l="l" r="r" t="t"/>
              <a:pathLst>
                <a:path extrusionOk="0" h="275" w="373">
                  <a:moveTo>
                    <a:pt x="65" y="182"/>
                  </a:moveTo>
                  <a:cubicBezTo>
                    <a:pt x="226" y="255"/>
                    <a:pt x="226" y="255"/>
                    <a:pt x="226" y="255"/>
                  </a:cubicBezTo>
                  <a:cubicBezTo>
                    <a:pt x="269" y="275"/>
                    <a:pt x="338" y="260"/>
                    <a:pt x="369" y="201"/>
                  </a:cubicBezTo>
                  <a:cubicBezTo>
                    <a:pt x="373" y="156"/>
                    <a:pt x="349" y="112"/>
                    <a:pt x="306" y="92"/>
                  </a:cubicBezTo>
                  <a:cubicBezTo>
                    <a:pt x="145" y="20"/>
                    <a:pt x="145" y="20"/>
                    <a:pt x="145" y="20"/>
                  </a:cubicBezTo>
                  <a:cubicBezTo>
                    <a:pt x="102" y="0"/>
                    <a:pt x="52" y="11"/>
                    <a:pt x="21" y="45"/>
                  </a:cubicBezTo>
                  <a:cubicBezTo>
                    <a:pt x="0" y="102"/>
                    <a:pt x="22" y="163"/>
                    <a:pt x="65" y="182"/>
                  </a:cubicBezTo>
                  <a:close/>
                </a:path>
              </a:pathLst>
            </a:custGeom>
            <a:solidFill>
              <a:srgbClr val="FCD5B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9" name="Google Shape;8119;p62"/>
            <p:cNvSpPr/>
            <p:nvPr/>
          </p:nvSpPr>
          <p:spPr>
            <a:xfrm>
              <a:off x="1194516" y="2956624"/>
              <a:ext cx="55090" cy="38091"/>
            </a:xfrm>
            <a:custGeom>
              <a:rect b="b" l="l" r="r" t="t"/>
              <a:pathLst>
                <a:path extrusionOk="0" h="270" w="392">
                  <a:moveTo>
                    <a:pt x="268" y="181"/>
                  </a:moveTo>
                  <a:cubicBezTo>
                    <a:pt x="107" y="108"/>
                    <a:pt x="107" y="108"/>
                    <a:pt x="107" y="108"/>
                  </a:cubicBezTo>
                  <a:cubicBezTo>
                    <a:pt x="64" y="89"/>
                    <a:pt x="40" y="44"/>
                    <a:pt x="44" y="0"/>
                  </a:cubicBezTo>
                  <a:cubicBezTo>
                    <a:pt x="36" y="8"/>
                    <a:pt x="30" y="18"/>
                    <a:pt x="25" y="29"/>
                  </a:cubicBezTo>
                  <a:cubicBezTo>
                    <a:pt x="0" y="83"/>
                    <a:pt x="24" y="148"/>
                    <a:pt x="79" y="172"/>
                  </a:cubicBezTo>
                  <a:cubicBezTo>
                    <a:pt x="239" y="245"/>
                    <a:pt x="239" y="245"/>
                    <a:pt x="239" y="245"/>
                  </a:cubicBezTo>
                  <a:cubicBezTo>
                    <a:pt x="294" y="270"/>
                    <a:pt x="358" y="245"/>
                    <a:pt x="383" y="191"/>
                  </a:cubicBezTo>
                  <a:cubicBezTo>
                    <a:pt x="388" y="179"/>
                    <a:pt x="391" y="168"/>
                    <a:pt x="392" y="156"/>
                  </a:cubicBezTo>
                  <a:cubicBezTo>
                    <a:pt x="361" y="189"/>
                    <a:pt x="311" y="201"/>
                    <a:pt x="268" y="181"/>
                  </a:cubicBezTo>
                  <a:close/>
                </a:path>
              </a:pathLst>
            </a:custGeom>
            <a:solidFill>
              <a:srgbClr val="F9C6A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0" name="Google Shape;8120;p62"/>
            <p:cNvSpPr/>
            <p:nvPr/>
          </p:nvSpPr>
          <p:spPr>
            <a:xfrm>
              <a:off x="1219701" y="3057675"/>
              <a:ext cx="51313" cy="28332"/>
            </a:xfrm>
            <a:custGeom>
              <a:rect b="b" l="l" r="r" t="t"/>
              <a:pathLst>
                <a:path extrusionOk="0" h="201" w="363">
                  <a:moveTo>
                    <a:pt x="178" y="92"/>
                  </a:moveTo>
                  <a:cubicBezTo>
                    <a:pt x="129" y="127"/>
                    <a:pt x="58" y="116"/>
                    <a:pt x="24" y="67"/>
                  </a:cubicBezTo>
                  <a:cubicBezTo>
                    <a:pt x="19" y="59"/>
                    <a:pt x="15" y="51"/>
                    <a:pt x="11" y="42"/>
                  </a:cubicBezTo>
                  <a:cubicBezTo>
                    <a:pt x="0" y="75"/>
                    <a:pt x="4" y="113"/>
                    <a:pt x="26" y="144"/>
                  </a:cubicBezTo>
                  <a:cubicBezTo>
                    <a:pt x="61" y="192"/>
                    <a:pt x="129" y="201"/>
                    <a:pt x="178" y="167"/>
                  </a:cubicBezTo>
                  <a:cubicBezTo>
                    <a:pt x="363" y="37"/>
                    <a:pt x="363" y="37"/>
                    <a:pt x="363" y="37"/>
                  </a:cubicBezTo>
                  <a:cubicBezTo>
                    <a:pt x="347" y="8"/>
                    <a:pt x="309" y="0"/>
                    <a:pt x="283" y="18"/>
                  </a:cubicBezTo>
                  <a:lnTo>
                    <a:pt x="178" y="92"/>
                  </a:lnTo>
                  <a:close/>
                </a:path>
              </a:pathLst>
            </a:custGeom>
            <a:solidFill>
              <a:srgbClr val="7954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1" name="Google Shape;8121;p62"/>
            <p:cNvSpPr/>
            <p:nvPr/>
          </p:nvSpPr>
          <p:spPr>
            <a:xfrm>
              <a:off x="1206479" y="3030602"/>
              <a:ext cx="49423" cy="27703"/>
            </a:xfrm>
            <a:custGeom>
              <a:rect b="b" l="l" r="r" t="t"/>
              <a:pathLst>
                <a:path extrusionOk="0" h="195" w="351">
                  <a:moveTo>
                    <a:pt x="176" y="86"/>
                  </a:moveTo>
                  <a:cubicBezTo>
                    <a:pt x="128" y="120"/>
                    <a:pt x="60" y="109"/>
                    <a:pt x="25" y="60"/>
                  </a:cubicBezTo>
                  <a:cubicBezTo>
                    <a:pt x="20" y="52"/>
                    <a:pt x="15" y="43"/>
                    <a:pt x="12" y="34"/>
                  </a:cubicBezTo>
                  <a:cubicBezTo>
                    <a:pt x="0" y="67"/>
                    <a:pt x="4" y="104"/>
                    <a:pt x="25" y="134"/>
                  </a:cubicBezTo>
                  <a:cubicBezTo>
                    <a:pt x="60" y="183"/>
                    <a:pt x="128" y="195"/>
                    <a:pt x="176" y="160"/>
                  </a:cubicBezTo>
                  <a:cubicBezTo>
                    <a:pt x="351" y="37"/>
                    <a:pt x="351" y="37"/>
                    <a:pt x="351" y="37"/>
                  </a:cubicBezTo>
                  <a:cubicBezTo>
                    <a:pt x="335" y="9"/>
                    <a:pt x="298" y="0"/>
                    <a:pt x="271" y="19"/>
                  </a:cubicBezTo>
                  <a:lnTo>
                    <a:pt x="176" y="86"/>
                  </a:lnTo>
                  <a:close/>
                </a:path>
              </a:pathLst>
            </a:custGeom>
            <a:solidFill>
              <a:srgbClr val="7954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2" name="Google Shape;8122;p62"/>
            <p:cNvSpPr/>
            <p:nvPr/>
          </p:nvSpPr>
          <p:spPr>
            <a:xfrm>
              <a:off x="1192942" y="3004473"/>
              <a:ext cx="47850" cy="25499"/>
            </a:xfrm>
            <a:custGeom>
              <a:rect b="b" l="l" r="r" t="t"/>
              <a:pathLst>
                <a:path extrusionOk="0" h="180" w="339">
                  <a:moveTo>
                    <a:pt x="177" y="73"/>
                  </a:moveTo>
                  <a:cubicBezTo>
                    <a:pt x="128" y="107"/>
                    <a:pt x="60" y="96"/>
                    <a:pt x="26" y="47"/>
                  </a:cubicBezTo>
                  <a:cubicBezTo>
                    <a:pt x="20" y="39"/>
                    <a:pt x="16" y="30"/>
                    <a:pt x="12" y="21"/>
                  </a:cubicBezTo>
                  <a:cubicBezTo>
                    <a:pt x="0" y="54"/>
                    <a:pt x="5" y="92"/>
                    <a:pt x="27" y="123"/>
                  </a:cubicBezTo>
                  <a:cubicBezTo>
                    <a:pt x="62" y="171"/>
                    <a:pt x="130" y="180"/>
                    <a:pt x="179" y="146"/>
                  </a:cubicBezTo>
                  <a:cubicBezTo>
                    <a:pt x="339" y="33"/>
                    <a:pt x="339" y="33"/>
                    <a:pt x="339" y="33"/>
                  </a:cubicBezTo>
                  <a:cubicBezTo>
                    <a:pt x="319" y="6"/>
                    <a:pt x="281" y="0"/>
                    <a:pt x="254" y="19"/>
                  </a:cubicBezTo>
                  <a:lnTo>
                    <a:pt x="177" y="73"/>
                  </a:lnTo>
                  <a:close/>
                </a:path>
              </a:pathLst>
            </a:custGeom>
            <a:solidFill>
              <a:srgbClr val="79545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23" name="Google Shape;8123;p62"/>
          <p:cNvGrpSpPr/>
          <p:nvPr/>
        </p:nvGrpSpPr>
        <p:grpSpPr>
          <a:xfrm>
            <a:off x="1590918" y="2862553"/>
            <a:ext cx="290248" cy="285813"/>
            <a:chOff x="1590918" y="2862553"/>
            <a:chExt cx="290248" cy="285813"/>
          </a:xfrm>
        </p:grpSpPr>
        <p:sp>
          <p:nvSpPr>
            <p:cNvPr id="8124" name="Google Shape;8124;p62"/>
            <p:cNvSpPr/>
            <p:nvPr/>
          </p:nvSpPr>
          <p:spPr>
            <a:xfrm>
              <a:off x="1590918" y="2932580"/>
              <a:ext cx="261412" cy="183467"/>
            </a:xfrm>
            <a:custGeom>
              <a:rect b="b" l="l" r="r" t="t"/>
              <a:pathLst>
                <a:path extrusionOk="0" h="1294" w="1846">
                  <a:moveTo>
                    <a:pt x="1846" y="0"/>
                  </a:moveTo>
                  <a:cubicBezTo>
                    <a:pt x="1846" y="1164"/>
                    <a:pt x="1846" y="1164"/>
                    <a:pt x="1846" y="1164"/>
                  </a:cubicBezTo>
                  <a:cubicBezTo>
                    <a:pt x="1846" y="1235"/>
                    <a:pt x="1788" y="1294"/>
                    <a:pt x="1717" y="1294"/>
                  </a:cubicBezTo>
                  <a:cubicBezTo>
                    <a:pt x="129" y="1294"/>
                    <a:pt x="129" y="1294"/>
                    <a:pt x="129" y="1294"/>
                  </a:cubicBezTo>
                  <a:cubicBezTo>
                    <a:pt x="58" y="1294"/>
                    <a:pt x="0" y="1235"/>
                    <a:pt x="0" y="1164"/>
                  </a:cubicBezTo>
                  <a:cubicBezTo>
                    <a:pt x="0" y="0"/>
                    <a:pt x="0" y="0"/>
                    <a:pt x="0" y="0"/>
                  </a:cubicBezTo>
                  <a:lnTo>
                    <a:pt x="1846" y="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5" name="Google Shape;8125;p62"/>
            <p:cNvSpPr/>
            <p:nvPr/>
          </p:nvSpPr>
          <p:spPr>
            <a:xfrm>
              <a:off x="1817160" y="2932580"/>
              <a:ext cx="35172" cy="183467"/>
            </a:xfrm>
            <a:custGeom>
              <a:rect b="b" l="l" r="r" t="t"/>
              <a:pathLst>
                <a:path extrusionOk="0" h="1294" w="249">
                  <a:moveTo>
                    <a:pt x="249" y="0"/>
                  </a:moveTo>
                  <a:cubicBezTo>
                    <a:pt x="249" y="1164"/>
                    <a:pt x="249" y="1164"/>
                    <a:pt x="249" y="1164"/>
                  </a:cubicBezTo>
                  <a:cubicBezTo>
                    <a:pt x="249" y="1235"/>
                    <a:pt x="191" y="1294"/>
                    <a:pt x="120" y="1294"/>
                  </a:cubicBezTo>
                  <a:cubicBezTo>
                    <a:pt x="0" y="1294"/>
                    <a:pt x="0" y="1294"/>
                    <a:pt x="0" y="1294"/>
                  </a:cubicBezTo>
                  <a:cubicBezTo>
                    <a:pt x="71" y="1294"/>
                    <a:pt x="129" y="1235"/>
                    <a:pt x="129" y="1164"/>
                  </a:cubicBezTo>
                  <a:cubicBezTo>
                    <a:pt x="129" y="0"/>
                    <a:pt x="129" y="0"/>
                    <a:pt x="129" y="0"/>
                  </a:cubicBezTo>
                  <a:lnTo>
                    <a:pt x="249"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6" name="Google Shape;8126;p62"/>
            <p:cNvSpPr/>
            <p:nvPr/>
          </p:nvSpPr>
          <p:spPr>
            <a:xfrm>
              <a:off x="1590918" y="2886635"/>
              <a:ext cx="261412" cy="48797"/>
            </a:xfrm>
            <a:custGeom>
              <a:rect b="b" l="l" r="r" t="t"/>
              <a:pathLst>
                <a:path extrusionOk="0" h="344" w="1846">
                  <a:moveTo>
                    <a:pt x="142" y="0"/>
                  </a:moveTo>
                  <a:cubicBezTo>
                    <a:pt x="1704" y="0"/>
                    <a:pt x="1704" y="0"/>
                    <a:pt x="1704" y="0"/>
                  </a:cubicBezTo>
                  <a:cubicBezTo>
                    <a:pt x="1782" y="0"/>
                    <a:pt x="1846" y="64"/>
                    <a:pt x="1846" y="142"/>
                  </a:cubicBezTo>
                  <a:cubicBezTo>
                    <a:pt x="1846" y="344"/>
                    <a:pt x="1846" y="344"/>
                    <a:pt x="1846" y="344"/>
                  </a:cubicBezTo>
                  <a:cubicBezTo>
                    <a:pt x="0" y="344"/>
                    <a:pt x="0" y="344"/>
                    <a:pt x="0" y="344"/>
                  </a:cubicBezTo>
                  <a:cubicBezTo>
                    <a:pt x="0" y="142"/>
                    <a:pt x="0" y="142"/>
                    <a:pt x="0" y="142"/>
                  </a:cubicBezTo>
                  <a:cubicBezTo>
                    <a:pt x="0" y="64"/>
                    <a:pt x="64" y="0"/>
                    <a:pt x="142"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7" name="Google Shape;8127;p62"/>
            <p:cNvSpPr/>
            <p:nvPr/>
          </p:nvSpPr>
          <p:spPr>
            <a:xfrm>
              <a:off x="1815259" y="2886635"/>
              <a:ext cx="37073" cy="48797"/>
            </a:xfrm>
            <a:custGeom>
              <a:rect b="b" l="l" r="r" t="t"/>
              <a:pathLst>
                <a:path extrusionOk="0" h="344" w="262">
                  <a:moveTo>
                    <a:pt x="0" y="0"/>
                  </a:moveTo>
                  <a:cubicBezTo>
                    <a:pt x="120" y="0"/>
                    <a:pt x="120" y="0"/>
                    <a:pt x="120" y="0"/>
                  </a:cubicBezTo>
                  <a:cubicBezTo>
                    <a:pt x="198" y="0"/>
                    <a:pt x="262" y="64"/>
                    <a:pt x="262" y="142"/>
                  </a:cubicBezTo>
                  <a:cubicBezTo>
                    <a:pt x="262" y="344"/>
                    <a:pt x="262" y="344"/>
                    <a:pt x="262" y="344"/>
                  </a:cubicBezTo>
                  <a:cubicBezTo>
                    <a:pt x="142" y="344"/>
                    <a:pt x="142" y="344"/>
                    <a:pt x="142" y="344"/>
                  </a:cubicBezTo>
                  <a:cubicBezTo>
                    <a:pt x="142" y="142"/>
                    <a:pt x="142" y="142"/>
                    <a:pt x="142" y="142"/>
                  </a:cubicBezTo>
                  <a:cubicBezTo>
                    <a:pt x="142" y="64"/>
                    <a:pt x="78" y="0"/>
                    <a:pt x="0" y="0"/>
                  </a:cubicBezTo>
                  <a:close/>
                </a:path>
              </a:pathLst>
            </a:custGeom>
            <a:solidFill>
              <a:srgbClr val="513259">
                <a:alpha val="575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8" name="Google Shape;8128;p62"/>
            <p:cNvSpPr/>
            <p:nvPr/>
          </p:nvSpPr>
          <p:spPr>
            <a:xfrm>
              <a:off x="1620387" y="2862553"/>
              <a:ext cx="202793" cy="47846"/>
            </a:xfrm>
            <a:custGeom>
              <a:rect b="b" l="l" r="r" t="t"/>
              <a:pathLst>
                <a:path extrusionOk="0" h="337" w="1432">
                  <a:moveTo>
                    <a:pt x="71" y="0"/>
                  </a:moveTo>
                  <a:cubicBezTo>
                    <a:pt x="111" y="0"/>
                    <a:pt x="143" y="32"/>
                    <a:pt x="143" y="71"/>
                  </a:cubicBezTo>
                  <a:cubicBezTo>
                    <a:pt x="143" y="265"/>
                    <a:pt x="143" y="265"/>
                    <a:pt x="143" y="265"/>
                  </a:cubicBezTo>
                  <a:cubicBezTo>
                    <a:pt x="143" y="304"/>
                    <a:pt x="111" y="337"/>
                    <a:pt x="71" y="337"/>
                  </a:cubicBezTo>
                  <a:cubicBezTo>
                    <a:pt x="32" y="337"/>
                    <a:pt x="0" y="304"/>
                    <a:pt x="0" y="265"/>
                  </a:cubicBezTo>
                  <a:cubicBezTo>
                    <a:pt x="0" y="71"/>
                    <a:pt x="0" y="71"/>
                    <a:pt x="0" y="71"/>
                  </a:cubicBezTo>
                  <a:cubicBezTo>
                    <a:pt x="0" y="32"/>
                    <a:pt x="32" y="0"/>
                    <a:pt x="71" y="0"/>
                  </a:cubicBezTo>
                  <a:close/>
                  <a:moveTo>
                    <a:pt x="501" y="0"/>
                  </a:moveTo>
                  <a:cubicBezTo>
                    <a:pt x="540" y="0"/>
                    <a:pt x="573" y="32"/>
                    <a:pt x="573" y="71"/>
                  </a:cubicBezTo>
                  <a:cubicBezTo>
                    <a:pt x="573" y="265"/>
                    <a:pt x="573" y="265"/>
                    <a:pt x="573" y="265"/>
                  </a:cubicBezTo>
                  <a:cubicBezTo>
                    <a:pt x="573" y="304"/>
                    <a:pt x="540" y="337"/>
                    <a:pt x="501" y="337"/>
                  </a:cubicBezTo>
                  <a:cubicBezTo>
                    <a:pt x="462" y="337"/>
                    <a:pt x="430" y="304"/>
                    <a:pt x="430" y="265"/>
                  </a:cubicBezTo>
                  <a:cubicBezTo>
                    <a:pt x="430" y="71"/>
                    <a:pt x="430" y="71"/>
                    <a:pt x="430" y="71"/>
                  </a:cubicBezTo>
                  <a:cubicBezTo>
                    <a:pt x="430" y="32"/>
                    <a:pt x="462" y="0"/>
                    <a:pt x="501" y="0"/>
                  </a:cubicBezTo>
                  <a:close/>
                  <a:moveTo>
                    <a:pt x="931" y="0"/>
                  </a:moveTo>
                  <a:cubicBezTo>
                    <a:pt x="970" y="0"/>
                    <a:pt x="1002" y="32"/>
                    <a:pt x="1002" y="71"/>
                  </a:cubicBezTo>
                  <a:cubicBezTo>
                    <a:pt x="1002" y="265"/>
                    <a:pt x="1002" y="265"/>
                    <a:pt x="1002" y="265"/>
                  </a:cubicBezTo>
                  <a:cubicBezTo>
                    <a:pt x="1002" y="304"/>
                    <a:pt x="970" y="337"/>
                    <a:pt x="931" y="337"/>
                  </a:cubicBezTo>
                  <a:cubicBezTo>
                    <a:pt x="892" y="337"/>
                    <a:pt x="860" y="304"/>
                    <a:pt x="860" y="265"/>
                  </a:cubicBezTo>
                  <a:cubicBezTo>
                    <a:pt x="860" y="71"/>
                    <a:pt x="860" y="71"/>
                    <a:pt x="860" y="71"/>
                  </a:cubicBezTo>
                  <a:cubicBezTo>
                    <a:pt x="860" y="32"/>
                    <a:pt x="892" y="0"/>
                    <a:pt x="931" y="0"/>
                  </a:cubicBezTo>
                  <a:close/>
                  <a:moveTo>
                    <a:pt x="1361" y="0"/>
                  </a:moveTo>
                  <a:cubicBezTo>
                    <a:pt x="1400" y="0"/>
                    <a:pt x="1432" y="33"/>
                    <a:pt x="1432" y="72"/>
                  </a:cubicBezTo>
                  <a:cubicBezTo>
                    <a:pt x="1432" y="266"/>
                    <a:pt x="1432" y="266"/>
                    <a:pt x="1432" y="266"/>
                  </a:cubicBezTo>
                  <a:cubicBezTo>
                    <a:pt x="1432" y="305"/>
                    <a:pt x="1400" y="337"/>
                    <a:pt x="1361" y="337"/>
                  </a:cubicBezTo>
                  <a:cubicBezTo>
                    <a:pt x="1321" y="337"/>
                    <a:pt x="1289" y="305"/>
                    <a:pt x="1289" y="266"/>
                  </a:cubicBezTo>
                  <a:cubicBezTo>
                    <a:pt x="1289" y="72"/>
                    <a:pt x="1289" y="72"/>
                    <a:pt x="1289" y="72"/>
                  </a:cubicBezTo>
                  <a:cubicBezTo>
                    <a:pt x="1289" y="33"/>
                    <a:pt x="1321" y="0"/>
                    <a:pt x="1361"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9" name="Google Shape;8129;p62"/>
            <p:cNvSpPr/>
            <p:nvPr/>
          </p:nvSpPr>
          <p:spPr>
            <a:xfrm>
              <a:off x="1618169" y="2962682"/>
              <a:ext cx="207228" cy="125796"/>
            </a:xfrm>
            <a:custGeom>
              <a:rect b="b" l="l" r="r" t="t"/>
              <a:pathLst>
                <a:path extrusionOk="0" h="888" w="1461">
                  <a:moveTo>
                    <a:pt x="23" y="523"/>
                  </a:moveTo>
                  <a:cubicBezTo>
                    <a:pt x="340" y="523"/>
                    <a:pt x="340" y="523"/>
                    <a:pt x="340" y="523"/>
                  </a:cubicBezTo>
                  <a:cubicBezTo>
                    <a:pt x="354" y="523"/>
                    <a:pt x="364" y="534"/>
                    <a:pt x="364" y="547"/>
                  </a:cubicBezTo>
                  <a:cubicBezTo>
                    <a:pt x="364" y="864"/>
                    <a:pt x="364" y="864"/>
                    <a:pt x="364" y="864"/>
                  </a:cubicBezTo>
                  <a:cubicBezTo>
                    <a:pt x="364" y="877"/>
                    <a:pt x="354" y="888"/>
                    <a:pt x="340" y="888"/>
                  </a:cubicBezTo>
                  <a:cubicBezTo>
                    <a:pt x="23" y="888"/>
                    <a:pt x="23" y="888"/>
                    <a:pt x="23" y="888"/>
                  </a:cubicBezTo>
                  <a:cubicBezTo>
                    <a:pt x="10" y="888"/>
                    <a:pt x="0" y="877"/>
                    <a:pt x="0" y="864"/>
                  </a:cubicBezTo>
                  <a:cubicBezTo>
                    <a:pt x="0" y="547"/>
                    <a:pt x="0" y="547"/>
                    <a:pt x="0" y="547"/>
                  </a:cubicBezTo>
                  <a:cubicBezTo>
                    <a:pt x="0" y="534"/>
                    <a:pt x="10" y="523"/>
                    <a:pt x="23" y="523"/>
                  </a:cubicBezTo>
                  <a:close/>
                  <a:moveTo>
                    <a:pt x="23" y="0"/>
                  </a:moveTo>
                  <a:cubicBezTo>
                    <a:pt x="340" y="0"/>
                    <a:pt x="340" y="0"/>
                    <a:pt x="340" y="0"/>
                  </a:cubicBezTo>
                  <a:cubicBezTo>
                    <a:pt x="354" y="0"/>
                    <a:pt x="364" y="11"/>
                    <a:pt x="364" y="24"/>
                  </a:cubicBezTo>
                  <a:cubicBezTo>
                    <a:pt x="364" y="341"/>
                    <a:pt x="364" y="341"/>
                    <a:pt x="364" y="341"/>
                  </a:cubicBezTo>
                  <a:cubicBezTo>
                    <a:pt x="364" y="355"/>
                    <a:pt x="354" y="365"/>
                    <a:pt x="340" y="365"/>
                  </a:cubicBezTo>
                  <a:cubicBezTo>
                    <a:pt x="23" y="365"/>
                    <a:pt x="23" y="365"/>
                    <a:pt x="23" y="365"/>
                  </a:cubicBezTo>
                  <a:cubicBezTo>
                    <a:pt x="10" y="365"/>
                    <a:pt x="0" y="355"/>
                    <a:pt x="0" y="341"/>
                  </a:cubicBezTo>
                  <a:cubicBezTo>
                    <a:pt x="0" y="24"/>
                    <a:pt x="0" y="24"/>
                    <a:pt x="0" y="24"/>
                  </a:cubicBezTo>
                  <a:cubicBezTo>
                    <a:pt x="0" y="11"/>
                    <a:pt x="10" y="0"/>
                    <a:pt x="23" y="0"/>
                  </a:cubicBezTo>
                  <a:close/>
                  <a:moveTo>
                    <a:pt x="572" y="0"/>
                  </a:moveTo>
                  <a:cubicBezTo>
                    <a:pt x="888" y="0"/>
                    <a:pt x="888" y="0"/>
                    <a:pt x="888" y="0"/>
                  </a:cubicBezTo>
                  <a:cubicBezTo>
                    <a:pt x="902" y="0"/>
                    <a:pt x="913" y="11"/>
                    <a:pt x="913" y="24"/>
                  </a:cubicBezTo>
                  <a:cubicBezTo>
                    <a:pt x="913" y="341"/>
                    <a:pt x="913" y="341"/>
                    <a:pt x="913" y="341"/>
                  </a:cubicBezTo>
                  <a:cubicBezTo>
                    <a:pt x="913" y="355"/>
                    <a:pt x="902" y="365"/>
                    <a:pt x="888" y="365"/>
                  </a:cubicBezTo>
                  <a:cubicBezTo>
                    <a:pt x="572" y="365"/>
                    <a:pt x="572" y="365"/>
                    <a:pt x="572" y="365"/>
                  </a:cubicBezTo>
                  <a:cubicBezTo>
                    <a:pt x="558" y="365"/>
                    <a:pt x="548" y="355"/>
                    <a:pt x="548" y="341"/>
                  </a:cubicBezTo>
                  <a:cubicBezTo>
                    <a:pt x="548" y="24"/>
                    <a:pt x="548" y="24"/>
                    <a:pt x="548" y="24"/>
                  </a:cubicBezTo>
                  <a:cubicBezTo>
                    <a:pt x="548" y="11"/>
                    <a:pt x="558" y="0"/>
                    <a:pt x="572" y="0"/>
                  </a:cubicBezTo>
                  <a:close/>
                  <a:moveTo>
                    <a:pt x="1120" y="0"/>
                  </a:moveTo>
                  <a:cubicBezTo>
                    <a:pt x="1436" y="0"/>
                    <a:pt x="1436" y="0"/>
                    <a:pt x="1436" y="0"/>
                  </a:cubicBezTo>
                  <a:cubicBezTo>
                    <a:pt x="1450" y="0"/>
                    <a:pt x="1461" y="11"/>
                    <a:pt x="1461" y="24"/>
                  </a:cubicBezTo>
                  <a:cubicBezTo>
                    <a:pt x="1461" y="341"/>
                    <a:pt x="1461" y="341"/>
                    <a:pt x="1461" y="341"/>
                  </a:cubicBezTo>
                  <a:cubicBezTo>
                    <a:pt x="1461" y="355"/>
                    <a:pt x="1450" y="365"/>
                    <a:pt x="1436" y="365"/>
                  </a:cubicBezTo>
                  <a:cubicBezTo>
                    <a:pt x="1120" y="365"/>
                    <a:pt x="1120" y="365"/>
                    <a:pt x="1120" y="365"/>
                  </a:cubicBezTo>
                  <a:cubicBezTo>
                    <a:pt x="1106" y="365"/>
                    <a:pt x="1096" y="355"/>
                    <a:pt x="1096" y="341"/>
                  </a:cubicBezTo>
                  <a:cubicBezTo>
                    <a:pt x="1096" y="24"/>
                    <a:pt x="1096" y="24"/>
                    <a:pt x="1096" y="24"/>
                  </a:cubicBezTo>
                  <a:cubicBezTo>
                    <a:pt x="1096" y="11"/>
                    <a:pt x="1106" y="0"/>
                    <a:pt x="1120" y="0"/>
                  </a:cubicBezTo>
                  <a:close/>
                  <a:moveTo>
                    <a:pt x="572" y="523"/>
                  </a:moveTo>
                  <a:cubicBezTo>
                    <a:pt x="888" y="523"/>
                    <a:pt x="888" y="523"/>
                    <a:pt x="888" y="523"/>
                  </a:cubicBezTo>
                  <a:cubicBezTo>
                    <a:pt x="902" y="523"/>
                    <a:pt x="913" y="534"/>
                    <a:pt x="913" y="547"/>
                  </a:cubicBezTo>
                  <a:cubicBezTo>
                    <a:pt x="913" y="864"/>
                    <a:pt x="913" y="864"/>
                    <a:pt x="913" y="864"/>
                  </a:cubicBezTo>
                  <a:cubicBezTo>
                    <a:pt x="913" y="877"/>
                    <a:pt x="902" y="888"/>
                    <a:pt x="888" y="888"/>
                  </a:cubicBezTo>
                  <a:cubicBezTo>
                    <a:pt x="572" y="888"/>
                    <a:pt x="572" y="888"/>
                    <a:pt x="572" y="888"/>
                  </a:cubicBezTo>
                  <a:cubicBezTo>
                    <a:pt x="558" y="888"/>
                    <a:pt x="548" y="877"/>
                    <a:pt x="548" y="864"/>
                  </a:cubicBezTo>
                  <a:cubicBezTo>
                    <a:pt x="548" y="547"/>
                    <a:pt x="548" y="547"/>
                    <a:pt x="548" y="547"/>
                  </a:cubicBezTo>
                  <a:cubicBezTo>
                    <a:pt x="548" y="534"/>
                    <a:pt x="558" y="523"/>
                    <a:pt x="572" y="52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0" name="Google Shape;8130;p62"/>
            <p:cNvSpPr/>
            <p:nvPr/>
          </p:nvSpPr>
          <p:spPr>
            <a:xfrm>
              <a:off x="1649538" y="2962682"/>
              <a:ext cx="175859" cy="125796"/>
            </a:xfrm>
            <a:custGeom>
              <a:rect b="b" l="l" r="r" t="t"/>
              <a:pathLst>
                <a:path extrusionOk="0" h="888" w="1241">
                  <a:moveTo>
                    <a:pt x="0" y="523"/>
                  </a:moveTo>
                  <a:cubicBezTo>
                    <a:pt x="120" y="523"/>
                    <a:pt x="120" y="523"/>
                    <a:pt x="120" y="523"/>
                  </a:cubicBezTo>
                  <a:cubicBezTo>
                    <a:pt x="134" y="523"/>
                    <a:pt x="144" y="534"/>
                    <a:pt x="144" y="547"/>
                  </a:cubicBezTo>
                  <a:cubicBezTo>
                    <a:pt x="144" y="864"/>
                    <a:pt x="144" y="864"/>
                    <a:pt x="144" y="864"/>
                  </a:cubicBezTo>
                  <a:cubicBezTo>
                    <a:pt x="144" y="877"/>
                    <a:pt x="134" y="888"/>
                    <a:pt x="120" y="888"/>
                  </a:cubicBezTo>
                  <a:cubicBezTo>
                    <a:pt x="0" y="888"/>
                    <a:pt x="0" y="888"/>
                    <a:pt x="0" y="888"/>
                  </a:cubicBezTo>
                  <a:cubicBezTo>
                    <a:pt x="14" y="888"/>
                    <a:pt x="24" y="877"/>
                    <a:pt x="24" y="864"/>
                  </a:cubicBezTo>
                  <a:cubicBezTo>
                    <a:pt x="24" y="547"/>
                    <a:pt x="24" y="547"/>
                    <a:pt x="24" y="547"/>
                  </a:cubicBezTo>
                  <a:cubicBezTo>
                    <a:pt x="24" y="534"/>
                    <a:pt x="14" y="523"/>
                    <a:pt x="0" y="523"/>
                  </a:cubicBezTo>
                  <a:close/>
                  <a:moveTo>
                    <a:pt x="0" y="0"/>
                  </a:moveTo>
                  <a:cubicBezTo>
                    <a:pt x="120" y="0"/>
                    <a:pt x="120" y="0"/>
                    <a:pt x="120" y="0"/>
                  </a:cubicBezTo>
                  <a:cubicBezTo>
                    <a:pt x="134" y="0"/>
                    <a:pt x="144" y="11"/>
                    <a:pt x="144" y="24"/>
                  </a:cubicBezTo>
                  <a:cubicBezTo>
                    <a:pt x="144" y="341"/>
                    <a:pt x="144" y="341"/>
                    <a:pt x="144" y="341"/>
                  </a:cubicBezTo>
                  <a:cubicBezTo>
                    <a:pt x="144" y="355"/>
                    <a:pt x="134" y="365"/>
                    <a:pt x="120" y="365"/>
                  </a:cubicBezTo>
                  <a:cubicBezTo>
                    <a:pt x="0" y="365"/>
                    <a:pt x="0" y="365"/>
                    <a:pt x="0" y="365"/>
                  </a:cubicBezTo>
                  <a:cubicBezTo>
                    <a:pt x="14" y="365"/>
                    <a:pt x="24" y="355"/>
                    <a:pt x="24" y="341"/>
                  </a:cubicBezTo>
                  <a:cubicBezTo>
                    <a:pt x="24" y="24"/>
                    <a:pt x="24" y="24"/>
                    <a:pt x="24" y="24"/>
                  </a:cubicBezTo>
                  <a:cubicBezTo>
                    <a:pt x="24" y="11"/>
                    <a:pt x="14" y="0"/>
                    <a:pt x="0" y="0"/>
                  </a:cubicBezTo>
                  <a:close/>
                  <a:moveTo>
                    <a:pt x="549" y="0"/>
                  </a:moveTo>
                  <a:cubicBezTo>
                    <a:pt x="668" y="0"/>
                    <a:pt x="668" y="0"/>
                    <a:pt x="668" y="0"/>
                  </a:cubicBezTo>
                  <a:cubicBezTo>
                    <a:pt x="682" y="0"/>
                    <a:pt x="693" y="11"/>
                    <a:pt x="693" y="24"/>
                  </a:cubicBezTo>
                  <a:cubicBezTo>
                    <a:pt x="693" y="341"/>
                    <a:pt x="693" y="341"/>
                    <a:pt x="693" y="341"/>
                  </a:cubicBezTo>
                  <a:cubicBezTo>
                    <a:pt x="693" y="355"/>
                    <a:pt x="682" y="365"/>
                    <a:pt x="668" y="365"/>
                  </a:cubicBezTo>
                  <a:cubicBezTo>
                    <a:pt x="549" y="365"/>
                    <a:pt x="549" y="365"/>
                    <a:pt x="549" y="365"/>
                  </a:cubicBezTo>
                  <a:cubicBezTo>
                    <a:pt x="562" y="365"/>
                    <a:pt x="572" y="355"/>
                    <a:pt x="572" y="341"/>
                  </a:cubicBezTo>
                  <a:cubicBezTo>
                    <a:pt x="572" y="24"/>
                    <a:pt x="572" y="24"/>
                    <a:pt x="572" y="24"/>
                  </a:cubicBezTo>
                  <a:cubicBezTo>
                    <a:pt x="572" y="11"/>
                    <a:pt x="562" y="0"/>
                    <a:pt x="549" y="0"/>
                  </a:cubicBezTo>
                  <a:close/>
                  <a:moveTo>
                    <a:pt x="1097" y="0"/>
                  </a:moveTo>
                  <a:cubicBezTo>
                    <a:pt x="1216" y="0"/>
                    <a:pt x="1216" y="0"/>
                    <a:pt x="1216" y="0"/>
                  </a:cubicBezTo>
                  <a:cubicBezTo>
                    <a:pt x="1230" y="0"/>
                    <a:pt x="1241" y="11"/>
                    <a:pt x="1241" y="24"/>
                  </a:cubicBezTo>
                  <a:cubicBezTo>
                    <a:pt x="1241" y="341"/>
                    <a:pt x="1241" y="341"/>
                    <a:pt x="1241" y="341"/>
                  </a:cubicBezTo>
                  <a:cubicBezTo>
                    <a:pt x="1241" y="355"/>
                    <a:pt x="1230" y="365"/>
                    <a:pt x="1216" y="365"/>
                  </a:cubicBezTo>
                  <a:cubicBezTo>
                    <a:pt x="1097" y="365"/>
                    <a:pt x="1097" y="365"/>
                    <a:pt x="1097" y="365"/>
                  </a:cubicBezTo>
                  <a:cubicBezTo>
                    <a:pt x="1110" y="365"/>
                    <a:pt x="1121" y="355"/>
                    <a:pt x="1121" y="341"/>
                  </a:cubicBezTo>
                  <a:cubicBezTo>
                    <a:pt x="1121" y="24"/>
                    <a:pt x="1121" y="24"/>
                    <a:pt x="1121" y="24"/>
                  </a:cubicBezTo>
                  <a:cubicBezTo>
                    <a:pt x="1121" y="11"/>
                    <a:pt x="1110" y="0"/>
                    <a:pt x="1097" y="0"/>
                  </a:cubicBezTo>
                  <a:close/>
                  <a:moveTo>
                    <a:pt x="549" y="523"/>
                  </a:moveTo>
                  <a:cubicBezTo>
                    <a:pt x="668" y="523"/>
                    <a:pt x="668" y="523"/>
                    <a:pt x="668" y="523"/>
                  </a:cubicBezTo>
                  <a:cubicBezTo>
                    <a:pt x="682" y="523"/>
                    <a:pt x="693" y="534"/>
                    <a:pt x="693" y="547"/>
                  </a:cubicBezTo>
                  <a:cubicBezTo>
                    <a:pt x="693" y="864"/>
                    <a:pt x="693" y="864"/>
                    <a:pt x="693" y="864"/>
                  </a:cubicBezTo>
                  <a:cubicBezTo>
                    <a:pt x="693" y="877"/>
                    <a:pt x="682" y="888"/>
                    <a:pt x="668" y="888"/>
                  </a:cubicBezTo>
                  <a:cubicBezTo>
                    <a:pt x="549" y="888"/>
                    <a:pt x="549" y="888"/>
                    <a:pt x="549" y="888"/>
                  </a:cubicBezTo>
                  <a:cubicBezTo>
                    <a:pt x="562" y="888"/>
                    <a:pt x="572" y="877"/>
                    <a:pt x="572" y="864"/>
                  </a:cubicBezTo>
                  <a:cubicBezTo>
                    <a:pt x="572" y="547"/>
                    <a:pt x="572" y="547"/>
                    <a:pt x="572" y="547"/>
                  </a:cubicBezTo>
                  <a:cubicBezTo>
                    <a:pt x="572" y="534"/>
                    <a:pt x="562" y="523"/>
                    <a:pt x="549" y="52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1" name="Google Shape;8131;p62"/>
            <p:cNvSpPr/>
            <p:nvPr/>
          </p:nvSpPr>
          <p:spPr>
            <a:xfrm>
              <a:off x="1766462" y="3033660"/>
              <a:ext cx="114600" cy="114600"/>
            </a:xfrm>
            <a:prstGeom prst="ellipse">
              <a:avLst/>
            </a:pr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2" name="Google Shape;8132;p62"/>
            <p:cNvSpPr/>
            <p:nvPr/>
          </p:nvSpPr>
          <p:spPr>
            <a:xfrm>
              <a:off x="1815259" y="3033660"/>
              <a:ext cx="65908" cy="114706"/>
            </a:xfrm>
            <a:custGeom>
              <a:rect b="b" l="l" r="r" t="t"/>
              <a:pathLst>
                <a:path extrusionOk="0" h="809" w="465">
                  <a:moveTo>
                    <a:pt x="60" y="0"/>
                  </a:moveTo>
                  <a:cubicBezTo>
                    <a:pt x="283" y="0"/>
                    <a:pt x="465" y="181"/>
                    <a:pt x="465" y="404"/>
                  </a:cubicBezTo>
                  <a:cubicBezTo>
                    <a:pt x="465" y="628"/>
                    <a:pt x="283" y="809"/>
                    <a:pt x="60" y="809"/>
                  </a:cubicBezTo>
                  <a:cubicBezTo>
                    <a:pt x="40" y="809"/>
                    <a:pt x="20" y="807"/>
                    <a:pt x="0" y="804"/>
                  </a:cubicBezTo>
                  <a:cubicBezTo>
                    <a:pt x="195" y="775"/>
                    <a:pt x="345" y="607"/>
                    <a:pt x="345" y="404"/>
                  </a:cubicBezTo>
                  <a:cubicBezTo>
                    <a:pt x="345" y="201"/>
                    <a:pt x="195" y="33"/>
                    <a:pt x="0" y="4"/>
                  </a:cubicBezTo>
                  <a:cubicBezTo>
                    <a:pt x="20" y="2"/>
                    <a:pt x="40" y="0"/>
                    <a:pt x="60" y="0"/>
                  </a:cubicBez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3" name="Google Shape;8133;p62"/>
            <p:cNvSpPr/>
            <p:nvPr/>
          </p:nvSpPr>
          <p:spPr>
            <a:xfrm>
              <a:off x="1792128" y="3048236"/>
              <a:ext cx="35806" cy="79216"/>
            </a:xfrm>
            <a:custGeom>
              <a:rect b="b" l="l" r="r" t="t"/>
              <a:pathLst>
                <a:path extrusionOk="0" h="560" w="254">
                  <a:moveTo>
                    <a:pt x="194" y="30"/>
                  </a:moveTo>
                  <a:cubicBezTo>
                    <a:pt x="194" y="14"/>
                    <a:pt x="208" y="0"/>
                    <a:pt x="224" y="0"/>
                  </a:cubicBezTo>
                  <a:cubicBezTo>
                    <a:pt x="241" y="0"/>
                    <a:pt x="254" y="14"/>
                    <a:pt x="254" y="30"/>
                  </a:cubicBezTo>
                  <a:cubicBezTo>
                    <a:pt x="254" y="302"/>
                    <a:pt x="254" y="302"/>
                    <a:pt x="254" y="302"/>
                  </a:cubicBezTo>
                  <a:cubicBezTo>
                    <a:pt x="254" y="311"/>
                    <a:pt x="251" y="318"/>
                    <a:pt x="246" y="323"/>
                  </a:cubicBezTo>
                  <a:cubicBezTo>
                    <a:pt x="57" y="546"/>
                    <a:pt x="57" y="546"/>
                    <a:pt x="57" y="546"/>
                  </a:cubicBezTo>
                  <a:cubicBezTo>
                    <a:pt x="46" y="558"/>
                    <a:pt x="27" y="560"/>
                    <a:pt x="15" y="549"/>
                  </a:cubicBezTo>
                  <a:cubicBezTo>
                    <a:pt x="2" y="538"/>
                    <a:pt x="0" y="519"/>
                    <a:pt x="11" y="507"/>
                  </a:cubicBezTo>
                  <a:cubicBezTo>
                    <a:pt x="194" y="292"/>
                    <a:pt x="194" y="292"/>
                    <a:pt x="194" y="292"/>
                  </a:cubicBezTo>
                  <a:cubicBezTo>
                    <a:pt x="194" y="30"/>
                    <a:pt x="194" y="30"/>
                    <a:pt x="194" y="3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34" name="Google Shape;8134;p62"/>
          <p:cNvGrpSpPr/>
          <p:nvPr/>
        </p:nvGrpSpPr>
        <p:grpSpPr>
          <a:xfrm>
            <a:off x="2029344" y="2865560"/>
            <a:ext cx="270286" cy="290248"/>
            <a:chOff x="2029344" y="2865560"/>
            <a:chExt cx="270286" cy="290248"/>
          </a:xfrm>
        </p:grpSpPr>
        <p:sp>
          <p:nvSpPr>
            <p:cNvPr id="8135" name="Google Shape;8135;p62"/>
            <p:cNvSpPr/>
            <p:nvPr/>
          </p:nvSpPr>
          <p:spPr>
            <a:xfrm>
              <a:off x="2130424" y="2977096"/>
              <a:ext cx="70344" cy="75731"/>
            </a:xfrm>
            <a:custGeom>
              <a:rect b="b" l="l" r="r" t="t"/>
              <a:pathLst>
                <a:path extrusionOk="0" h="534" w="495">
                  <a:moveTo>
                    <a:pt x="411" y="245"/>
                  </a:moveTo>
                  <a:cubicBezTo>
                    <a:pt x="411" y="0"/>
                    <a:pt x="411" y="0"/>
                    <a:pt x="411" y="0"/>
                  </a:cubicBezTo>
                  <a:cubicBezTo>
                    <a:pt x="69" y="0"/>
                    <a:pt x="69" y="0"/>
                    <a:pt x="69" y="0"/>
                  </a:cubicBezTo>
                  <a:cubicBezTo>
                    <a:pt x="69" y="245"/>
                    <a:pt x="69" y="245"/>
                    <a:pt x="69" y="245"/>
                  </a:cubicBezTo>
                  <a:cubicBezTo>
                    <a:pt x="69" y="287"/>
                    <a:pt x="40" y="323"/>
                    <a:pt x="0" y="333"/>
                  </a:cubicBezTo>
                  <a:cubicBezTo>
                    <a:pt x="0" y="333"/>
                    <a:pt x="9" y="534"/>
                    <a:pt x="240" y="534"/>
                  </a:cubicBezTo>
                  <a:cubicBezTo>
                    <a:pt x="471" y="534"/>
                    <a:pt x="495" y="335"/>
                    <a:pt x="495" y="335"/>
                  </a:cubicBezTo>
                  <a:cubicBezTo>
                    <a:pt x="484" y="333"/>
                    <a:pt x="484" y="333"/>
                    <a:pt x="484" y="333"/>
                  </a:cubicBezTo>
                  <a:cubicBezTo>
                    <a:pt x="441" y="325"/>
                    <a:pt x="411" y="288"/>
                    <a:pt x="411" y="245"/>
                  </a:cubicBezTo>
                  <a:close/>
                </a:path>
              </a:pathLst>
            </a:custGeom>
            <a:solidFill>
              <a:srgbClr val="F7C39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6" name="Google Shape;8136;p62"/>
            <p:cNvSpPr/>
            <p:nvPr/>
          </p:nvSpPr>
          <p:spPr>
            <a:xfrm>
              <a:off x="2055960" y="3024309"/>
              <a:ext cx="182513" cy="110902"/>
            </a:xfrm>
            <a:custGeom>
              <a:rect b="b" l="l" r="r" t="t"/>
              <a:pathLst>
                <a:path extrusionOk="0" h="783" w="1289">
                  <a:moveTo>
                    <a:pt x="1289" y="656"/>
                  </a:moveTo>
                  <a:cubicBezTo>
                    <a:pt x="1289" y="534"/>
                    <a:pt x="1289" y="534"/>
                    <a:pt x="1289" y="534"/>
                  </a:cubicBezTo>
                  <a:cubicBezTo>
                    <a:pt x="1289" y="313"/>
                    <a:pt x="1157" y="118"/>
                    <a:pt x="962" y="30"/>
                  </a:cubicBezTo>
                  <a:cubicBezTo>
                    <a:pt x="767" y="121"/>
                    <a:pt x="767" y="121"/>
                    <a:pt x="767" y="121"/>
                  </a:cubicBezTo>
                  <a:cubicBezTo>
                    <a:pt x="767" y="121"/>
                    <a:pt x="525" y="0"/>
                    <a:pt x="524" y="0"/>
                  </a:cubicBezTo>
                  <a:cubicBezTo>
                    <a:pt x="429" y="19"/>
                    <a:pt x="429" y="19"/>
                    <a:pt x="429" y="19"/>
                  </a:cubicBezTo>
                  <a:cubicBezTo>
                    <a:pt x="180" y="66"/>
                    <a:pt x="0" y="284"/>
                    <a:pt x="0" y="537"/>
                  </a:cubicBezTo>
                  <a:cubicBezTo>
                    <a:pt x="0" y="654"/>
                    <a:pt x="0" y="654"/>
                    <a:pt x="0" y="654"/>
                  </a:cubicBezTo>
                  <a:cubicBezTo>
                    <a:pt x="0" y="725"/>
                    <a:pt x="58" y="783"/>
                    <a:pt x="130" y="783"/>
                  </a:cubicBezTo>
                  <a:cubicBezTo>
                    <a:pt x="1200" y="783"/>
                    <a:pt x="1200" y="783"/>
                    <a:pt x="1200" y="783"/>
                  </a:cubicBezTo>
                  <a:cubicBezTo>
                    <a:pt x="1252" y="764"/>
                    <a:pt x="1289" y="714"/>
                    <a:pt x="1289" y="656"/>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7" name="Google Shape;8137;p62"/>
            <p:cNvSpPr/>
            <p:nvPr/>
          </p:nvSpPr>
          <p:spPr>
            <a:xfrm>
              <a:off x="2187459" y="3024626"/>
              <a:ext cx="85553" cy="110586"/>
            </a:xfrm>
            <a:custGeom>
              <a:rect b="b" l="l" r="r" t="t"/>
              <a:pathLst>
                <a:path extrusionOk="0" h="781" w="605">
                  <a:moveTo>
                    <a:pt x="176" y="17"/>
                  </a:moveTo>
                  <a:cubicBezTo>
                    <a:pt x="93" y="0"/>
                    <a:pt x="93" y="0"/>
                    <a:pt x="93" y="0"/>
                  </a:cubicBezTo>
                  <a:cubicBezTo>
                    <a:pt x="0" y="44"/>
                    <a:pt x="0" y="44"/>
                    <a:pt x="0" y="44"/>
                  </a:cubicBezTo>
                  <a:cubicBezTo>
                    <a:pt x="199" y="122"/>
                    <a:pt x="334" y="315"/>
                    <a:pt x="334" y="535"/>
                  </a:cubicBezTo>
                  <a:cubicBezTo>
                    <a:pt x="334" y="652"/>
                    <a:pt x="334" y="652"/>
                    <a:pt x="334" y="652"/>
                  </a:cubicBezTo>
                  <a:cubicBezTo>
                    <a:pt x="334" y="723"/>
                    <a:pt x="276" y="781"/>
                    <a:pt x="205" y="781"/>
                  </a:cubicBezTo>
                  <a:cubicBezTo>
                    <a:pt x="475" y="781"/>
                    <a:pt x="475" y="781"/>
                    <a:pt x="475" y="781"/>
                  </a:cubicBezTo>
                  <a:cubicBezTo>
                    <a:pt x="547" y="781"/>
                    <a:pt x="605" y="723"/>
                    <a:pt x="605" y="652"/>
                  </a:cubicBezTo>
                  <a:cubicBezTo>
                    <a:pt x="605" y="535"/>
                    <a:pt x="605" y="535"/>
                    <a:pt x="605" y="535"/>
                  </a:cubicBezTo>
                  <a:cubicBezTo>
                    <a:pt x="605" y="282"/>
                    <a:pt x="425" y="64"/>
                    <a:pt x="176" y="1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8" name="Google Shape;8138;p62"/>
            <p:cNvSpPr/>
            <p:nvPr/>
          </p:nvSpPr>
          <p:spPr>
            <a:xfrm>
              <a:off x="2113313" y="3019239"/>
              <a:ext cx="51333" cy="37707"/>
            </a:xfrm>
            <a:custGeom>
              <a:rect b="b" l="l" r="r" t="t"/>
              <a:pathLst>
                <a:path extrusionOk="0" h="264" w="362">
                  <a:moveTo>
                    <a:pt x="81" y="9"/>
                  </a:moveTo>
                  <a:cubicBezTo>
                    <a:pt x="0" y="59"/>
                    <a:pt x="0" y="59"/>
                    <a:pt x="0" y="59"/>
                  </a:cubicBezTo>
                  <a:cubicBezTo>
                    <a:pt x="187" y="246"/>
                    <a:pt x="187" y="246"/>
                    <a:pt x="187" y="246"/>
                  </a:cubicBezTo>
                  <a:cubicBezTo>
                    <a:pt x="205" y="263"/>
                    <a:pt x="233" y="264"/>
                    <a:pt x="252" y="248"/>
                  </a:cubicBezTo>
                  <a:cubicBezTo>
                    <a:pt x="362" y="156"/>
                    <a:pt x="362" y="156"/>
                    <a:pt x="362" y="156"/>
                  </a:cubicBezTo>
                  <a:cubicBezTo>
                    <a:pt x="130" y="9"/>
                    <a:pt x="130" y="9"/>
                    <a:pt x="130" y="9"/>
                  </a:cubicBezTo>
                  <a:cubicBezTo>
                    <a:pt x="115" y="0"/>
                    <a:pt x="96" y="0"/>
                    <a:pt x="81" y="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9" name="Google Shape;8139;p62"/>
            <p:cNvSpPr/>
            <p:nvPr/>
          </p:nvSpPr>
          <p:spPr>
            <a:xfrm>
              <a:off x="2164645" y="3019239"/>
              <a:ext cx="51015" cy="37707"/>
            </a:xfrm>
            <a:custGeom>
              <a:rect b="b" l="l" r="r" t="t"/>
              <a:pathLst>
                <a:path extrusionOk="0" h="264" w="362">
                  <a:moveTo>
                    <a:pt x="281" y="9"/>
                  </a:moveTo>
                  <a:cubicBezTo>
                    <a:pt x="362" y="59"/>
                    <a:pt x="362" y="59"/>
                    <a:pt x="362" y="59"/>
                  </a:cubicBezTo>
                  <a:cubicBezTo>
                    <a:pt x="175" y="246"/>
                    <a:pt x="175" y="246"/>
                    <a:pt x="175" y="246"/>
                  </a:cubicBezTo>
                  <a:cubicBezTo>
                    <a:pt x="157" y="263"/>
                    <a:pt x="129" y="264"/>
                    <a:pt x="110" y="248"/>
                  </a:cubicBezTo>
                  <a:cubicBezTo>
                    <a:pt x="0" y="156"/>
                    <a:pt x="0" y="156"/>
                    <a:pt x="0" y="156"/>
                  </a:cubicBezTo>
                  <a:cubicBezTo>
                    <a:pt x="232" y="9"/>
                    <a:pt x="232" y="9"/>
                    <a:pt x="232" y="9"/>
                  </a:cubicBezTo>
                  <a:cubicBezTo>
                    <a:pt x="247" y="0"/>
                    <a:pt x="266" y="0"/>
                    <a:pt x="281" y="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0" name="Google Shape;8140;p62"/>
            <p:cNvSpPr/>
            <p:nvPr/>
          </p:nvSpPr>
          <p:spPr>
            <a:xfrm>
              <a:off x="2115214" y="2874115"/>
              <a:ext cx="76048" cy="135619"/>
            </a:xfrm>
            <a:custGeom>
              <a:rect b="b" l="l" r="r" t="t"/>
              <a:pathLst>
                <a:path extrusionOk="0" h="957" w="535">
                  <a:moveTo>
                    <a:pt x="422" y="884"/>
                  </a:moveTo>
                  <a:cubicBezTo>
                    <a:pt x="494" y="821"/>
                    <a:pt x="533" y="729"/>
                    <a:pt x="535" y="634"/>
                  </a:cubicBezTo>
                  <a:cubicBezTo>
                    <a:pt x="534" y="330"/>
                    <a:pt x="534" y="330"/>
                    <a:pt x="534" y="330"/>
                  </a:cubicBezTo>
                  <a:cubicBezTo>
                    <a:pt x="533" y="205"/>
                    <a:pt x="432" y="76"/>
                    <a:pt x="319" y="0"/>
                  </a:cubicBezTo>
                  <a:cubicBezTo>
                    <a:pt x="149" y="15"/>
                    <a:pt x="0" y="149"/>
                    <a:pt x="1" y="339"/>
                  </a:cubicBezTo>
                  <a:cubicBezTo>
                    <a:pt x="2" y="630"/>
                    <a:pt x="2" y="630"/>
                    <a:pt x="2" y="630"/>
                  </a:cubicBezTo>
                  <a:cubicBezTo>
                    <a:pt x="5" y="722"/>
                    <a:pt x="43" y="810"/>
                    <a:pt x="112" y="870"/>
                  </a:cubicBezTo>
                  <a:cubicBezTo>
                    <a:pt x="159" y="910"/>
                    <a:pt x="222" y="946"/>
                    <a:pt x="303" y="957"/>
                  </a:cubicBezTo>
                  <a:cubicBezTo>
                    <a:pt x="350" y="939"/>
                    <a:pt x="390" y="913"/>
                    <a:pt x="422" y="884"/>
                  </a:cubicBezTo>
                  <a:close/>
                </a:path>
              </a:pathLst>
            </a:custGeom>
            <a:solidFill>
              <a:srgbClr val="F7C394"/>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1" name="Google Shape;8141;p62"/>
            <p:cNvSpPr/>
            <p:nvPr/>
          </p:nvSpPr>
          <p:spPr>
            <a:xfrm>
              <a:off x="2152604" y="2873798"/>
              <a:ext cx="60838" cy="136253"/>
            </a:xfrm>
            <a:custGeom>
              <a:rect b="b" l="l" r="r" t="t"/>
              <a:pathLst>
                <a:path extrusionOk="0" h="962" w="428">
                  <a:moveTo>
                    <a:pt x="143" y="872"/>
                  </a:moveTo>
                  <a:cubicBezTo>
                    <a:pt x="106" y="905"/>
                    <a:pt x="58" y="935"/>
                    <a:pt x="0" y="952"/>
                  </a:cubicBezTo>
                  <a:cubicBezTo>
                    <a:pt x="26" y="958"/>
                    <a:pt x="54" y="962"/>
                    <a:pt x="85" y="962"/>
                  </a:cubicBezTo>
                  <a:cubicBezTo>
                    <a:pt x="188" y="961"/>
                    <a:pt x="265" y="918"/>
                    <a:pt x="321" y="870"/>
                  </a:cubicBezTo>
                  <a:cubicBezTo>
                    <a:pt x="389" y="809"/>
                    <a:pt x="427" y="721"/>
                    <a:pt x="428" y="629"/>
                  </a:cubicBezTo>
                  <a:cubicBezTo>
                    <a:pt x="427" y="338"/>
                    <a:pt x="427" y="338"/>
                    <a:pt x="427" y="338"/>
                  </a:cubicBezTo>
                  <a:cubicBezTo>
                    <a:pt x="426" y="139"/>
                    <a:pt x="263" y="2"/>
                    <a:pt x="81" y="0"/>
                  </a:cubicBezTo>
                  <a:cubicBezTo>
                    <a:pt x="62" y="1"/>
                    <a:pt x="43" y="3"/>
                    <a:pt x="24" y="6"/>
                  </a:cubicBezTo>
                  <a:cubicBezTo>
                    <a:pt x="141" y="78"/>
                    <a:pt x="250" y="209"/>
                    <a:pt x="251" y="337"/>
                  </a:cubicBezTo>
                  <a:cubicBezTo>
                    <a:pt x="252" y="630"/>
                    <a:pt x="252" y="630"/>
                    <a:pt x="252" y="630"/>
                  </a:cubicBezTo>
                  <a:cubicBezTo>
                    <a:pt x="250" y="723"/>
                    <a:pt x="212" y="812"/>
                    <a:pt x="143" y="872"/>
                  </a:cubicBez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2" name="Google Shape;8142;p62"/>
            <p:cNvSpPr/>
            <p:nvPr/>
          </p:nvSpPr>
          <p:spPr>
            <a:xfrm>
              <a:off x="2213442" y="2927032"/>
              <a:ext cx="19646" cy="36756"/>
            </a:xfrm>
            <a:custGeom>
              <a:rect b="b" l="l" r="r" t="t"/>
              <a:pathLst>
                <a:path extrusionOk="0" h="260" w="140">
                  <a:moveTo>
                    <a:pt x="0" y="0"/>
                  </a:moveTo>
                  <a:cubicBezTo>
                    <a:pt x="0" y="260"/>
                    <a:pt x="0" y="260"/>
                    <a:pt x="0" y="260"/>
                  </a:cubicBezTo>
                  <a:cubicBezTo>
                    <a:pt x="69" y="260"/>
                    <a:pt x="69" y="260"/>
                    <a:pt x="69" y="260"/>
                  </a:cubicBezTo>
                  <a:cubicBezTo>
                    <a:pt x="108" y="260"/>
                    <a:pt x="140" y="229"/>
                    <a:pt x="140" y="190"/>
                  </a:cubicBezTo>
                  <a:cubicBezTo>
                    <a:pt x="140" y="70"/>
                    <a:pt x="140" y="70"/>
                    <a:pt x="140" y="70"/>
                  </a:cubicBezTo>
                  <a:cubicBezTo>
                    <a:pt x="140" y="31"/>
                    <a:pt x="108" y="0"/>
                    <a:pt x="69" y="0"/>
                  </a:cubicBezTo>
                  <a:lnTo>
                    <a:pt x="0"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3" name="Google Shape;8143;p62"/>
            <p:cNvSpPr/>
            <p:nvPr/>
          </p:nvSpPr>
          <p:spPr>
            <a:xfrm>
              <a:off x="2095885" y="2927032"/>
              <a:ext cx="19646" cy="36756"/>
            </a:xfrm>
            <a:custGeom>
              <a:rect b="b" l="l" r="r" t="t"/>
              <a:pathLst>
                <a:path extrusionOk="0" h="260" w="140">
                  <a:moveTo>
                    <a:pt x="140" y="0"/>
                  </a:moveTo>
                  <a:cubicBezTo>
                    <a:pt x="140" y="260"/>
                    <a:pt x="140" y="260"/>
                    <a:pt x="140" y="260"/>
                  </a:cubicBezTo>
                  <a:cubicBezTo>
                    <a:pt x="71" y="260"/>
                    <a:pt x="71" y="260"/>
                    <a:pt x="71" y="260"/>
                  </a:cubicBezTo>
                  <a:cubicBezTo>
                    <a:pt x="32" y="260"/>
                    <a:pt x="0" y="229"/>
                    <a:pt x="0" y="190"/>
                  </a:cubicBezTo>
                  <a:cubicBezTo>
                    <a:pt x="0" y="70"/>
                    <a:pt x="0" y="70"/>
                    <a:pt x="0" y="70"/>
                  </a:cubicBezTo>
                  <a:cubicBezTo>
                    <a:pt x="0" y="31"/>
                    <a:pt x="32" y="0"/>
                    <a:pt x="71" y="0"/>
                  </a:cubicBezTo>
                  <a:lnTo>
                    <a:pt x="140"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4" name="Google Shape;8144;p62"/>
            <p:cNvSpPr/>
            <p:nvPr/>
          </p:nvSpPr>
          <p:spPr>
            <a:xfrm>
              <a:off x="2194114" y="2953965"/>
              <a:ext cx="38975" cy="33905"/>
            </a:xfrm>
            <a:custGeom>
              <a:rect b="b" l="l" r="r" t="t"/>
              <a:pathLst>
                <a:path extrusionOk="0" h="240" w="276">
                  <a:moveTo>
                    <a:pt x="214" y="70"/>
                  </a:moveTo>
                  <a:cubicBezTo>
                    <a:pt x="214" y="112"/>
                    <a:pt x="214" y="112"/>
                    <a:pt x="214" y="112"/>
                  </a:cubicBezTo>
                  <a:cubicBezTo>
                    <a:pt x="214" y="149"/>
                    <a:pt x="184" y="178"/>
                    <a:pt x="148" y="178"/>
                  </a:cubicBezTo>
                  <a:cubicBezTo>
                    <a:pt x="31" y="178"/>
                    <a:pt x="31" y="178"/>
                    <a:pt x="31" y="178"/>
                  </a:cubicBezTo>
                  <a:cubicBezTo>
                    <a:pt x="14" y="178"/>
                    <a:pt x="0" y="192"/>
                    <a:pt x="0" y="209"/>
                  </a:cubicBezTo>
                  <a:cubicBezTo>
                    <a:pt x="0" y="226"/>
                    <a:pt x="14" y="240"/>
                    <a:pt x="31" y="240"/>
                  </a:cubicBezTo>
                  <a:cubicBezTo>
                    <a:pt x="148" y="240"/>
                    <a:pt x="148" y="240"/>
                    <a:pt x="148" y="240"/>
                  </a:cubicBezTo>
                  <a:cubicBezTo>
                    <a:pt x="218" y="240"/>
                    <a:pt x="276" y="183"/>
                    <a:pt x="276" y="112"/>
                  </a:cubicBezTo>
                  <a:cubicBezTo>
                    <a:pt x="276" y="0"/>
                    <a:pt x="276" y="0"/>
                    <a:pt x="276" y="0"/>
                  </a:cubicBezTo>
                  <a:cubicBezTo>
                    <a:pt x="276" y="36"/>
                    <a:pt x="249" y="66"/>
                    <a:pt x="214" y="7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5" name="Google Shape;8145;p62"/>
            <p:cNvSpPr/>
            <p:nvPr/>
          </p:nvSpPr>
          <p:spPr>
            <a:xfrm>
              <a:off x="2179221" y="2975512"/>
              <a:ext cx="26933" cy="15527"/>
            </a:xfrm>
            <a:custGeom>
              <a:rect b="b" l="l" r="r" t="t"/>
              <a:pathLst>
                <a:path extrusionOk="0" h="109" w="189">
                  <a:moveTo>
                    <a:pt x="134" y="109"/>
                  </a:moveTo>
                  <a:cubicBezTo>
                    <a:pt x="54" y="109"/>
                    <a:pt x="54" y="109"/>
                    <a:pt x="54" y="109"/>
                  </a:cubicBezTo>
                  <a:cubicBezTo>
                    <a:pt x="24" y="109"/>
                    <a:pt x="0" y="85"/>
                    <a:pt x="0" y="55"/>
                  </a:cubicBezTo>
                  <a:cubicBezTo>
                    <a:pt x="0" y="24"/>
                    <a:pt x="24" y="0"/>
                    <a:pt x="54" y="0"/>
                  </a:cubicBezTo>
                  <a:cubicBezTo>
                    <a:pt x="134" y="0"/>
                    <a:pt x="134" y="0"/>
                    <a:pt x="134" y="0"/>
                  </a:cubicBezTo>
                  <a:cubicBezTo>
                    <a:pt x="164" y="0"/>
                    <a:pt x="189" y="24"/>
                    <a:pt x="189" y="55"/>
                  </a:cubicBezTo>
                  <a:cubicBezTo>
                    <a:pt x="189" y="85"/>
                    <a:pt x="164" y="109"/>
                    <a:pt x="134" y="10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6" name="Google Shape;8146;p62"/>
            <p:cNvSpPr/>
            <p:nvPr/>
          </p:nvSpPr>
          <p:spPr>
            <a:xfrm>
              <a:off x="2103173" y="2869996"/>
              <a:ext cx="83653" cy="75731"/>
            </a:xfrm>
            <a:custGeom>
              <a:rect b="b" l="l" r="r" t="t"/>
              <a:pathLst>
                <a:path extrusionOk="0" h="534" w="590">
                  <a:moveTo>
                    <a:pt x="536" y="245"/>
                  </a:moveTo>
                  <a:cubicBezTo>
                    <a:pt x="555" y="239"/>
                    <a:pt x="573" y="237"/>
                    <a:pt x="590" y="237"/>
                  </a:cubicBezTo>
                  <a:cubicBezTo>
                    <a:pt x="549" y="148"/>
                    <a:pt x="469" y="67"/>
                    <a:pt x="385" y="16"/>
                  </a:cubicBezTo>
                  <a:cubicBezTo>
                    <a:pt x="385" y="16"/>
                    <a:pt x="332" y="6"/>
                    <a:pt x="321" y="4"/>
                  </a:cubicBezTo>
                  <a:cubicBezTo>
                    <a:pt x="314" y="2"/>
                    <a:pt x="306" y="0"/>
                    <a:pt x="298" y="0"/>
                  </a:cubicBezTo>
                  <a:cubicBezTo>
                    <a:pt x="267" y="0"/>
                    <a:pt x="240" y="15"/>
                    <a:pt x="224" y="37"/>
                  </a:cubicBezTo>
                  <a:cubicBezTo>
                    <a:pt x="219" y="44"/>
                    <a:pt x="211" y="49"/>
                    <a:pt x="202" y="49"/>
                  </a:cubicBezTo>
                  <a:cubicBezTo>
                    <a:pt x="164" y="52"/>
                    <a:pt x="133" y="77"/>
                    <a:pt x="124" y="110"/>
                  </a:cubicBezTo>
                  <a:cubicBezTo>
                    <a:pt x="121" y="121"/>
                    <a:pt x="113" y="130"/>
                    <a:pt x="102" y="134"/>
                  </a:cubicBezTo>
                  <a:cubicBezTo>
                    <a:pt x="61" y="150"/>
                    <a:pt x="31" y="188"/>
                    <a:pt x="32" y="232"/>
                  </a:cubicBezTo>
                  <a:cubicBezTo>
                    <a:pt x="32" y="240"/>
                    <a:pt x="28" y="247"/>
                    <a:pt x="23" y="253"/>
                  </a:cubicBezTo>
                  <a:cubicBezTo>
                    <a:pt x="8" y="267"/>
                    <a:pt x="0" y="287"/>
                    <a:pt x="0" y="308"/>
                  </a:cubicBezTo>
                  <a:cubicBezTo>
                    <a:pt x="0" y="396"/>
                    <a:pt x="0" y="396"/>
                    <a:pt x="0" y="396"/>
                  </a:cubicBezTo>
                  <a:cubicBezTo>
                    <a:pt x="0" y="421"/>
                    <a:pt x="19" y="441"/>
                    <a:pt x="44" y="441"/>
                  </a:cubicBezTo>
                  <a:cubicBezTo>
                    <a:pt x="68" y="442"/>
                    <a:pt x="88" y="462"/>
                    <a:pt x="88" y="487"/>
                  </a:cubicBezTo>
                  <a:cubicBezTo>
                    <a:pt x="88" y="534"/>
                    <a:pt x="88" y="534"/>
                    <a:pt x="88" y="534"/>
                  </a:cubicBezTo>
                  <a:cubicBezTo>
                    <a:pt x="135" y="534"/>
                    <a:pt x="135" y="534"/>
                    <a:pt x="135" y="534"/>
                  </a:cubicBezTo>
                  <a:cubicBezTo>
                    <a:pt x="166" y="534"/>
                    <a:pt x="191" y="509"/>
                    <a:pt x="191" y="478"/>
                  </a:cubicBezTo>
                  <a:cubicBezTo>
                    <a:pt x="191" y="329"/>
                    <a:pt x="191" y="329"/>
                    <a:pt x="191" y="329"/>
                  </a:cubicBezTo>
                  <a:cubicBezTo>
                    <a:pt x="191" y="245"/>
                    <a:pt x="260" y="224"/>
                    <a:pt x="330" y="245"/>
                  </a:cubicBezTo>
                  <a:cubicBezTo>
                    <a:pt x="392" y="263"/>
                    <a:pt x="474" y="263"/>
                    <a:pt x="536" y="245"/>
                  </a:cubicBezTo>
                  <a:close/>
                </a:path>
              </a:pathLst>
            </a:custGeom>
            <a:solidFill>
              <a:srgbClr val="766F7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7" name="Google Shape;8147;p62"/>
            <p:cNvSpPr/>
            <p:nvPr/>
          </p:nvSpPr>
          <p:spPr>
            <a:xfrm>
              <a:off x="2147851" y="2865560"/>
              <a:ext cx="78265" cy="80166"/>
            </a:xfrm>
            <a:custGeom>
              <a:rect b="b" l="l" r="r" t="t"/>
              <a:pathLst>
                <a:path extrusionOk="0" h="565" w="552">
                  <a:moveTo>
                    <a:pt x="253" y="269"/>
                  </a:moveTo>
                  <a:cubicBezTo>
                    <a:pt x="310" y="263"/>
                    <a:pt x="360" y="288"/>
                    <a:pt x="360" y="360"/>
                  </a:cubicBezTo>
                  <a:cubicBezTo>
                    <a:pt x="360" y="509"/>
                    <a:pt x="360" y="509"/>
                    <a:pt x="360" y="509"/>
                  </a:cubicBezTo>
                  <a:cubicBezTo>
                    <a:pt x="360" y="540"/>
                    <a:pt x="385" y="565"/>
                    <a:pt x="416" y="565"/>
                  </a:cubicBezTo>
                  <a:cubicBezTo>
                    <a:pt x="463" y="565"/>
                    <a:pt x="463" y="565"/>
                    <a:pt x="463" y="565"/>
                  </a:cubicBezTo>
                  <a:cubicBezTo>
                    <a:pt x="463" y="518"/>
                    <a:pt x="463" y="518"/>
                    <a:pt x="463" y="518"/>
                  </a:cubicBezTo>
                  <a:cubicBezTo>
                    <a:pt x="463" y="493"/>
                    <a:pt x="483" y="473"/>
                    <a:pt x="507" y="473"/>
                  </a:cubicBezTo>
                  <a:cubicBezTo>
                    <a:pt x="532" y="472"/>
                    <a:pt x="552" y="452"/>
                    <a:pt x="552" y="427"/>
                  </a:cubicBezTo>
                  <a:cubicBezTo>
                    <a:pt x="552" y="339"/>
                    <a:pt x="552" y="339"/>
                    <a:pt x="552" y="339"/>
                  </a:cubicBezTo>
                  <a:cubicBezTo>
                    <a:pt x="552" y="318"/>
                    <a:pt x="543" y="298"/>
                    <a:pt x="528" y="284"/>
                  </a:cubicBezTo>
                  <a:cubicBezTo>
                    <a:pt x="523" y="278"/>
                    <a:pt x="519" y="271"/>
                    <a:pt x="519" y="263"/>
                  </a:cubicBezTo>
                  <a:cubicBezTo>
                    <a:pt x="520" y="219"/>
                    <a:pt x="491" y="181"/>
                    <a:pt x="449" y="165"/>
                  </a:cubicBezTo>
                  <a:cubicBezTo>
                    <a:pt x="438" y="161"/>
                    <a:pt x="430" y="152"/>
                    <a:pt x="427" y="141"/>
                  </a:cubicBezTo>
                  <a:cubicBezTo>
                    <a:pt x="418" y="108"/>
                    <a:pt x="387" y="83"/>
                    <a:pt x="349" y="80"/>
                  </a:cubicBezTo>
                  <a:cubicBezTo>
                    <a:pt x="340" y="80"/>
                    <a:pt x="332" y="75"/>
                    <a:pt x="327" y="68"/>
                  </a:cubicBezTo>
                  <a:cubicBezTo>
                    <a:pt x="311" y="46"/>
                    <a:pt x="284" y="31"/>
                    <a:pt x="254" y="31"/>
                  </a:cubicBezTo>
                  <a:cubicBezTo>
                    <a:pt x="245" y="31"/>
                    <a:pt x="237" y="33"/>
                    <a:pt x="230" y="35"/>
                  </a:cubicBezTo>
                  <a:cubicBezTo>
                    <a:pt x="217" y="38"/>
                    <a:pt x="204" y="35"/>
                    <a:pt x="195" y="26"/>
                  </a:cubicBezTo>
                  <a:cubicBezTo>
                    <a:pt x="169" y="1"/>
                    <a:pt x="141" y="0"/>
                    <a:pt x="118" y="0"/>
                  </a:cubicBezTo>
                  <a:cubicBezTo>
                    <a:pt x="118" y="0"/>
                    <a:pt x="118" y="0"/>
                    <a:pt x="118" y="0"/>
                  </a:cubicBezTo>
                  <a:cubicBezTo>
                    <a:pt x="92" y="0"/>
                    <a:pt x="66" y="1"/>
                    <a:pt x="41" y="26"/>
                  </a:cubicBezTo>
                  <a:cubicBezTo>
                    <a:pt x="32" y="35"/>
                    <a:pt x="19" y="38"/>
                    <a:pt x="7" y="35"/>
                  </a:cubicBezTo>
                  <a:cubicBezTo>
                    <a:pt x="5" y="34"/>
                    <a:pt x="3" y="34"/>
                    <a:pt x="0" y="33"/>
                  </a:cubicBezTo>
                  <a:cubicBezTo>
                    <a:pt x="98" y="75"/>
                    <a:pt x="202" y="166"/>
                    <a:pt x="253" y="269"/>
                  </a:cubicBezTo>
                  <a:close/>
                </a:path>
              </a:pathLst>
            </a:custGeom>
            <a:solidFill>
              <a:srgbClr val="675F6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8" name="Google Shape;8148;p62"/>
            <p:cNvSpPr/>
            <p:nvPr/>
          </p:nvSpPr>
          <p:spPr>
            <a:xfrm>
              <a:off x="2029344" y="3080078"/>
              <a:ext cx="234163" cy="75731"/>
            </a:xfrm>
            <a:custGeom>
              <a:rect b="b" l="l" r="r" t="t"/>
              <a:pathLst>
                <a:path extrusionOk="0" h="534" w="1652">
                  <a:moveTo>
                    <a:pt x="1569" y="534"/>
                  </a:moveTo>
                  <a:cubicBezTo>
                    <a:pt x="1615" y="534"/>
                    <a:pt x="1652" y="497"/>
                    <a:pt x="1652" y="451"/>
                  </a:cubicBezTo>
                  <a:cubicBezTo>
                    <a:pt x="1652" y="83"/>
                    <a:pt x="1652" y="83"/>
                    <a:pt x="1652" y="83"/>
                  </a:cubicBezTo>
                  <a:cubicBezTo>
                    <a:pt x="1652" y="37"/>
                    <a:pt x="1615" y="0"/>
                    <a:pt x="1569" y="0"/>
                  </a:cubicBezTo>
                  <a:cubicBezTo>
                    <a:pt x="84" y="0"/>
                    <a:pt x="84" y="0"/>
                    <a:pt x="84" y="0"/>
                  </a:cubicBezTo>
                  <a:cubicBezTo>
                    <a:pt x="38" y="0"/>
                    <a:pt x="0" y="37"/>
                    <a:pt x="0" y="83"/>
                  </a:cubicBezTo>
                  <a:cubicBezTo>
                    <a:pt x="0" y="451"/>
                    <a:pt x="0" y="451"/>
                    <a:pt x="0" y="451"/>
                  </a:cubicBezTo>
                  <a:cubicBezTo>
                    <a:pt x="0" y="497"/>
                    <a:pt x="38" y="534"/>
                    <a:pt x="84" y="534"/>
                  </a:cubicBezTo>
                  <a:lnTo>
                    <a:pt x="1569" y="534"/>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9" name="Google Shape;8149;p62"/>
            <p:cNvSpPr/>
            <p:nvPr/>
          </p:nvSpPr>
          <p:spPr>
            <a:xfrm>
              <a:off x="2249248" y="3080078"/>
              <a:ext cx="50381" cy="75731"/>
            </a:xfrm>
            <a:custGeom>
              <a:rect b="b" l="l" r="r" t="t"/>
              <a:pathLst>
                <a:path extrusionOk="0" h="534" w="354">
                  <a:moveTo>
                    <a:pt x="270" y="0"/>
                  </a:moveTo>
                  <a:cubicBezTo>
                    <a:pt x="0" y="0"/>
                    <a:pt x="0" y="0"/>
                    <a:pt x="0" y="0"/>
                  </a:cubicBezTo>
                  <a:cubicBezTo>
                    <a:pt x="46" y="0"/>
                    <a:pt x="84" y="37"/>
                    <a:pt x="84" y="83"/>
                  </a:cubicBezTo>
                  <a:cubicBezTo>
                    <a:pt x="84" y="451"/>
                    <a:pt x="84" y="451"/>
                    <a:pt x="84" y="451"/>
                  </a:cubicBezTo>
                  <a:cubicBezTo>
                    <a:pt x="84" y="497"/>
                    <a:pt x="46" y="534"/>
                    <a:pt x="0" y="534"/>
                  </a:cubicBezTo>
                  <a:cubicBezTo>
                    <a:pt x="270" y="534"/>
                    <a:pt x="270" y="534"/>
                    <a:pt x="270" y="534"/>
                  </a:cubicBezTo>
                  <a:cubicBezTo>
                    <a:pt x="316" y="534"/>
                    <a:pt x="354" y="497"/>
                    <a:pt x="354" y="451"/>
                  </a:cubicBezTo>
                  <a:cubicBezTo>
                    <a:pt x="354" y="83"/>
                    <a:pt x="354" y="83"/>
                    <a:pt x="354" y="83"/>
                  </a:cubicBezTo>
                  <a:cubicBezTo>
                    <a:pt x="354" y="37"/>
                    <a:pt x="316" y="0"/>
                    <a:pt x="270"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0" name="Google Shape;8150;p62"/>
            <p:cNvSpPr/>
            <p:nvPr/>
          </p:nvSpPr>
          <p:spPr>
            <a:xfrm>
              <a:off x="2051841" y="3096555"/>
              <a:ext cx="44995" cy="42777"/>
            </a:xfrm>
            <a:custGeom>
              <a:rect b="b" l="l" r="r" t="t"/>
              <a:pathLst>
                <a:path extrusionOk="0" h="302" w="318">
                  <a:moveTo>
                    <a:pt x="176" y="14"/>
                  </a:moveTo>
                  <a:cubicBezTo>
                    <a:pt x="205" y="85"/>
                    <a:pt x="205" y="85"/>
                    <a:pt x="205" y="85"/>
                  </a:cubicBezTo>
                  <a:cubicBezTo>
                    <a:pt x="208" y="91"/>
                    <a:pt x="213" y="95"/>
                    <a:pt x="220" y="96"/>
                  </a:cubicBezTo>
                  <a:cubicBezTo>
                    <a:pt x="296" y="102"/>
                    <a:pt x="296" y="102"/>
                    <a:pt x="296" y="102"/>
                  </a:cubicBezTo>
                  <a:cubicBezTo>
                    <a:pt x="312" y="103"/>
                    <a:pt x="318" y="123"/>
                    <a:pt x="306" y="133"/>
                  </a:cubicBezTo>
                  <a:cubicBezTo>
                    <a:pt x="248" y="183"/>
                    <a:pt x="248" y="183"/>
                    <a:pt x="248" y="183"/>
                  </a:cubicBezTo>
                  <a:cubicBezTo>
                    <a:pt x="243" y="187"/>
                    <a:pt x="241" y="194"/>
                    <a:pt x="243" y="200"/>
                  </a:cubicBezTo>
                  <a:cubicBezTo>
                    <a:pt x="260" y="275"/>
                    <a:pt x="260" y="275"/>
                    <a:pt x="260" y="275"/>
                  </a:cubicBezTo>
                  <a:cubicBezTo>
                    <a:pt x="264" y="290"/>
                    <a:pt x="247" y="302"/>
                    <a:pt x="234" y="294"/>
                  </a:cubicBezTo>
                  <a:cubicBezTo>
                    <a:pt x="168" y="254"/>
                    <a:pt x="168" y="254"/>
                    <a:pt x="168" y="254"/>
                  </a:cubicBezTo>
                  <a:cubicBezTo>
                    <a:pt x="163" y="251"/>
                    <a:pt x="156" y="251"/>
                    <a:pt x="150" y="254"/>
                  </a:cubicBezTo>
                  <a:cubicBezTo>
                    <a:pt x="85" y="294"/>
                    <a:pt x="85" y="294"/>
                    <a:pt x="85" y="294"/>
                  </a:cubicBezTo>
                  <a:cubicBezTo>
                    <a:pt x="71" y="302"/>
                    <a:pt x="55" y="290"/>
                    <a:pt x="58" y="275"/>
                  </a:cubicBezTo>
                  <a:cubicBezTo>
                    <a:pt x="76" y="200"/>
                    <a:pt x="76" y="200"/>
                    <a:pt x="76" y="200"/>
                  </a:cubicBezTo>
                  <a:cubicBezTo>
                    <a:pt x="78" y="194"/>
                    <a:pt x="75" y="187"/>
                    <a:pt x="70" y="183"/>
                  </a:cubicBezTo>
                  <a:cubicBezTo>
                    <a:pt x="12" y="133"/>
                    <a:pt x="12" y="133"/>
                    <a:pt x="12" y="133"/>
                  </a:cubicBezTo>
                  <a:cubicBezTo>
                    <a:pt x="0" y="123"/>
                    <a:pt x="7" y="103"/>
                    <a:pt x="22" y="102"/>
                  </a:cubicBezTo>
                  <a:cubicBezTo>
                    <a:pt x="99" y="96"/>
                    <a:pt x="99" y="96"/>
                    <a:pt x="99" y="96"/>
                  </a:cubicBezTo>
                  <a:cubicBezTo>
                    <a:pt x="105" y="95"/>
                    <a:pt x="111" y="91"/>
                    <a:pt x="113" y="85"/>
                  </a:cubicBezTo>
                  <a:cubicBezTo>
                    <a:pt x="143" y="14"/>
                    <a:pt x="143" y="14"/>
                    <a:pt x="143" y="14"/>
                  </a:cubicBezTo>
                  <a:cubicBezTo>
                    <a:pt x="149" y="0"/>
                    <a:pt x="170" y="0"/>
                    <a:pt x="176" y="1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1" name="Google Shape;8151;p62"/>
            <p:cNvSpPr/>
            <p:nvPr/>
          </p:nvSpPr>
          <p:spPr>
            <a:xfrm>
              <a:off x="2112045" y="3096555"/>
              <a:ext cx="44995" cy="42777"/>
            </a:xfrm>
            <a:custGeom>
              <a:rect b="b" l="l" r="r" t="t"/>
              <a:pathLst>
                <a:path extrusionOk="0" h="302" w="318">
                  <a:moveTo>
                    <a:pt x="175" y="14"/>
                  </a:moveTo>
                  <a:cubicBezTo>
                    <a:pt x="205" y="85"/>
                    <a:pt x="205" y="85"/>
                    <a:pt x="205" y="85"/>
                  </a:cubicBezTo>
                  <a:cubicBezTo>
                    <a:pt x="208" y="91"/>
                    <a:pt x="213" y="95"/>
                    <a:pt x="220" y="96"/>
                  </a:cubicBezTo>
                  <a:cubicBezTo>
                    <a:pt x="296" y="102"/>
                    <a:pt x="296" y="102"/>
                    <a:pt x="296" y="102"/>
                  </a:cubicBezTo>
                  <a:cubicBezTo>
                    <a:pt x="312" y="103"/>
                    <a:pt x="318" y="123"/>
                    <a:pt x="306" y="133"/>
                  </a:cubicBezTo>
                  <a:cubicBezTo>
                    <a:pt x="248" y="183"/>
                    <a:pt x="248" y="183"/>
                    <a:pt x="248" y="183"/>
                  </a:cubicBezTo>
                  <a:cubicBezTo>
                    <a:pt x="243" y="187"/>
                    <a:pt x="241" y="194"/>
                    <a:pt x="242" y="200"/>
                  </a:cubicBezTo>
                  <a:cubicBezTo>
                    <a:pt x="260" y="275"/>
                    <a:pt x="260" y="275"/>
                    <a:pt x="260" y="275"/>
                  </a:cubicBezTo>
                  <a:cubicBezTo>
                    <a:pt x="264" y="290"/>
                    <a:pt x="247" y="302"/>
                    <a:pt x="234" y="294"/>
                  </a:cubicBezTo>
                  <a:cubicBezTo>
                    <a:pt x="168" y="254"/>
                    <a:pt x="168" y="254"/>
                    <a:pt x="168" y="254"/>
                  </a:cubicBezTo>
                  <a:cubicBezTo>
                    <a:pt x="163" y="251"/>
                    <a:pt x="156" y="251"/>
                    <a:pt x="150" y="254"/>
                  </a:cubicBezTo>
                  <a:cubicBezTo>
                    <a:pt x="84" y="294"/>
                    <a:pt x="84" y="294"/>
                    <a:pt x="84" y="294"/>
                  </a:cubicBezTo>
                  <a:cubicBezTo>
                    <a:pt x="71" y="302"/>
                    <a:pt x="55" y="290"/>
                    <a:pt x="58" y="275"/>
                  </a:cubicBezTo>
                  <a:cubicBezTo>
                    <a:pt x="76" y="200"/>
                    <a:pt x="76" y="200"/>
                    <a:pt x="76" y="200"/>
                  </a:cubicBezTo>
                  <a:cubicBezTo>
                    <a:pt x="77" y="194"/>
                    <a:pt x="75" y="187"/>
                    <a:pt x="70" y="183"/>
                  </a:cubicBezTo>
                  <a:cubicBezTo>
                    <a:pt x="12" y="133"/>
                    <a:pt x="12" y="133"/>
                    <a:pt x="12" y="133"/>
                  </a:cubicBezTo>
                  <a:cubicBezTo>
                    <a:pt x="0" y="123"/>
                    <a:pt x="7" y="103"/>
                    <a:pt x="22" y="102"/>
                  </a:cubicBezTo>
                  <a:cubicBezTo>
                    <a:pt x="99" y="96"/>
                    <a:pt x="99" y="96"/>
                    <a:pt x="99" y="96"/>
                  </a:cubicBezTo>
                  <a:cubicBezTo>
                    <a:pt x="105" y="95"/>
                    <a:pt x="111" y="91"/>
                    <a:pt x="113" y="85"/>
                  </a:cubicBezTo>
                  <a:cubicBezTo>
                    <a:pt x="143" y="14"/>
                    <a:pt x="143" y="14"/>
                    <a:pt x="143" y="14"/>
                  </a:cubicBezTo>
                  <a:cubicBezTo>
                    <a:pt x="149" y="0"/>
                    <a:pt x="169" y="0"/>
                    <a:pt x="175" y="1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2" name="Google Shape;8152;p62"/>
            <p:cNvSpPr/>
            <p:nvPr/>
          </p:nvSpPr>
          <p:spPr>
            <a:xfrm>
              <a:off x="2171933" y="3096555"/>
              <a:ext cx="44995" cy="42777"/>
            </a:xfrm>
            <a:custGeom>
              <a:rect b="b" l="l" r="r" t="t"/>
              <a:pathLst>
                <a:path extrusionOk="0" h="302" w="318">
                  <a:moveTo>
                    <a:pt x="175" y="14"/>
                  </a:moveTo>
                  <a:cubicBezTo>
                    <a:pt x="205" y="85"/>
                    <a:pt x="205" y="85"/>
                    <a:pt x="205" y="85"/>
                  </a:cubicBezTo>
                  <a:cubicBezTo>
                    <a:pt x="207" y="91"/>
                    <a:pt x="213" y="95"/>
                    <a:pt x="220" y="96"/>
                  </a:cubicBezTo>
                  <a:cubicBezTo>
                    <a:pt x="296" y="102"/>
                    <a:pt x="296" y="102"/>
                    <a:pt x="296" y="102"/>
                  </a:cubicBezTo>
                  <a:cubicBezTo>
                    <a:pt x="312" y="103"/>
                    <a:pt x="318" y="123"/>
                    <a:pt x="306" y="133"/>
                  </a:cubicBezTo>
                  <a:cubicBezTo>
                    <a:pt x="248" y="183"/>
                    <a:pt x="248" y="183"/>
                    <a:pt x="248" y="183"/>
                  </a:cubicBezTo>
                  <a:cubicBezTo>
                    <a:pt x="243" y="187"/>
                    <a:pt x="241" y="194"/>
                    <a:pt x="242" y="200"/>
                  </a:cubicBezTo>
                  <a:cubicBezTo>
                    <a:pt x="260" y="275"/>
                    <a:pt x="260" y="275"/>
                    <a:pt x="260" y="275"/>
                  </a:cubicBezTo>
                  <a:cubicBezTo>
                    <a:pt x="263" y="290"/>
                    <a:pt x="247" y="302"/>
                    <a:pt x="234" y="294"/>
                  </a:cubicBezTo>
                  <a:cubicBezTo>
                    <a:pt x="168" y="254"/>
                    <a:pt x="168" y="254"/>
                    <a:pt x="168" y="254"/>
                  </a:cubicBezTo>
                  <a:cubicBezTo>
                    <a:pt x="162" y="251"/>
                    <a:pt x="155" y="251"/>
                    <a:pt x="150" y="254"/>
                  </a:cubicBezTo>
                  <a:cubicBezTo>
                    <a:pt x="84" y="294"/>
                    <a:pt x="84" y="294"/>
                    <a:pt x="84" y="294"/>
                  </a:cubicBezTo>
                  <a:cubicBezTo>
                    <a:pt x="71" y="302"/>
                    <a:pt x="54" y="290"/>
                    <a:pt x="58" y="275"/>
                  </a:cubicBezTo>
                  <a:cubicBezTo>
                    <a:pt x="76" y="200"/>
                    <a:pt x="76" y="200"/>
                    <a:pt x="76" y="200"/>
                  </a:cubicBezTo>
                  <a:cubicBezTo>
                    <a:pt x="77" y="194"/>
                    <a:pt x="75" y="187"/>
                    <a:pt x="70" y="183"/>
                  </a:cubicBezTo>
                  <a:cubicBezTo>
                    <a:pt x="12" y="133"/>
                    <a:pt x="12" y="133"/>
                    <a:pt x="12" y="133"/>
                  </a:cubicBezTo>
                  <a:cubicBezTo>
                    <a:pt x="0" y="123"/>
                    <a:pt x="6" y="103"/>
                    <a:pt x="22" y="102"/>
                  </a:cubicBezTo>
                  <a:cubicBezTo>
                    <a:pt x="98" y="96"/>
                    <a:pt x="98" y="96"/>
                    <a:pt x="98" y="96"/>
                  </a:cubicBezTo>
                  <a:cubicBezTo>
                    <a:pt x="105" y="95"/>
                    <a:pt x="111" y="91"/>
                    <a:pt x="113" y="85"/>
                  </a:cubicBezTo>
                  <a:cubicBezTo>
                    <a:pt x="143" y="14"/>
                    <a:pt x="143" y="14"/>
                    <a:pt x="143" y="14"/>
                  </a:cubicBezTo>
                  <a:cubicBezTo>
                    <a:pt x="149" y="0"/>
                    <a:pt x="169" y="0"/>
                    <a:pt x="175" y="1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3" name="Google Shape;8153;p62"/>
            <p:cNvSpPr/>
            <p:nvPr/>
          </p:nvSpPr>
          <p:spPr>
            <a:xfrm>
              <a:off x="2232137" y="3096555"/>
              <a:ext cx="44995" cy="42777"/>
            </a:xfrm>
            <a:custGeom>
              <a:rect b="b" l="l" r="r" t="t"/>
              <a:pathLst>
                <a:path extrusionOk="0" h="302" w="318">
                  <a:moveTo>
                    <a:pt x="175" y="14"/>
                  </a:moveTo>
                  <a:cubicBezTo>
                    <a:pt x="205" y="85"/>
                    <a:pt x="205" y="85"/>
                    <a:pt x="205" y="85"/>
                  </a:cubicBezTo>
                  <a:cubicBezTo>
                    <a:pt x="207" y="91"/>
                    <a:pt x="213" y="95"/>
                    <a:pt x="219" y="96"/>
                  </a:cubicBezTo>
                  <a:cubicBezTo>
                    <a:pt x="296" y="102"/>
                    <a:pt x="296" y="102"/>
                    <a:pt x="296" y="102"/>
                  </a:cubicBezTo>
                  <a:cubicBezTo>
                    <a:pt x="311" y="103"/>
                    <a:pt x="318" y="123"/>
                    <a:pt x="306" y="133"/>
                  </a:cubicBezTo>
                  <a:cubicBezTo>
                    <a:pt x="248" y="183"/>
                    <a:pt x="248" y="183"/>
                    <a:pt x="248" y="183"/>
                  </a:cubicBezTo>
                  <a:cubicBezTo>
                    <a:pt x="243" y="187"/>
                    <a:pt x="241" y="194"/>
                    <a:pt x="242" y="200"/>
                  </a:cubicBezTo>
                  <a:cubicBezTo>
                    <a:pt x="260" y="275"/>
                    <a:pt x="260" y="275"/>
                    <a:pt x="260" y="275"/>
                  </a:cubicBezTo>
                  <a:cubicBezTo>
                    <a:pt x="263" y="290"/>
                    <a:pt x="247" y="302"/>
                    <a:pt x="233" y="294"/>
                  </a:cubicBezTo>
                  <a:cubicBezTo>
                    <a:pt x="168" y="254"/>
                    <a:pt x="168" y="254"/>
                    <a:pt x="168" y="254"/>
                  </a:cubicBezTo>
                  <a:cubicBezTo>
                    <a:pt x="162" y="251"/>
                    <a:pt x="155" y="251"/>
                    <a:pt x="150" y="254"/>
                  </a:cubicBezTo>
                  <a:cubicBezTo>
                    <a:pt x="84" y="294"/>
                    <a:pt x="84" y="294"/>
                    <a:pt x="84" y="294"/>
                  </a:cubicBezTo>
                  <a:cubicBezTo>
                    <a:pt x="71" y="302"/>
                    <a:pt x="54" y="290"/>
                    <a:pt x="58" y="275"/>
                  </a:cubicBezTo>
                  <a:cubicBezTo>
                    <a:pt x="75" y="200"/>
                    <a:pt x="75" y="200"/>
                    <a:pt x="75" y="200"/>
                  </a:cubicBezTo>
                  <a:cubicBezTo>
                    <a:pt x="77" y="194"/>
                    <a:pt x="75" y="187"/>
                    <a:pt x="70" y="183"/>
                  </a:cubicBezTo>
                  <a:cubicBezTo>
                    <a:pt x="12" y="133"/>
                    <a:pt x="12" y="133"/>
                    <a:pt x="12" y="133"/>
                  </a:cubicBezTo>
                  <a:cubicBezTo>
                    <a:pt x="0" y="123"/>
                    <a:pt x="6" y="103"/>
                    <a:pt x="22" y="102"/>
                  </a:cubicBezTo>
                  <a:cubicBezTo>
                    <a:pt x="98" y="96"/>
                    <a:pt x="98" y="96"/>
                    <a:pt x="98" y="96"/>
                  </a:cubicBezTo>
                  <a:cubicBezTo>
                    <a:pt x="105" y="95"/>
                    <a:pt x="110" y="91"/>
                    <a:pt x="113" y="85"/>
                  </a:cubicBezTo>
                  <a:cubicBezTo>
                    <a:pt x="143" y="14"/>
                    <a:pt x="143" y="14"/>
                    <a:pt x="143" y="14"/>
                  </a:cubicBezTo>
                  <a:cubicBezTo>
                    <a:pt x="149" y="0"/>
                    <a:pt x="169" y="0"/>
                    <a:pt x="175" y="1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4" name="Google Shape;8154;p62"/>
            <p:cNvSpPr/>
            <p:nvPr/>
          </p:nvSpPr>
          <p:spPr>
            <a:xfrm>
              <a:off x="2261289" y="3108912"/>
              <a:ext cx="15843" cy="30419"/>
            </a:xfrm>
            <a:custGeom>
              <a:rect b="b" l="l" r="r" t="t"/>
              <a:pathLst>
                <a:path extrusionOk="0" h="215" w="112">
                  <a:moveTo>
                    <a:pt x="90" y="15"/>
                  </a:moveTo>
                  <a:cubicBezTo>
                    <a:pt x="13" y="9"/>
                    <a:pt x="13" y="9"/>
                    <a:pt x="13" y="9"/>
                  </a:cubicBezTo>
                  <a:cubicBezTo>
                    <a:pt x="8" y="8"/>
                    <a:pt x="2" y="5"/>
                    <a:pt x="0" y="0"/>
                  </a:cubicBezTo>
                  <a:cubicBezTo>
                    <a:pt x="0" y="190"/>
                    <a:pt x="0" y="190"/>
                    <a:pt x="0" y="190"/>
                  </a:cubicBezTo>
                  <a:cubicBezTo>
                    <a:pt x="27" y="207"/>
                    <a:pt x="27" y="207"/>
                    <a:pt x="27" y="207"/>
                  </a:cubicBezTo>
                  <a:cubicBezTo>
                    <a:pt x="41" y="215"/>
                    <a:pt x="57" y="203"/>
                    <a:pt x="54" y="188"/>
                  </a:cubicBezTo>
                  <a:cubicBezTo>
                    <a:pt x="36" y="113"/>
                    <a:pt x="36" y="113"/>
                    <a:pt x="36" y="113"/>
                  </a:cubicBezTo>
                  <a:cubicBezTo>
                    <a:pt x="35" y="107"/>
                    <a:pt x="37" y="100"/>
                    <a:pt x="42" y="96"/>
                  </a:cubicBezTo>
                  <a:cubicBezTo>
                    <a:pt x="100" y="46"/>
                    <a:pt x="100" y="46"/>
                    <a:pt x="100" y="46"/>
                  </a:cubicBezTo>
                  <a:cubicBezTo>
                    <a:pt x="112" y="36"/>
                    <a:pt x="105" y="16"/>
                    <a:pt x="90" y="1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55" name="Google Shape;8155;p62"/>
          <p:cNvGrpSpPr/>
          <p:nvPr/>
        </p:nvGrpSpPr>
        <p:grpSpPr>
          <a:xfrm>
            <a:off x="2454889" y="2875558"/>
            <a:ext cx="290248" cy="277258"/>
            <a:chOff x="2454889" y="2875558"/>
            <a:chExt cx="290248" cy="277258"/>
          </a:xfrm>
        </p:grpSpPr>
        <p:sp>
          <p:nvSpPr>
            <p:cNvPr id="8156" name="Google Shape;8156;p62"/>
            <p:cNvSpPr/>
            <p:nvPr/>
          </p:nvSpPr>
          <p:spPr>
            <a:xfrm>
              <a:off x="2454889" y="2897105"/>
              <a:ext cx="290248" cy="233527"/>
            </a:xfrm>
            <a:custGeom>
              <a:rect b="b" l="l" r="r" t="t"/>
              <a:pathLst>
                <a:path extrusionOk="0" h="1649" w="2048">
                  <a:moveTo>
                    <a:pt x="2048" y="83"/>
                  </a:moveTo>
                  <a:cubicBezTo>
                    <a:pt x="2048" y="1567"/>
                    <a:pt x="2048" y="1567"/>
                    <a:pt x="2048" y="1567"/>
                  </a:cubicBezTo>
                  <a:cubicBezTo>
                    <a:pt x="2048" y="1612"/>
                    <a:pt x="2012" y="1649"/>
                    <a:pt x="1966" y="1649"/>
                  </a:cubicBezTo>
                  <a:cubicBezTo>
                    <a:pt x="83" y="1649"/>
                    <a:pt x="83" y="1649"/>
                    <a:pt x="83" y="1649"/>
                  </a:cubicBezTo>
                  <a:cubicBezTo>
                    <a:pt x="37" y="1649"/>
                    <a:pt x="0" y="1612"/>
                    <a:pt x="0" y="1567"/>
                  </a:cubicBezTo>
                  <a:cubicBezTo>
                    <a:pt x="0" y="83"/>
                    <a:pt x="0" y="83"/>
                    <a:pt x="0" y="83"/>
                  </a:cubicBezTo>
                  <a:cubicBezTo>
                    <a:pt x="0" y="37"/>
                    <a:pt x="37" y="0"/>
                    <a:pt x="83" y="0"/>
                  </a:cubicBezTo>
                  <a:cubicBezTo>
                    <a:pt x="1966" y="0"/>
                    <a:pt x="1966" y="0"/>
                    <a:pt x="1966" y="0"/>
                  </a:cubicBezTo>
                  <a:cubicBezTo>
                    <a:pt x="2012" y="0"/>
                    <a:pt x="2048" y="37"/>
                    <a:pt x="2048" y="83"/>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7" name="Google Shape;8157;p62"/>
            <p:cNvSpPr/>
            <p:nvPr/>
          </p:nvSpPr>
          <p:spPr>
            <a:xfrm>
              <a:off x="2469148" y="2897105"/>
              <a:ext cx="107700" cy="233400"/>
            </a:xfrm>
            <a:prstGeom prst="rect">
              <a:avLst/>
            </a:pr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8" name="Google Shape;8158;p62"/>
            <p:cNvSpPr/>
            <p:nvPr/>
          </p:nvSpPr>
          <p:spPr>
            <a:xfrm>
              <a:off x="2719788" y="2897105"/>
              <a:ext cx="25349" cy="233527"/>
            </a:xfrm>
            <a:custGeom>
              <a:rect b="b" l="l" r="r" t="t"/>
              <a:pathLst>
                <a:path extrusionOk="0" h="1649" w="178">
                  <a:moveTo>
                    <a:pt x="178" y="83"/>
                  </a:moveTo>
                  <a:cubicBezTo>
                    <a:pt x="178" y="1567"/>
                    <a:pt x="178" y="1567"/>
                    <a:pt x="178" y="1567"/>
                  </a:cubicBezTo>
                  <a:cubicBezTo>
                    <a:pt x="178" y="1612"/>
                    <a:pt x="142" y="1649"/>
                    <a:pt x="96" y="1649"/>
                  </a:cubicBezTo>
                  <a:cubicBezTo>
                    <a:pt x="0" y="1649"/>
                    <a:pt x="0" y="1649"/>
                    <a:pt x="0" y="1649"/>
                  </a:cubicBezTo>
                  <a:cubicBezTo>
                    <a:pt x="46" y="1649"/>
                    <a:pt x="83" y="1612"/>
                    <a:pt x="83" y="1567"/>
                  </a:cubicBezTo>
                  <a:cubicBezTo>
                    <a:pt x="83" y="83"/>
                    <a:pt x="83" y="83"/>
                    <a:pt x="83" y="83"/>
                  </a:cubicBezTo>
                  <a:cubicBezTo>
                    <a:pt x="83" y="37"/>
                    <a:pt x="46" y="0"/>
                    <a:pt x="0" y="0"/>
                  </a:cubicBezTo>
                  <a:cubicBezTo>
                    <a:pt x="96" y="0"/>
                    <a:pt x="96" y="0"/>
                    <a:pt x="96" y="0"/>
                  </a:cubicBezTo>
                  <a:cubicBezTo>
                    <a:pt x="142" y="0"/>
                    <a:pt x="178" y="37"/>
                    <a:pt x="178" y="83"/>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9" name="Google Shape;8159;p62"/>
            <p:cNvSpPr/>
            <p:nvPr/>
          </p:nvSpPr>
          <p:spPr>
            <a:xfrm>
              <a:off x="2480238" y="2875558"/>
              <a:ext cx="85554" cy="277258"/>
            </a:xfrm>
            <a:custGeom>
              <a:rect b="b" l="l" r="r" t="t"/>
              <a:pathLst>
                <a:path extrusionOk="0" h="1957" w="604">
                  <a:moveTo>
                    <a:pt x="488" y="1957"/>
                  </a:moveTo>
                  <a:cubicBezTo>
                    <a:pt x="116" y="1957"/>
                    <a:pt x="116" y="1957"/>
                    <a:pt x="116" y="1957"/>
                  </a:cubicBezTo>
                  <a:cubicBezTo>
                    <a:pt x="51" y="1957"/>
                    <a:pt x="0" y="1905"/>
                    <a:pt x="0" y="1841"/>
                  </a:cubicBezTo>
                  <a:cubicBezTo>
                    <a:pt x="0" y="116"/>
                    <a:pt x="0" y="116"/>
                    <a:pt x="0" y="116"/>
                  </a:cubicBezTo>
                  <a:cubicBezTo>
                    <a:pt x="0" y="52"/>
                    <a:pt x="51" y="0"/>
                    <a:pt x="116" y="0"/>
                  </a:cubicBezTo>
                  <a:cubicBezTo>
                    <a:pt x="488" y="0"/>
                    <a:pt x="488" y="0"/>
                    <a:pt x="488" y="0"/>
                  </a:cubicBezTo>
                  <a:cubicBezTo>
                    <a:pt x="552" y="0"/>
                    <a:pt x="604" y="52"/>
                    <a:pt x="604" y="116"/>
                  </a:cubicBezTo>
                  <a:cubicBezTo>
                    <a:pt x="604" y="1841"/>
                    <a:pt x="604" y="1841"/>
                    <a:pt x="604" y="1841"/>
                  </a:cubicBezTo>
                  <a:cubicBezTo>
                    <a:pt x="604" y="1905"/>
                    <a:pt x="552" y="1957"/>
                    <a:pt x="488" y="1957"/>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0" name="Google Shape;8160;p62"/>
            <p:cNvSpPr/>
            <p:nvPr/>
          </p:nvSpPr>
          <p:spPr>
            <a:xfrm>
              <a:off x="2518896" y="2941466"/>
              <a:ext cx="8872" cy="156531"/>
            </a:xfrm>
            <a:custGeom>
              <a:rect b="b" l="l" r="r" t="t"/>
              <a:pathLst>
                <a:path extrusionOk="0" h="1104" w="61">
                  <a:moveTo>
                    <a:pt x="30" y="1104"/>
                  </a:moveTo>
                  <a:cubicBezTo>
                    <a:pt x="13" y="1104"/>
                    <a:pt x="0" y="1090"/>
                    <a:pt x="0" y="1073"/>
                  </a:cubicBezTo>
                  <a:cubicBezTo>
                    <a:pt x="0" y="31"/>
                    <a:pt x="0" y="31"/>
                    <a:pt x="0" y="31"/>
                  </a:cubicBezTo>
                  <a:cubicBezTo>
                    <a:pt x="0" y="14"/>
                    <a:pt x="13" y="0"/>
                    <a:pt x="30" y="0"/>
                  </a:cubicBezTo>
                  <a:cubicBezTo>
                    <a:pt x="48" y="0"/>
                    <a:pt x="61" y="14"/>
                    <a:pt x="61" y="31"/>
                  </a:cubicBezTo>
                  <a:cubicBezTo>
                    <a:pt x="61" y="1073"/>
                    <a:pt x="61" y="1073"/>
                    <a:pt x="61" y="1073"/>
                  </a:cubicBezTo>
                  <a:cubicBezTo>
                    <a:pt x="61" y="1090"/>
                    <a:pt x="48" y="1104"/>
                    <a:pt x="30" y="110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1" name="Google Shape;8161;p62"/>
            <p:cNvSpPr/>
            <p:nvPr/>
          </p:nvSpPr>
          <p:spPr>
            <a:xfrm>
              <a:off x="2594943" y="2928475"/>
              <a:ext cx="127696" cy="32320"/>
            </a:xfrm>
            <a:custGeom>
              <a:rect b="b" l="l" r="r" t="t"/>
              <a:pathLst>
                <a:path extrusionOk="0" h="227" w="901">
                  <a:moveTo>
                    <a:pt x="868" y="227"/>
                  </a:moveTo>
                  <a:cubicBezTo>
                    <a:pt x="32" y="227"/>
                    <a:pt x="32" y="227"/>
                    <a:pt x="32" y="227"/>
                  </a:cubicBezTo>
                  <a:cubicBezTo>
                    <a:pt x="14" y="227"/>
                    <a:pt x="0" y="212"/>
                    <a:pt x="0" y="194"/>
                  </a:cubicBezTo>
                  <a:cubicBezTo>
                    <a:pt x="0" y="33"/>
                    <a:pt x="0" y="33"/>
                    <a:pt x="0" y="33"/>
                  </a:cubicBezTo>
                  <a:cubicBezTo>
                    <a:pt x="0" y="15"/>
                    <a:pt x="14" y="0"/>
                    <a:pt x="32" y="0"/>
                  </a:cubicBezTo>
                  <a:cubicBezTo>
                    <a:pt x="868" y="0"/>
                    <a:pt x="868" y="0"/>
                    <a:pt x="868" y="0"/>
                  </a:cubicBezTo>
                  <a:cubicBezTo>
                    <a:pt x="886" y="0"/>
                    <a:pt x="901" y="15"/>
                    <a:pt x="901" y="33"/>
                  </a:cubicBezTo>
                  <a:cubicBezTo>
                    <a:pt x="901" y="194"/>
                    <a:pt x="901" y="194"/>
                    <a:pt x="901" y="194"/>
                  </a:cubicBezTo>
                  <a:cubicBezTo>
                    <a:pt x="901" y="212"/>
                    <a:pt x="886" y="227"/>
                    <a:pt x="868" y="227"/>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2" name="Google Shape;8162;p62"/>
            <p:cNvSpPr/>
            <p:nvPr/>
          </p:nvSpPr>
          <p:spPr>
            <a:xfrm>
              <a:off x="2675110" y="2928475"/>
              <a:ext cx="36123" cy="32320"/>
            </a:xfrm>
            <a:custGeom>
              <a:rect b="b" l="l" r="r" t="t"/>
              <a:pathLst>
                <a:path extrusionOk="0" h="102" w="114">
                  <a:moveTo>
                    <a:pt x="64" y="102"/>
                  </a:moveTo>
                  <a:lnTo>
                    <a:pt x="0" y="102"/>
                  </a:lnTo>
                  <a:lnTo>
                    <a:pt x="50" y="0"/>
                  </a:lnTo>
                  <a:lnTo>
                    <a:pt x="114" y="0"/>
                  </a:lnTo>
                  <a:lnTo>
                    <a:pt x="64" y="102"/>
                  </a:lnTo>
                  <a:close/>
                </a:path>
              </a:pathLst>
            </a:custGeom>
            <a:solidFill>
              <a:srgbClr val="FAF6E7">
                <a:alpha val="208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3" name="Google Shape;8163;p62"/>
            <p:cNvSpPr/>
            <p:nvPr/>
          </p:nvSpPr>
          <p:spPr>
            <a:xfrm>
              <a:off x="2645959" y="2928475"/>
              <a:ext cx="36123" cy="32320"/>
            </a:xfrm>
            <a:custGeom>
              <a:rect b="b" l="l" r="r" t="t"/>
              <a:pathLst>
                <a:path extrusionOk="0" h="102" w="114">
                  <a:moveTo>
                    <a:pt x="64" y="102"/>
                  </a:moveTo>
                  <a:lnTo>
                    <a:pt x="0" y="102"/>
                  </a:lnTo>
                  <a:lnTo>
                    <a:pt x="50" y="0"/>
                  </a:lnTo>
                  <a:lnTo>
                    <a:pt x="114" y="0"/>
                  </a:lnTo>
                  <a:lnTo>
                    <a:pt x="64" y="102"/>
                  </a:lnTo>
                  <a:close/>
                </a:path>
              </a:pathLst>
            </a:custGeom>
            <a:solidFill>
              <a:srgbClr val="FAF6E7">
                <a:alpha val="208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4" name="Google Shape;8164;p62"/>
            <p:cNvSpPr/>
            <p:nvPr/>
          </p:nvSpPr>
          <p:spPr>
            <a:xfrm>
              <a:off x="2607301" y="2981708"/>
              <a:ext cx="21600" cy="21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5" name="Google Shape;8165;p62"/>
            <p:cNvSpPr/>
            <p:nvPr/>
          </p:nvSpPr>
          <p:spPr>
            <a:xfrm>
              <a:off x="2646909" y="2981708"/>
              <a:ext cx="21600" cy="21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6" name="Google Shape;8166;p62"/>
            <p:cNvSpPr/>
            <p:nvPr/>
          </p:nvSpPr>
          <p:spPr>
            <a:xfrm>
              <a:off x="2686201" y="2981708"/>
              <a:ext cx="21600" cy="21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7" name="Google Shape;8167;p62"/>
            <p:cNvSpPr/>
            <p:nvPr/>
          </p:nvSpPr>
          <p:spPr>
            <a:xfrm>
              <a:off x="2607301" y="3015613"/>
              <a:ext cx="21600" cy="21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8" name="Google Shape;8168;p62"/>
            <p:cNvSpPr/>
            <p:nvPr/>
          </p:nvSpPr>
          <p:spPr>
            <a:xfrm>
              <a:off x="2646909" y="3015613"/>
              <a:ext cx="21600" cy="21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9" name="Google Shape;8169;p62"/>
            <p:cNvSpPr/>
            <p:nvPr/>
          </p:nvSpPr>
          <p:spPr>
            <a:xfrm>
              <a:off x="2686201" y="3015613"/>
              <a:ext cx="21600" cy="21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0" name="Google Shape;8170;p62"/>
            <p:cNvSpPr/>
            <p:nvPr/>
          </p:nvSpPr>
          <p:spPr>
            <a:xfrm>
              <a:off x="2607301" y="3049517"/>
              <a:ext cx="21600" cy="21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1" name="Google Shape;8171;p62"/>
            <p:cNvSpPr/>
            <p:nvPr/>
          </p:nvSpPr>
          <p:spPr>
            <a:xfrm>
              <a:off x="2646909" y="3049517"/>
              <a:ext cx="21600" cy="21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2" name="Google Shape;8172;p62"/>
            <p:cNvSpPr/>
            <p:nvPr/>
          </p:nvSpPr>
          <p:spPr>
            <a:xfrm>
              <a:off x="2686201" y="3049517"/>
              <a:ext cx="21600" cy="21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3" name="Google Shape;8173;p62"/>
            <p:cNvSpPr/>
            <p:nvPr/>
          </p:nvSpPr>
          <p:spPr>
            <a:xfrm>
              <a:off x="2607301" y="3083422"/>
              <a:ext cx="21600" cy="216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4" name="Google Shape;8174;p62"/>
            <p:cNvSpPr/>
            <p:nvPr/>
          </p:nvSpPr>
          <p:spPr>
            <a:xfrm>
              <a:off x="2646909" y="3083422"/>
              <a:ext cx="21600" cy="216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5" name="Google Shape;8175;p62"/>
            <p:cNvSpPr/>
            <p:nvPr/>
          </p:nvSpPr>
          <p:spPr>
            <a:xfrm>
              <a:off x="2686201" y="3083422"/>
              <a:ext cx="21600" cy="216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76" name="Google Shape;8176;p62"/>
          <p:cNvGrpSpPr/>
          <p:nvPr/>
        </p:nvGrpSpPr>
        <p:grpSpPr>
          <a:xfrm>
            <a:off x="3347594" y="2864110"/>
            <a:ext cx="259123" cy="290129"/>
            <a:chOff x="3347594" y="2864110"/>
            <a:chExt cx="259123" cy="290129"/>
          </a:xfrm>
        </p:grpSpPr>
        <p:sp>
          <p:nvSpPr>
            <p:cNvPr id="8177" name="Google Shape;8177;p62"/>
            <p:cNvSpPr/>
            <p:nvPr/>
          </p:nvSpPr>
          <p:spPr>
            <a:xfrm>
              <a:off x="3499777" y="2877715"/>
              <a:ext cx="9175" cy="30057"/>
            </a:xfrm>
            <a:custGeom>
              <a:rect b="b" l="l" r="r" t="t"/>
              <a:pathLst>
                <a:path extrusionOk="0" h="214" w="63">
                  <a:moveTo>
                    <a:pt x="32" y="214"/>
                  </a:moveTo>
                  <a:cubicBezTo>
                    <a:pt x="14" y="214"/>
                    <a:pt x="0" y="200"/>
                    <a:pt x="0" y="183"/>
                  </a:cubicBezTo>
                  <a:cubicBezTo>
                    <a:pt x="0" y="31"/>
                    <a:pt x="0" y="31"/>
                    <a:pt x="0" y="31"/>
                  </a:cubicBezTo>
                  <a:cubicBezTo>
                    <a:pt x="0" y="14"/>
                    <a:pt x="14" y="0"/>
                    <a:pt x="32" y="0"/>
                  </a:cubicBezTo>
                  <a:cubicBezTo>
                    <a:pt x="49" y="0"/>
                    <a:pt x="63" y="14"/>
                    <a:pt x="63" y="31"/>
                  </a:cubicBezTo>
                  <a:cubicBezTo>
                    <a:pt x="63" y="183"/>
                    <a:pt x="63" y="183"/>
                    <a:pt x="63" y="183"/>
                  </a:cubicBezTo>
                  <a:cubicBezTo>
                    <a:pt x="63" y="200"/>
                    <a:pt x="49" y="214"/>
                    <a:pt x="32" y="21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8" name="Google Shape;8178;p62"/>
            <p:cNvSpPr/>
            <p:nvPr/>
          </p:nvSpPr>
          <p:spPr>
            <a:xfrm>
              <a:off x="3347594" y="2898913"/>
              <a:ext cx="230646" cy="255326"/>
            </a:xfrm>
            <a:custGeom>
              <a:rect b="b" l="l" r="r" t="t"/>
              <a:pathLst>
                <a:path extrusionOk="0" h="1805" w="1629">
                  <a:moveTo>
                    <a:pt x="1629" y="701"/>
                  </a:moveTo>
                  <a:cubicBezTo>
                    <a:pt x="651" y="701"/>
                    <a:pt x="651" y="701"/>
                    <a:pt x="651" y="701"/>
                  </a:cubicBezTo>
                  <a:cubicBezTo>
                    <a:pt x="680" y="180"/>
                    <a:pt x="680" y="180"/>
                    <a:pt x="680" y="180"/>
                  </a:cubicBezTo>
                  <a:cubicBezTo>
                    <a:pt x="685" y="92"/>
                    <a:pt x="619" y="16"/>
                    <a:pt x="531" y="8"/>
                  </a:cubicBezTo>
                  <a:cubicBezTo>
                    <a:pt x="493" y="4"/>
                    <a:pt x="493" y="4"/>
                    <a:pt x="493" y="4"/>
                  </a:cubicBezTo>
                  <a:cubicBezTo>
                    <a:pt x="451" y="0"/>
                    <a:pt x="413" y="31"/>
                    <a:pt x="409" y="73"/>
                  </a:cubicBezTo>
                  <a:cubicBezTo>
                    <a:pt x="304" y="1038"/>
                    <a:pt x="304" y="1038"/>
                    <a:pt x="304" y="1038"/>
                  </a:cubicBezTo>
                  <a:cubicBezTo>
                    <a:pt x="300" y="1078"/>
                    <a:pt x="282" y="1115"/>
                    <a:pt x="254" y="1143"/>
                  </a:cubicBezTo>
                  <a:cubicBezTo>
                    <a:pt x="8" y="1396"/>
                    <a:pt x="8" y="1396"/>
                    <a:pt x="8" y="1396"/>
                  </a:cubicBezTo>
                  <a:cubicBezTo>
                    <a:pt x="0" y="1404"/>
                    <a:pt x="0" y="1417"/>
                    <a:pt x="8" y="1425"/>
                  </a:cubicBezTo>
                  <a:cubicBezTo>
                    <a:pt x="380" y="1797"/>
                    <a:pt x="380" y="1797"/>
                    <a:pt x="380" y="1797"/>
                  </a:cubicBezTo>
                  <a:cubicBezTo>
                    <a:pt x="388" y="1805"/>
                    <a:pt x="402" y="1805"/>
                    <a:pt x="410" y="1797"/>
                  </a:cubicBezTo>
                  <a:cubicBezTo>
                    <a:pt x="858" y="1339"/>
                    <a:pt x="858" y="1339"/>
                    <a:pt x="858" y="1339"/>
                  </a:cubicBezTo>
                  <a:cubicBezTo>
                    <a:pt x="876" y="1321"/>
                    <a:pt x="901" y="1312"/>
                    <a:pt x="926" y="1315"/>
                  </a:cubicBezTo>
                  <a:cubicBezTo>
                    <a:pt x="1025" y="1324"/>
                    <a:pt x="1278" y="1345"/>
                    <a:pt x="1373" y="1326"/>
                  </a:cubicBezTo>
                  <a:cubicBezTo>
                    <a:pt x="1439" y="1312"/>
                    <a:pt x="1617" y="1211"/>
                    <a:pt x="1617" y="1211"/>
                  </a:cubicBezTo>
                  <a:lnTo>
                    <a:pt x="1629" y="701"/>
                  </a:lnTo>
                  <a:close/>
                </a:path>
              </a:pathLst>
            </a:custGeom>
            <a:solidFill>
              <a:srgbClr val="BD877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9" name="Google Shape;8179;p62"/>
            <p:cNvSpPr/>
            <p:nvPr/>
          </p:nvSpPr>
          <p:spPr>
            <a:xfrm>
              <a:off x="3389990" y="2997942"/>
              <a:ext cx="188253" cy="156296"/>
            </a:xfrm>
            <a:custGeom>
              <a:rect b="b" l="l" r="r" t="t"/>
              <a:pathLst>
                <a:path extrusionOk="0" h="1104" w="1329">
                  <a:moveTo>
                    <a:pt x="1251" y="0"/>
                  </a:moveTo>
                  <a:cubicBezTo>
                    <a:pt x="1241" y="413"/>
                    <a:pt x="1241" y="413"/>
                    <a:pt x="1241" y="413"/>
                  </a:cubicBezTo>
                  <a:cubicBezTo>
                    <a:pt x="1241" y="413"/>
                    <a:pt x="1062" y="514"/>
                    <a:pt x="996" y="527"/>
                  </a:cubicBezTo>
                  <a:cubicBezTo>
                    <a:pt x="901" y="547"/>
                    <a:pt x="648" y="526"/>
                    <a:pt x="550" y="516"/>
                  </a:cubicBezTo>
                  <a:cubicBezTo>
                    <a:pt x="524" y="514"/>
                    <a:pt x="499" y="523"/>
                    <a:pt x="481" y="541"/>
                  </a:cubicBezTo>
                  <a:cubicBezTo>
                    <a:pt x="0" y="1016"/>
                    <a:pt x="0" y="1016"/>
                    <a:pt x="0" y="1016"/>
                  </a:cubicBezTo>
                  <a:cubicBezTo>
                    <a:pt x="80" y="1096"/>
                    <a:pt x="80" y="1096"/>
                    <a:pt x="80" y="1096"/>
                  </a:cubicBezTo>
                  <a:cubicBezTo>
                    <a:pt x="88" y="1104"/>
                    <a:pt x="102" y="1104"/>
                    <a:pt x="110" y="1096"/>
                  </a:cubicBezTo>
                  <a:cubicBezTo>
                    <a:pt x="558" y="638"/>
                    <a:pt x="558" y="638"/>
                    <a:pt x="558" y="638"/>
                  </a:cubicBezTo>
                  <a:cubicBezTo>
                    <a:pt x="576" y="620"/>
                    <a:pt x="601" y="611"/>
                    <a:pt x="626" y="614"/>
                  </a:cubicBezTo>
                  <a:cubicBezTo>
                    <a:pt x="725" y="623"/>
                    <a:pt x="978" y="644"/>
                    <a:pt x="1073" y="625"/>
                  </a:cubicBezTo>
                  <a:cubicBezTo>
                    <a:pt x="1139" y="611"/>
                    <a:pt x="1317" y="510"/>
                    <a:pt x="1317" y="510"/>
                  </a:cubicBezTo>
                  <a:cubicBezTo>
                    <a:pt x="1329" y="0"/>
                    <a:pt x="1329" y="0"/>
                    <a:pt x="1329" y="0"/>
                  </a:cubicBezTo>
                  <a:lnTo>
                    <a:pt x="1251" y="0"/>
                  </a:lnTo>
                  <a:close/>
                </a:path>
              </a:pathLst>
            </a:custGeom>
            <a:solidFill>
              <a:srgbClr val="B37F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0" name="Google Shape;8180;p62"/>
            <p:cNvSpPr/>
            <p:nvPr/>
          </p:nvSpPr>
          <p:spPr>
            <a:xfrm>
              <a:off x="3419097" y="2897647"/>
              <a:ext cx="170850" cy="171167"/>
            </a:xfrm>
            <a:custGeom>
              <a:rect b="b" l="l" r="r" t="t"/>
              <a:pathLst>
                <a:path extrusionOk="0" h="1210" w="1209">
                  <a:moveTo>
                    <a:pt x="1" y="603"/>
                  </a:moveTo>
                  <a:cubicBezTo>
                    <a:pt x="2" y="270"/>
                    <a:pt x="273" y="0"/>
                    <a:pt x="606" y="1"/>
                  </a:cubicBezTo>
                  <a:cubicBezTo>
                    <a:pt x="940" y="2"/>
                    <a:pt x="1209" y="273"/>
                    <a:pt x="1208" y="607"/>
                  </a:cubicBezTo>
                  <a:cubicBezTo>
                    <a:pt x="1207" y="940"/>
                    <a:pt x="936" y="1210"/>
                    <a:pt x="603" y="1209"/>
                  </a:cubicBezTo>
                  <a:cubicBezTo>
                    <a:pt x="269" y="1208"/>
                    <a:pt x="0" y="937"/>
                    <a:pt x="1" y="60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1" name="Google Shape;8181;p62"/>
            <p:cNvSpPr/>
            <p:nvPr/>
          </p:nvSpPr>
          <p:spPr>
            <a:xfrm>
              <a:off x="3479844" y="2897647"/>
              <a:ext cx="110103" cy="170851"/>
            </a:xfrm>
            <a:custGeom>
              <a:rect b="b" l="l" r="r" t="t"/>
              <a:pathLst>
                <a:path extrusionOk="0" h="1207" w="778">
                  <a:moveTo>
                    <a:pt x="203" y="0"/>
                  </a:moveTo>
                  <a:cubicBezTo>
                    <a:pt x="452" y="75"/>
                    <a:pt x="633" y="306"/>
                    <a:pt x="633" y="579"/>
                  </a:cubicBezTo>
                  <a:cubicBezTo>
                    <a:pt x="633" y="912"/>
                    <a:pt x="363" y="1183"/>
                    <a:pt x="30" y="1183"/>
                  </a:cubicBezTo>
                  <a:cubicBezTo>
                    <a:pt x="20" y="1183"/>
                    <a:pt x="10" y="1182"/>
                    <a:pt x="0" y="1182"/>
                  </a:cubicBezTo>
                  <a:cubicBezTo>
                    <a:pt x="55" y="1198"/>
                    <a:pt x="113" y="1207"/>
                    <a:pt x="174" y="1207"/>
                  </a:cubicBezTo>
                  <a:cubicBezTo>
                    <a:pt x="507" y="1207"/>
                    <a:pt x="778" y="937"/>
                    <a:pt x="778" y="604"/>
                  </a:cubicBezTo>
                  <a:cubicBezTo>
                    <a:pt x="778" y="280"/>
                    <a:pt x="523" y="16"/>
                    <a:pt x="203"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2" name="Google Shape;8182;p62"/>
            <p:cNvSpPr/>
            <p:nvPr/>
          </p:nvSpPr>
          <p:spPr>
            <a:xfrm>
              <a:off x="3444092" y="2922642"/>
              <a:ext cx="120900" cy="120900"/>
            </a:xfrm>
            <a:prstGeom prst="ellipse">
              <a:avLst/>
            </a:pr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3" name="Google Shape;8183;p62"/>
            <p:cNvSpPr/>
            <p:nvPr/>
          </p:nvSpPr>
          <p:spPr>
            <a:xfrm>
              <a:off x="3548184" y="2937196"/>
              <a:ext cx="52204" cy="34803"/>
            </a:xfrm>
            <a:custGeom>
              <a:rect b="b" l="l" r="r" t="t"/>
              <a:pathLst>
                <a:path extrusionOk="0" h="247" w="369">
                  <a:moveTo>
                    <a:pt x="246" y="0"/>
                  </a:moveTo>
                  <a:cubicBezTo>
                    <a:pt x="123" y="0"/>
                    <a:pt x="123" y="0"/>
                    <a:pt x="123" y="0"/>
                  </a:cubicBezTo>
                  <a:cubicBezTo>
                    <a:pt x="55" y="0"/>
                    <a:pt x="0" y="56"/>
                    <a:pt x="0" y="124"/>
                  </a:cubicBezTo>
                  <a:cubicBezTo>
                    <a:pt x="0" y="192"/>
                    <a:pt x="55" y="247"/>
                    <a:pt x="123" y="247"/>
                  </a:cubicBezTo>
                  <a:cubicBezTo>
                    <a:pt x="246" y="247"/>
                    <a:pt x="246" y="247"/>
                    <a:pt x="246" y="247"/>
                  </a:cubicBezTo>
                  <a:cubicBezTo>
                    <a:pt x="314" y="247"/>
                    <a:pt x="369" y="192"/>
                    <a:pt x="369" y="124"/>
                  </a:cubicBezTo>
                  <a:cubicBezTo>
                    <a:pt x="369" y="56"/>
                    <a:pt x="314" y="0"/>
                    <a:pt x="246" y="0"/>
                  </a:cubicBezTo>
                  <a:close/>
                </a:path>
              </a:pathLst>
            </a:custGeom>
            <a:solidFill>
              <a:srgbClr val="BD877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4" name="Google Shape;8184;p62"/>
            <p:cNvSpPr/>
            <p:nvPr/>
          </p:nvSpPr>
          <p:spPr>
            <a:xfrm>
              <a:off x="3554512" y="2971998"/>
              <a:ext cx="52204" cy="35119"/>
            </a:xfrm>
            <a:custGeom>
              <a:rect b="b" l="l" r="r" t="t"/>
              <a:pathLst>
                <a:path extrusionOk="0" h="247" w="369">
                  <a:moveTo>
                    <a:pt x="245" y="0"/>
                  </a:moveTo>
                  <a:cubicBezTo>
                    <a:pt x="123" y="0"/>
                    <a:pt x="123" y="0"/>
                    <a:pt x="123" y="0"/>
                  </a:cubicBezTo>
                  <a:cubicBezTo>
                    <a:pt x="55" y="0"/>
                    <a:pt x="0" y="55"/>
                    <a:pt x="0" y="123"/>
                  </a:cubicBezTo>
                  <a:cubicBezTo>
                    <a:pt x="0" y="192"/>
                    <a:pt x="55" y="247"/>
                    <a:pt x="123" y="247"/>
                  </a:cubicBezTo>
                  <a:cubicBezTo>
                    <a:pt x="245" y="247"/>
                    <a:pt x="245" y="247"/>
                    <a:pt x="245" y="247"/>
                  </a:cubicBezTo>
                  <a:cubicBezTo>
                    <a:pt x="313" y="247"/>
                    <a:pt x="369" y="192"/>
                    <a:pt x="369" y="123"/>
                  </a:cubicBezTo>
                  <a:cubicBezTo>
                    <a:pt x="369" y="55"/>
                    <a:pt x="313" y="0"/>
                    <a:pt x="245" y="0"/>
                  </a:cubicBezTo>
                  <a:close/>
                </a:path>
              </a:pathLst>
            </a:custGeom>
            <a:solidFill>
              <a:srgbClr val="BD877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5" name="Google Shape;8185;p62"/>
            <p:cNvSpPr/>
            <p:nvPr/>
          </p:nvSpPr>
          <p:spPr>
            <a:xfrm>
              <a:off x="3548500" y="3007118"/>
              <a:ext cx="52204" cy="34803"/>
            </a:xfrm>
            <a:custGeom>
              <a:rect b="b" l="l" r="r" t="t"/>
              <a:pathLst>
                <a:path extrusionOk="0" h="247" w="369">
                  <a:moveTo>
                    <a:pt x="246" y="0"/>
                  </a:moveTo>
                  <a:cubicBezTo>
                    <a:pt x="124" y="0"/>
                    <a:pt x="124" y="0"/>
                    <a:pt x="124" y="0"/>
                  </a:cubicBezTo>
                  <a:cubicBezTo>
                    <a:pt x="55" y="0"/>
                    <a:pt x="0" y="55"/>
                    <a:pt x="0" y="123"/>
                  </a:cubicBezTo>
                  <a:cubicBezTo>
                    <a:pt x="0" y="191"/>
                    <a:pt x="55" y="247"/>
                    <a:pt x="124" y="247"/>
                  </a:cubicBezTo>
                  <a:cubicBezTo>
                    <a:pt x="246" y="247"/>
                    <a:pt x="246" y="247"/>
                    <a:pt x="246" y="247"/>
                  </a:cubicBezTo>
                  <a:cubicBezTo>
                    <a:pt x="314" y="247"/>
                    <a:pt x="369" y="191"/>
                    <a:pt x="369" y="123"/>
                  </a:cubicBezTo>
                  <a:cubicBezTo>
                    <a:pt x="369" y="55"/>
                    <a:pt x="314" y="0"/>
                    <a:pt x="246" y="0"/>
                  </a:cubicBezTo>
                  <a:close/>
                </a:path>
              </a:pathLst>
            </a:custGeom>
            <a:solidFill>
              <a:srgbClr val="BD877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6" name="Google Shape;8186;p62"/>
            <p:cNvSpPr/>
            <p:nvPr/>
          </p:nvSpPr>
          <p:spPr>
            <a:xfrm>
              <a:off x="3542489" y="3041920"/>
              <a:ext cx="48408" cy="32588"/>
            </a:xfrm>
            <a:custGeom>
              <a:rect b="b" l="l" r="r" t="t"/>
              <a:pathLst>
                <a:path extrusionOk="0" h="229" w="342">
                  <a:moveTo>
                    <a:pt x="227" y="0"/>
                  </a:moveTo>
                  <a:cubicBezTo>
                    <a:pt x="114" y="0"/>
                    <a:pt x="114" y="0"/>
                    <a:pt x="114" y="0"/>
                  </a:cubicBezTo>
                  <a:cubicBezTo>
                    <a:pt x="51" y="0"/>
                    <a:pt x="0" y="51"/>
                    <a:pt x="0" y="114"/>
                  </a:cubicBezTo>
                  <a:cubicBezTo>
                    <a:pt x="0" y="177"/>
                    <a:pt x="51" y="229"/>
                    <a:pt x="114" y="229"/>
                  </a:cubicBezTo>
                  <a:cubicBezTo>
                    <a:pt x="227" y="229"/>
                    <a:pt x="227" y="229"/>
                    <a:pt x="227" y="229"/>
                  </a:cubicBezTo>
                  <a:cubicBezTo>
                    <a:pt x="291" y="229"/>
                    <a:pt x="342" y="177"/>
                    <a:pt x="342" y="114"/>
                  </a:cubicBezTo>
                  <a:cubicBezTo>
                    <a:pt x="342" y="51"/>
                    <a:pt x="291" y="0"/>
                    <a:pt x="227" y="0"/>
                  </a:cubicBezTo>
                  <a:close/>
                </a:path>
              </a:pathLst>
            </a:custGeom>
            <a:solidFill>
              <a:srgbClr val="BD877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7" name="Google Shape;8187;p62"/>
            <p:cNvSpPr/>
            <p:nvPr/>
          </p:nvSpPr>
          <p:spPr>
            <a:xfrm>
              <a:off x="3567167" y="2937196"/>
              <a:ext cx="33221" cy="34803"/>
            </a:xfrm>
            <a:custGeom>
              <a:rect b="b" l="l" r="r" t="t"/>
              <a:pathLst>
                <a:path extrusionOk="0" h="247" w="235">
                  <a:moveTo>
                    <a:pt x="112" y="0"/>
                  </a:moveTo>
                  <a:cubicBezTo>
                    <a:pt x="0" y="0"/>
                    <a:pt x="0" y="0"/>
                    <a:pt x="0" y="0"/>
                  </a:cubicBezTo>
                  <a:cubicBezTo>
                    <a:pt x="68" y="0"/>
                    <a:pt x="123" y="56"/>
                    <a:pt x="123" y="124"/>
                  </a:cubicBezTo>
                  <a:cubicBezTo>
                    <a:pt x="123" y="192"/>
                    <a:pt x="68" y="247"/>
                    <a:pt x="0" y="247"/>
                  </a:cubicBezTo>
                  <a:cubicBezTo>
                    <a:pt x="112" y="247"/>
                    <a:pt x="112" y="247"/>
                    <a:pt x="112" y="247"/>
                  </a:cubicBezTo>
                  <a:cubicBezTo>
                    <a:pt x="180" y="247"/>
                    <a:pt x="235" y="192"/>
                    <a:pt x="235" y="124"/>
                  </a:cubicBezTo>
                  <a:cubicBezTo>
                    <a:pt x="235" y="56"/>
                    <a:pt x="180" y="0"/>
                    <a:pt x="112" y="0"/>
                  </a:cubicBezTo>
                  <a:close/>
                </a:path>
              </a:pathLst>
            </a:custGeom>
            <a:solidFill>
              <a:srgbClr val="B37F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8" name="Google Shape;8188;p62"/>
            <p:cNvSpPr/>
            <p:nvPr/>
          </p:nvSpPr>
          <p:spPr>
            <a:xfrm>
              <a:off x="3573495" y="2971998"/>
              <a:ext cx="33221" cy="35119"/>
            </a:xfrm>
            <a:custGeom>
              <a:rect b="b" l="l" r="r" t="t"/>
              <a:pathLst>
                <a:path extrusionOk="0" h="247" w="235">
                  <a:moveTo>
                    <a:pt x="111" y="0"/>
                  </a:moveTo>
                  <a:cubicBezTo>
                    <a:pt x="0" y="0"/>
                    <a:pt x="0" y="0"/>
                    <a:pt x="0" y="0"/>
                  </a:cubicBezTo>
                  <a:cubicBezTo>
                    <a:pt x="68" y="0"/>
                    <a:pt x="123" y="55"/>
                    <a:pt x="123" y="123"/>
                  </a:cubicBezTo>
                  <a:cubicBezTo>
                    <a:pt x="123" y="192"/>
                    <a:pt x="68" y="247"/>
                    <a:pt x="0" y="247"/>
                  </a:cubicBezTo>
                  <a:cubicBezTo>
                    <a:pt x="111" y="247"/>
                    <a:pt x="111" y="247"/>
                    <a:pt x="111" y="247"/>
                  </a:cubicBezTo>
                  <a:cubicBezTo>
                    <a:pt x="179" y="247"/>
                    <a:pt x="235" y="192"/>
                    <a:pt x="235" y="123"/>
                  </a:cubicBezTo>
                  <a:cubicBezTo>
                    <a:pt x="235" y="55"/>
                    <a:pt x="179" y="0"/>
                    <a:pt x="111" y="0"/>
                  </a:cubicBezTo>
                  <a:close/>
                </a:path>
              </a:pathLst>
            </a:custGeom>
            <a:solidFill>
              <a:srgbClr val="B37F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9" name="Google Shape;8189;p62"/>
            <p:cNvSpPr/>
            <p:nvPr/>
          </p:nvSpPr>
          <p:spPr>
            <a:xfrm>
              <a:off x="3567484" y="3007118"/>
              <a:ext cx="33221" cy="34803"/>
            </a:xfrm>
            <a:custGeom>
              <a:rect b="b" l="l" r="r" t="t"/>
              <a:pathLst>
                <a:path extrusionOk="0" h="247" w="235">
                  <a:moveTo>
                    <a:pt x="112" y="0"/>
                  </a:moveTo>
                  <a:cubicBezTo>
                    <a:pt x="0" y="0"/>
                    <a:pt x="0" y="0"/>
                    <a:pt x="0" y="0"/>
                  </a:cubicBezTo>
                  <a:cubicBezTo>
                    <a:pt x="68" y="0"/>
                    <a:pt x="123" y="55"/>
                    <a:pt x="123" y="123"/>
                  </a:cubicBezTo>
                  <a:cubicBezTo>
                    <a:pt x="123" y="191"/>
                    <a:pt x="68" y="247"/>
                    <a:pt x="0" y="247"/>
                  </a:cubicBezTo>
                  <a:cubicBezTo>
                    <a:pt x="112" y="247"/>
                    <a:pt x="112" y="247"/>
                    <a:pt x="112" y="247"/>
                  </a:cubicBezTo>
                  <a:cubicBezTo>
                    <a:pt x="180" y="247"/>
                    <a:pt x="235" y="191"/>
                    <a:pt x="235" y="123"/>
                  </a:cubicBezTo>
                  <a:cubicBezTo>
                    <a:pt x="235" y="55"/>
                    <a:pt x="180" y="0"/>
                    <a:pt x="112" y="0"/>
                  </a:cubicBezTo>
                  <a:close/>
                </a:path>
              </a:pathLst>
            </a:custGeom>
            <a:solidFill>
              <a:srgbClr val="B37F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0" name="Google Shape;8190;p62"/>
            <p:cNvSpPr/>
            <p:nvPr/>
          </p:nvSpPr>
          <p:spPr>
            <a:xfrm>
              <a:off x="3558941" y="3041920"/>
              <a:ext cx="31955" cy="32588"/>
            </a:xfrm>
            <a:custGeom>
              <a:rect b="b" l="l" r="r" t="t"/>
              <a:pathLst>
                <a:path extrusionOk="0" h="229" w="226">
                  <a:moveTo>
                    <a:pt x="111" y="0"/>
                  </a:moveTo>
                  <a:cubicBezTo>
                    <a:pt x="0" y="0"/>
                    <a:pt x="0" y="0"/>
                    <a:pt x="0" y="0"/>
                  </a:cubicBezTo>
                  <a:cubicBezTo>
                    <a:pt x="63" y="0"/>
                    <a:pt x="114" y="51"/>
                    <a:pt x="114" y="114"/>
                  </a:cubicBezTo>
                  <a:cubicBezTo>
                    <a:pt x="114" y="177"/>
                    <a:pt x="63" y="229"/>
                    <a:pt x="0" y="229"/>
                  </a:cubicBezTo>
                  <a:cubicBezTo>
                    <a:pt x="111" y="229"/>
                    <a:pt x="111" y="229"/>
                    <a:pt x="111" y="229"/>
                  </a:cubicBezTo>
                  <a:cubicBezTo>
                    <a:pt x="175" y="229"/>
                    <a:pt x="226" y="177"/>
                    <a:pt x="226" y="114"/>
                  </a:cubicBezTo>
                  <a:cubicBezTo>
                    <a:pt x="226" y="51"/>
                    <a:pt x="175" y="0"/>
                    <a:pt x="111" y="0"/>
                  </a:cubicBezTo>
                  <a:close/>
                </a:path>
              </a:pathLst>
            </a:custGeom>
            <a:solidFill>
              <a:srgbClr val="B37F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1" name="Google Shape;8191;p62"/>
            <p:cNvSpPr/>
            <p:nvPr/>
          </p:nvSpPr>
          <p:spPr>
            <a:xfrm>
              <a:off x="3499777" y="2951433"/>
              <a:ext cx="9175" cy="25627"/>
            </a:xfrm>
            <a:custGeom>
              <a:rect b="b" l="l" r="r" t="t"/>
              <a:pathLst>
                <a:path extrusionOk="0" h="181" w="63">
                  <a:moveTo>
                    <a:pt x="32" y="181"/>
                  </a:moveTo>
                  <a:cubicBezTo>
                    <a:pt x="15" y="181"/>
                    <a:pt x="0" y="167"/>
                    <a:pt x="0" y="149"/>
                  </a:cubicBezTo>
                  <a:cubicBezTo>
                    <a:pt x="0" y="32"/>
                    <a:pt x="0" y="32"/>
                    <a:pt x="0" y="32"/>
                  </a:cubicBezTo>
                  <a:cubicBezTo>
                    <a:pt x="0" y="14"/>
                    <a:pt x="15" y="0"/>
                    <a:pt x="32" y="0"/>
                  </a:cubicBezTo>
                  <a:cubicBezTo>
                    <a:pt x="49" y="0"/>
                    <a:pt x="63" y="14"/>
                    <a:pt x="63" y="32"/>
                  </a:cubicBezTo>
                  <a:cubicBezTo>
                    <a:pt x="63" y="149"/>
                    <a:pt x="63" y="149"/>
                    <a:pt x="63" y="149"/>
                  </a:cubicBezTo>
                  <a:cubicBezTo>
                    <a:pt x="63" y="167"/>
                    <a:pt x="49" y="181"/>
                    <a:pt x="32" y="181"/>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2" name="Google Shape;8192;p62"/>
            <p:cNvSpPr/>
            <p:nvPr/>
          </p:nvSpPr>
          <p:spPr>
            <a:xfrm>
              <a:off x="3476997" y="2943523"/>
              <a:ext cx="26893" cy="35436"/>
            </a:xfrm>
            <a:custGeom>
              <a:rect b="b" l="l" r="r" t="t"/>
              <a:pathLst>
                <a:path extrusionOk="0" h="250" w="190">
                  <a:moveTo>
                    <a:pt x="155" y="250"/>
                  </a:moveTo>
                  <a:cubicBezTo>
                    <a:pt x="145" y="250"/>
                    <a:pt x="134" y="245"/>
                    <a:pt x="128" y="235"/>
                  </a:cubicBezTo>
                  <a:cubicBezTo>
                    <a:pt x="10" y="53"/>
                    <a:pt x="10" y="53"/>
                    <a:pt x="10" y="53"/>
                  </a:cubicBezTo>
                  <a:cubicBezTo>
                    <a:pt x="0" y="39"/>
                    <a:pt x="4" y="19"/>
                    <a:pt x="19" y="10"/>
                  </a:cubicBezTo>
                  <a:cubicBezTo>
                    <a:pt x="33" y="0"/>
                    <a:pt x="53" y="4"/>
                    <a:pt x="62" y="19"/>
                  </a:cubicBezTo>
                  <a:cubicBezTo>
                    <a:pt x="181" y="201"/>
                    <a:pt x="181" y="201"/>
                    <a:pt x="181" y="201"/>
                  </a:cubicBezTo>
                  <a:cubicBezTo>
                    <a:pt x="190" y="216"/>
                    <a:pt x="186" y="235"/>
                    <a:pt x="172" y="244"/>
                  </a:cubicBezTo>
                  <a:cubicBezTo>
                    <a:pt x="167" y="248"/>
                    <a:pt x="161" y="250"/>
                    <a:pt x="155" y="25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3" name="Google Shape;8193;p62"/>
            <p:cNvSpPr/>
            <p:nvPr/>
          </p:nvSpPr>
          <p:spPr>
            <a:xfrm>
              <a:off x="3478579" y="2864110"/>
              <a:ext cx="51888" cy="20882"/>
            </a:xfrm>
            <a:custGeom>
              <a:rect b="b" l="l" r="r" t="t"/>
              <a:pathLst>
                <a:path extrusionOk="0" h="147" w="366">
                  <a:moveTo>
                    <a:pt x="317" y="147"/>
                  </a:moveTo>
                  <a:cubicBezTo>
                    <a:pt x="48" y="147"/>
                    <a:pt x="48" y="147"/>
                    <a:pt x="48" y="147"/>
                  </a:cubicBezTo>
                  <a:cubicBezTo>
                    <a:pt x="21" y="147"/>
                    <a:pt x="0" y="125"/>
                    <a:pt x="0" y="98"/>
                  </a:cubicBezTo>
                  <a:cubicBezTo>
                    <a:pt x="0" y="49"/>
                    <a:pt x="0" y="49"/>
                    <a:pt x="0" y="49"/>
                  </a:cubicBezTo>
                  <a:cubicBezTo>
                    <a:pt x="0" y="22"/>
                    <a:pt x="21" y="0"/>
                    <a:pt x="48" y="0"/>
                  </a:cubicBezTo>
                  <a:cubicBezTo>
                    <a:pt x="317" y="0"/>
                    <a:pt x="317" y="0"/>
                    <a:pt x="317" y="0"/>
                  </a:cubicBezTo>
                  <a:cubicBezTo>
                    <a:pt x="344" y="0"/>
                    <a:pt x="366" y="22"/>
                    <a:pt x="366" y="49"/>
                  </a:cubicBezTo>
                  <a:cubicBezTo>
                    <a:pt x="366" y="98"/>
                    <a:pt x="366" y="98"/>
                    <a:pt x="366" y="98"/>
                  </a:cubicBezTo>
                  <a:cubicBezTo>
                    <a:pt x="366" y="125"/>
                    <a:pt x="344" y="147"/>
                    <a:pt x="317" y="14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4" name="Google Shape;8194;p62"/>
            <p:cNvSpPr/>
            <p:nvPr/>
          </p:nvSpPr>
          <p:spPr>
            <a:xfrm>
              <a:off x="3492500" y="2971049"/>
              <a:ext cx="24000" cy="240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95" name="Google Shape;8195;p62"/>
          <p:cNvGrpSpPr/>
          <p:nvPr/>
        </p:nvGrpSpPr>
        <p:grpSpPr>
          <a:xfrm>
            <a:off x="735431" y="3298699"/>
            <a:ext cx="253719" cy="297955"/>
            <a:chOff x="735431" y="3298699"/>
            <a:chExt cx="253719" cy="297955"/>
          </a:xfrm>
        </p:grpSpPr>
        <p:sp>
          <p:nvSpPr>
            <p:cNvPr id="8196" name="Google Shape;8196;p62"/>
            <p:cNvSpPr/>
            <p:nvPr/>
          </p:nvSpPr>
          <p:spPr>
            <a:xfrm>
              <a:off x="768610" y="3298699"/>
              <a:ext cx="187359" cy="275838"/>
            </a:xfrm>
            <a:custGeom>
              <a:rect b="b" l="l" r="r" t="t"/>
              <a:pathLst>
                <a:path extrusionOk="0" h="1897" w="1289">
                  <a:moveTo>
                    <a:pt x="0" y="1897"/>
                  </a:moveTo>
                  <a:cubicBezTo>
                    <a:pt x="486" y="29"/>
                    <a:pt x="486" y="29"/>
                    <a:pt x="486" y="29"/>
                  </a:cubicBezTo>
                  <a:cubicBezTo>
                    <a:pt x="490" y="12"/>
                    <a:pt x="505" y="0"/>
                    <a:pt x="522" y="0"/>
                  </a:cubicBezTo>
                  <a:cubicBezTo>
                    <a:pt x="767" y="0"/>
                    <a:pt x="767" y="0"/>
                    <a:pt x="767" y="0"/>
                  </a:cubicBezTo>
                  <a:cubicBezTo>
                    <a:pt x="784" y="0"/>
                    <a:pt x="799" y="12"/>
                    <a:pt x="804" y="29"/>
                  </a:cubicBezTo>
                  <a:cubicBezTo>
                    <a:pt x="1289" y="1897"/>
                    <a:pt x="1289" y="1897"/>
                    <a:pt x="1289" y="1897"/>
                  </a:cubicBezTo>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7" name="Google Shape;8197;p62"/>
            <p:cNvSpPr/>
            <p:nvPr/>
          </p:nvSpPr>
          <p:spPr>
            <a:xfrm>
              <a:off x="768610" y="3298699"/>
              <a:ext cx="89451" cy="275838"/>
            </a:xfrm>
            <a:custGeom>
              <a:rect b="b" l="l" r="r" t="t"/>
              <a:pathLst>
                <a:path extrusionOk="0" h="1897" w="616">
                  <a:moveTo>
                    <a:pt x="616" y="0"/>
                  </a:moveTo>
                  <a:cubicBezTo>
                    <a:pt x="522" y="0"/>
                    <a:pt x="522" y="0"/>
                    <a:pt x="522" y="0"/>
                  </a:cubicBezTo>
                  <a:cubicBezTo>
                    <a:pt x="505" y="0"/>
                    <a:pt x="490" y="12"/>
                    <a:pt x="486" y="29"/>
                  </a:cubicBezTo>
                  <a:cubicBezTo>
                    <a:pt x="0" y="1897"/>
                    <a:pt x="0" y="1897"/>
                    <a:pt x="0" y="1897"/>
                  </a:cubicBezTo>
                  <a:cubicBezTo>
                    <a:pt x="493" y="1897"/>
                    <a:pt x="493" y="1897"/>
                    <a:pt x="493" y="1897"/>
                  </a:cubicBezTo>
                  <a:cubicBezTo>
                    <a:pt x="607" y="29"/>
                    <a:pt x="607" y="29"/>
                    <a:pt x="607" y="29"/>
                  </a:cubicBezTo>
                  <a:cubicBezTo>
                    <a:pt x="608" y="12"/>
                    <a:pt x="612" y="0"/>
                    <a:pt x="616"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8" name="Google Shape;8198;p62"/>
            <p:cNvSpPr/>
            <p:nvPr/>
          </p:nvSpPr>
          <p:spPr>
            <a:xfrm>
              <a:off x="735431" y="3574536"/>
              <a:ext cx="253719" cy="22119"/>
            </a:xfrm>
            <a:custGeom>
              <a:rect b="b" l="l" r="r" t="t"/>
              <a:pathLst>
                <a:path extrusionOk="0" h="151" w="1745">
                  <a:moveTo>
                    <a:pt x="1707" y="0"/>
                  </a:moveTo>
                  <a:cubicBezTo>
                    <a:pt x="38" y="0"/>
                    <a:pt x="38" y="0"/>
                    <a:pt x="38" y="0"/>
                  </a:cubicBezTo>
                  <a:cubicBezTo>
                    <a:pt x="17" y="0"/>
                    <a:pt x="0" y="17"/>
                    <a:pt x="0" y="38"/>
                  </a:cubicBezTo>
                  <a:cubicBezTo>
                    <a:pt x="0" y="113"/>
                    <a:pt x="0" y="113"/>
                    <a:pt x="0" y="113"/>
                  </a:cubicBezTo>
                  <a:cubicBezTo>
                    <a:pt x="0" y="134"/>
                    <a:pt x="17" y="151"/>
                    <a:pt x="38" y="151"/>
                  </a:cubicBezTo>
                  <a:cubicBezTo>
                    <a:pt x="1707" y="151"/>
                    <a:pt x="1707" y="151"/>
                    <a:pt x="1707" y="151"/>
                  </a:cubicBezTo>
                  <a:cubicBezTo>
                    <a:pt x="1728" y="151"/>
                    <a:pt x="1745" y="134"/>
                    <a:pt x="1745" y="113"/>
                  </a:cubicBezTo>
                  <a:cubicBezTo>
                    <a:pt x="1745" y="38"/>
                    <a:pt x="1745" y="38"/>
                    <a:pt x="1745" y="38"/>
                  </a:cubicBezTo>
                  <a:cubicBezTo>
                    <a:pt x="1745" y="17"/>
                    <a:pt x="1728" y="0"/>
                    <a:pt x="1707"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9" name="Google Shape;8199;p62"/>
            <p:cNvSpPr/>
            <p:nvPr/>
          </p:nvSpPr>
          <p:spPr>
            <a:xfrm>
              <a:off x="735431" y="3574536"/>
              <a:ext cx="99209" cy="22119"/>
            </a:xfrm>
            <a:custGeom>
              <a:rect b="b" l="l" r="r" t="t"/>
              <a:pathLst>
                <a:path extrusionOk="0" h="151" w="683">
                  <a:moveTo>
                    <a:pt x="645" y="113"/>
                  </a:moveTo>
                  <a:cubicBezTo>
                    <a:pt x="645" y="38"/>
                    <a:pt x="645" y="38"/>
                    <a:pt x="645" y="38"/>
                  </a:cubicBezTo>
                  <a:cubicBezTo>
                    <a:pt x="645" y="17"/>
                    <a:pt x="662" y="0"/>
                    <a:pt x="683" y="0"/>
                  </a:cubicBezTo>
                  <a:cubicBezTo>
                    <a:pt x="38" y="0"/>
                    <a:pt x="38" y="0"/>
                    <a:pt x="38" y="0"/>
                  </a:cubicBezTo>
                  <a:cubicBezTo>
                    <a:pt x="17" y="0"/>
                    <a:pt x="0" y="17"/>
                    <a:pt x="0" y="38"/>
                  </a:cubicBezTo>
                  <a:cubicBezTo>
                    <a:pt x="0" y="113"/>
                    <a:pt x="0" y="113"/>
                    <a:pt x="0" y="113"/>
                  </a:cubicBezTo>
                  <a:cubicBezTo>
                    <a:pt x="0" y="134"/>
                    <a:pt x="17" y="151"/>
                    <a:pt x="38" y="151"/>
                  </a:cubicBezTo>
                  <a:cubicBezTo>
                    <a:pt x="683" y="151"/>
                    <a:pt x="683" y="151"/>
                    <a:pt x="683" y="151"/>
                  </a:cubicBezTo>
                  <a:cubicBezTo>
                    <a:pt x="662" y="151"/>
                    <a:pt x="645" y="134"/>
                    <a:pt x="645"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0" name="Google Shape;8200;p62"/>
            <p:cNvSpPr/>
            <p:nvPr/>
          </p:nvSpPr>
          <p:spPr>
            <a:xfrm>
              <a:off x="782922" y="3486385"/>
              <a:ext cx="158737" cy="32853"/>
            </a:xfrm>
            <a:custGeom>
              <a:rect b="b" l="l" r="r" t="t"/>
              <a:pathLst>
                <a:path extrusionOk="0" h="101" w="488">
                  <a:moveTo>
                    <a:pt x="0" y="101"/>
                  </a:moveTo>
                  <a:lnTo>
                    <a:pt x="488" y="101"/>
                  </a:lnTo>
                  <a:lnTo>
                    <a:pt x="462" y="0"/>
                  </a:lnTo>
                  <a:lnTo>
                    <a:pt x="27" y="0"/>
                  </a:lnTo>
                  <a:lnTo>
                    <a:pt x="0" y="10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1" name="Google Shape;8201;p62"/>
            <p:cNvSpPr/>
            <p:nvPr/>
          </p:nvSpPr>
          <p:spPr>
            <a:xfrm>
              <a:off x="811547" y="3375791"/>
              <a:ext cx="101487" cy="33179"/>
            </a:xfrm>
            <a:custGeom>
              <a:rect b="b" l="l" r="r" t="t"/>
              <a:pathLst>
                <a:path extrusionOk="0" h="102" w="312">
                  <a:moveTo>
                    <a:pt x="0" y="102"/>
                  </a:moveTo>
                  <a:lnTo>
                    <a:pt x="312" y="102"/>
                  </a:lnTo>
                  <a:lnTo>
                    <a:pt x="286" y="0"/>
                  </a:lnTo>
                  <a:lnTo>
                    <a:pt x="27" y="0"/>
                  </a:lnTo>
                  <a:lnTo>
                    <a:pt x="0" y="10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2" name="Google Shape;8202;p62"/>
            <p:cNvSpPr/>
            <p:nvPr/>
          </p:nvSpPr>
          <p:spPr>
            <a:xfrm>
              <a:off x="811547" y="3375791"/>
              <a:ext cx="40985" cy="33179"/>
            </a:xfrm>
            <a:custGeom>
              <a:rect b="b" l="l" r="r" t="t"/>
              <a:pathLst>
                <a:path extrusionOk="0" h="102" w="126">
                  <a:moveTo>
                    <a:pt x="0" y="102"/>
                  </a:moveTo>
                  <a:lnTo>
                    <a:pt x="120" y="102"/>
                  </a:lnTo>
                  <a:lnTo>
                    <a:pt x="126" y="0"/>
                  </a:lnTo>
                  <a:lnTo>
                    <a:pt x="27" y="0"/>
                  </a:lnTo>
                  <a:lnTo>
                    <a:pt x="0" y="102"/>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3" name="Google Shape;8203;p62"/>
            <p:cNvSpPr/>
            <p:nvPr/>
          </p:nvSpPr>
          <p:spPr>
            <a:xfrm>
              <a:off x="782922" y="3486385"/>
              <a:ext cx="62779" cy="32853"/>
            </a:xfrm>
            <a:custGeom>
              <a:rect b="b" l="l" r="r" t="t"/>
              <a:pathLst>
                <a:path extrusionOk="0" h="101" w="193">
                  <a:moveTo>
                    <a:pt x="0" y="101"/>
                  </a:moveTo>
                  <a:lnTo>
                    <a:pt x="187" y="101"/>
                  </a:lnTo>
                  <a:lnTo>
                    <a:pt x="193" y="0"/>
                  </a:lnTo>
                  <a:lnTo>
                    <a:pt x="27" y="0"/>
                  </a:lnTo>
                  <a:lnTo>
                    <a:pt x="0" y="101"/>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04" name="Google Shape;8204;p62"/>
          <p:cNvGrpSpPr/>
          <p:nvPr/>
        </p:nvGrpSpPr>
        <p:grpSpPr>
          <a:xfrm>
            <a:off x="1150282" y="3343803"/>
            <a:ext cx="290350" cy="248276"/>
            <a:chOff x="1150282" y="3343803"/>
            <a:chExt cx="290350" cy="248276"/>
          </a:xfrm>
        </p:grpSpPr>
        <p:sp>
          <p:nvSpPr>
            <p:cNvPr id="8205" name="Google Shape;8205;p62"/>
            <p:cNvSpPr/>
            <p:nvPr/>
          </p:nvSpPr>
          <p:spPr>
            <a:xfrm>
              <a:off x="1184504" y="3436057"/>
              <a:ext cx="221807" cy="85279"/>
            </a:xfrm>
            <a:custGeom>
              <a:rect b="b" l="l" r="r" t="t"/>
              <a:pathLst>
                <a:path extrusionOk="0" h="602" w="1565">
                  <a:moveTo>
                    <a:pt x="1534" y="249"/>
                  </a:moveTo>
                  <a:cubicBezTo>
                    <a:pt x="813" y="249"/>
                    <a:pt x="813" y="249"/>
                    <a:pt x="813" y="249"/>
                  </a:cubicBezTo>
                  <a:cubicBezTo>
                    <a:pt x="813" y="31"/>
                    <a:pt x="813" y="31"/>
                    <a:pt x="813" y="31"/>
                  </a:cubicBezTo>
                  <a:cubicBezTo>
                    <a:pt x="813" y="14"/>
                    <a:pt x="799" y="0"/>
                    <a:pt x="782" y="0"/>
                  </a:cubicBezTo>
                  <a:cubicBezTo>
                    <a:pt x="765" y="0"/>
                    <a:pt x="751" y="14"/>
                    <a:pt x="751" y="31"/>
                  </a:cubicBezTo>
                  <a:cubicBezTo>
                    <a:pt x="751" y="249"/>
                    <a:pt x="751" y="249"/>
                    <a:pt x="751" y="249"/>
                  </a:cubicBezTo>
                  <a:cubicBezTo>
                    <a:pt x="31" y="249"/>
                    <a:pt x="31" y="249"/>
                    <a:pt x="31" y="249"/>
                  </a:cubicBezTo>
                  <a:cubicBezTo>
                    <a:pt x="13" y="249"/>
                    <a:pt x="0" y="263"/>
                    <a:pt x="0" y="280"/>
                  </a:cubicBezTo>
                  <a:cubicBezTo>
                    <a:pt x="0" y="555"/>
                    <a:pt x="0" y="555"/>
                    <a:pt x="0" y="555"/>
                  </a:cubicBezTo>
                  <a:cubicBezTo>
                    <a:pt x="0" y="572"/>
                    <a:pt x="13" y="586"/>
                    <a:pt x="31" y="586"/>
                  </a:cubicBezTo>
                  <a:cubicBezTo>
                    <a:pt x="48" y="586"/>
                    <a:pt x="61" y="572"/>
                    <a:pt x="61" y="555"/>
                  </a:cubicBezTo>
                  <a:cubicBezTo>
                    <a:pt x="61" y="311"/>
                    <a:pt x="61" y="311"/>
                    <a:pt x="61" y="311"/>
                  </a:cubicBezTo>
                  <a:cubicBezTo>
                    <a:pt x="751" y="311"/>
                    <a:pt x="751" y="311"/>
                    <a:pt x="751" y="311"/>
                  </a:cubicBezTo>
                  <a:cubicBezTo>
                    <a:pt x="751" y="571"/>
                    <a:pt x="751" y="571"/>
                    <a:pt x="751" y="571"/>
                  </a:cubicBezTo>
                  <a:cubicBezTo>
                    <a:pt x="751" y="588"/>
                    <a:pt x="765" y="602"/>
                    <a:pt x="782" y="602"/>
                  </a:cubicBezTo>
                  <a:cubicBezTo>
                    <a:pt x="799" y="602"/>
                    <a:pt x="813" y="588"/>
                    <a:pt x="813" y="571"/>
                  </a:cubicBezTo>
                  <a:cubicBezTo>
                    <a:pt x="813" y="311"/>
                    <a:pt x="813" y="311"/>
                    <a:pt x="813" y="311"/>
                  </a:cubicBezTo>
                  <a:cubicBezTo>
                    <a:pt x="1503" y="311"/>
                    <a:pt x="1503" y="311"/>
                    <a:pt x="1503" y="311"/>
                  </a:cubicBezTo>
                  <a:cubicBezTo>
                    <a:pt x="1503" y="555"/>
                    <a:pt x="1503" y="555"/>
                    <a:pt x="1503" y="555"/>
                  </a:cubicBezTo>
                  <a:cubicBezTo>
                    <a:pt x="1503" y="572"/>
                    <a:pt x="1517" y="586"/>
                    <a:pt x="1534" y="586"/>
                  </a:cubicBezTo>
                  <a:cubicBezTo>
                    <a:pt x="1551" y="586"/>
                    <a:pt x="1565" y="572"/>
                    <a:pt x="1565" y="555"/>
                  </a:cubicBezTo>
                  <a:cubicBezTo>
                    <a:pt x="1565" y="280"/>
                    <a:pt x="1565" y="280"/>
                    <a:pt x="1565" y="280"/>
                  </a:cubicBezTo>
                  <a:cubicBezTo>
                    <a:pt x="1565" y="263"/>
                    <a:pt x="1551" y="249"/>
                    <a:pt x="1534" y="24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6" name="Google Shape;8206;p62"/>
            <p:cNvSpPr/>
            <p:nvPr/>
          </p:nvSpPr>
          <p:spPr>
            <a:xfrm>
              <a:off x="1363533" y="3514679"/>
              <a:ext cx="77100" cy="77400"/>
            </a:xfrm>
            <a:prstGeom prst="ellipse">
              <a:avLst/>
            </a:pr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7" name="Google Shape;8207;p62"/>
            <p:cNvSpPr/>
            <p:nvPr/>
          </p:nvSpPr>
          <p:spPr>
            <a:xfrm>
              <a:off x="1150282" y="3514679"/>
              <a:ext cx="77400" cy="77400"/>
            </a:xfrm>
            <a:prstGeom prst="ellipse">
              <a:avLst/>
            </a:pr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8" name="Google Shape;8208;p62"/>
            <p:cNvSpPr/>
            <p:nvPr/>
          </p:nvSpPr>
          <p:spPr>
            <a:xfrm>
              <a:off x="1256749" y="3514679"/>
              <a:ext cx="77400" cy="77400"/>
            </a:xfrm>
            <a:prstGeom prst="ellipse">
              <a:avLst/>
            </a:pr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9" name="Google Shape;8209;p62"/>
            <p:cNvSpPr/>
            <p:nvPr/>
          </p:nvSpPr>
          <p:spPr>
            <a:xfrm>
              <a:off x="1273543" y="3560965"/>
              <a:ext cx="44044" cy="31068"/>
            </a:xfrm>
            <a:custGeom>
              <a:rect b="b" l="l" r="r" t="t"/>
              <a:pathLst>
                <a:path extrusionOk="0" h="220" w="311">
                  <a:moveTo>
                    <a:pt x="311" y="156"/>
                  </a:moveTo>
                  <a:cubicBezTo>
                    <a:pt x="311" y="171"/>
                    <a:pt x="311" y="171"/>
                    <a:pt x="311" y="171"/>
                  </a:cubicBezTo>
                  <a:cubicBezTo>
                    <a:pt x="267" y="202"/>
                    <a:pt x="213" y="220"/>
                    <a:pt x="155" y="220"/>
                  </a:cubicBezTo>
                  <a:cubicBezTo>
                    <a:pt x="97" y="220"/>
                    <a:pt x="44" y="202"/>
                    <a:pt x="0" y="171"/>
                  </a:cubicBezTo>
                  <a:cubicBezTo>
                    <a:pt x="0" y="156"/>
                    <a:pt x="0" y="156"/>
                    <a:pt x="0" y="156"/>
                  </a:cubicBezTo>
                  <a:cubicBezTo>
                    <a:pt x="0" y="70"/>
                    <a:pt x="69" y="0"/>
                    <a:pt x="155" y="0"/>
                  </a:cubicBezTo>
                  <a:cubicBezTo>
                    <a:pt x="198" y="0"/>
                    <a:pt x="237" y="18"/>
                    <a:pt x="265" y="46"/>
                  </a:cubicBezTo>
                  <a:cubicBezTo>
                    <a:pt x="293" y="74"/>
                    <a:pt x="311" y="113"/>
                    <a:pt x="311" y="15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0" name="Google Shape;8210;p62"/>
            <p:cNvSpPr/>
            <p:nvPr/>
          </p:nvSpPr>
          <p:spPr>
            <a:xfrm>
              <a:off x="1273543" y="3560965"/>
              <a:ext cx="33588" cy="31068"/>
            </a:xfrm>
            <a:custGeom>
              <a:rect b="b" l="l" r="r" t="t"/>
              <a:pathLst>
                <a:path extrusionOk="0" h="220" w="238">
                  <a:moveTo>
                    <a:pt x="178" y="179"/>
                  </a:moveTo>
                  <a:cubicBezTo>
                    <a:pt x="196" y="191"/>
                    <a:pt x="216" y="200"/>
                    <a:pt x="238" y="207"/>
                  </a:cubicBezTo>
                  <a:cubicBezTo>
                    <a:pt x="212" y="215"/>
                    <a:pt x="184" y="220"/>
                    <a:pt x="155" y="220"/>
                  </a:cubicBezTo>
                  <a:cubicBezTo>
                    <a:pt x="97" y="220"/>
                    <a:pt x="44" y="202"/>
                    <a:pt x="0" y="171"/>
                  </a:cubicBezTo>
                  <a:cubicBezTo>
                    <a:pt x="0" y="159"/>
                    <a:pt x="0" y="159"/>
                    <a:pt x="0" y="159"/>
                  </a:cubicBezTo>
                  <a:cubicBezTo>
                    <a:pt x="0" y="73"/>
                    <a:pt x="67" y="2"/>
                    <a:pt x="153" y="0"/>
                  </a:cubicBezTo>
                  <a:cubicBezTo>
                    <a:pt x="184" y="0"/>
                    <a:pt x="213" y="8"/>
                    <a:pt x="238" y="24"/>
                  </a:cubicBezTo>
                  <a:cubicBezTo>
                    <a:pt x="194" y="51"/>
                    <a:pt x="165" y="100"/>
                    <a:pt x="165" y="156"/>
                  </a:cubicBezTo>
                  <a:cubicBezTo>
                    <a:pt x="165" y="165"/>
                    <a:pt x="169" y="174"/>
                    <a:pt x="178" y="179"/>
                  </a:cubicBezTo>
                  <a:close/>
                </a:path>
              </a:pathLst>
            </a:custGeom>
            <a:solidFill>
              <a:srgbClr val="513259">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1" name="Google Shape;8211;p62"/>
            <p:cNvSpPr/>
            <p:nvPr/>
          </p:nvSpPr>
          <p:spPr>
            <a:xfrm>
              <a:off x="1166759" y="3560965"/>
              <a:ext cx="44361" cy="31068"/>
            </a:xfrm>
            <a:custGeom>
              <a:rect b="b" l="l" r="r" t="t"/>
              <a:pathLst>
                <a:path extrusionOk="0" h="220" w="311">
                  <a:moveTo>
                    <a:pt x="311" y="156"/>
                  </a:moveTo>
                  <a:cubicBezTo>
                    <a:pt x="311" y="171"/>
                    <a:pt x="311" y="171"/>
                    <a:pt x="311" y="171"/>
                  </a:cubicBezTo>
                  <a:cubicBezTo>
                    <a:pt x="267" y="202"/>
                    <a:pt x="213" y="220"/>
                    <a:pt x="156" y="220"/>
                  </a:cubicBezTo>
                  <a:cubicBezTo>
                    <a:pt x="98" y="220"/>
                    <a:pt x="44" y="202"/>
                    <a:pt x="0" y="171"/>
                  </a:cubicBezTo>
                  <a:cubicBezTo>
                    <a:pt x="0" y="156"/>
                    <a:pt x="0" y="156"/>
                    <a:pt x="0" y="156"/>
                  </a:cubicBezTo>
                  <a:cubicBezTo>
                    <a:pt x="0" y="70"/>
                    <a:pt x="70" y="0"/>
                    <a:pt x="156" y="0"/>
                  </a:cubicBezTo>
                  <a:cubicBezTo>
                    <a:pt x="199" y="0"/>
                    <a:pt x="237" y="18"/>
                    <a:pt x="266" y="46"/>
                  </a:cubicBezTo>
                  <a:cubicBezTo>
                    <a:pt x="294" y="74"/>
                    <a:pt x="311" y="113"/>
                    <a:pt x="311" y="156"/>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2" name="Google Shape;8212;p62"/>
            <p:cNvSpPr/>
            <p:nvPr/>
          </p:nvSpPr>
          <p:spPr>
            <a:xfrm>
              <a:off x="1166759" y="3560965"/>
              <a:ext cx="33904" cy="31068"/>
            </a:xfrm>
            <a:custGeom>
              <a:rect b="b" l="l" r="r" t="t"/>
              <a:pathLst>
                <a:path extrusionOk="0" h="220" w="238">
                  <a:moveTo>
                    <a:pt x="178" y="179"/>
                  </a:moveTo>
                  <a:cubicBezTo>
                    <a:pt x="197" y="191"/>
                    <a:pt x="217" y="200"/>
                    <a:pt x="238" y="207"/>
                  </a:cubicBezTo>
                  <a:cubicBezTo>
                    <a:pt x="212" y="215"/>
                    <a:pt x="184" y="220"/>
                    <a:pt x="156" y="220"/>
                  </a:cubicBezTo>
                  <a:cubicBezTo>
                    <a:pt x="98" y="220"/>
                    <a:pt x="44" y="202"/>
                    <a:pt x="0" y="171"/>
                  </a:cubicBezTo>
                  <a:cubicBezTo>
                    <a:pt x="0" y="159"/>
                    <a:pt x="0" y="159"/>
                    <a:pt x="0" y="159"/>
                  </a:cubicBezTo>
                  <a:cubicBezTo>
                    <a:pt x="0" y="73"/>
                    <a:pt x="68" y="2"/>
                    <a:pt x="153" y="0"/>
                  </a:cubicBezTo>
                  <a:cubicBezTo>
                    <a:pt x="184" y="0"/>
                    <a:pt x="213" y="8"/>
                    <a:pt x="238" y="24"/>
                  </a:cubicBezTo>
                  <a:cubicBezTo>
                    <a:pt x="194" y="51"/>
                    <a:pt x="165" y="100"/>
                    <a:pt x="165" y="156"/>
                  </a:cubicBezTo>
                  <a:cubicBezTo>
                    <a:pt x="165" y="165"/>
                    <a:pt x="170" y="174"/>
                    <a:pt x="178" y="179"/>
                  </a:cubicBezTo>
                  <a:close/>
                </a:path>
              </a:pathLst>
            </a:custGeom>
            <a:solidFill>
              <a:srgbClr val="513259">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3" name="Google Shape;8213;p62"/>
            <p:cNvSpPr/>
            <p:nvPr/>
          </p:nvSpPr>
          <p:spPr>
            <a:xfrm>
              <a:off x="1380010" y="3560965"/>
              <a:ext cx="44044" cy="31068"/>
            </a:xfrm>
            <a:custGeom>
              <a:rect b="b" l="l" r="r" t="t"/>
              <a:pathLst>
                <a:path extrusionOk="0" h="220" w="311">
                  <a:moveTo>
                    <a:pt x="311" y="156"/>
                  </a:moveTo>
                  <a:cubicBezTo>
                    <a:pt x="311" y="171"/>
                    <a:pt x="311" y="171"/>
                    <a:pt x="311" y="171"/>
                  </a:cubicBezTo>
                  <a:cubicBezTo>
                    <a:pt x="266" y="202"/>
                    <a:pt x="213" y="220"/>
                    <a:pt x="155" y="220"/>
                  </a:cubicBezTo>
                  <a:cubicBezTo>
                    <a:pt x="97" y="220"/>
                    <a:pt x="44" y="202"/>
                    <a:pt x="0" y="171"/>
                  </a:cubicBezTo>
                  <a:cubicBezTo>
                    <a:pt x="0" y="156"/>
                    <a:pt x="0" y="156"/>
                    <a:pt x="0" y="156"/>
                  </a:cubicBezTo>
                  <a:cubicBezTo>
                    <a:pt x="0" y="70"/>
                    <a:pt x="69" y="0"/>
                    <a:pt x="155" y="0"/>
                  </a:cubicBezTo>
                  <a:cubicBezTo>
                    <a:pt x="198" y="0"/>
                    <a:pt x="237" y="18"/>
                    <a:pt x="265" y="46"/>
                  </a:cubicBezTo>
                  <a:cubicBezTo>
                    <a:pt x="293" y="74"/>
                    <a:pt x="311" y="113"/>
                    <a:pt x="311" y="15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4" name="Google Shape;8214;p62"/>
            <p:cNvSpPr/>
            <p:nvPr/>
          </p:nvSpPr>
          <p:spPr>
            <a:xfrm>
              <a:off x="1380010" y="3560965"/>
              <a:ext cx="33588" cy="31068"/>
            </a:xfrm>
            <a:custGeom>
              <a:rect b="b" l="l" r="r" t="t"/>
              <a:pathLst>
                <a:path extrusionOk="0" h="220" w="237">
                  <a:moveTo>
                    <a:pt x="177" y="179"/>
                  </a:moveTo>
                  <a:cubicBezTo>
                    <a:pt x="196" y="191"/>
                    <a:pt x="216" y="200"/>
                    <a:pt x="237" y="207"/>
                  </a:cubicBezTo>
                  <a:cubicBezTo>
                    <a:pt x="211" y="215"/>
                    <a:pt x="184" y="220"/>
                    <a:pt x="155" y="220"/>
                  </a:cubicBezTo>
                  <a:cubicBezTo>
                    <a:pt x="97" y="220"/>
                    <a:pt x="44" y="202"/>
                    <a:pt x="0" y="171"/>
                  </a:cubicBezTo>
                  <a:cubicBezTo>
                    <a:pt x="0" y="159"/>
                    <a:pt x="0" y="159"/>
                    <a:pt x="0" y="159"/>
                  </a:cubicBezTo>
                  <a:cubicBezTo>
                    <a:pt x="0" y="73"/>
                    <a:pt x="67" y="2"/>
                    <a:pt x="152" y="0"/>
                  </a:cubicBezTo>
                  <a:cubicBezTo>
                    <a:pt x="184" y="0"/>
                    <a:pt x="213" y="8"/>
                    <a:pt x="237" y="24"/>
                  </a:cubicBezTo>
                  <a:cubicBezTo>
                    <a:pt x="194" y="51"/>
                    <a:pt x="164" y="100"/>
                    <a:pt x="164" y="156"/>
                  </a:cubicBezTo>
                  <a:cubicBezTo>
                    <a:pt x="164" y="165"/>
                    <a:pt x="169" y="174"/>
                    <a:pt x="177" y="17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5" name="Google Shape;8215;p62"/>
            <p:cNvSpPr/>
            <p:nvPr/>
          </p:nvSpPr>
          <p:spPr>
            <a:xfrm>
              <a:off x="1280831" y="3531798"/>
              <a:ext cx="29100" cy="29100"/>
            </a:xfrm>
            <a:prstGeom prst="ellipse">
              <a:avLst/>
            </a:prstGeom>
            <a:solidFill>
              <a:srgbClr val="C28E7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6" name="Google Shape;8216;p62"/>
            <p:cNvSpPr/>
            <p:nvPr/>
          </p:nvSpPr>
          <p:spPr>
            <a:xfrm>
              <a:off x="1280831" y="3531798"/>
              <a:ext cx="23448" cy="29166"/>
            </a:xfrm>
            <a:custGeom>
              <a:rect b="b" l="l" r="r" t="t"/>
              <a:pathLst>
                <a:path extrusionOk="0" h="206" w="165">
                  <a:moveTo>
                    <a:pt x="165" y="186"/>
                  </a:moveTo>
                  <a:cubicBezTo>
                    <a:pt x="148" y="199"/>
                    <a:pt x="127" y="206"/>
                    <a:pt x="103" y="206"/>
                  </a:cubicBezTo>
                  <a:cubicBezTo>
                    <a:pt x="46" y="206"/>
                    <a:pt x="0" y="160"/>
                    <a:pt x="0" y="103"/>
                  </a:cubicBezTo>
                  <a:cubicBezTo>
                    <a:pt x="0" y="47"/>
                    <a:pt x="46" y="0"/>
                    <a:pt x="103" y="0"/>
                  </a:cubicBezTo>
                  <a:cubicBezTo>
                    <a:pt x="127" y="0"/>
                    <a:pt x="148" y="8"/>
                    <a:pt x="165" y="21"/>
                  </a:cubicBezTo>
                  <a:cubicBezTo>
                    <a:pt x="140" y="40"/>
                    <a:pt x="124" y="70"/>
                    <a:pt x="124" y="103"/>
                  </a:cubicBezTo>
                  <a:cubicBezTo>
                    <a:pt x="124" y="137"/>
                    <a:pt x="140" y="167"/>
                    <a:pt x="165" y="186"/>
                  </a:cubicBezTo>
                  <a:close/>
                </a:path>
              </a:pathLst>
            </a:custGeom>
            <a:solidFill>
              <a:srgbClr val="22244E">
                <a:alpha val="379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7" name="Google Shape;8217;p62"/>
            <p:cNvSpPr/>
            <p:nvPr/>
          </p:nvSpPr>
          <p:spPr>
            <a:xfrm>
              <a:off x="1174364" y="3531798"/>
              <a:ext cx="29100" cy="29100"/>
            </a:xfrm>
            <a:prstGeom prst="ellipse">
              <a:avLst/>
            </a:prstGeom>
            <a:solidFill>
              <a:srgbClr val="85585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8" name="Google Shape;8218;p62"/>
            <p:cNvSpPr/>
            <p:nvPr/>
          </p:nvSpPr>
          <p:spPr>
            <a:xfrm>
              <a:off x="1174364" y="3531798"/>
              <a:ext cx="23448" cy="29166"/>
            </a:xfrm>
            <a:custGeom>
              <a:rect b="b" l="l" r="r" t="t"/>
              <a:pathLst>
                <a:path extrusionOk="0" h="206" w="164">
                  <a:moveTo>
                    <a:pt x="164" y="186"/>
                  </a:moveTo>
                  <a:cubicBezTo>
                    <a:pt x="147" y="199"/>
                    <a:pt x="126" y="206"/>
                    <a:pt x="103" y="206"/>
                  </a:cubicBezTo>
                  <a:cubicBezTo>
                    <a:pt x="46" y="206"/>
                    <a:pt x="0" y="160"/>
                    <a:pt x="0" y="103"/>
                  </a:cubicBezTo>
                  <a:cubicBezTo>
                    <a:pt x="0" y="47"/>
                    <a:pt x="46" y="0"/>
                    <a:pt x="103" y="0"/>
                  </a:cubicBezTo>
                  <a:cubicBezTo>
                    <a:pt x="126" y="0"/>
                    <a:pt x="147" y="8"/>
                    <a:pt x="164" y="21"/>
                  </a:cubicBezTo>
                  <a:cubicBezTo>
                    <a:pt x="139" y="40"/>
                    <a:pt x="123" y="70"/>
                    <a:pt x="123" y="103"/>
                  </a:cubicBezTo>
                  <a:cubicBezTo>
                    <a:pt x="123" y="137"/>
                    <a:pt x="139" y="167"/>
                    <a:pt x="164" y="186"/>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9" name="Google Shape;8219;p62"/>
            <p:cNvSpPr/>
            <p:nvPr/>
          </p:nvSpPr>
          <p:spPr>
            <a:xfrm>
              <a:off x="1247243" y="3343803"/>
              <a:ext cx="96600" cy="96600"/>
            </a:xfrm>
            <a:prstGeom prst="ellipse">
              <a:avLst/>
            </a:pr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0" name="Google Shape;8220;p62"/>
            <p:cNvSpPr/>
            <p:nvPr/>
          </p:nvSpPr>
          <p:spPr>
            <a:xfrm>
              <a:off x="1277028" y="3365044"/>
              <a:ext cx="36900" cy="36600"/>
            </a:xfrm>
            <a:prstGeom prst="ellipse">
              <a:avLst/>
            </a:prstGeom>
            <a:solidFill>
              <a:srgbClr val="AA808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1" name="Google Shape;8221;p62"/>
            <p:cNvSpPr/>
            <p:nvPr/>
          </p:nvSpPr>
          <p:spPr>
            <a:xfrm>
              <a:off x="1277028" y="3365044"/>
              <a:ext cx="27250" cy="36458"/>
            </a:xfrm>
            <a:custGeom>
              <a:rect b="b" l="l" r="r" t="t"/>
              <a:pathLst>
                <a:path extrusionOk="0" h="258" w="191">
                  <a:moveTo>
                    <a:pt x="191" y="242"/>
                  </a:moveTo>
                  <a:cubicBezTo>
                    <a:pt x="173" y="252"/>
                    <a:pt x="152" y="258"/>
                    <a:pt x="129" y="258"/>
                  </a:cubicBezTo>
                  <a:cubicBezTo>
                    <a:pt x="58" y="258"/>
                    <a:pt x="0" y="200"/>
                    <a:pt x="0" y="129"/>
                  </a:cubicBezTo>
                  <a:cubicBezTo>
                    <a:pt x="0" y="58"/>
                    <a:pt x="58" y="0"/>
                    <a:pt x="129" y="0"/>
                  </a:cubicBezTo>
                  <a:cubicBezTo>
                    <a:pt x="152" y="0"/>
                    <a:pt x="173" y="6"/>
                    <a:pt x="191" y="16"/>
                  </a:cubicBezTo>
                  <a:cubicBezTo>
                    <a:pt x="151" y="38"/>
                    <a:pt x="124" y="80"/>
                    <a:pt x="124" y="129"/>
                  </a:cubicBezTo>
                  <a:cubicBezTo>
                    <a:pt x="124" y="178"/>
                    <a:pt x="151" y="220"/>
                    <a:pt x="191" y="242"/>
                  </a:cubicBezTo>
                  <a:close/>
                </a:path>
              </a:pathLst>
            </a:custGeom>
            <a:solidFill>
              <a:srgbClr val="22244E">
                <a:alpha val="75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2" name="Google Shape;8222;p62"/>
            <p:cNvSpPr/>
            <p:nvPr/>
          </p:nvSpPr>
          <p:spPr>
            <a:xfrm>
              <a:off x="1267839" y="3401502"/>
              <a:ext cx="55134" cy="38994"/>
            </a:xfrm>
            <a:custGeom>
              <a:rect b="b" l="l" r="r" t="t"/>
              <a:pathLst>
                <a:path extrusionOk="0" h="275" w="390">
                  <a:moveTo>
                    <a:pt x="390" y="195"/>
                  </a:moveTo>
                  <a:cubicBezTo>
                    <a:pt x="390" y="214"/>
                    <a:pt x="390" y="214"/>
                    <a:pt x="390" y="214"/>
                  </a:cubicBezTo>
                  <a:cubicBezTo>
                    <a:pt x="335" y="252"/>
                    <a:pt x="268" y="275"/>
                    <a:pt x="195" y="275"/>
                  </a:cubicBezTo>
                  <a:cubicBezTo>
                    <a:pt x="123" y="275"/>
                    <a:pt x="56" y="252"/>
                    <a:pt x="0" y="214"/>
                  </a:cubicBezTo>
                  <a:cubicBezTo>
                    <a:pt x="0" y="195"/>
                    <a:pt x="0" y="195"/>
                    <a:pt x="0" y="195"/>
                  </a:cubicBezTo>
                  <a:cubicBezTo>
                    <a:pt x="0" y="87"/>
                    <a:pt x="88" y="0"/>
                    <a:pt x="195" y="0"/>
                  </a:cubicBezTo>
                  <a:cubicBezTo>
                    <a:pt x="249" y="0"/>
                    <a:pt x="298" y="22"/>
                    <a:pt x="333" y="57"/>
                  </a:cubicBezTo>
                  <a:cubicBezTo>
                    <a:pt x="368" y="92"/>
                    <a:pt x="390" y="141"/>
                    <a:pt x="390" y="19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3" name="Google Shape;8223;p62"/>
            <p:cNvSpPr/>
            <p:nvPr/>
          </p:nvSpPr>
          <p:spPr>
            <a:xfrm>
              <a:off x="1267839" y="3401502"/>
              <a:ext cx="42143" cy="38994"/>
            </a:xfrm>
            <a:custGeom>
              <a:rect b="b" l="l" r="r" t="t"/>
              <a:pathLst>
                <a:path extrusionOk="0" h="275" w="298">
                  <a:moveTo>
                    <a:pt x="206" y="214"/>
                  </a:moveTo>
                  <a:cubicBezTo>
                    <a:pt x="234" y="233"/>
                    <a:pt x="265" y="249"/>
                    <a:pt x="298" y="259"/>
                  </a:cubicBezTo>
                  <a:cubicBezTo>
                    <a:pt x="266" y="269"/>
                    <a:pt x="231" y="275"/>
                    <a:pt x="195" y="275"/>
                  </a:cubicBezTo>
                  <a:cubicBezTo>
                    <a:pt x="123" y="275"/>
                    <a:pt x="56" y="252"/>
                    <a:pt x="0" y="214"/>
                  </a:cubicBezTo>
                  <a:cubicBezTo>
                    <a:pt x="0" y="195"/>
                    <a:pt x="0" y="195"/>
                    <a:pt x="0" y="195"/>
                  </a:cubicBezTo>
                  <a:cubicBezTo>
                    <a:pt x="0" y="87"/>
                    <a:pt x="88" y="0"/>
                    <a:pt x="195" y="0"/>
                  </a:cubicBezTo>
                  <a:cubicBezTo>
                    <a:pt x="233" y="0"/>
                    <a:pt x="268" y="11"/>
                    <a:pt x="298" y="29"/>
                  </a:cubicBezTo>
                  <a:cubicBezTo>
                    <a:pt x="243" y="64"/>
                    <a:pt x="206" y="125"/>
                    <a:pt x="206" y="195"/>
                  </a:cubicBezTo>
                  <a:cubicBezTo>
                    <a:pt x="206" y="214"/>
                    <a:pt x="206" y="214"/>
                    <a:pt x="206" y="214"/>
                  </a:cubicBezTo>
                  <a:close/>
                </a:path>
              </a:pathLst>
            </a:custGeom>
            <a:solidFill>
              <a:srgbClr val="513259">
                <a:alpha val="3418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4" name="Google Shape;8224;p62"/>
            <p:cNvSpPr/>
            <p:nvPr/>
          </p:nvSpPr>
          <p:spPr>
            <a:xfrm>
              <a:off x="1387298" y="3531798"/>
              <a:ext cx="29100" cy="29100"/>
            </a:xfrm>
            <a:prstGeom prst="ellipse">
              <a:avLst/>
            </a:prstGeom>
            <a:solidFill>
              <a:srgbClr val="C28E7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5" name="Google Shape;8225;p62"/>
            <p:cNvSpPr/>
            <p:nvPr/>
          </p:nvSpPr>
          <p:spPr>
            <a:xfrm>
              <a:off x="1387298" y="3531798"/>
              <a:ext cx="23448" cy="29166"/>
            </a:xfrm>
            <a:custGeom>
              <a:rect b="b" l="l" r="r" t="t"/>
              <a:pathLst>
                <a:path extrusionOk="0" h="206" w="165">
                  <a:moveTo>
                    <a:pt x="165" y="186"/>
                  </a:moveTo>
                  <a:cubicBezTo>
                    <a:pt x="148" y="199"/>
                    <a:pt x="126" y="206"/>
                    <a:pt x="103" y="206"/>
                  </a:cubicBezTo>
                  <a:cubicBezTo>
                    <a:pt x="46" y="206"/>
                    <a:pt x="0" y="160"/>
                    <a:pt x="0" y="103"/>
                  </a:cubicBezTo>
                  <a:cubicBezTo>
                    <a:pt x="0" y="47"/>
                    <a:pt x="46" y="0"/>
                    <a:pt x="103" y="0"/>
                  </a:cubicBezTo>
                  <a:cubicBezTo>
                    <a:pt x="126" y="0"/>
                    <a:pt x="148" y="8"/>
                    <a:pt x="165" y="21"/>
                  </a:cubicBezTo>
                  <a:cubicBezTo>
                    <a:pt x="140" y="40"/>
                    <a:pt x="124" y="70"/>
                    <a:pt x="124" y="103"/>
                  </a:cubicBezTo>
                  <a:cubicBezTo>
                    <a:pt x="124" y="137"/>
                    <a:pt x="140" y="167"/>
                    <a:pt x="165" y="186"/>
                  </a:cubicBezTo>
                  <a:close/>
                </a:path>
              </a:pathLst>
            </a:custGeom>
            <a:solidFill>
              <a:srgbClr val="22244E">
                <a:alpha val="379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26" name="Google Shape;8226;p62"/>
          <p:cNvGrpSpPr/>
          <p:nvPr/>
        </p:nvGrpSpPr>
        <p:grpSpPr>
          <a:xfrm>
            <a:off x="2038321" y="3300012"/>
            <a:ext cx="252331" cy="295194"/>
            <a:chOff x="2038321" y="3300012"/>
            <a:chExt cx="252331" cy="295194"/>
          </a:xfrm>
        </p:grpSpPr>
        <p:sp>
          <p:nvSpPr>
            <p:cNvPr id="8227" name="Google Shape;8227;p62"/>
            <p:cNvSpPr/>
            <p:nvPr/>
          </p:nvSpPr>
          <p:spPr>
            <a:xfrm>
              <a:off x="2038321" y="3300012"/>
              <a:ext cx="166289" cy="295194"/>
            </a:xfrm>
            <a:custGeom>
              <a:rect b="b" l="l" r="r" t="t"/>
              <a:pathLst>
                <a:path extrusionOk="0" h="2048" w="1154">
                  <a:moveTo>
                    <a:pt x="1035" y="2048"/>
                  </a:moveTo>
                  <a:cubicBezTo>
                    <a:pt x="119" y="2048"/>
                    <a:pt x="119" y="2048"/>
                    <a:pt x="119" y="2048"/>
                  </a:cubicBezTo>
                  <a:cubicBezTo>
                    <a:pt x="54" y="2048"/>
                    <a:pt x="0" y="1995"/>
                    <a:pt x="0" y="1930"/>
                  </a:cubicBezTo>
                  <a:cubicBezTo>
                    <a:pt x="0" y="1834"/>
                    <a:pt x="0" y="1834"/>
                    <a:pt x="0" y="1834"/>
                  </a:cubicBezTo>
                  <a:cubicBezTo>
                    <a:pt x="8" y="1827"/>
                    <a:pt x="8" y="1827"/>
                    <a:pt x="8" y="1827"/>
                  </a:cubicBezTo>
                  <a:cubicBezTo>
                    <a:pt x="8" y="215"/>
                    <a:pt x="8" y="215"/>
                    <a:pt x="8" y="215"/>
                  </a:cubicBezTo>
                  <a:cubicBezTo>
                    <a:pt x="0" y="215"/>
                    <a:pt x="0" y="215"/>
                    <a:pt x="0" y="215"/>
                  </a:cubicBezTo>
                  <a:cubicBezTo>
                    <a:pt x="0" y="119"/>
                    <a:pt x="0" y="119"/>
                    <a:pt x="0" y="119"/>
                  </a:cubicBezTo>
                  <a:cubicBezTo>
                    <a:pt x="0" y="54"/>
                    <a:pt x="54" y="0"/>
                    <a:pt x="119" y="0"/>
                  </a:cubicBezTo>
                  <a:cubicBezTo>
                    <a:pt x="1035" y="0"/>
                    <a:pt x="1035" y="0"/>
                    <a:pt x="1035" y="0"/>
                  </a:cubicBezTo>
                  <a:cubicBezTo>
                    <a:pt x="1101" y="0"/>
                    <a:pt x="1154" y="54"/>
                    <a:pt x="1154" y="119"/>
                  </a:cubicBezTo>
                  <a:cubicBezTo>
                    <a:pt x="1154" y="215"/>
                    <a:pt x="1154" y="215"/>
                    <a:pt x="1154" y="215"/>
                  </a:cubicBezTo>
                  <a:cubicBezTo>
                    <a:pt x="1144" y="215"/>
                    <a:pt x="1144" y="215"/>
                    <a:pt x="1144" y="215"/>
                  </a:cubicBezTo>
                  <a:cubicBezTo>
                    <a:pt x="1144" y="1834"/>
                    <a:pt x="1144" y="1834"/>
                    <a:pt x="1144" y="1834"/>
                  </a:cubicBezTo>
                  <a:cubicBezTo>
                    <a:pt x="1154" y="1834"/>
                    <a:pt x="1154" y="1834"/>
                    <a:pt x="1154" y="1834"/>
                  </a:cubicBezTo>
                  <a:cubicBezTo>
                    <a:pt x="1154" y="1930"/>
                    <a:pt x="1154" y="1930"/>
                    <a:pt x="1154" y="1930"/>
                  </a:cubicBezTo>
                  <a:cubicBezTo>
                    <a:pt x="1154" y="1995"/>
                    <a:pt x="1101" y="2048"/>
                    <a:pt x="1035" y="2048"/>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8" name="Google Shape;8228;p62"/>
            <p:cNvSpPr/>
            <p:nvPr/>
          </p:nvSpPr>
          <p:spPr>
            <a:xfrm>
              <a:off x="2175605" y="3300012"/>
              <a:ext cx="29004" cy="295194"/>
            </a:xfrm>
            <a:custGeom>
              <a:rect b="b" l="l" r="r" t="t"/>
              <a:pathLst>
                <a:path extrusionOk="0" h="2048" w="201">
                  <a:moveTo>
                    <a:pt x="201" y="119"/>
                  </a:moveTo>
                  <a:cubicBezTo>
                    <a:pt x="201" y="1929"/>
                    <a:pt x="201" y="1929"/>
                    <a:pt x="201" y="1929"/>
                  </a:cubicBezTo>
                  <a:cubicBezTo>
                    <a:pt x="201" y="1995"/>
                    <a:pt x="148" y="2048"/>
                    <a:pt x="82" y="2048"/>
                  </a:cubicBezTo>
                  <a:cubicBezTo>
                    <a:pt x="0" y="2048"/>
                    <a:pt x="0" y="2048"/>
                    <a:pt x="0" y="2048"/>
                  </a:cubicBezTo>
                  <a:cubicBezTo>
                    <a:pt x="65" y="2048"/>
                    <a:pt x="119" y="1995"/>
                    <a:pt x="119" y="1929"/>
                  </a:cubicBezTo>
                  <a:cubicBezTo>
                    <a:pt x="119" y="119"/>
                    <a:pt x="119" y="119"/>
                    <a:pt x="119" y="119"/>
                  </a:cubicBezTo>
                  <a:cubicBezTo>
                    <a:pt x="119" y="53"/>
                    <a:pt x="65" y="0"/>
                    <a:pt x="0" y="0"/>
                  </a:cubicBezTo>
                  <a:cubicBezTo>
                    <a:pt x="82" y="0"/>
                    <a:pt x="82" y="0"/>
                    <a:pt x="82" y="0"/>
                  </a:cubicBezTo>
                  <a:cubicBezTo>
                    <a:pt x="148" y="0"/>
                    <a:pt x="201" y="53"/>
                    <a:pt x="201" y="11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9" name="Google Shape;8229;p62"/>
            <p:cNvSpPr/>
            <p:nvPr/>
          </p:nvSpPr>
          <p:spPr>
            <a:xfrm>
              <a:off x="2110185" y="3311291"/>
              <a:ext cx="22558" cy="8701"/>
            </a:xfrm>
            <a:custGeom>
              <a:rect b="b" l="l" r="r" t="t"/>
              <a:pathLst>
                <a:path extrusionOk="0" h="60" w="155">
                  <a:moveTo>
                    <a:pt x="125" y="60"/>
                  </a:moveTo>
                  <a:cubicBezTo>
                    <a:pt x="30" y="60"/>
                    <a:pt x="30" y="60"/>
                    <a:pt x="30" y="60"/>
                  </a:cubicBezTo>
                  <a:cubicBezTo>
                    <a:pt x="13" y="60"/>
                    <a:pt x="0" y="47"/>
                    <a:pt x="0" y="30"/>
                  </a:cubicBezTo>
                  <a:cubicBezTo>
                    <a:pt x="0" y="14"/>
                    <a:pt x="13" y="0"/>
                    <a:pt x="30" y="0"/>
                  </a:cubicBezTo>
                  <a:cubicBezTo>
                    <a:pt x="125" y="0"/>
                    <a:pt x="125" y="0"/>
                    <a:pt x="125" y="0"/>
                  </a:cubicBezTo>
                  <a:cubicBezTo>
                    <a:pt x="141" y="0"/>
                    <a:pt x="155" y="14"/>
                    <a:pt x="155" y="30"/>
                  </a:cubicBezTo>
                  <a:cubicBezTo>
                    <a:pt x="155" y="47"/>
                    <a:pt x="141" y="60"/>
                    <a:pt x="125" y="6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0" name="Google Shape;8230;p62"/>
            <p:cNvSpPr/>
            <p:nvPr/>
          </p:nvSpPr>
          <p:spPr>
            <a:xfrm>
              <a:off x="2038321" y="3331272"/>
              <a:ext cx="166200" cy="233400"/>
            </a:xfrm>
            <a:prstGeom prst="rect">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1" name="Google Shape;8231;p62"/>
            <p:cNvSpPr/>
            <p:nvPr/>
          </p:nvSpPr>
          <p:spPr>
            <a:xfrm>
              <a:off x="2192685" y="3331272"/>
              <a:ext cx="12000" cy="233400"/>
            </a:xfrm>
            <a:prstGeom prst="rect">
              <a:avLst/>
            </a:pr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2" name="Google Shape;8232;p62"/>
            <p:cNvSpPr/>
            <p:nvPr/>
          </p:nvSpPr>
          <p:spPr>
            <a:xfrm>
              <a:off x="2092783" y="3417638"/>
              <a:ext cx="149530" cy="103446"/>
            </a:xfrm>
            <a:custGeom>
              <a:rect b="b" l="l" r="r" t="t"/>
              <a:pathLst>
                <a:path extrusionOk="0" h="718" w="1037">
                  <a:moveTo>
                    <a:pt x="956" y="168"/>
                  </a:moveTo>
                  <a:cubicBezTo>
                    <a:pt x="1003" y="168"/>
                    <a:pt x="1003" y="168"/>
                    <a:pt x="1003" y="168"/>
                  </a:cubicBezTo>
                  <a:cubicBezTo>
                    <a:pt x="1022" y="168"/>
                    <a:pt x="1037" y="183"/>
                    <a:pt x="1037" y="201"/>
                  </a:cubicBezTo>
                  <a:cubicBezTo>
                    <a:pt x="1037" y="516"/>
                    <a:pt x="1037" y="516"/>
                    <a:pt x="1037" y="516"/>
                  </a:cubicBezTo>
                  <a:cubicBezTo>
                    <a:pt x="1037" y="535"/>
                    <a:pt x="1022" y="550"/>
                    <a:pt x="1003" y="550"/>
                  </a:cubicBezTo>
                  <a:cubicBezTo>
                    <a:pt x="466" y="550"/>
                    <a:pt x="466" y="550"/>
                    <a:pt x="466" y="550"/>
                  </a:cubicBezTo>
                  <a:cubicBezTo>
                    <a:pt x="452" y="550"/>
                    <a:pt x="440" y="561"/>
                    <a:pt x="440" y="575"/>
                  </a:cubicBezTo>
                  <a:cubicBezTo>
                    <a:pt x="440" y="668"/>
                    <a:pt x="440" y="668"/>
                    <a:pt x="440" y="668"/>
                  </a:cubicBezTo>
                  <a:cubicBezTo>
                    <a:pt x="440" y="700"/>
                    <a:pt x="402" y="718"/>
                    <a:pt x="377" y="697"/>
                  </a:cubicBezTo>
                  <a:cubicBezTo>
                    <a:pt x="18" y="388"/>
                    <a:pt x="18" y="388"/>
                    <a:pt x="18" y="388"/>
                  </a:cubicBezTo>
                  <a:cubicBezTo>
                    <a:pt x="0" y="373"/>
                    <a:pt x="0" y="345"/>
                    <a:pt x="18" y="330"/>
                  </a:cubicBezTo>
                  <a:cubicBezTo>
                    <a:pt x="377" y="21"/>
                    <a:pt x="377" y="21"/>
                    <a:pt x="377" y="21"/>
                  </a:cubicBezTo>
                  <a:cubicBezTo>
                    <a:pt x="402" y="0"/>
                    <a:pt x="440" y="17"/>
                    <a:pt x="440" y="50"/>
                  </a:cubicBezTo>
                  <a:cubicBezTo>
                    <a:pt x="440" y="142"/>
                    <a:pt x="440" y="142"/>
                    <a:pt x="440" y="142"/>
                  </a:cubicBezTo>
                  <a:cubicBezTo>
                    <a:pt x="440" y="156"/>
                    <a:pt x="452" y="168"/>
                    <a:pt x="466" y="168"/>
                  </a:cubicBezTo>
                  <a:cubicBezTo>
                    <a:pt x="586" y="168"/>
                    <a:pt x="586" y="168"/>
                    <a:pt x="586" y="168"/>
                  </a:cubicBezTo>
                  <a:cubicBezTo>
                    <a:pt x="956" y="168"/>
                    <a:pt x="956" y="168"/>
                    <a:pt x="956" y="16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3" name="Google Shape;8233;p62"/>
            <p:cNvSpPr/>
            <p:nvPr/>
          </p:nvSpPr>
          <p:spPr>
            <a:xfrm>
              <a:off x="2092783" y="3460177"/>
              <a:ext cx="149530" cy="60907"/>
            </a:xfrm>
            <a:custGeom>
              <a:rect b="b" l="l" r="r" t="t"/>
              <a:pathLst>
                <a:path extrusionOk="0" h="422" w="1037">
                  <a:moveTo>
                    <a:pt x="1037" y="166"/>
                  </a:moveTo>
                  <a:cubicBezTo>
                    <a:pt x="956" y="165"/>
                    <a:pt x="584" y="166"/>
                    <a:pt x="529" y="166"/>
                  </a:cubicBezTo>
                  <a:cubicBezTo>
                    <a:pt x="527" y="166"/>
                    <a:pt x="525" y="166"/>
                    <a:pt x="522" y="166"/>
                  </a:cubicBezTo>
                  <a:cubicBezTo>
                    <a:pt x="417" y="166"/>
                    <a:pt x="417" y="166"/>
                    <a:pt x="417" y="166"/>
                  </a:cubicBezTo>
                  <a:cubicBezTo>
                    <a:pt x="396" y="166"/>
                    <a:pt x="379" y="183"/>
                    <a:pt x="379" y="204"/>
                  </a:cubicBezTo>
                  <a:cubicBezTo>
                    <a:pt x="379" y="233"/>
                    <a:pt x="379" y="233"/>
                    <a:pt x="379" y="233"/>
                  </a:cubicBezTo>
                  <a:cubicBezTo>
                    <a:pt x="379" y="251"/>
                    <a:pt x="359" y="260"/>
                    <a:pt x="346" y="249"/>
                  </a:cubicBezTo>
                  <a:cubicBezTo>
                    <a:pt x="61" y="4"/>
                    <a:pt x="61" y="4"/>
                    <a:pt x="61" y="4"/>
                  </a:cubicBezTo>
                  <a:cubicBezTo>
                    <a:pt x="60" y="3"/>
                    <a:pt x="58" y="2"/>
                    <a:pt x="57" y="0"/>
                  </a:cubicBezTo>
                  <a:cubicBezTo>
                    <a:pt x="18" y="34"/>
                    <a:pt x="18" y="34"/>
                    <a:pt x="18" y="34"/>
                  </a:cubicBezTo>
                  <a:cubicBezTo>
                    <a:pt x="0" y="49"/>
                    <a:pt x="0" y="77"/>
                    <a:pt x="18" y="92"/>
                  </a:cubicBezTo>
                  <a:cubicBezTo>
                    <a:pt x="377" y="401"/>
                    <a:pt x="377" y="401"/>
                    <a:pt x="377" y="401"/>
                  </a:cubicBezTo>
                  <a:cubicBezTo>
                    <a:pt x="402" y="422"/>
                    <a:pt x="440" y="404"/>
                    <a:pt x="440" y="372"/>
                  </a:cubicBezTo>
                  <a:cubicBezTo>
                    <a:pt x="440" y="279"/>
                    <a:pt x="440" y="279"/>
                    <a:pt x="440" y="279"/>
                  </a:cubicBezTo>
                  <a:cubicBezTo>
                    <a:pt x="440" y="265"/>
                    <a:pt x="452" y="254"/>
                    <a:pt x="466" y="254"/>
                  </a:cubicBezTo>
                  <a:cubicBezTo>
                    <a:pt x="1003" y="254"/>
                    <a:pt x="1003" y="254"/>
                    <a:pt x="1003" y="254"/>
                  </a:cubicBezTo>
                  <a:cubicBezTo>
                    <a:pt x="1022" y="254"/>
                    <a:pt x="1037" y="239"/>
                    <a:pt x="1037" y="220"/>
                  </a:cubicBezTo>
                  <a:lnTo>
                    <a:pt x="1037" y="166"/>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4" name="Google Shape;8234;p62"/>
            <p:cNvSpPr/>
            <p:nvPr/>
          </p:nvSpPr>
          <p:spPr>
            <a:xfrm>
              <a:off x="2141445" y="3374455"/>
              <a:ext cx="149207" cy="103446"/>
            </a:xfrm>
            <a:custGeom>
              <a:rect b="b" l="l" r="r" t="t"/>
              <a:pathLst>
                <a:path extrusionOk="0" h="718" w="1036">
                  <a:moveTo>
                    <a:pt x="80" y="168"/>
                  </a:moveTo>
                  <a:cubicBezTo>
                    <a:pt x="33" y="168"/>
                    <a:pt x="33" y="168"/>
                    <a:pt x="33" y="168"/>
                  </a:cubicBezTo>
                  <a:cubicBezTo>
                    <a:pt x="15" y="168"/>
                    <a:pt x="0" y="183"/>
                    <a:pt x="0" y="201"/>
                  </a:cubicBezTo>
                  <a:cubicBezTo>
                    <a:pt x="0" y="516"/>
                    <a:pt x="0" y="516"/>
                    <a:pt x="0" y="516"/>
                  </a:cubicBezTo>
                  <a:cubicBezTo>
                    <a:pt x="0" y="535"/>
                    <a:pt x="15" y="550"/>
                    <a:pt x="33" y="550"/>
                  </a:cubicBezTo>
                  <a:cubicBezTo>
                    <a:pt x="571" y="550"/>
                    <a:pt x="571" y="550"/>
                    <a:pt x="571" y="550"/>
                  </a:cubicBezTo>
                  <a:cubicBezTo>
                    <a:pt x="585" y="550"/>
                    <a:pt x="596" y="561"/>
                    <a:pt x="596" y="575"/>
                  </a:cubicBezTo>
                  <a:cubicBezTo>
                    <a:pt x="596" y="667"/>
                    <a:pt x="596" y="667"/>
                    <a:pt x="596" y="667"/>
                  </a:cubicBezTo>
                  <a:cubicBezTo>
                    <a:pt x="596" y="700"/>
                    <a:pt x="634" y="718"/>
                    <a:pt x="659" y="697"/>
                  </a:cubicBezTo>
                  <a:cubicBezTo>
                    <a:pt x="1018" y="388"/>
                    <a:pt x="1018" y="388"/>
                    <a:pt x="1018" y="388"/>
                  </a:cubicBezTo>
                  <a:cubicBezTo>
                    <a:pt x="1036" y="373"/>
                    <a:pt x="1036" y="345"/>
                    <a:pt x="1018" y="330"/>
                  </a:cubicBezTo>
                  <a:cubicBezTo>
                    <a:pt x="659" y="21"/>
                    <a:pt x="659" y="21"/>
                    <a:pt x="659" y="21"/>
                  </a:cubicBezTo>
                  <a:cubicBezTo>
                    <a:pt x="634" y="0"/>
                    <a:pt x="596" y="17"/>
                    <a:pt x="596" y="50"/>
                  </a:cubicBezTo>
                  <a:cubicBezTo>
                    <a:pt x="596" y="142"/>
                    <a:pt x="596" y="142"/>
                    <a:pt x="596" y="142"/>
                  </a:cubicBezTo>
                  <a:cubicBezTo>
                    <a:pt x="596" y="156"/>
                    <a:pt x="585" y="168"/>
                    <a:pt x="571" y="168"/>
                  </a:cubicBezTo>
                  <a:cubicBezTo>
                    <a:pt x="450" y="168"/>
                    <a:pt x="450" y="168"/>
                    <a:pt x="450" y="168"/>
                  </a:cubicBezTo>
                  <a:cubicBezTo>
                    <a:pt x="80" y="168"/>
                    <a:pt x="80" y="168"/>
                    <a:pt x="80" y="168"/>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5" name="Google Shape;8235;p62"/>
            <p:cNvSpPr/>
            <p:nvPr/>
          </p:nvSpPr>
          <p:spPr>
            <a:xfrm>
              <a:off x="2141445" y="3417316"/>
              <a:ext cx="149207" cy="60585"/>
            </a:xfrm>
            <a:custGeom>
              <a:rect b="b" l="l" r="r" t="t"/>
              <a:pathLst>
                <a:path extrusionOk="0" h="422" w="1036">
                  <a:moveTo>
                    <a:pt x="0" y="166"/>
                  </a:moveTo>
                  <a:cubicBezTo>
                    <a:pt x="81" y="165"/>
                    <a:pt x="453" y="166"/>
                    <a:pt x="508" y="166"/>
                  </a:cubicBezTo>
                  <a:cubicBezTo>
                    <a:pt x="514" y="166"/>
                    <a:pt x="514" y="166"/>
                    <a:pt x="514" y="166"/>
                  </a:cubicBezTo>
                  <a:cubicBezTo>
                    <a:pt x="619" y="166"/>
                    <a:pt x="619" y="166"/>
                    <a:pt x="619" y="166"/>
                  </a:cubicBezTo>
                  <a:cubicBezTo>
                    <a:pt x="640" y="166"/>
                    <a:pt x="657" y="183"/>
                    <a:pt x="657" y="204"/>
                  </a:cubicBezTo>
                  <a:cubicBezTo>
                    <a:pt x="657" y="233"/>
                    <a:pt x="657" y="233"/>
                    <a:pt x="657" y="233"/>
                  </a:cubicBezTo>
                  <a:cubicBezTo>
                    <a:pt x="657" y="250"/>
                    <a:pt x="678" y="260"/>
                    <a:pt x="691" y="249"/>
                  </a:cubicBezTo>
                  <a:cubicBezTo>
                    <a:pt x="975" y="4"/>
                    <a:pt x="975" y="4"/>
                    <a:pt x="975" y="4"/>
                  </a:cubicBezTo>
                  <a:cubicBezTo>
                    <a:pt x="977" y="3"/>
                    <a:pt x="978" y="1"/>
                    <a:pt x="979" y="0"/>
                  </a:cubicBezTo>
                  <a:cubicBezTo>
                    <a:pt x="1018" y="34"/>
                    <a:pt x="1018" y="34"/>
                    <a:pt x="1018" y="34"/>
                  </a:cubicBezTo>
                  <a:cubicBezTo>
                    <a:pt x="1036" y="49"/>
                    <a:pt x="1036" y="77"/>
                    <a:pt x="1018" y="92"/>
                  </a:cubicBezTo>
                  <a:cubicBezTo>
                    <a:pt x="659" y="401"/>
                    <a:pt x="659" y="401"/>
                    <a:pt x="659" y="401"/>
                  </a:cubicBezTo>
                  <a:cubicBezTo>
                    <a:pt x="634" y="422"/>
                    <a:pt x="596" y="404"/>
                    <a:pt x="596" y="371"/>
                  </a:cubicBezTo>
                  <a:cubicBezTo>
                    <a:pt x="596" y="279"/>
                    <a:pt x="596" y="279"/>
                    <a:pt x="596" y="279"/>
                  </a:cubicBezTo>
                  <a:cubicBezTo>
                    <a:pt x="596" y="265"/>
                    <a:pt x="585" y="254"/>
                    <a:pt x="571" y="254"/>
                  </a:cubicBezTo>
                  <a:cubicBezTo>
                    <a:pt x="33" y="254"/>
                    <a:pt x="33" y="254"/>
                    <a:pt x="33" y="254"/>
                  </a:cubicBezTo>
                  <a:cubicBezTo>
                    <a:pt x="15" y="254"/>
                    <a:pt x="0" y="239"/>
                    <a:pt x="0" y="220"/>
                  </a:cubicBezTo>
                  <a:lnTo>
                    <a:pt x="0" y="166"/>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36" name="Google Shape;8236;p62"/>
          <p:cNvGrpSpPr/>
          <p:nvPr/>
        </p:nvGrpSpPr>
        <p:grpSpPr>
          <a:xfrm>
            <a:off x="2472098" y="3301211"/>
            <a:ext cx="255831" cy="294029"/>
            <a:chOff x="2472098" y="3301211"/>
            <a:chExt cx="255831" cy="294029"/>
          </a:xfrm>
        </p:grpSpPr>
        <p:sp>
          <p:nvSpPr>
            <p:cNvPr id="8237" name="Google Shape;8237;p62"/>
            <p:cNvSpPr/>
            <p:nvPr/>
          </p:nvSpPr>
          <p:spPr>
            <a:xfrm>
              <a:off x="2586371" y="3489954"/>
              <a:ext cx="21186" cy="105285"/>
            </a:xfrm>
            <a:custGeom>
              <a:rect b="b" l="l" r="r" t="t"/>
              <a:pathLst>
                <a:path extrusionOk="0" h="732" w="146">
                  <a:moveTo>
                    <a:pt x="125" y="732"/>
                  </a:moveTo>
                  <a:cubicBezTo>
                    <a:pt x="21" y="732"/>
                    <a:pt x="21" y="732"/>
                    <a:pt x="21" y="732"/>
                  </a:cubicBezTo>
                  <a:cubicBezTo>
                    <a:pt x="10" y="732"/>
                    <a:pt x="0" y="723"/>
                    <a:pt x="0" y="711"/>
                  </a:cubicBezTo>
                  <a:cubicBezTo>
                    <a:pt x="0" y="0"/>
                    <a:pt x="0" y="0"/>
                    <a:pt x="0" y="0"/>
                  </a:cubicBezTo>
                  <a:cubicBezTo>
                    <a:pt x="146" y="0"/>
                    <a:pt x="146" y="0"/>
                    <a:pt x="146" y="0"/>
                  </a:cubicBezTo>
                  <a:cubicBezTo>
                    <a:pt x="146" y="711"/>
                    <a:pt x="146" y="711"/>
                    <a:pt x="146" y="711"/>
                  </a:cubicBezTo>
                  <a:cubicBezTo>
                    <a:pt x="146" y="723"/>
                    <a:pt x="137" y="732"/>
                    <a:pt x="125" y="73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8" name="Google Shape;8238;p62"/>
            <p:cNvSpPr/>
            <p:nvPr/>
          </p:nvSpPr>
          <p:spPr>
            <a:xfrm>
              <a:off x="2599853" y="3489954"/>
              <a:ext cx="13482" cy="105285"/>
            </a:xfrm>
            <a:custGeom>
              <a:rect b="b" l="l" r="r" t="t"/>
              <a:pathLst>
                <a:path extrusionOk="0" h="732" w="95">
                  <a:moveTo>
                    <a:pt x="21" y="0"/>
                  </a:moveTo>
                  <a:cubicBezTo>
                    <a:pt x="21" y="711"/>
                    <a:pt x="21" y="711"/>
                    <a:pt x="21" y="711"/>
                  </a:cubicBezTo>
                  <a:cubicBezTo>
                    <a:pt x="21" y="723"/>
                    <a:pt x="12" y="732"/>
                    <a:pt x="0" y="732"/>
                  </a:cubicBezTo>
                  <a:cubicBezTo>
                    <a:pt x="74" y="732"/>
                    <a:pt x="74" y="732"/>
                    <a:pt x="74" y="732"/>
                  </a:cubicBezTo>
                  <a:cubicBezTo>
                    <a:pt x="86" y="732"/>
                    <a:pt x="95" y="723"/>
                    <a:pt x="95" y="711"/>
                  </a:cubicBezTo>
                  <a:cubicBezTo>
                    <a:pt x="95" y="0"/>
                    <a:pt x="95" y="0"/>
                    <a:pt x="95" y="0"/>
                  </a:cubicBezTo>
                  <a:lnTo>
                    <a:pt x="21"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9" name="Google Shape;8239;p62"/>
            <p:cNvSpPr/>
            <p:nvPr/>
          </p:nvSpPr>
          <p:spPr>
            <a:xfrm>
              <a:off x="2517679" y="3471337"/>
              <a:ext cx="153434" cy="31778"/>
            </a:xfrm>
            <a:custGeom>
              <a:rect b="b" l="l" r="r" t="t"/>
              <a:pathLst>
                <a:path extrusionOk="0" h="220" w="1069">
                  <a:moveTo>
                    <a:pt x="1028" y="220"/>
                  </a:moveTo>
                  <a:cubicBezTo>
                    <a:pt x="41" y="220"/>
                    <a:pt x="41" y="220"/>
                    <a:pt x="41" y="220"/>
                  </a:cubicBezTo>
                  <a:cubicBezTo>
                    <a:pt x="18" y="220"/>
                    <a:pt x="0" y="201"/>
                    <a:pt x="0" y="179"/>
                  </a:cubicBezTo>
                  <a:cubicBezTo>
                    <a:pt x="0" y="41"/>
                    <a:pt x="0" y="41"/>
                    <a:pt x="0" y="41"/>
                  </a:cubicBezTo>
                  <a:cubicBezTo>
                    <a:pt x="1069" y="0"/>
                    <a:pt x="1069" y="0"/>
                    <a:pt x="1069" y="0"/>
                  </a:cubicBezTo>
                  <a:cubicBezTo>
                    <a:pt x="1069" y="179"/>
                    <a:pt x="1069" y="179"/>
                    <a:pt x="1069" y="179"/>
                  </a:cubicBezTo>
                  <a:cubicBezTo>
                    <a:pt x="1069" y="201"/>
                    <a:pt x="1051" y="220"/>
                    <a:pt x="1028" y="22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0" name="Google Shape;8240;p62"/>
            <p:cNvSpPr/>
            <p:nvPr/>
          </p:nvSpPr>
          <p:spPr>
            <a:xfrm>
              <a:off x="2647348" y="3471337"/>
              <a:ext cx="23753" cy="31778"/>
            </a:xfrm>
            <a:custGeom>
              <a:rect b="b" l="l" r="r" t="t"/>
              <a:pathLst>
                <a:path extrusionOk="0" h="220" w="165">
                  <a:moveTo>
                    <a:pt x="41" y="0"/>
                  </a:moveTo>
                  <a:cubicBezTo>
                    <a:pt x="41" y="179"/>
                    <a:pt x="41" y="179"/>
                    <a:pt x="41" y="179"/>
                  </a:cubicBezTo>
                  <a:cubicBezTo>
                    <a:pt x="41" y="201"/>
                    <a:pt x="23" y="220"/>
                    <a:pt x="0" y="220"/>
                  </a:cubicBezTo>
                  <a:cubicBezTo>
                    <a:pt x="123" y="220"/>
                    <a:pt x="123" y="220"/>
                    <a:pt x="123" y="220"/>
                  </a:cubicBezTo>
                  <a:cubicBezTo>
                    <a:pt x="146" y="220"/>
                    <a:pt x="165" y="201"/>
                    <a:pt x="165" y="179"/>
                  </a:cubicBezTo>
                  <a:cubicBezTo>
                    <a:pt x="165" y="41"/>
                    <a:pt x="165" y="41"/>
                    <a:pt x="165" y="41"/>
                  </a:cubicBezTo>
                  <a:lnTo>
                    <a:pt x="41" y="0"/>
                  </a:lnTo>
                  <a:close/>
                </a:path>
              </a:pathLst>
            </a:custGeom>
            <a:solidFill>
              <a:srgbClr val="513259">
                <a:alpha val="379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1" name="Google Shape;8241;p62"/>
            <p:cNvSpPr/>
            <p:nvPr/>
          </p:nvSpPr>
          <p:spPr>
            <a:xfrm>
              <a:off x="2472098" y="3348718"/>
              <a:ext cx="200298" cy="122620"/>
            </a:xfrm>
            <a:custGeom>
              <a:rect b="b" l="l" r="r" t="t"/>
              <a:pathLst>
                <a:path extrusionOk="0" h="855" w="1397">
                  <a:moveTo>
                    <a:pt x="82" y="855"/>
                  </a:moveTo>
                  <a:cubicBezTo>
                    <a:pt x="1052" y="855"/>
                    <a:pt x="1052" y="855"/>
                    <a:pt x="1052" y="855"/>
                  </a:cubicBezTo>
                  <a:cubicBezTo>
                    <a:pt x="1397" y="0"/>
                    <a:pt x="1397" y="0"/>
                    <a:pt x="1397" y="0"/>
                  </a:cubicBezTo>
                  <a:cubicBezTo>
                    <a:pt x="387" y="0"/>
                    <a:pt x="387" y="0"/>
                    <a:pt x="387" y="0"/>
                  </a:cubicBezTo>
                  <a:cubicBezTo>
                    <a:pt x="173" y="0"/>
                    <a:pt x="0" y="173"/>
                    <a:pt x="0" y="386"/>
                  </a:cubicBezTo>
                  <a:cubicBezTo>
                    <a:pt x="0" y="692"/>
                    <a:pt x="0" y="692"/>
                    <a:pt x="0" y="692"/>
                  </a:cubicBezTo>
                  <a:cubicBezTo>
                    <a:pt x="41" y="814"/>
                    <a:pt x="41" y="814"/>
                    <a:pt x="41" y="814"/>
                  </a:cubicBezTo>
                  <a:cubicBezTo>
                    <a:pt x="41" y="836"/>
                    <a:pt x="60" y="855"/>
                    <a:pt x="82" y="85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2" name="Google Shape;8242;p62"/>
            <p:cNvSpPr/>
            <p:nvPr/>
          </p:nvSpPr>
          <p:spPr>
            <a:xfrm>
              <a:off x="2472098" y="3447904"/>
              <a:ext cx="162101" cy="29532"/>
            </a:xfrm>
            <a:custGeom>
              <a:rect b="b" l="l" r="r" t="t"/>
              <a:pathLst>
                <a:path extrusionOk="0" h="204" w="1130">
                  <a:moveTo>
                    <a:pt x="0" y="0"/>
                  </a:moveTo>
                  <a:cubicBezTo>
                    <a:pt x="0" y="163"/>
                    <a:pt x="0" y="163"/>
                    <a:pt x="0" y="163"/>
                  </a:cubicBezTo>
                  <a:cubicBezTo>
                    <a:pt x="0" y="186"/>
                    <a:pt x="19" y="204"/>
                    <a:pt x="41" y="204"/>
                  </a:cubicBezTo>
                  <a:cubicBezTo>
                    <a:pt x="1052" y="204"/>
                    <a:pt x="1052" y="204"/>
                    <a:pt x="1052" y="204"/>
                  </a:cubicBezTo>
                  <a:cubicBezTo>
                    <a:pt x="1130" y="0"/>
                    <a:pt x="1130" y="0"/>
                    <a:pt x="1130" y="0"/>
                  </a:cubicBezTo>
                  <a:lnTo>
                    <a:pt x="0"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3" name="Google Shape;8243;p62"/>
            <p:cNvSpPr/>
            <p:nvPr/>
          </p:nvSpPr>
          <p:spPr>
            <a:xfrm>
              <a:off x="2547210" y="3311162"/>
              <a:ext cx="8988" cy="106249"/>
            </a:xfrm>
            <a:custGeom>
              <a:rect b="b" l="l" r="r" t="t"/>
              <a:pathLst>
                <a:path extrusionOk="0" h="740" w="61">
                  <a:moveTo>
                    <a:pt x="30" y="740"/>
                  </a:moveTo>
                  <a:cubicBezTo>
                    <a:pt x="13" y="740"/>
                    <a:pt x="0" y="726"/>
                    <a:pt x="0" y="709"/>
                  </a:cubicBezTo>
                  <a:cubicBezTo>
                    <a:pt x="0" y="31"/>
                    <a:pt x="0" y="31"/>
                    <a:pt x="0" y="31"/>
                  </a:cubicBezTo>
                  <a:cubicBezTo>
                    <a:pt x="0" y="14"/>
                    <a:pt x="13" y="0"/>
                    <a:pt x="30" y="0"/>
                  </a:cubicBezTo>
                  <a:cubicBezTo>
                    <a:pt x="48" y="0"/>
                    <a:pt x="61" y="14"/>
                    <a:pt x="61" y="31"/>
                  </a:cubicBezTo>
                  <a:cubicBezTo>
                    <a:pt x="61" y="709"/>
                    <a:pt x="61" y="709"/>
                    <a:pt x="61" y="709"/>
                  </a:cubicBezTo>
                  <a:cubicBezTo>
                    <a:pt x="61" y="726"/>
                    <a:pt x="48" y="740"/>
                    <a:pt x="30" y="74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4" name="Google Shape;8244;p62"/>
            <p:cNvSpPr/>
            <p:nvPr/>
          </p:nvSpPr>
          <p:spPr>
            <a:xfrm>
              <a:off x="2616865" y="3348718"/>
              <a:ext cx="104965" cy="128719"/>
            </a:xfrm>
            <a:custGeom>
              <a:rect b="b" l="l" r="r" t="t"/>
              <a:pathLst>
                <a:path extrusionOk="0" h="895" w="732">
                  <a:moveTo>
                    <a:pt x="691" y="895"/>
                  </a:moveTo>
                  <a:cubicBezTo>
                    <a:pt x="42" y="895"/>
                    <a:pt x="42" y="895"/>
                    <a:pt x="42" y="895"/>
                  </a:cubicBezTo>
                  <a:cubicBezTo>
                    <a:pt x="19" y="895"/>
                    <a:pt x="0" y="877"/>
                    <a:pt x="0" y="854"/>
                  </a:cubicBezTo>
                  <a:cubicBezTo>
                    <a:pt x="0" y="385"/>
                    <a:pt x="0" y="385"/>
                    <a:pt x="0" y="385"/>
                  </a:cubicBezTo>
                  <a:cubicBezTo>
                    <a:pt x="0" y="193"/>
                    <a:pt x="141" y="33"/>
                    <a:pt x="325" y="3"/>
                  </a:cubicBezTo>
                  <a:cubicBezTo>
                    <a:pt x="345" y="0"/>
                    <a:pt x="366" y="3"/>
                    <a:pt x="387" y="3"/>
                  </a:cubicBezTo>
                  <a:cubicBezTo>
                    <a:pt x="600" y="3"/>
                    <a:pt x="732" y="172"/>
                    <a:pt x="732" y="385"/>
                  </a:cubicBezTo>
                  <a:cubicBezTo>
                    <a:pt x="732" y="854"/>
                    <a:pt x="732" y="854"/>
                    <a:pt x="732" y="854"/>
                  </a:cubicBezTo>
                  <a:cubicBezTo>
                    <a:pt x="732" y="877"/>
                    <a:pt x="714" y="895"/>
                    <a:pt x="691" y="89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5" name="Google Shape;8245;p62"/>
            <p:cNvSpPr/>
            <p:nvPr/>
          </p:nvSpPr>
          <p:spPr>
            <a:xfrm>
              <a:off x="2641903" y="3393336"/>
              <a:ext cx="60988" cy="8667"/>
            </a:xfrm>
            <a:custGeom>
              <a:rect b="b" l="l" r="r" t="t"/>
              <a:pathLst>
                <a:path extrusionOk="0" h="62" w="424">
                  <a:moveTo>
                    <a:pt x="393" y="62"/>
                  </a:moveTo>
                  <a:cubicBezTo>
                    <a:pt x="31" y="62"/>
                    <a:pt x="31" y="62"/>
                    <a:pt x="31" y="62"/>
                  </a:cubicBezTo>
                  <a:cubicBezTo>
                    <a:pt x="14" y="62"/>
                    <a:pt x="0" y="48"/>
                    <a:pt x="0" y="31"/>
                  </a:cubicBezTo>
                  <a:cubicBezTo>
                    <a:pt x="0" y="14"/>
                    <a:pt x="14" y="0"/>
                    <a:pt x="31" y="0"/>
                  </a:cubicBezTo>
                  <a:cubicBezTo>
                    <a:pt x="393" y="0"/>
                    <a:pt x="393" y="0"/>
                    <a:pt x="393" y="0"/>
                  </a:cubicBezTo>
                  <a:cubicBezTo>
                    <a:pt x="410" y="0"/>
                    <a:pt x="424" y="14"/>
                    <a:pt x="424" y="31"/>
                  </a:cubicBezTo>
                  <a:cubicBezTo>
                    <a:pt x="424" y="48"/>
                    <a:pt x="410" y="62"/>
                    <a:pt x="393" y="62"/>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6" name="Google Shape;8246;p62"/>
            <p:cNvSpPr/>
            <p:nvPr/>
          </p:nvSpPr>
          <p:spPr>
            <a:xfrm>
              <a:off x="2663409" y="3348718"/>
              <a:ext cx="64520" cy="128717"/>
            </a:xfrm>
            <a:custGeom>
              <a:rect b="b" l="l" r="r" t="t"/>
              <a:pathLst>
                <a:path extrusionOk="0" h="896" w="448">
                  <a:moveTo>
                    <a:pt x="62" y="0"/>
                  </a:moveTo>
                  <a:cubicBezTo>
                    <a:pt x="41" y="0"/>
                    <a:pt x="20" y="1"/>
                    <a:pt x="0" y="5"/>
                  </a:cubicBezTo>
                  <a:cubicBezTo>
                    <a:pt x="184" y="34"/>
                    <a:pt x="325" y="194"/>
                    <a:pt x="325" y="386"/>
                  </a:cubicBezTo>
                  <a:cubicBezTo>
                    <a:pt x="325" y="855"/>
                    <a:pt x="325" y="855"/>
                    <a:pt x="325" y="855"/>
                  </a:cubicBezTo>
                  <a:cubicBezTo>
                    <a:pt x="325" y="878"/>
                    <a:pt x="306" y="896"/>
                    <a:pt x="284" y="896"/>
                  </a:cubicBezTo>
                  <a:cubicBezTo>
                    <a:pt x="407" y="896"/>
                    <a:pt x="407" y="896"/>
                    <a:pt x="407" y="896"/>
                  </a:cubicBezTo>
                  <a:cubicBezTo>
                    <a:pt x="430" y="896"/>
                    <a:pt x="448" y="878"/>
                    <a:pt x="448" y="855"/>
                  </a:cubicBezTo>
                  <a:cubicBezTo>
                    <a:pt x="448" y="386"/>
                    <a:pt x="448" y="386"/>
                    <a:pt x="448" y="386"/>
                  </a:cubicBezTo>
                  <a:cubicBezTo>
                    <a:pt x="448" y="173"/>
                    <a:pt x="275" y="0"/>
                    <a:pt x="6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7" name="Google Shape;8247;p62"/>
            <p:cNvSpPr/>
            <p:nvPr/>
          </p:nvSpPr>
          <p:spPr>
            <a:xfrm>
              <a:off x="2506765" y="3301211"/>
              <a:ext cx="51037" cy="25359"/>
            </a:xfrm>
            <a:custGeom>
              <a:rect b="b" l="l" r="r" t="t"/>
              <a:pathLst>
                <a:path extrusionOk="0" h="176" w="355">
                  <a:moveTo>
                    <a:pt x="41" y="176"/>
                  </a:moveTo>
                  <a:cubicBezTo>
                    <a:pt x="267" y="176"/>
                    <a:pt x="267" y="176"/>
                    <a:pt x="267" y="176"/>
                  </a:cubicBezTo>
                  <a:cubicBezTo>
                    <a:pt x="315" y="176"/>
                    <a:pt x="355" y="137"/>
                    <a:pt x="355" y="88"/>
                  </a:cubicBezTo>
                  <a:cubicBezTo>
                    <a:pt x="355" y="39"/>
                    <a:pt x="315" y="0"/>
                    <a:pt x="267" y="0"/>
                  </a:cubicBezTo>
                  <a:cubicBezTo>
                    <a:pt x="41" y="0"/>
                    <a:pt x="41" y="0"/>
                    <a:pt x="41" y="0"/>
                  </a:cubicBezTo>
                  <a:cubicBezTo>
                    <a:pt x="18" y="0"/>
                    <a:pt x="0" y="19"/>
                    <a:pt x="0" y="41"/>
                  </a:cubicBezTo>
                  <a:cubicBezTo>
                    <a:pt x="0" y="135"/>
                    <a:pt x="0" y="135"/>
                    <a:pt x="0" y="135"/>
                  </a:cubicBezTo>
                  <a:cubicBezTo>
                    <a:pt x="0" y="157"/>
                    <a:pt x="18" y="176"/>
                    <a:pt x="41" y="176"/>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8" name="Google Shape;8248;p62"/>
            <p:cNvSpPr/>
            <p:nvPr/>
          </p:nvSpPr>
          <p:spPr>
            <a:xfrm>
              <a:off x="2537259" y="3301211"/>
              <a:ext cx="26321" cy="25359"/>
            </a:xfrm>
            <a:custGeom>
              <a:rect b="b" l="l" r="r" t="t"/>
              <a:pathLst>
                <a:path extrusionOk="0" h="176" w="183">
                  <a:moveTo>
                    <a:pt x="95" y="0"/>
                  </a:moveTo>
                  <a:cubicBezTo>
                    <a:pt x="0" y="0"/>
                    <a:pt x="0" y="0"/>
                    <a:pt x="0" y="0"/>
                  </a:cubicBezTo>
                  <a:cubicBezTo>
                    <a:pt x="49" y="0"/>
                    <a:pt x="88" y="39"/>
                    <a:pt x="88" y="88"/>
                  </a:cubicBezTo>
                  <a:cubicBezTo>
                    <a:pt x="88" y="137"/>
                    <a:pt x="49" y="176"/>
                    <a:pt x="0" y="176"/>
                  </a:cubicBezTo>
                  <a:cubicBezTo>
                    <a:pt x="95" y="176"/>
                    <a:pt x="95" y="176"/>
                    <a:pt x="95" y="176"/>
                  </a:cubicBezTo>
                  <a:cubicBezTo>
                    <a:pt x="144" y="176"/>
                    <a:pt x="183" y="137"/>
                    <a:pt x="183" y="88"/>
                  </a:cubicBezTo>
                  <a:cubicBezTo>
                    <a:pt x="183" y="39"/>
                    <a:pt x="144" y="0"/>
                    <a:pt x="95"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9" name="Google Shape;8249;p62"/>
            <p:cNvSpPr/>
            <p:nvPr/>
          </p:nvSpPr>
          <p:spPr>
            <a:xfrm>
              <a:off x="2541432" y="3402644"/>
              <a:ext cx="20223" cy="20543"/>
            </a:xfrm>
            <a:custGeom>
              <a:rect b="b" l="l" r="r" t="t"/>
              <a:pathLst>
                <a:path extrusionOk="0" h="143" w="141">
                  <a:moveTo>
                    <a:pt x="141" y="72"/>
                  </a:moveTo>
                  <a:cubicBezTo>
                    <a:pt x="141" y="112"/>
                    <a:pt x="112" y="140"/>
                    <a:pt x="72" y="140"/>
                  </a:cubicBezTo>
                  <a:cubicBezTo>
                    <a:pt x="66" y="140"/>
                    <a:pt x="60" y="143"/>
                    <a:pt x="54" y="142"/>
                  </a:cubicBezTo>
                  <a:cubicBezTo>
                    <a:pt x="23" y="134"/>
                    <a:pt x="0" y="105"/>
                    <a:pt x="0" y="72"/>
                  </a:cubicBezTo>
                  <a:cubicBezTo>
                    <a:pt x="0" y="38"/>
                    <a:pt x="23" y="10"/>
                    <a:pt x="54" y="2"/>
                  </a:cubicBezTo>
                  <a:cubicBezTo>
                    <a:pt x="60" y="0"/>
                    <a:pt x="66" y="3"/>
                    <a:pt x="72" y="3"/>
                  </a:cubicBezTo>
                  <a:cubicBezTo>
                    <a:pt x="112" y="4"/>
                    <a:pt x="141" y="32"/>
                    <a:pt x="141" y="7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0" name="Google Shape;8250;p62"/>
            <p:cNvSpPr/>
            <p:nvPr/>
          </p:nvSpPr>
          <p:spPr>
            <a:xfrm>
              <a:off x="2549136" y="3402644"/>
              <a:ext cx="12840" cy="20544"/>
            </a:xfrm>
            <a:custGeom>
              <a:rect b="b" l="l" r="r" t="t"/>
              <a:pathLst>
                <a:path extrusionOk="0" h="145" w="91">
                  <a:moveTo>
                    <a:pt x="18" y="0"/>
                  </a:moveTo>
                  <a:cubicBezTo>
                    <a:pt x="12" y="0"/>
                    <a:pt x="6" y="1"/>
                    <a:pt x="0" y="3"/>
                  </a:cubicBezTo>
                  <a:cubicBezTo>
                    <a:pt x="31" y="11"/>
                    <a:pt x="54" y="39"/>
                    <a:pt x="54" y="73"/>
                  </a:cubicBezTo>
                  <a:cubicBezTo>
                    <a:pt x="54" y="106"/>
                    <a:pt x="31" y="135"/>
                    <a:pt x="0" y="143"/>
                  </a:cubicBezTo>
                  <a:cubicBezTo>
                    <a:pt x="6" y="144"/>
                    <a:pt x="12" y="145"/>
                    <a:pt x="18" y="145"/>
                  </a:cubicBezTo>
                  <a:cubicBezTo>
                    <a:pt x="58" y="145"/>
                    <a:pt x="91" y="113"/>
                    <a:pt x="91" y="73"/>
                  </a:cubicBezTo>
                  <a:cubicBezTo>
                    <a:pt x="91" y="33"/>
                    <a:pt x="58" y="0"/>
                    <a:pt x="18" y="0"/>
                  </a:cubicBez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51" name="Google Shape;8251;p62"/>
          <p:cNvGrpSpPr/>
          <p:nvPr/>
        </p:nvGrpSpPr>
        <p:grpSpPr>
          <a:xfrm>
            <a:off x="2897849" y="3301762"/>
            <a:ext cx="290291" cy="298102"/>
            <a:chOff x="2897849" y="3301762"/>
            <a:chExt cx="290291" cy="298102"/>
          </a:xfrm>
        </p:grpSpPr>
        <p:sp>
          <p:nvSpPr>
            <p:cNvPr id="8252" name="Google Shape;8252;p62"/>
            <p:cNvSpPr/>
            <p:nvPr/>
          </p:nvSpPr>
          <p:spPr>
            <a:xfrm>
              <a:off x="2897849" y="3435517"/>
              <a:ext cx="196239" cy="164347"/>
            </a:xfrm>
            <a:custGeom>
              <a:rect b="b" l="l" r="r" t="t"/>
              <a:pathLst>
                <a:path extrusionOk="0" h="1128" w="1349">
                  <a:moveTo>
                    <a:pt x="199" y="0"/>
                  </a:moveTo>
                  <a:cubicBezTo>
                    <a:pt x="1150" y="0"/>
                    <a:pt x="1150" y="0"/>
                    <a:pt x="1150" y="0"/>
                  </a:cubicBezTo>
                  <a:cubicBezTo>
                    <a:pt x="1260" y="0"/>
                    <a:pt x="1349" y="90"/>
                    <a:pt x="1349" y="200"/>
                  </a:cubicBezTo>
                  <a:cubicBezTo>
                    <a:pt x="1349" y="721"/>
                    <a:pt x="1349" y="721"/>
                    <a:pt x="1349" y="721"/>
                  </a:cubicBezTo>
                  <a:cubicBezTo>
                    <a:pt x="1349" y="831"/>
                    <a:pt x="1260" y="921"/>
                    <a:pt x="1150" y="921"/>
                  </a:cubicBezTo>
                  <a:cubicBezTo>
                    <a:pt x="1081" y="921"/>
                    <a:pt x="1081" y="921"/>
                    <a:pt x="1081" y="921"/>
                  </a:cubicBezTo>
                  <a:cubicBezTo>
                    <a:pt x="1081" y="1128"/>
                    <a:pt x="1081" y="1128"/>
                    <a:pt x="1081" y="1128"/>
                  </a:cubicBezTo>
                  <a:cubicBezTo>
                    <a:pt x="876" y="921"/>
                    <a:pt x="876" y="921"/>
                    <a:pt x="876" y="921"/>
                  </a:cubicBezTo>
                  <a:cubicBezTo>
                    <a:pt x="199" y="921"/>
                    <a:pt x="199" y="921"/>
                    <a:pt x="199" y="921"/>
                  </a:cubicBezTo>
                  <a:cubicBezTo>
                    <a:pt x="89" y="921"/>
                    <a:pt x="0" y="831"/>
                    <a:pt x="0" y="721"/>
                  </a:cubicBezTo>
                  <a:cubicBezTo>
                    <a:pt x="0" y="200"/>
                    <a:pt x="0" y="200"/>
                    <a:pt x="0" y="200"/>
                  </a:cubicBezTo>
                  <a:cubicBezTo>
                    <a:pt x="0" y="90"/>
                    <a:pt x="89" y="0"/>
                    <a:pt x="199"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3" name="Google Shape;8253;p62"/>
            <p:cNvSpPr/>
            <p:nvPr/>
          </p:nvSpPr>
          <p:spPr>
            <a:xfrm>
              <a:off x="3025420" y="3435517"/>
              <a:ext cx="68668" cy="164347"/>
            </a:xfrm>
            <a:custGeom>
              <a:rect b="b" l="l" r="r" t="t"/>
              <a:pathLst>
                <a:path extrusionOk="0" h="1128" w="473">
                  <a:moveTo>
                    <a:pt x="274" y="0"/>
                  </a:moveTo>
                  <a:cubicBezTo>
                    <a:pt x="109" y="0"/>
                    <a:pt x="109" y="0"/>
                    <a:pt x="109" y="0"/>
                  </a:cubicBezTo>
                  <a:cubicBezTo>
                    <a:pt x="219" y="0"/>
                    <a:pt x="308" y="90"/>
                    <a:pt x="308" y="200"/>
                  </a:cubicBezTo>
                  <a:cubicBezTo>
                    <a:pt x="308" y="721"/>
                    <a:pt x="308" y="721"/>
                    <a:pt x="308" y="721"/>
                  </a:cubicBezTo>
                  <a:cubicBezTo>
                    <a:pt x="308" y="831"/>
                    <a:pt x="219" y="921"/>
                    <a:pt x="109" y="921"/>
                  </a:cubicBezTo>
                  <a:cubicBezTo>
                    <a:pt x="0" y="921"/>
                    <a:pt x="0" y="921"/>
                    <a:pt x="0" y="921"/>
                  </a:cubicBezTo>
                  <a:cubicBezTo>
                    <a:pt x="205" y="1128"/>
                    <a:pt x="205" y="1128"/>
                    <a:pt x="205" y="1128"/>
                  </a:cubicBezTo>
                  <a:cubicBezTo>
                    <a:pt x="205" y="921"/>
                    <a:pt x="205" y="921"/>
                    <a:pt x="205" y="921"/>
                  </a:cubicBezTo>
                  <a:cubicBezTo>
                    <a:pt x="274" y="921"/>
                    <a:pt x="274" y="921"/>
                    <a:pt x="274" y="921"/>
                  </a:cubicBezTo>
                  <a:cubicBezTo>
                    <a:pt x="384" y="921"/>
                    <a:pt x="473" y="831"/>
                    <a:pt x="473" y="721"/>
                  </a:cubicBezTo>
                  <a:cubicBezTo>
                    <a:pt x="473" y="200"/>
                    <a:pt x="473" y="200"/>
                    <a:pt x="473" y="200"/>
                  </a:cubicBezTo>
                  <a:cubicBezTo>
                    <a:pt x="473" y="90"/>
                    <a:pt x="384" y="0"/>
                    <a:pt x="274"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4" name="Google Shape;8254;p62"/>
            <p:cNvSpPr/>
            <p:nvPr/>
          </p:nvSpPr>
          <p:spPr>
            <a:xfrm>
              <a:off x="2991900" y="3301762"/>
              <a:ext cx="196239" cy="164021"/>
            </a:xfrm>
            <a:custGeom>
              <a:rect b="b" l="l" r="r" t="t"/>
              <a:pathLst>
                <a:path extrusionOk="0" h="1127" w="1349">
                  <a:moveTo>
                    <a:pt x="1149" y="0"/>
                  </a:moveTo>
                  <a:cubicBezTo>
                    <a:pt x="199" y="0"/>
                    <a:pt x="199" y="0"/>
                    <a:pt x="199" y="0"/>
                  </a:cubicBezTo>
                  <a:cubicBezTo>
                    <a:pt x="89" y="0"/>
                    <a:pt x="0" y="89"/>
                    <a:pt x="0" y="200"/>
                  </a:cubicBezTo>
                  <a:cubicBezTo>
                    <a:pt x="0" y="720"/>
                    <a:pt x="0" y="720"/>
                    <a:pt x="0" y="720"/>
                  </a:cubicBezTo>
                  <a:cubicBezTo>
                    <a:pt x="0" y="831"/>
                    <a:pt x="89" y="920"/>
                    <a:pt x="199" y="920"/>
                  </a:cubicBezTo>
                  <a:cubicBezTo>
                    <a:pt x="267" y="920"/>
                    <a:pt x="267" y="920"/>
                    <a:pt x="267" y="920"/>
                  </a:cubicBezTo>
                  <a:cubicBezTo>
                    <a:pt x="267" y="1127"/>
                    <a:pt x="267" y="1127"/>
                    <a:pt x="267" y="1127"/>
                  </a:cubicBezTo>
                  <a:cubicBezTo>
                    <a:pt x="473" y="920"/>
                    <a:pt x="473" y="920"/>
                    <a:pt x="473" y="920"/>
                  </a:cubicBezTo>
                  <a:cubicBezTo>
                    <a:pt x="1149" y="920"/>
                    <a:pt x="1149" y="920"/>
                    <a:pt x="1149" y="920"/>
                  </a:cubicBezTo>
                  <a:cubicBezTo>
                    <a:pt x="1259" y="920"/>
                    <a:pt x="1349" y="831"/>
                    <a:pt x="1349" y="720"/>
                  </a:cubicBezTo>
                  <a:cubicBezTo>
                    <a:pt x="1349" y="200"/>
                    <a:pt x="1349" y="200"/>
                    <a:pt x="1349" y="200"/>
                  </a:cubicBezTo>
                  <a:cubicBezTo>
                    <a:pt x="1349" y="89"/>
                    <a:pt x="1259" y="0"/>
                    <a:pt x="1149"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5" name="Google Shape;8255;p62"/>
            <p:cNvSpPr/>
            <p:nvPr/>
          </p:nvSpPr>
          <p:spPr>
            <a:xfrm>
              <a:off x="3135093" y="3301762"/>
              <a:ext cx="53047" cy="133754"/>
            </a:xfrm>
            <a:custGeom>
              <a:rect b="b" l="l" r="r" t="t"/>
              <a:pathLst>
                <a:path extrusionOk="0" h="920" w="364">
                  <a:moveTo>
                    <a:pt x="164" y="0"/>
                  </a:moveTo>
                  <a:cubicBezTo>
                    <a:pt x="0" y="0"/>
                    <a:pt x="0" y="0"/>
                    <a:pt x="0" y="0"/>
                  </a:cubicBezTo>
                  <a:cubicBezTo>
                    <a:pt x="110" y="0"/>
                    <a:pt x="199" y="89"/>
                    <a:pt x="199" y="200"/>
                  </a:cubicBezTo>
                  <a:cubicBezTo>
                    <a:pt x="199" y="720"/>
                    <a:pt x="199" y="720"/>
                    <a:pt x="199" y="720"/>
                  </a:cubicBezTo>
                  <a:cubicBezTo>
                    <a:pt x="199" y="831"/>
                    <a:pt x="110" y="920"/>
                    <a:pt x="0" y="920"/>
                  </a:cubicBezTo>
                  <a:cubicBezTo>
                    <a:pt x="164" y="920"/>
                    <a:pt x="164" y="920"/>
                    <a:pt x="164" y="920"/>
                  </a:cubicBezTo>
                  <a:cubicBezTo>
                    <a:pt x="274" y="920"/>
                    <a:pt x="364" y="831"/>
                    <a:pt x="364" y="720"/>
                  </a:cubicBezTo>
                  <a:cubicBezTo>
                    <a:pt x="364" y="200"/>
                    <a:pt x="364" y="200"/>
                    <a:pt x="364" y="200"/>
                  </a:cubicBezTo>
                  <a:cubicBezTo>
                    <a:pt x="364" y="89"/>
                    <a:pt x="274" y="0"/>
                    <a:pt x="164" y="0"/>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6" name="Google Shape;8256;p62"/>
            <p:cNvSpPr/>
            <p:nvPr/>
          </p:nvSpPr>
          <p:spPr>
            <a:xfrm>
              <a:off x="2918677" y="3354158"/>
              <a:ext cx="51419" cy="58253"/>
            </a:xfrm>
            <a:custGeom>
              <a:rect b="b" l="l" r="r" t="t"/>
              <a:pathLst>
                <a:path extrusionOk="0" h="399" w="354">
                  <a:moveTo>
                    <a:pt x="257" y="12"/>
                  </a:moveTo>
                  <a:cubicBezTo>
                    <a:pt x="245" y="0"/>
                    <a:pt x="226" y="1"/>
                    <a:pt x="214" y="13"/>
                  </a:cubicBezTo>
                  <a:cubicBezTo>
                    <a:pt x="202" y="25"/>
                    <a:pt x="202" y="45"/>
                    <a:pt x="214" y="57"/>
                  </a:cubicBezTo>
                  <a:cubicBezTo>
                    <a:pt x="248" y="90"/>
                    <a:pt x="248" y="90"/>
                    <a:pt x="248" y="90"/>
                  </a:cubicBezTo>
                  <a:cubicBezTo>
                    <a:pt x="109" y="105"/>
                    <a:pt x="0" y="224"/>
                    <a:pt x="0" y="368"/>
                  </a:cubicBezTo>
                  <a:cubicBezTo>
                    <a:pt x="0" y="385"/>
                    <a:pt x="14" y="399"/>
                    <a:pt x="31" y="399"/>
                  </a:cubicBezTo>
                  <a:cubicBezTo>
                    <a:pt x="48" y="399"/>
                    <a:pt x="62" y="385"/>
                    <a:pt x="62" y="368"/>
                  </a:cubicBezTo>
                  <a:cubicBezTo>
                    <a:pt x="62" y="260"/>
                    <a:pt x="141" y="170"/>
                    <a:pt x="244" y="153"/>
                  </a:cubicBezTo>
                  <a:cubicBezTo>
                    <a:pt x="214" y="181"/>
                    <a:pt x="214" y="181"/>
                    <a:pt x="214" y="181"/>
                  </a:cubicBezTo>
                  <a:cubicBezTo>
                    <a:pt x="202" y="193"/>
                    <a:pt x="202" y="212"/>
                    <a:pt x="214" y="225"/>
                  </a:cubicBezTo>
                  <a:cubicBezTo>
                    <a:pt x="220" y="231"/>
                    <a:pt x="228" y="234"/>
                    <a:pt x="236" y="234"/>
                  </a:cubicBezTo>
                  <a:cubicBezTo>
                    <a:pt x="244" y="234"/>
                    <a:pt x="251" y="231"/>
                    <a:pt x="257" y="225"/>
                  </a:cubicBezTo>
                  <a:cubicBezTo>
                    <a:pt x="344" y="141"/>
                    <a:pt x="344" y="141"/>
                    <a:pt x="344" y="141"/>
                  </a:cubicBezTo>
                  <a:cubicBezTo>
                    <a:pt x="350" y="135"/>
                    <a:pt x="354" y="127"/>
                    <a:pt x="354" y="119"/>
                  </a:cubicBezTo>
                  <a:cubicBezTo>
                    <a:pt x="354" y="110"/>
                    <a:pt x="350" y="102"/>
                    <a:pt x="344" y="97"/>
                  </a:cubicBezTo>
                  <a:lnTo>
                    <a:pt x="257" y="12"/>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7" name="Google Shape;8257;p62"/>
            <p:cNvSpPr/>
            <p:nvPr/>
          </p:nvSpPr>
          <p:spPr>
            <a:xfrm>
              <a:off x="3115892" y="3456670"/>
              <a:ext cx="51419" cy="57603"/>
            </a:xfrm>
            <a:custGeom>
              <a:rect b="b" l="l" r="r" t="t"/>
              <a:pathLst>
                <a:path extrusionOk="0" h="395" w="354">
                  <a:moveTo>
                    <a:pt x="354" y="31"/>
                  </a:moveTo>
                  <a:cubicBezTo>
                    <a:pt x="354" y="14"/>
                    <a:pt x="340" y="0"/>
                    <a:pt x="323" y="0"/>
                  </a:cubicBezTo>
                  <a:cubicBezTo>
                    <a:pt x="306" y="0"/>
                    <a:pt x="292" y="14"/>
                    <a:pt x="292" y="31"/>
                  </a:cubicBezTo>
                  <a:cubicBezTo>
                    <a:pt x="292" y="139"/>
                    <a:pt x="213" y="229"/>
                    <a:pt x="111" y="246"/>
                  </a:cubicBezTo>
                  <a:cubicBezTo>
                    <a:pt x="140" y="218"/>
                    <a:pt x="140" y="218"/>
                    <a:pt x="140" y="218"/>
                  </a:cubicBezTo>
                  <a:cubicBezTo>
                    <a:pt x="152" y="206"/>
                    <a:pt x="152" y="187"/>
                    <a:pt x="140" y="174"/>
                  </a:cubicBezTo>
                  <a:cubicBezTo>
                    <a:pt x="128" y="162"/>
                    <a:pt x="109" y="162"/>
                    <a:pt x="97" y="174"/>
                  </a:cubicBezTo>
                  <a:cubicBezTo>
                    <a:pt x="10" y="258"/>
                    <a:pt x="10" y="258"/>
                    <a:pt x="10" y="258"/>
                  </a:cubicBezTo>
                  <a:cubicBezTo>
                    <a:pt x="4" y="264"/>
                    <a:pt x="0" y="272"/>
                    <a:pt x="0" y="280"/>
                  </a:cubicBezTo>
                  <a:cubicBezTo>
                    <a:pt x="0" y="289"/>
                    <a:pt x="4" y="297"/>
                    <a:pt x="10" y="302"/>
                  </a:cubicBezTo>
                  <a:cubicBezTo>
                    <a:pt x="97" y="387"/>
                    <a:pt x="97" y="387"/>
                    <a:pt x="97" y="387"/>
                  </a:cubicBezTo>
                  <a:cubicBezTo>
                    <a:pt x="103" y="393"/>
                    <a:pt x="110" y="395"/>
                    <a:pt x="118" y="395"/>
                  </a:cubicBezTo>
                  <a:cubicBezTo>
                    <a:pt x="126" y="395"/>
                    <a:pt x="134" y="392"/>
                    <a:pt x="140" y="386"/>
                  </a:cubicBezTo>
                  <a:cubicBezTo>
                    <a:pt x="152" y="374"/>
                    <a:pt x="152" y="354"/>
                    <a:pt x="140" y="342"/>
                  </a:cubicBezTo>
                  <a:cubicBezTo>
                    <a:pt x="106" y="309"/>
                    <a:pt x="106" y="309"/>
                    <a:pt x="106" y="309"/>
                  </a:cubicBezTo>
                  <a:cubicBezTo>
                    <a:pt x="245" y="294"/>
                    <a:pt x="354" y="175"/>
                    <a:pt x="354" y="31"/>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8" name="Google Shape;8258;p62"/>
            <p:cNvSpPr/>
            <p:nvPr/>
          </p:nvSpPr>
          <p:spPr>
            <a:xfrm>
              <a:off x="3055360" y="3323566"/>
              <a:ext cx="68993" cy="89170"/>
            </a:xfrm>
            <a:custGeom>
              <a:rect b="b" l="l" r="r" t="t"/>
              <a:pathLst>
                <a:path extrusionOk="0" h="613" w="476">
                  <a:moveTo>
                    <a:pt x="445" y="176"/>
                  </a:moveTo>
                  <a:cubicBezTo>
                    <a:pt x="462" y="176"/>
                    <a:pt x="476" y="162"/>
                    <a:pt x="476" y="145"/>
                  </a:cubicBezTo>
                  <a:cubicBezTo>
                    <a:pt x="476" y="128"/>
                    <a:pt x="462" y="114"/>
                    <a:pt x="445" y="114"/>
                  </a:cubicBezTo>
                  <a:cubicBezTo>
                    <a:pt x="269" y="114"/>
                    <a:pt x="269" y="114"/>
                    <a:pt x="269" y="114"/>
                  </a:cubicBezTo>
                  <a:cubicBezTo>
                    <a:pt x="269" y="31"/>
                    <a:pt x="269" y="31"/>
                    <a:pt x="269" y="31"/>
                  </a:cubicBezTo>
                  <a:cubicBezTo>
                    <a:pt x="269" y="14"/>
                    <a:pt x="255" y="0"/>
                    <a:pt x="238" y="0"/>
                  </a:cubicBezTo>
                  <a:cubicBezTo>
                    <a:pt x="221" y="0"/>
                    <a:pt x="207" y="14"/>
                    <a:pt x="207" y="31"/>
                  </a:cubicBezTo>
                  <a:cubicBezTo>
                    <a:pt x="207" y="114"/>
                    <a:pt x="207" y="114"/>
                    <a:pt x="207" y="114"/>
                  </a:cubicBezTo>
                  <a:cubicBezTo>
                    <a:pt x="31" y="114"/>
                    <a:pt x="31" y="114"/>
                    <a:pt x="31" y="114"/>
                  </a:cubicBezTo>
                  <a:cubicBezTo>
                    <a:pt x="14" y="114"/>
                    <a:pt x="0" y="128"/>
                    <a:pt x="0" y="145"/>
                  </a:cubicBezTo>
                  <a:cubicBezTo>
                    <a:pt x="0" y="162"/>
                    <a:pt x="14" y="176"/>
                    <a:pt x="31" y="176"/>
                  </a:cubicBezTo>
                  <a:cubicBezTo>
                    <a:pt x="107" y="176"/>
                    <a:pt x="107" y="176"/>
                    <a:pt x="107" y="176"/>
                  </a:cubicBezTo>
                  <a:cubicBezTo>
                    <a:pt x="111" y="223"/>
                    <a:pt x="129" y="313"/>
                    <a:pt x="199" y="413"/>
                  </a:cubicBezTo>
                  <a:cubicBezTo>
                    <a:pt x="159" y="460"/>
                    <a:pt x="105" y="510"/>
                    <a:pt x="30" y="556"/>
                  </a:cubicBezTo>
                  <a:cubicBezTo>
                    <a:pt x="16" y="565"/>
                    <a:pt x="11" y="584"/>
                    <a:pt x="20" y="598"/>
                  </a:cubicBezTo>
                  <a:cubicBezTo>
                    <a:pt x="26" y="608"/>
                    <a:pt x="36" y="613"/>
                    <a:pt x="46" y="613"/>
                  </a:cubicBezTo>
                  <a:cubicBezTo>
                    <a:pt x="52" y="613"/>
                    <a:pt x="58" y="612"/>
                    <a:pt x="63" y="609"/>
                  </a:cubicBezTo>
                  <a:cubicBezTo>
                    <a:pt x="138" y="562"/>
                    <a:pt x="195" y="512"/>
                    <a:pt x="238" y="463"/>
                  </a:cubicBezTo>
                  <a:cubicBezTo>
                    <a:pt x="281" y="512"/>
                    <a:pt x="338" y="562"/>
                    <a:pt x="413" y="609"/>
                  </a:cubicBezTo>
                  <a:cubicBezTo>
                    <a:pt x="419" y="612"/>
                    <a:pt x="424" y="613"/>
                    <a:pt x="430" y="613"/>
                  </a:cubicBezTo>
                  <a:cubicBezTo>
                    <a:pt x="440" y="613"/>
                    <a:pt x="450" y="608"/>
                    <a:pt x="456" y="598"/>
                  </a:cubicBezTo>
                  <a:cubicBezTo>
                    <a:pt x="465" y="584"/>
                    <a:pt x="460" y="565"/>
                    <a:pt x="446" y="556"/>
                  </a:cubicBezTo>
                  <a:cubicBezTo>
                    <a:pt x="371" y="510"/>
                    <a:pt x="317" y="460"/>
                    <a:pt x="277" y="413"/>
                  </a:cubicBezTo>
                  <a:cubicBezTo>
                    <a:pt x="347" y="313"/>
                    <a:pt x="365" y="223"/>
                    <a:pt x="369" y="176"/>
                  </a:cubicBezTo>
                  <a:cubicBezTo>
                    <a:pt x="445" y="176"/>
                    <a:pt x="445" y="176"/>
                    <a:pt x="445" y="176"/>
                  </a:cubicBezTo>
                  <a:close/>
                  <a:moveTo>
                    <a:pt x="278" y="284"/>
                  </a:moveTo>
                  <a:cubicBezTo>
                    <a:pt x="269" y="307"/>
                    <a:pt x="256" y="332"/>
                    <a:pt x="238" y="360"/>
                  </a:cubicBezTo>
                  <a:cubicBezTo>
                    <a:pt x="220" y="332"/>
                    <a:pt x="208" y="307"/>
                    <a:pt x="198" y="284"/>
                  </a:cubicBezTo>
                  <a:cubicBezTo>
                    <a:pt x="179" y="239"/>
                    <a:pt x="172" y="200"/>
                    <a:pt x="170" y="176"/>
                  </a:cubicBezTo>
                  <a:cubicBezTo>
                    <a:pt x="306" y="176"/>
                    <a:pt x="306" y="176"/>
                    <a:pt x="306" y="176"/>
                  </a:cubicBezTo>
                  <a:cubicBezTo>
                    <a:pt x="304" y="200"/>
                    <a:pt x="297" y="239"/>
                    <a:pt x="278" y="28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9" name="Google Shape;8259;p62"/>
            <p:cNvSpPr/>
            <p:nvPr/>
          </p:nvSpPr>
          <p:spPr>
            <a:xfrm>
              <a:off x="2963587" y="3454067"/>
              <a:ext cx="65088" cy="89821"/>
            </a:xfrm>
            <a:custGeom>
              <a:rect b="b" l="l" r="r" t="t"/>
              <a:pathLst>
                <a:path extrusionOk="0" h="617" w="447">
                  <a:moveTo>
                    <a:pt x="441" y="572"/>
                  </a:moveTo>
                  <a:cubicBezTo>
                    <a:pt x="249" y="21"/>
                    <a:pt x="249" y="21"/>
                    <a:pt x="249" y="21"/>
                  </a:cubicBezTo>
                  <a:cubicBezTo>
                    <a:pt x="245" y="9"/>
                    <a:pt x="233" y="0"/>
                    <a:pt x="220" y="0"/>
                  </a:cubicBezTo>
                  <a:cubicBezTo>
                    <a:pt x="220" y="0"/>
                    <a:pt x="220" y="0"/>
                    <a:pt x="220" y="0"/>
                  </a:cubicBezTo>
                  <a:cubicBezTo>
                    <a:pt x="206" y="0"/>
                    <a:pt x="195" y="9"/>
                    <a:pt x="190" y="21"/>
                  </a:cubicBezTo>
                  <a:cubicBezTo>
                    <a:pt x="5" y="573"/>
                    <a:pt x="5" y="573"/>
                    <a:pt x="5" y="573"/>
                  </a:cubicBezTo>
                  <a:cubicBezTo>
                    <a:pt x="0" y="589"/>
                    <a:pt x="9" y="606"/>
                    <a:pt x="25" y="612"/>
                  </a:cubicBezTo>
                  <a:cubicBezTo>
                    <a:pt x="41" y="617"/>
                    <a:pt x="58" y="609"/>
                    <a:pt x="64" y="592"/>
                  </a:cubicBezTo>
                  <a:cubicBezTo>
                    <a:pt x="118" y="430"/>
                    <a:pt x="118" y="430"/>
                    <a:pt x="118" y="430"/>
                  </a:cubicBezTo>
                  <a:cubicBezTo>
                    <a:pt x="326" y="430"/>
                    <a:pt x="326" y="430"/>
                    <a:pt x="326" y="430"/>
                  </a:cubicBezTo>
                  <a:cubicBezTo>
                    <a:pt x="383" y="593"/>
                    <a:pt x="383" y="593"/>
                    <a:pt x="383" y="593"/>
                  </a:cubicBezTo>
                  <a:cubicBezTo>
                    <a:pt x="387" y="605"/>
                    <a:pt x="399" y="613"/>
                    <a:pt x="412" y="613"/>
                  </a:cubicBezTo>
                  <a:cubicBezTo>
                    <a:pt x="416" y="613"/>
                    <a:pt x="419" y="613"/>
                    <a:pt x="422" y="612"/>
                  </a:cubicBezTo>
                  <a:cubicBezTo>
                    <a:pt x="439" y="606"/>
                    <a:pt x="447" y="588"/>
                    <a:pt x="441" y="572"/>
                  </a:cubicBezTo>
                  <a:close/>
                  <a:moveTo>
                    <a:pt x="139" y="369"/>
                  </a:moveTo>
                  <a:cubicBezTo>
                    <a:pt x="220" y="127"/>
                    <a:pt x="220" y="127"/>
                    <a:pt x="220" y="127"/>
                  </a:cubicBezTo>
                  <a:cubicBezTo>
                    <a:pt x="305" y="369"/>
                    <a:pt x="305" y="369"/>
                    <a:pt x="305" y="369"/>
                  </a:cubicBezTo>
                  <a:lnTo>
                    <a:pt x="139" y="369"/>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60" name="Google Shape;8260;p62"/>
          <p:cNvGrpSpPr/>
          <p:nvPr/>
        </p:nvGrpSpPr>
        <p:grpSpPr>
          <a:xfrm>
            <a:off x="728178" y="2861455"/>
            <a:ext cx="268225" cy="291456"/>
            <a:chOff x="728178" y="2861455"/>
            <a:chExt cx="268225" cy="291456"/>
          </a:xfrm>
        </p:grpSpPr>
        <p:sp>
          <p:nvSpPr>
            <p:cNvPr id="8261" name="Google Shape;8261;p62"/>
            <p:cNvSpPr/>
            <p:nvPr/>
          </p:nvSpPr>
          <p:spPr>
            <a:xfrm>
              <a:off x="959259" y="2888399"/>
              <a:ext cx="37144" cy="43405"/>
            </a:xfrm>
            <a:custGeom>
              <a:rect b="b" l="l" r="r" t="t"/>
              <a:pathLst>
                <a:path extrusionOk="0" h="305" w="261">
                  <a:moveTo>
                    <a:pt x="185" y="305"/>
                  </a:moveTo>
                  <a:cubicBezTo>
                    <a:pt x="0" y="305"/>
                    <a:pt x="0" y="305"/>
                    <a:pt x="0" y="305"/>
                  </a:cubicBezTo>
                  <a:cubicBezTo>
                    <a:pt x="0" y="0"/>
                    <a:pt x="0" y="0"/>
                    <a:pt x="0" y="0"/>
                  </a:cubicBezTo>
                  <a:cubicBezTo>
                    <a:pt x="185" y="0"/>
                    <a:pt x="185" y="0"/>
                    <a:pt x="185" y="0"/>
                  </a:cubicBezTo>
                  <a:cubicBezTo>
                    <a:pt x="227" y="0"/>
                    <a:pt x="261" y="34"/>
                    <a:pt x="261" y="76"/>
                  </a:cubicBezTo>
                  <a:cubicBezTo>
                    <a:pt x="261" y="229"/>
                    <a:pt x="261" y="229"/>
                    <a:pt x="261" y="229"/>
                  </a:cubicBezTo>
                  <a:cubicBezTo>
                    <a:pt x="261" y="271"/>
                    <a:pt x="227" y="305"/>
                    <a:pt x="185" y="30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2" name="Google Shape;8262;p62"/>
            <p:cNvSpPr/>
            <p:nvPr/>
          </p:nvSpPr>
          <p:spPr>
            <a:xfrm>
              <a:off x="959259" y="2931818"/>
              <a:ext cx="37144" cy="43405"/>
            </a:xfrm>
            <a:custGeom>
              <a:rect b="b" l="l" r="r" t="t"/>
              <a:pathLst>
                <a:path extrusionOk="0" h="305" w="261">
                  <a:moveTo>
                    <a:pt x="185" y="305"/>
                  </a:moveTo>
                  <a:cubicBezTo>
                    <a:pt x="0" y="305"/>
                    <a:pt x="0" y="305"/>
                    <a:pt x="0" y="305"/>
                  </a:cubicBezTo>
                  <a:cubicBezTo>
                    <a:pt x="0" y="0"/>
                    <a:pt x="0" y="0"/>
                    <a:pt x="0" y="0"/>
                  </a:cubicBezTo>
                  <a:cubicBezTo>
                    <a:pt x="185" y="0"/>
                    <a:pt x="185" y="0"/>
                    <a:pt x="185" y="0"/>
                  </a:cubicBezTo>
                  <a:cubicBezTo>
                    <a:pt x="227" y="0"/>
                    <a:pt x="261" y="34"/>
                    <a:pt x="261" y="76"/>
                  </a:cubicBezTo>
                  <a:cubicBezTo>
                    <a:pt x="261" y="229"/>
                    <a:pt x="261" y="229"/>
                    <a:pt x="261" y="229"/>
                  </a:cubicBezTo>
                  <a:cubicBezTo>
                    <a:pt x="261" y="271"/>
                    <a:pt x="227" y="305"/>
                    <a:pt x="185" y="30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3" name="Google Shape;8263;p62"/>
            <p:cNvSpPr/>
            <p:nvPr/>
          </p:nvSpPr>
          <p:spPr>
            <a:xfrm>
              <a:off x="959259" y="2975238"/>
              <a:ext cx="37144" cy="43405"/>
            </a:xfrm>
            <a:custGeom>
              <a:rect b="b" l="l" r="r" t="t"/>
              <a:pathLst>
                <a:path extrusionOk="0" h="305" w="261">
                  <a:moveTo>
                    <a:pt x="185" y="305"/>
                  </a:moveTo>
                  <a:cubicBezTo>
                    <a:pt x="0" y="305"/>
                    <a:pt x="0" y="305"/>
                    <a:pt x="0" y="305"/>
                  </a:cubicBezTo>
                  <a:cubicBezTo>
                    <a:pt x="0" y="0"/>
                    <a:pt x="0" y="0"/>
                    <a:pt x="0" y="0"/>
                  </a:cubicBezTo>
                  <a:cubicBezTo>
                    <a:pt x="185" y="0"/>
                    <a:pt x="185" y="0"/>
                    <a:pt x="185" y="0"/>
                  </a:cubicBezTo>
                  <a:cubicBezTo>
                    <a:pt x="227" y="0"/>
                    <a:pt x="261" y="34"/>
                    <a:pt x="261" y="76"/>
                  </a:cubicBezTo>
                  <a:cubicBezTo>
                    <a:pt x="261" y="229"/>
                    <a:pt x="261" y="229"/>
                    <a:pt x="261" y="229"/>
                  </a:cubicBezTo>
                  <a:cubicBezTo>
                    <a:pt x="261" y="271"/>
                    <a:pt x="227" y="305"/>
                    <a:pt x="185" y="305"/>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4" name="Google Shape;8264;p62"/>
            <p:cNvSpPr/>
            <p:nvPr/>
          </p:nvSpPr>
          <p:spPr>
            <a:xfrm>
              <a:off x="748234" y="2861455"/>
              <a:ext cx="229554" cy="291456"/>
            </a:xfrm>
            <a:custGeom>
              <a:rect b="b" l="l" r="r" t="t"/>
              <a:pathLst>
                <a:path extrusionOk="0" h="2048" w="1613">
                  <a:moveTo>
                    <a:pt x="1466" y="2048"/>
                  </a:moveTo>
                  <a:cubicBezTo>
                    <a:pt x="147" y="2048"/>
                    <a:pt x="147" y="2048"/>
                    <a:pt x="147" y="2048"/>
                  </a:cubicBezTo>
                  <a:cubicBezTo>
                    <a:pt x="66" y="2048"/>
                    <a:pt x="0" y="1982"/>
                    <a:pt x="0" y="1901"/>
                  </a:cubicBezTo>
                  <a:cubicBezTo>
                    <a:pt x="0" y="147"/>
                    <a:pt x="0" y="147"/>
                    <a:pt x="0" y="147"/>
                  </a:cubicBezTo>
                  <a:cubicBezTo>
                    <a:pt x="0" y="66"/>
                    <a:pt x="66" y="0"/>
                    <a:pt x="147" y="0"/>
                  </a:cubicBezTo>
                  <a:cubicBezTo>
                    <a:pt x="1466" y="0"/>
                    <a:pt x="1466" y="0"/>
                    <a:pt x="1466" y="0"/>
                  </a:cubicBezTo>
                  <a:cubicBezTo>
                    <a:pt x="1547" y="0"/>
                    <a:pt x="1613" y="66"/>
                    <a:pt x="1613" y="147"/>
                  </a:cubicBezTo>
                  <a:cubicBezTo>
                    <a:pt x="1613" y="1901"/>
                    <a:pt x="1613" y="1901"/>
                    <a:pt x="1613" y="1901"/>
                  </a:cubicBezTo>
                  <a:cubicBezTo>
                    <a:pt x="1613" y="1982"/>
                    <a:pt x="1547" y="2048"/>
                    <a:pt x="1466" y="2048"/>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5" name="Google Shape;8265;p62"/>
            <p:cNvSpPr/>
            <p:nvPr/>
          </p:nvSpPr>
          <p:spPr>
            <a:xfrm>
              <a:off x="917661" y="2861455"/>
              <a:ext cx="60199" cy="291456"/>
            </a:xfrm>
            <a:custGeom>
              <a:rect b="b" l="l" r="r" t="t"/>
              <a:pathLst>
                <a:path extrusionOk="0" h="2048" w="423">
                  <a:moveTo>
                    <a:pt x="276" y="0"/>
                  </a:moveTo>
                  <a:cubicBezTo>
                    <a:pt x="0" y="0"/>
                    <a:pt x="0" y="0"/>
                    <a:pt x="0" y="0"/>
                  </a:cubicBezTo>
                  <a:cubicBezTo>
                    <a:pt x="81" y="0"/>
                    <a:pt x="147" y="66"/>
                    <a:pt x="147" y="147"/>
                  </a:cubicBezTo>
                  <a:cubicBezTo>
                    <a:pt x="147" y="1901"/>
                    <a:pt x="147" y="1901"/>
                    <a:pt x="147" y="1901"/>
                  </a:cubicBezTo>
                  <a:cubicBezTo>
                    <a:pt x="147" y="1982"/>
                    <a:pt x="81" y="2048"/>
                    <a:pt x="0" y="2048"/>
                  </a:cubicBezTo>
                  <a:cubicBezTo>
                    <a:pt x="276" y="2048"/>
                    <a:pt x="276" y="2048"/>
                    <a:pt x="276" y="2048"/>
                  </a:cubicBezTo>
                  <a:cubicBezTo>
                    <a:pt x="357" y="2048"/>
                    <a:pt x="423" y="1982"/>
                    <a:pt x="423" y="1901"/>
                  </a:cubicBezTo>
                  <a:cubicBezTo>
                    <a:pt x="423" y="147"/>
                    <a:pt x="423" y="147"/>
                    <a:pt x="423" y="147"/>
                  </a:cubicBezTo>
                  <a:cubicBezTo>
                    <a:pt x="423" y="66"/>
                    <a:pt x="357" y="0"/>
                    <a:pt x="276" y="0"/>
                  </a:cubicBezTo>
                  <a:close/>
                </a:path>
              </a:pathLst>
            </a:custGeom>
            <a:solidFill>
              <a:srgbClr val="513259">
                <a:alpha val="88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6" name="Google Shape;8266;p62"/>
            <p:cNvSpPr/>
            <p:nvPr/>
          </p:nvSpPr>
          <p:spPr>
            <a:xfrm>
              <a:off x="728178" y="2898325"/>
              <a:ext cx="40323" cy="22343"/>
            </a:xfrm>
            <a:custGeom>
              <a:rect b="b" l="l" r="r" t="t"/>
              <a:pathLst>
                <a:path extrusionOk="0" h="157" w="283">
                  <a:moveTo>
                    <a:pt x="205" y="157"/>
                  </a:moveTo>
                  <a:cubicBezTo>
                    <a:pt x="78" y="157"/>
                    <a:pt x="78" y="157"/>
                    <a:pt x="78" y="157"/>
                  </a:cubicBezTo>
                  <a:cubicBezTo>
                    <a:pt x="35" y="157"/>
                    <a:pt x="0" y="122"/>
                    <a:pt x="0" y="78"/>
                  </a:cubicBezTo>
                  <a:cubicBezTo>
                    <a:pt x="0" y="35"/>
                    <a:pt x="35" y="0"/>
                    <a:pt x="78" y="0"/>
                  </a:cubicBezTo>
                  <a:cubicBezTo>
                    <a:pt x="205" y="0"/>
                    <a:pt x="205" y="0"/>
                    <a:pt x="205" y="0"/>
                  </a:cubicBezTo>
                  <a:cubicBezTo>
                    <a:pt x="248" y="0"/>
                    <a:pt x="283" y="35"/>
                    <a:pt x="283" y="78"/>
                  </a:cubicBezTo>
                  <a:cubicBezTo>
                    <a:pt x="283" y="122"/>
                    <a:pt x="248" y="157"/>
                    <a:pt x="205" y="15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7" name="Google Shape;8267;p62"/>
            <p:cNvSpPr/>
            <p:nvPr/>
          </p:nvSpPr>
          <p:spPr>
            <a:xfrm>
              <a:off x="728178" y="2947147"/>
              <a:ext cx="40323" cy="22343"/>
            </a:xfrm>
            <a:custGeom>
              <a:rect b="b" l="l" r="r" t="t"/>
              <a:pathLst>
                <a:path extrusionOk="0" h="157" w="283">
                  <a:moveTo>
                    <a:pt x="205" y="157"/>
                  </a:moveTo>
                  <a:cubicBezTo>
                    <a:pt x="78" y="157"/>
                    <a:pt x="78" y="157"/>
                    <a:pt x="78" y="157"/>
                  </a:cubicBezTo>
                  <a:cubicBezTo>
                    <a:pt x="35" y="157"/>
                    <a:pt x="0" y="122"/>
                    <a:pt x="0" y="79"/>
                  </a:cubicBezTo>
                  <a:cubicBezTo>
                    <a:pt x="0" y="35"/>
                    <a:pt x="35" y="0"/>
                    <a:pt x="78" y="0"/>
                  </a:cubicBezTo>
                  <a:cubicBezTo>
                    <a:pt x="205" y="0"/>
                    <a:pt x="205" y="0"/>
                    <a:pt x="205" y="0"/>
                  </a:cubicBezTo>
                  <a:cubicBezTo>
                    <a:pt x="248" y="0"/>
                    <a:pt x="283" y="35"/>
                    <a:pt x="283" y="79"/>
                  </a:cubicBezTo>
                  <a:cubicBezTo>
                    <a:pt x="283" y="122"/>
                    <a:pt x="248" y="157"/>
                    <a:pt x="205" y="15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8" name="Google Shape;8268;p62"/>
            <p:cNvSpPr/>
            <p:nvPr/>
          </p:nvSpPr>
          <p:spPr>
            <a:xfrm>
              <a:off x="728178" y="2996172"/>
              <a:ext cx="40323" cy="22227"/>
            </a:xfrm>
            <a:custGeom>
              <a:rect b="b" l="l" r="r" t="t"/>
              <a:pathLst>
                <a:path extrusionOk="0" h="156" w="283">
                  <a:moveTo>
                    <a:pt x="205" y="156"/>
                  </a:moveTo>
                  <a:cubicBezTo>
                    <a:pt x="78" y="156"/>
                    <a:pt x="78" y="156"/>
                    <a:pt x="78" y="156"/>
                  </a:cubicBezTo>
                  <a:cubicBezTo>
                    <a:pt x="35" y="156"/>
                    <a:pt x="0" y="121"/>
                    <a:pt x="0" y="78"/>
                  </a:cubicBezTo>
                  <a:cubicBezTo>
                    <a:pt x="0" y="35"/>
                    <a:pt x="35" y="0"/>
                    <a:pt x="78" y="0"/>
                  </a:cubicBezTo>
                  <a:cubicBezTo>
                    <a:pt x="205" y="0"/>
                    <a:pt x="205" y="0"/>
                    <a:pt x="205" y="0"/>
                  </a:cubicBezTo>
                  <a:cubicBezTo>
                    <a:pt x="248" y="0"/>
                    <a:pt x="283" y="35"/>
                    <a:pt x="283" y="78"/>
                  </a:cubicBezTo>
                  <a:cubicBezTo>
                    <a:pt x="283" y="121"/>
                    <a:pt x="248" y="156"/>
                    <a:pt x="205" y="15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9" name="Google Shape;8269;p62"/>
            <p:cNvSpPr/>
            <p:nvPr/>
          </p:nvSpPr>
          <p:spPr>
            <a:xfrm>
              <a:off x="728178" y="3044994"/>
              <a:ext cx="40323" cy="22343"/>
            </a:xfrm>
            <a:custGeom>
              <a:rect b="b" l="l" r="r" t="t"/>
              <a:pathLst>
                <a:path extrusionOk="0" h="157" w="283">
                  <a:moveTo>
                    <a:pt x="205" y="157"/>
                  </a:moveTo>
                  <a:cubicBezTo>
                    <a:pt x="78" y="157"/>
                    <a:pt x="78" y="157"/>
                    <a:pt x="78" y="157"/>
                  </a:cubicBezTo>
                  <a:cubicBezTo>
                    <a:pt x="35" y="157"/>
                    <a:pt x="0" y="122"/>
                    <a:pt x="0" y="78"/>
                  </a:cubicBezTo>
                  <a:cubicBezTo>
                    <a:pt x="0" y="35"/>
                    <a:pt x="35" y="0"/>
                    <a:pt x="78" y="0"/>
                  </a:cubicBezTo>
                  <a:cubicBezTo>
                    <a:pt x="205" y="0"/>
                    <a:pt x="205" y="0"/>
                    <a:pt x="205" y="0"/>
                  </a:cubicBezTo>
                  <a:cubicBezTo>
                    <a:pt x="248" y="0"/>
                    <a:pt x="283" y="35"/>
                    <a:pt x="283" y="78"/>
                  </a:cubicBezTo>
                  <a:cubicBezTo>
                    <a:pt x="283" y="122"/>
                    <a:pt x="248" y="157"/>
                    <a:pt x="205" y="15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0" name="Google Shape;8270;p62"/>
            <p:cNvSpPr/>
            <p:nvPr/>
          </p:nvSpPr>
          <p:spPr>
            <a:xfrm>
              <a:off x="728178" y="3093816"/>
              <a:ext cx="40323" cy="22343"/>
            </a:xfrm>
            <a:custGeom>
              <a:rect b="b" l="l" r="r" t="t"/>
              <a:pathLst>
                <a:path extrusionOk="0" h="157" w="283">
                  <a:moveTo>
                    <a:pt x="205" y="157"/>
                  </a:moveTo>
                  <a:cubicBezTo>
                    <a:pt x="78" y="157"/>
                    <a:pt x="78" y="157"/>
                    <a:pt x="78" y="157"/>
                  </a:cubicBezTo>
                  <a:cubicBezTo>
                    <a:pt x="35" y="157"/>
                    <a:pt x="0" y="122"/>
                    <a:pt x="0" y="79"/>
                  </a:cubicBezTo>
                  <a:cubicBezTo>
                    <a:pt x="0" y="35"/>
                    <a:pt x="35" y="0"/>
                    <a:pt x="78" y="0"/>
                  </a:cubicBezTo>
                  <a:cubicBezTo>
                    <a:pt x="205" y="0"/>
                    <a:pt x="205" y="0"/>
                    <a:pt x="205" y="0"/>
                  </a:cubicBezTo>
                  <a:cubicBezTo>
                    <a:pt x="248" y="0"/>
                    <a:pt x="283" y="35"/>
                    <a:pt x="283" y="79"/>
                  </a:cubicBezTo>
                  <a:cubicBezTo>
                    <a:pt x="283" y="122"/>
                    <a:pt x="248" y="157"/>
                    <a:pt x="205" y="15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1" name="Google Shape;8271;p62"/>
            <p:cNvSpPr/>
            <p:nvPr/>
          </p:nvSpPr>
          <p:spPr>
            <a:xfrm>
              <a:off x="768357" y="2926821"/>
              <a:ext cx="183302" cy="183299"/>
            </a:xfrm>
            <a:custGeom>
              <a:rect b="b" l="l" r="r" t="t"/>
              <a:pathLst>
                <a:path extrusionOk="0" h="1288" w="1288">
                  <a:moveTo>
                    <a:pt x="1053" y="699"/>
                  </a:moveTo>
                  <a:cubicBezTo>
                    <a:pt x="1013" y="677"/>
                    <a:pt x="963" y="690"/>
                    <a:pt x="939" y="728"/>
                  </a:cubicBezTo>
                  <a:cubicBezTo>
                    <a:pt x="894" y="801"/>
                    <a:pt x="894" y="801"/>
                    <a:pt x="894" y="801"/>
                  </a:cubicBezTo>
                  <a:cubicBezTo>
                    <a:pt x="875" y="832"/>
                    <a:pt x="831" y="837"/>
                    <a:pt x="805" y="811"/>
                  </a:cubicBezTo>
                  <a:cubicBezTo>
                    <a:pt x="641" y="647"/>
                    <a:pt x="641" y="647"/>
                    <a:pt x="641" y="647"/>
                  </a:cubicBezTo>
                  <a:cubicBezTo>
                    <a:pt x="641" y="647"/>
                    <a:pt x="641" y="647"/>
                    <a:pt x="641" y="647"/>
                  </a:cubicBezTo>
                  <a:cubicBezTo>
                    <a:pt x="641" y="647"/>
                    <a:pt x="641" y="647"/>
                    <a:pt x="641" y="647"/>
                  </a:cubicBezTo>
                  <a:cubicBezTo>
                    <a:pt x="477" y="483"/>
                    <a:pt x="477" y="483"/>
                    <a:pt x="477" y="483"/>
                  </a:cubicBezTo>
                  <a:cubicBezTo>
                    <a:pt x="451" y="457"/>
                    <a:pt x="457" y="414"/>
                    <a:pt x="488" y="395"/>
                  </a:cubicBezTo>
                  <a:cubicBezTo>
                    <a:pt x="560" y="350"/>
                    <a:pt x="560" y="350"/>
                    <a:pt x="560" y="350"/>
                  </a:cubicBezTo>
                  <a:cubicBezTo>
                    <a:pt x="599" y="326"/>
                    <a:pt x="612" y="275"/>
                    <a:pt x="589" y="236"/>
                  </a:cubicBezTo>
                  <a:cubicBezTo>
                    <a:pt x="488" y="55"/>
                    <a:pt x="488" y="55"/>
                    <a:pt x="488" y="55"/>
                  </a:cubicBezTo>
                  <a:cubicBezTo>
                    <a:pt x="466" y="15"/>
                    <a:pt x="416" y="0"/>
                    <a:pt x="375" y="20"/>
                  </a:cubicBezTo>
                  <a:cubicBezTo>
                    <a:pt x="314" y="51"/>
                    <a:pt x="314" y="51"/>
                    <a:pt x="314" y="51"/>
                  </a:cubicBezTo>
                  <a:cubicBezTo>
                    <a:pt x="190" y="119"/>
                    <a:pt x="0" y="337"/>
                    <a:pt x="476" y="813"/>
                  </a:cubicBezTo>
                  <a:cubicBezTo>
                    <a:pt x="951" y="1288"/>
                    <a:pt x="1170" y="1098"/>
                    <a:pt x="1237" y="975"/>
                  </a:cubicBezTo>
                  <a:cubicBezTo>
                    <a:pt x="1268" y="913"/>
                    <a:pt x="1268" y="913"/>
                    <a:pt x="1268" y="913"/>
                  </a:cubicBezTo>
                  <a:cubicBezTo>
                    <a:pt x="1288" y="872"/>
                    <a:pt x="1273" y="823"/>
                    <a:pt x="1234" y="801"/>
                  </a:cubicBezTo>
                  <a:lnTo>
                    <a:pt x="1053" y="699"/>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2" name="Google Shape;8272;p62"/>
            <p:cNvSpPr/>
            <p:nvPr/>
          </p:nvSpPr>
          <p:spPr>
            <a:xfrm>
              <a:off x="813196" y="2926821"/>
              <a:ext cx="42268" cy="54856"/>
            </a:xfrm>
            <a:custGeom>
              <a:rect b="b" l="l" r="r" t="t"/>
              <a:pathLst>
                <a:path extrusionOk="0" h="385" w="297">
                  <a:moveTo>
                    <a:pt x="0" y="51"/>
                  </a:moveTo>
                  <a:cubicBezTo>
                    <a:pt x="188" y="385"/>
                    <a:pt x="188" y="385"/>
                    <a:pt x="188" y="385"/>
                  </a:cubicBezTo>
                  <a:cubicBezTo>
                    <a:pt x="245" y="350"/>
                    <a:pt x="245" y="350"/>
                    <a:pt x="245" y="350"/>
                  </a:cubicBezTo>
                  <a:cubicBezTo>
                    <a:pt x="284" y="326"/>
                    <a:pt x="297" y="275"/>
                    <a:pt x="274" y="236"/>
                  </a:cubicBezTo>
                  <a:cubicBezTo>
                    <a:pt x="173" y="55"/>
                    <a:pt x="173" y="55"/>
                    <a:pt x="173" y="55"/>
                  </a:cubicBezTo>
                  <a:cubicBezTo>
                    <a:pt x="151" y="15"/>
                    <a:pt x="101" y="0"/>
                    <a:pt x="60" y="20"/>
                  </a:cubicBezTo>
                  <a:cubicBezTo>
                    <a:pt x="0" y="51"/>
                    <a:pt x="0" y="51"/>
                    <a:pt x="0" y="51"/>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3" name="Google Shape;8273;p62"/>
            <p:cNvSpPr/>
            <p:nvPr/>
          </p:nvSpPr>
          <p:spPr>
            <a:xfrm>
              <a:off x="896863" y="3023182"/>
              <a:ext cx="54857" cy="42267"/>
            </a:xfrm>
            <a:custGeom>
              <a:rect b="b" l="l" r="r" t="t"/>
              <a:pathLst>
                <a:path extrusionOk="0" h="297" w="385">
                  <a:moveTo>
                    <a:pt x="335" y="297"/>
                  </a:moveTo>
                  <a:cubicBezTo>
                    <a:pt x="0" y="108"/>
                    <a:pt x="0" y="108"/>
                    <a:pt x="0" y="108"/>
                  </a:cubicBezTo>
                  <a:cubicBezTo>
                    <a:pt x="36" y="51"/>
                    <a:pt x="36" y="51"/>
                    <a:pt x="36" y="51"/>
                  </a:cubicBezTo>
                  <a:cubicBezTo>
                    <a:pt x="60" y="13"/>
                    <a:pt x="110" y="0"/>
                    <a:pt x="150" y="22"/>
                  </a:cubicBezTo>
                  <a:cubicBezTo>
                    <a:pt x="331" y="124"/>
                    <a:pt x="331" y="124"/>
                    <a:pt x="331" y="124"/>
                  </a:cubicBezTo>
                  <a:cubicBezTo>
                    <a:pt x="370" y="146"/>
                    <a:pt x="385" y="195"/>
                    <a:pt x="365" y="236"/>
                  </a:cubicBezTo>
                  <a:cubicBezTo>
                    <a:pt x="335" y="297"/>
                    <a:pt x="335" y="297"/>
                    <a:pt x="335" y="297"/>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74" name="Google Shape;8274;p62"/>
          <p:cNvGrpSpPr/>
          <p:nvPr/>
        </p:nvGrpSpPr>
        <p:grpSpPr>
          <a:xfrm>
            <a:off x="5965927" y="1991015"/>
            <a:ext cx="267447" cy="284578"/>
            <a:chOff x="5965927" y="1991015"/>
            <a:chExt cx="267447" cy="284578"/>
          </a:xfrm>
        </p:grpSpPr>
        <p:sp>
          <p:nvSpPr>
            <p:cNvPr id="8275" name="Google Shape;8275;p62"/>
            <p:cNvSpPr/>
            <p:nvPr/>
          </p:nvSpPr>
          <p:spPr>
            <a:xfrm>
              <a:off x="5985030" y="2229600"/>
              <a:ext cx="60113" cy="39453"/>
            </a:xfrm>
            <a:custGeom>
              <a:rect b="b" l="l" r="r" t="t"/>
              <a:pathLst>
                <a:path extrusionOk="0" h="284" w="433">
                  <a:moveTo>
                    <a:pt x="392" y="243"/>
                  </a:moveTo>
                  <a:cubicBezTo>
                    <a:pt x="433" y="122"/>
                    <a:pt x="433" y="122"/>
                    <a:pt x="433" y="122"/>
                  </a:cubicBezTo>
                  <a:cubicBezTo>
                    <a:pt x="392" y="0"/>
                    <a:pt x="392" y="0"/>
                    <a:pt x="392" y="0"/>
                  </a:cubicBezTo>
                  <a:cubicBezTo>
                    <a:pt x="185" y="39"/>
                    <a:pt x="185" y="39"/>
                    <a:pt x="185" y="39"/>
                  </a:cubicBezTo>
                  <a:cubicBezTo>
                    <a:pt x="133" y="49"/>
                    <a:pt x="84" y="69"/>
                    <a:pt x="41" y="98"/>
                  </a:cubicBezTo>
                  <a:cubicBezTo>
                    <a:pt x="0" y="177"/>
                    <a:pt x="0" y="177"/>
                    <a:pt x="0" y="177"/>
                  </a:cubicBezTo>
                  <a:cubicBezTo>
                    <a:pt x="41" y="243"/>
                    <a:pt x="41" y="243"/>
                    <a:pt x="41" y="243"/>
                  </a:cubicBezTo>
                  <a:cubicBezTo>
                    <a:pt x="223" y="284"/>
                    <a:pt x="223" y="284"/>
                    <a:pt x="223" y="284"/>
                  </a:cubicBezTo>
                  <a:lnTo>
                    <a:pt x="392" y="24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6" name="Google Shape;8276;p62"/>
            <p:cNvSpPr/>
            <p:nvPr/>
          </p:nvSpPr>
          <p:spPr>
            <a:xfrm>
              <a:off x="6154261" y="2229600"/>
              <a:ext cx="60113" cy="39453"/>
            </a:xfrm>
            <a:custGeom>
              <a:rect b="b" l="l" r="r" t="t"/>
              <a:pathLst>
                <a:path extrusionOk="0" h="284" w="433">
                  <a:moveTo>
                    <a:pt x="392" y="243"/>
                  </a:moveTo>
                  <a:cubicBezTo>
                    <a:pt x="433" y="177"/>
                    <a:pt x="433" y="177"/>
                    <a:pt x="433" y="177"/>
                  </a:cubicBezTo>
                  <a:cubicBezTo>
                    <a:pt x="392" y="98"/>
                    <a:pt x="392" y="98"/>
                    <a:pt x="392" y="98"/>
                  </a:cubicBezTo>
                  <a:cubicBezTo>
                    <a:pt x="349" y="69"/>
                    <a:pt x="300" y="49"/>
                    <a:pt x="248" y="39"/>
                  </a:cubicBezTo>
                  <a:cubicBezTo>
                    <a:pt x="41" y="0"/>
                    <a:pt x="41" y="0"/>
                    <a:pt x="41" y="0"/>
                  </a:cubicBezTo>
                  <a:cubicBezTo>
                    <a:pt x="0" y="133"/>
                    <a:pt x="0" y="133"/>
                    <a:pt x="0" y="133"/>
                  </a:cubicBezTo>
                  <a:cubicBezTo>
                    <a:pt x="41" y="243"/>
                    <a:pt x="41" y="243"/>
                    <a:pt x="41" y="243"/>
                  </a:cubicBezTo>
                  <a:cubicBezTo>
                    <a:pt x="221" y="284"/>
                    <a:pt x="221" y="284"/>
                    <a:pt x="221" y="284"/>
                  </a:cubicBezTo>
                  <a:lnTo>
                    <a:pt x="392" y="24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7" name="Google Shape;8277;p62"/>
            <p:cNvSpPr/>
            <p:nvPr/>
          </p:nvSpPr>
          <p:spPr>
            <a:xfrm>
              <a:off x="5985030" y="2263342"/>
              <a:ext cx="60113" cy="12251"/>
            </a:xfrm>
            <a:custGeom>
              <a:rect b="b" l="l" r="r" t="t"/>
              <a:pathLst>
                <a:path extrusionOk="0" h="118" w="579">
                  <a:moveTo>
                    <a:pt x="54" y="0"/>
                  </a:moveTo>
                  <a:lnTo>
                    <a:pt x="0" y="59"/>
                  </a:lnTo>
                  <a:lnTo>
                    <a:pt x="54" y="118"/>
                  </a:lnTo>
                  <a:lnTo>
                    <a:pt x="524" y="118"/>
                  </a:lnTo>
                  <a:lnTo>
                    <a:pt x="579" y="55"/>
                  </a:lnTo>
                  <a:lnTo>
                    <a:pt x="524" y="0"/>
                  </a:lnTo>
                  <a:lnTo>
                    <a:pt x="54"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8" name="Google Shape;8278;p62"/>
            <p:cNvSpPr/>
            <p:nvPr/>
          </p:nvSpPr>
          <p:spPr>
            <a:xfrm>
              <a:off x="6154261" y="2263342"/>
              <a:ext cx="60113" cy="12251"/>
            </a:xfrm>
            <a:custGeom>
              <a:rect b="b" l="l" r="r" t="t"/>
              <a:pathLst>
                <a:path extrusionOk="0" h="118" w="579">
                  <a:moveTo>
                    <a:pt x="55" y="0"/>
                  </a:moveTo>
                  <a:lnTo>
                    <a:pt x="0" y="59"/>
                  </a:lnTo>
                  <a:lnTo>
                    <a:pt x="55" y="118"/>
                  </a:lnTo>
                  <a:lnTo>
                    <a:pt x="524" y="118"/>
                  </a:lnTo>
                  <a:lnTo>
                    <a:pt x="579" y="55"/>
                  </a:lnTo>
                  <a:lnTo>
                    <a:pt x="524" y="0"/>
                  </a:lnTo>
                  <a:lnTo>
                    <a:pt x="55"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9" name="Google Shape;8279;p62"/>
            <p:cNvSpPr/>
            <p:nvPr/>
          </p:nvSpPr>
          <p:spPr>
            <a:xfrm>
              <a:off x="5965927" y="2243200"/>
              <a:ext cx="24710" cy="32393"/>
            </a:xfrm>
            <a:custGeom>
              <a:rect b="b" l="l" r="r" t="t"/>
              <a:pathLst>
                <a:path extrusionOk="0" h="233" w="178">
                  <a:moveTo>
                    <a:pt x="178" y="0"/>
                  </a:moveTo>
                  <a:cubicBezTo>
                    <a:pt x="128" y="32"/>
                    <a:pt x="85" y="76"/>
                    <a:pt x="54" y="128"/>
                  </a:cubicBezTo>
                  <a:cubicBezTo>
                    <a:pt x="6" y="208"/>
                    <a:pt x="6" y="208"/>
                    <a:pt x="6" y="208"/>
                  </a:cubicBezTo>
                  <a:cubicBezTo>
                    <a:pt x="0" y="219"/>
                    <a:pt x="8" y="233"/>
                    <a:pt x="21" y="233"/>
                  </a:cubicBezTo>
                  <a:cubicBezTo>
                    <a:pt x="178" y="233"/>
                    <a:pt x="178" y="233"/>
                    <a:pt x="178" y="233"/>
                  </a:cubicBezTo>
                  <a:cubicBezTo>
                    <a:pt x="178" y="145"/>
                    <a:pt x="178" y="145"/>
                    <a:pt x="178" y="145"/>
                  </a:cubicBezTo>
                  <a:cubicBezTo>
                    <a:pt x="178" y="0"/>
                    <a:pt x="178" y="0"/>
                    <a:pt x="178"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0" name="Google Shape;8280;p62"/>
            <p:cNvSpPr/>
            <p:nvPr/>
          </p:nvSpPr>
          <p:spPr>
            <a:xfrm>
              <a:off x="6039433" y="2257632"/>
              <a:ext cx="120538" cy="17961"/>
            </a:xfrm>
            <a:custGeom>
              <a:rect b="b" l="l" r="r" t="t"/>
              <a:pathLst>
                <a:path extrusionOk="0" h="173" w="1161">
                  <a:moveTo>
                    <a:pt x="0" y="55"/>
                  </a:moveTo>
                  <a:lnTo>
                    <a:pt x="0" y="173"/>
                  </a:lnTo>
                  <a:lnTo>
                    <a:pt x="538" y="173"/>
                  </a:lnTo>
                  <a:lnTo>
                    <a:pt x="579" y="142"/>
                  </a:lnTo>
                  <a:lnTo>
                    <a:pt x="621" y="173"/>
                  </a:lnTo>
                  <a:lnTo>
                    <a:pt x="1161" y="173"/>
                  </a:lnTo>
                  <a:lnTo>
                    <a:pt x="1161" y="55"/>
                  </a:lnTo>
                  <a:lnTo>
                    <a:pt x="580" y="0"/>
                  </a:lnTo>
                  <a:lnTo>
                    <a:pt x="0" y="55"/>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1" name="Google Shape;8281;p62"/>
            <p:cNvSpPr/>
            <p:nvPr/>
          </p:nvSpPr>
          <p:spPr>
            <a:xfrm>
              <a:off x="6039433" y="2218906"/>
              <a:ext cx="120537" cy="44436"/>
            </a:xfrm>
            <a:custGeom>
              <a:rect b="b" l="l" r="r" t="t"/>
              <a:pathLst>
                <a:path extrusionOk="0" h="320" w="868">
                  <a:moveTo>
                    <a:pt x="868" y="320"/>
                  </a:moveTo>
                  <a:cubicBezTo>
                    <a:pt x="868" y="77"/>
                    <a:pt x="868" y="77"/>
                    <a:pt x="868" y="77"/>
                  </a:cubicBezTo>
                  <a:cubicBezTo>
                    <a:pt x="744" y="53"/>
                    <a:pt x="744" y="53"/>
                    <a:pt x="744" y="53"/>
                  </a:cubicBezTo>
                  <a:cubicBezTo>
                    <a:pt x="714" y="47"/>
                    <a:pt x="689" y="27"/>
                    <a:pt x="677" y="0"/>
                  </a:cubicBezTo>
                  <a:cubicBezTo>
                    <a:pt x="434" y="100"/>
                    <a:pt x="434" y="100"/>
                    <a:pt x="434" y="100"/>
                  </a:cubicBezTo>
                  <a:cubicBezTo>
                    <a:pt x="188" y="5"/>
                    <a:pt x="188" y="5"/>
                    <a:pt x="188" y="5"/>
                  </a:cubicBezTo>
                  <a:cubicBezTo>
                    <a:pt x="176" y="30"/>
                    <a:pt x="153" y="48"/>
                    <a:pt x="124" y="53"/>
                  </a:cubicBezTo>
                  <a:cubicBezTo>
                    <a:pt x="0" y="77"/>
                    <a:pt x="0" y="77"/>
                    <a:pt x="0" y="77"/>
                  </a:cubicBezTo>
                  <a:cubicBezTo>
                    <a:pt x="0" y="320"/>
                    <a:pt x="0" y="320"/>
                    <a:pt x="0" y="320"/>
                  </a:cubicBezTo>
                  <a:lnTo>
                    <a:pt x="868" y="32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2" name="Google Shape;8282;p62"/>
            <p:cNvSpPr/>
            <p:nvPr/>
          </p:nvSpPr>
          <p:spPr>
            <a:xfrm>
              <a:off x="6208664" y="2243200"/>
              <a:ext cx="24710" cy="32393"/>
            </a:xfrm>
            <a:custGeom>
              <a:rect b="b" l="l" r="r" t="t"/>
              <a:pathLst>
                <a:path extrusionOk="0" h="233" w="178">
                  <a:moveTo>
                    <a:pt x="172" y="208"/>
                  </a:moveTo>
                  <a:cubicBezTo>
                    <a:pt x="124" y="128"/>
                    <a:pt x="124" y="128"/>
                    <a:pt x="124" y="128"/>
                  </a:cubicBezTo>
                  <a:cubicBezTo>
                    <a:pt x="93" y="76"/>
                    <a:pt x="50" y="32"/>
                    <a:pt x="0" y="0"/>
                  </a:cubicBezTo>
                  <a:cubicBezTo>
                    <a:pt x="0" y="145"/>
                    <a:pt x="0" y="145"/>
                    <a:pt x="0" y="145"/>
                  </a:cubicBezTo>
                  <a:cubicBezTo>
                    <a:pt x="0" y="233"/>
                    <a:pt x="0" y="233"/>
                    <a:pt x="0" y="233"/>
                  </a:cubicBezTo>
                  <a:cubicBezTo>
                    <a:pt x="157" y="233"/>
                    <a:pt x="157" y="233"/>
                    <a:pt x="157" y="233"/>
                  </a:cubicBezTo>
                  <a:cubicBezTo>
                    <a:pt x="170" y="233"/>
                    <a:pt x="178" y="219"/>
                    <a:pt x="172" y="208"/>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3" name="Google Shape;8283;p62"/>
            <p:cNvSpPr/>
            <p:nvPr/>
          </p:nvSpPr>
          <p:spPr>
            <a:xfrm>
              <a:off x="6065492" y="2181426"/>
              <a:ext cx="67900" cy="51392"/>
            </a:xfrm>
            <a:custGeom>
              <a:rect b="b" l="l" r="r" t="t"/>
              <a:pathLst>
                <a:path extrusionOk="0" h="370" w="489">
                  <a:moveTo>
                    <a:pt x="489" y="270"/>
                  </a:moveTo>
                  <a:cubicBezTo>
                    <a:pt x="484" y="259"/>
                    <a:pt x="482" y="247"/>
                    <a:pt x="482" y="234"/>
                  </a:cubicBezTo>
                  <a:cubicBezTo>
                    <a:pt x="482" y="136"/>
                    <a:pt x="482" y="136"/>
                    <a:pt x="482" y="136"/>
                  </a:cubicBezTo>
                  <a:cubicBezTo>
                    <a:pt x="440" y="0"/>
                    <a:pt x="440" y="0"/>
                    <a:pt x="440" y="0"/>
                  </a:cubicBezTo>
                  <a:cubicBezTo>
                    <a:pt x="52" y="0"/>
                    <a:pt x="52" y="0"/>
                    <a:pt x="52" y="0"/>
                  </a:cubicBezTo>
                  <a:cubicBezTo>
                    <a:pt x="10" y="136"/>
                    <a:pt x="10" y="136"/>
                    <a:pt x="10" y="136"/>
                  </a:cubicBezTo>
                  <a:cubicBezTo>
                    <a:pt x="10" y="234"/>
                    <a:pt x="10" y="234"/>
                    <a:pt x="10" y="234"/>
                  </a:cubicBezTo>
                  <a:cubicBezTo>
                    <a:pt x="10" y="249"/>
                    <a:pt x="7" y="263"/>
                    <a:pt x="0" y="275"/>
                  </a:cubicBezTo>
                  <a:cubicBezTo>
                    <a:pt x="246" y="370"/>
                    <a:pt x="246" y="370"/>
                    <a:pt x="246" y="370"/>
                  </a:cubicBezTo>
                  <a:lnTo>
                    <a:pt x="489" y="270"/>
                  </a:lnTo>
                  <a:close/>
                </a:path>
              </a:pathLst>
            </a:custGeom>
            <a:solidFill>
              <a:srgbClr val="FED2A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4" name="Google Shape;8284;p62"/>
            <p:cNvSpPr/>
            <p:nvPr/>
          </p:nvSpPr>
          <p:spPr>
            <a:xfrm>
              <a:off x="6095289" y="2232818"/>
              <a:ext cx="8617" cy="42775"/>
            </a:xfrm>
            <a:custGeom>
              <a:rect b="b" l="l" r="r" t="t"/>
              <a:pathLst>
                <a:path extrusionOk="0" h="308" w="62">
                  <a:moveTo>
                    <a:pt x="62" y="25"/>
                  </a:moveTo>
                  <a:cubicBezTo>
                    <a:pt x="62" y="308"/>
                    <a:pt x="62" y="308"/>
                    <a:pt x="62" y="308"/>
                  </a:cubicBezTo>
                  <a:cubicBezTo>
                    <a:pt x="0" y="308"/>
                    <a:pt x="0" y="308"/>
                    <a:pt x="0" y="308"/>
                  </a:cubicBezTo>
                  <a:cubicBezTo>
                    <a:pt x="0" y="25"/>
                    <a:pt x="0" y="25"/>
                    <a:pt x="0" y="25"/>
                  </a:cubicBezTo>
                  <a:cubicBezTo>
                    <a:pt x="0" y="11"/>
                    <a:pt x="14" y="0"/>
                    <a:pt x="31" y="0"/>
                  </a:cubicBezTo>
                  <a:cubicBezTo>
                    <a:pt x="48" y="0"/>
                    <a:pt x="62" y="11"/>
                    <a:pt x="62" y="2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5" name="Google Shape;8285;p62"/>
            <p:cNvSpPr/>
            <p:nvPr/>
          </p:nvSpPr>
          <p:spPr>
            <a:xfrm>
              <a:off x="6027762" y="2019048"/>
              <a:ext cx="137670" cy="92921"/>
            </a:xfrm>
            <a:custGeom>
              <a:rect b="b" l="l" r="r" t="t"/>
              <a:pathLst>
                <a:path extrusionOk="0" h="669" w="991">
                  <a:moveTo>
                    <a:pt x="991" y="669"/>
                  </a:moveTo>
                  <a:cubicBezTo>
                    <a:pt x="0" y="669"/>
                    <a:pt x="0" y="669"/>
                    <a:pt x="0" y="669"/>
                  </a:cubicBezTo>
                  <a:cubicBezTo>
                    <a:pt x="0" y="447"/>
                    <a:pt x="0" y="447"/>
                    <a:pt x="0" y="447"/>
                  </a:cubicBezTo>
                  <a:cubicBezTo>
                    <a:pt x="0" y="317"/>
                    <a:pt x="48" y="199"/>
                    <a:pt x="127" y="108"/>
                  </a:cubicBezTo>
                  <a:cubicBezTo>
                    <a:pt x="222" y="0"/>
                    <a:pt x="361" y="14"/>
                    <a:pt x="516" y="14"/>
                  </a:cubicBezTo>
                  <a:cubicBezTo>
                    <a:pt x="801" y="14"/>
                    <a:pt x="991" y="162"/>
                    <a:pt x="991" y="447"/>
                  </a:cubicBezTo>
                  <a:lnTo>
                    <a:pt x="991" y="669"/>
                  </a:lnTo>
                  <a:close/>
                </a:path>
              </a:pathLst>
            </a:custGeom>
            <a:solidFill>
              <a:srgbClr val="5A3C3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6" name="Google Shape;8286;p62"/>
            <p:cNvSpPr/>
            <p:nvPr/>
          </p:nvSpPr>
          <p:spPr>
            <a:xfrm>
              <a:off x="6045662" y="2009496"/>
              <a:ext cx="53987" cy="75168"/>
            </a:xfrm>
            <a:custGeom>
              <a:rect b="b" l="l" r="r" t="t"/>
              <a:pathLst>
                <a:path extrusionOk="0" h="541" w="389">
                  <a:moveTo>
                    <a:pt x="389" y="0"/>
                  </a:moveTo>
                  <a:cubicBezTo>
                    <a:pt x="234" y="0"/>
                    <a:pt x="95" y="69"/>
                    <a:pt x="0" y="177"/>
                  </a:cubicBezTo>
                  <a:cubicBezTo>
                    <a:pt x="1" y="237"/>
                    <a:pt x="15" y="297"/>
                    <a:pt x="43" y="350"/>
                  </a:cubicBezTo>
                  <a:cubicBezTo>
                    <a:pt x="71" y="404"/>
                    <a:pt x="111" y="452"/>
                    <a:pt x="161" y="487"/>
                  </a:cubicBezTo>
                  <a:cubicBezTo>
                    <a:pt x="236" y="541"/>
                    <a:pt x="389" y="0"/>
                    <a:pt x="389" y="0"/>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7" name="Google Shape;8287;p62"/>
            <p:cNvSpPr/>
            <p:nvPr/>
          </p:nvSpPr>
          <p:spPr>
            <a:xfrm>
              <a:off x="6066946" y="2175716"/>
              <a:ext cx="65512" cy="34988"/>
            </a:xfrm>
            <a:custGeom>
              <a:rect b="b" l="l" r="r" t="t"/>
              <a:pathLst>
                <a:path extrusionOk="0" h="252" w="472">
                  <a:moveTo>
                    <a:pt x="0" y="0"/>
                  </a:moveTo>
                  <a:cubicBezTo>
                    <a:pt x="0" y="177"/>
                    <a:pt x="0" y="177"/>
                    <a:pt x="0" y="177"/>
                  </a:cubicBezTo>
                  <a:cubicBezTo>
                    <a:pt x="10" y="186"/>
                    <a:pt x="10" y="186"/>
                    <a:pt x="10" y="186"/>
                  </a:cubicBezTo>
                  <a:cubicBezTo>
                    <a:pt x="59" y="228"/>
                    <a:pt x="121" y="252"/>
                    <a:pt x="186" y="252"/>
                  </a:cubicBezTo>
                  <a:cubicBezTo>
                    <a:pt x="286" y="252"/>
                    <a:pt x="286" y="252"/>
                    <a:pt x="286" y="252"/>
                  </a:cubicBezTo>
                  <a:cubicBezTo>
                    <a:pt x="351" y="252"/>
                    <a:pt x="413" y="228"/>
                    <a:pt x="462" y="186"/>
                  </a:cubicBezTo>
                  <a:cubicBezTo>
                    <a:pt x="472" y="177"/>
                    <a:pt x="472" y="177"/>
                    <a:pt x="472" y="177"/>
                  </a:cubicBezTo>
                  <a:cubicBezTo>
                    <a:pt x="472" y="0"/>
                    <a:pt x="472" y="0"/>
                    <a:pt x="472" y="0"/>
                  </a:cubicBezTo>
                  <a:cubicBezTo>
                    <a:pt x="0" y="0"/>
                    <a:pt x="0" y="0"/>
                    <a:pt x="0" y="0"/>
                  </a:cubicBezTo>
                  <a:close/>
                </a:path>
              </a:pathLst>
            </a:custGeom>
            <a:solidFill>
              <a:srgbClr val="FFBC8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8" name="Google Shape;8288;p62"/>
            <p:cNvSpPr/>
            <p:nvPr/>
          </p:nvSpPr>
          <p:spPr>
            <a:xfrm>
              <a:off x="6015969" y="2091723"/>
              <a:ext cx="167465" cy="48692"/>
            </a:xfrm>
            <a:custGeom>
              <a:rect b="b" l="l" r="r" t="t"/>
              <a:pathLst>
                <a:path extrusionOk="0" h="351" w="1206">
                  <a:moveTo>
                    <a:pt x="165" y="0"/>
                  </a:moveTo>
                  <a:cubicBezTo>
                    <a:pt x="99" y="0"/>
                    <a:pt x="99" y="0"/>
                    <a:pt x="99" y="0"/>
                  </a:cubicBezTo>
                  <a:cubicBezTo>
                    <a:pt x="44" y="0"/>
                    <a:pt x="0" y="45"/>
                    <a:pt x="0" y="100"/>
                  </a:cubicBezTo>
                  <a:cubicBezTo>
                    <a:pt x="0" y="239"/>
                    <a:pt x="112" y="351"/>
                    <a:pt x="250" y="351"/>
                  </a:cubicBezTo>
                  <a:cubicBezTo>
                    <a:pt x="956" y="351"/>
                    <a:pt x="956" y="351"/>
                    <a:pt x="956" y="351"/>
                  </a:cubicBezTo>
                  <a:cubicBezTo>
                    <a:pt x="1094" y="351"/>
                    <a:pt x="1206" y="239"/>
                    <a:pt x="1206" y="100"/>
                  </a:cubicBezTo>
                  <a:cubicBezTo>
                    <a:pt x="1206" y="45"/>
                    <a:pt x="1162" y="0"/>
                    <a:pt x="1107" y="0"/>
                  </a:cubicBezTo>
                  <a:cubicBezTo>
                    <a:pt x="1041" y="0"/>
                    <a:pt x="1041" y="0"/>
                    <a:pt x="1041" y="0"/>
                  </a:cubicBezTo>
                  <a:lnTo>
                    <a:pt x="165" y="0"/>
                  </a:lnTo>
                  <a:close/>
                </a:path>
              </a:pathLst>
            </a:custGeom>
            <a:solidFill>
              <a:srgbClr val="FFBC8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9" name="Google Shape;8289;p62"/>
            <p:cNvSpPr/>
            <p:nvPr/>
          </p:nvSpPr>
          <p:spPr>
            <a:xfrm>
              <a:off x="6038914" y="2039812"/>
              <a:ext cx="121576" cy="159368"/>
            </a:xfrm>
            <a:custGeom>
              <a:rect b="b" l="l" r="r" t="t"/>
              <a:pathLst>
                <a:path extrusionOk="0" h="1148" w="876">
                  <a:moveTo>
                    <a:pt x="781" y="952"/>
                  </a:moveTo>
                  <a:cubicBezTo>
                    <a:pt x="610" y="1103"/>
                    <a:pt x="610" y="1103"/>
                    <a:pt x="610" y="1103"/>
                  </a:cubicBezTo>
                  <a:cubicBezTo>
                    <a:pt x="576" y="1132"/>
                    <a:pt x="533" y="1148"/>
                    <a:pt x="488" y="1148"/>
                  </a:cubicBezTo>
                  <a:cubicBezTo>
                    <a:pt x="388" y="1148"/>
                    <a:pt x="388" y="1148"/>
                    <a:pt x="388" y="1148"/>
                  </a:cubicBezTo>
                  <a:cubicBezTo>
                    <a:pt x="343" y="1148"/>
                    <a:pt x="300" y="1132"/>
                    <a:pt x="267" y="1103"/>
                  </a:cubicBezTo>
                  <a:cubicBezTo>
                    <a:pt x="95" y="952"/>
                    <a:pt x="95" y="952"/>
                    <a:pt x="95" y="952"/>
                  </a:cubicBezTo>
                  <a:cubicBezTo>
                    <a:pt x="35" y="900"/>
                    <a:pt x="0" y="824"/>
                    <a:pt x="0" y="744"/>
                  </a:cubicBezTo>
                  <a:cubicBezTo>
                    <a:pt x="0" y="374"/>
                    <a:pt x="0" y="374"/>
                    <a:pt x="0" y="374"/>
                  </a:cubicBezTo>
                  <a:cubicBezTo>
                    <a:pt x="26" y="374"/>
                    <a:pt x="49" y="360"/>
                    <a:pt x="60" y="338"/>
                  </a:cubicBezTo>
                  <a:cubicBezTo>
                    <a:pt x="232" y="0"/>
                    <a:pt x="232" y="0"/>
                    <a:pt x="232" y="0"/>
                  </a:cubicBezTo>
                  <a:cubicBezTo>
                    <a:pt x="644" y="0"/>
                    <a:pt x="644" y="0"/>
                    <a:pt x="644" y="0"/>
                  </a:cubicBezTo>
                  <a:cubicBezTo>
                    <a:pt x="805" y="346"/>
                    <a:pt x="805" y="346"/>
                    <a:pt x="805" y="346"/>
                  </a:cubicBezTo>
                  <a:cubicBezTo>
                    <a:pt x="824" y="364"/>
                    <a:pt x="849" y="374"/>
                    <a:pt x="876" y="374"/>
                  </a:cubicBezTo>
                  <a:cubicBezTo>
                    <a:pt x="876" y="744"/>
                    <a:pt x="876" y="744"/>
                    <a:pt x="876" y="744"/>
                  </a:cubicBezTo>
                  <a:cubicBezTo>
                    <a:pt x="876" y="824"/>
                    <a:pt x="841" y="900"/>
                    <a:pt x="781" y="952"/>
                  </a:cubicBezTo>
                  <a:close/>
                </a:path>
              </a:pathLst>
            </a:custGeom>
            <a:solidFill>
              <a:srgbClr val="FED2A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0" name="Google Shape;8290;p62"/>
            <p:cNvSpPr/>
            <p:nvPr/>
          </p:nvSpPr>
          <p:spPr>
            <a:xfrm>
              <a:off x="6057187" y="1991015"/>
              <a:ext cx="114309" cy="158434"/>
            </a:xfrm>
            <a:custGeom>
              <a:rect b="b" l="l" r="r" t="t"/>
              <a:pathLst>
                <a:path extrusionOk="0" h="1141" w="823">
                  <a:moveTo>
                    <a:pt x="779" y="710"/>
                  </a:moveTo>
                  <a:cubicBezTo>
                    <a:pt x="727" y="828"/>
                    <a:pt x="727" y="828"/>
                    <a:pt x="727" y="828"/>
                  </a:cubicBezTo>
                  <a:cubicBezTo>
                    <a:pt x="606" y="1127"/>
                    <a:pt x="606" y="1127"/>
                    <a:pt x="606" y="1127"/>
                  </a:cubicBezTo>
                  <a:cubicBezTo>
                    <a:pt x="600" y="1140"/>
                    <a:pt x="582" y="1141"/>
                    <a:pt x="576" y="1128"/>
                  </a:cubicBezTo>
                  <a:cubicBezTo>
                    <a:pt x="517" y="1024"/>
                    <a:pt x="517" y="1024"/>
                    <a:pt x="517" y="1024"/>
                  </a:cubicBezTo>
                  <a:cubicBezTo>
                    <a:pt x="507" y="1004"/>
                    <a:pt x="507" y="1004"/>
                    <a:pt x="507" y="1004"/>
                  </a:cubicBezTo>
                  <a:cubicBezTo>
                    <a:pt x="463" y="914"/>
                    <a:pt x="408" y="831"/>
                    <a:pt x="344" y="755"/>
                  </a:cubicBezTo>
                  <a:cubicBezTo>
                    <a:pt x="280" y="679"/>
                    <a:pt x="207" y="611"/>
                    <a:pt x="126" y="553"/>
                  </a:cubicBezTo>
                  <a:cubicBezTo>
                    <a:pt x="86" y="525"/>
                    <a:pt x="55" y="488"/>
                    <a:pt x="33" y="445"/>
                  </a:cubicBezTo>
                  <a:cubicBezTo>
                    <a:pt x="11" y="403"/>
                    <a:pt x="0" y="356"/>
                    <a:pt x="0" y="307"/>
                  </a:cubicBezTo>
                  <a:cubicBezTo>
                    <a:pt x="0" y="180"/>
                    <a:pt x="79" y="67"/>
                    <a:pt x="198" y="23"/>
                  </a:cubicBezTo>
                  <a:cubicBezTo>
                    <a:pt x="233" y="10"/>
                    <a:pt x="270" y="3"/>
                    <a:pt x="306" y="1"/>
                  </a:cubicBezTo>
                  <a:cubicBezTo>
                    <a:pt x="342" y="0"/>
                    <a:pt x="378" y="4"/>
                    <a:pt x="414" y="13"/>
                  </a:cubicBezTo>
                  <a:cubicBezTo>
                    <a:pt x="419" y="14"/>
                    <a:pt x="426" y="17"/>
                    <a:pt x="432" y="19"/>
                  </a:cubicBezTo>
                  <a:cubicBezTo>
                    <a:pt x="488" y="44"/>
                    <a:pt x="488" y="44"/>
                    <a:pt x="488" y="44"/>
                  </a:cubicBezTo>
                  <a:cubicBezTo>
                    <a:pt x="589" y="75"/>
                    <a:pt x="657" y="129"/>
                    <a:pt x="718" y="209"/>
                  </a:cubicBezTo>
                  <a:cubicBezTo>
                    <a:pt x="779" y="289"/>
                    <a:pt x="816" y="387"/>
                    <a:pt x="820" y="493"/>
                  </a:cubicBezTo>
                  <a:cubicBezTo>
                    <a:pt x="823" y="567"/>
                    <a:pt x="809" y="642"/>
                    <a:pt x="779" y="710"/>
                  </a:cubicBezTo>
                  <a:close/>
                </a:path>
              </a:pathLst>
            </a:custGeom>
            <a:solidFill>
              <a:srgbClr val="57393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1" name="Google Shape;8291;p62"/>
            <p:cNvSpPr/>
            <p:nvPr/>
          </p:nvSpPr>
          <p:spPr>
            <a:xfrm>
              <a:off x="6115575" y="1992775"/>
              <a:ext cx="55725" cy="156925"/>
            </a:xfrm>
            <a:custGeom>
              <a:rect b="b" l="l" r="r" t="t"/>
              <a:pathLst>
                <a:path extrusionOk="0" h="1144" w="425">
                  <a:moveTo>
                    <a:pt x="423" y="480"/>
                  </a:moveTo>
                  <a:cubicBezTo>
                    <a:pt x="419" y="374"/>
                    <a:pt x="382" y="276"/>
                    <a:pt x="321" y="196"/>
                  </a:cubicBezTo>
                  <a:cubicBezTo>
                    <a:pt x="260" y="116"/>
                    <a:pt x="175" y="54"/>
                    <a:pt x="74" y="22"/>
                  </a:cubicBezTo>
                  <a:cubicBezTo>
                    <a:pt x="16" y="4"/>
                    <a:pt x="16" y="4"/>
                    <a:pt x="16" y="4"/>
                  </a:cubicBezTo>
                  <a:cubicBezTo>
                    <a:pt x="11" y="3"/>
                    <a:pt x="5" y="1"/>
                    <a:pt x="0" y="0"/>
                  </a:cubicBezTo>
                  <a:cubicBezTo>
                    <a:pt x="79" y="34"/>
                    <a:pt x="134" y="88"/>
                    <a:pt x="185" y="154"/>
                  </a:cubicBezTo>
                  <a:cubicBezTo>
                    <a:pt x="246" y="234"/>
                    <a:pt x="283" y="333"/>
                    <a:pt x="287" y="438"/>
                  </a:cubicBezTo>
                  <a:cubicBezTo>
                    <a:pt x="289" y="513"/>
                    <a:pt x="275" y="588"/>
                    <a:pt x="245" y="656"/>
                  </a:cubicBezTo>
                  <a:cubicBezTo>
                    <a:pt x="194" y="774"/>
                    <a:pt x="194" y="774"/>
                    <a:pt x="194" y="774"/>
                  </a:cubicBezTo>
                  <a:cubicBezTo>
                    <a:pt x="103" y="1011"/>
                    <a:pt x="103" y="1011"/>
                    <a:pt x="103" y="1011"/>
                  </a:cubicBezTo>
                  <a:cubicBezTo>
                    <a:pt x="162" y="1132"/>
                    <a:pt x="162" y="1132"/>
                    <a:pt x="162" y="1132"/>
                  </a:cubicBezTo>
                  <a:cubicBezTo>
                    <a:pt x="168" y="1144"/>
                    <a:pt x="186" y="1144"/>
                    <a:pt x="192" y="1131"/>
                  </a:cubicBezTo>
                  <a:cubicBezTo>
                    <a:pt x="330" y="815"/>
                    <a:pt x="330" y="815"/>
                    <a:pt x="330" y="815"/>
                  </a:cubicBezTo>
                  <a:cubicBezTo>
                    <a:pt x="381" y="697"/>
                    <a:pt x="381" y="697"/>
                    <a:pt x="381" y="697"/>
                  </a:cubicBezTo>
                  <a:cubicBezTo>
                    <a:pt x="411" y="629"/>
                    <a:pt x="425" y="554"/>
                    <a:pt x="423" y="480"/>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2" name="Google Shape;8292;p62"/>
            <p:cNvSpPr/>
            <p:nvPr/>
          </p:nvSpPr>
          <p:spPr>
            <a:xfrm>
              <a:off x="6045558" y="2208212"/>
              <a:ext cx="54091" cy="41010"/>
            </a:xfrm>
            <a:custGeom>
              <a:rect b="b" l="l" r="r" t="t"/>
              <a:pathLst>
                <a:path extrusionOk="0" h="295" w="390">
                  <a:moveTo>
                    <a:pt x="154" y="0"/>
                  </a:moveTo>
                  <a:cubicBezTo>
                    <a:pt x="390" y="177"/>
                    <a:pt x="390" y="177"/>
                    <a:pt x="390" y="177"/>
                  </a:cubicBezTo>
                  <a:cubicBezTo>
                    <a:pt x="321" y="263"/>
                    <a:pt x="321" y="263"/>
                    <a:pt x="321" y="263"/>
                  </a:cubicBezTo>
                  <a:cubicBezTo>
                    <a:pt x="298" y="291"/>
                    <a:pt x="257" y="295"/>
                    <a:pt x="229" y="272"/>
                  </a:cubicBezTo>
                  <a:cubicBezTo>
                    <a:pt x="26" y="110"/>
                    <a:pt x="26" y="110"/>
                    <a:pt x="26" y="110"/>
                  </a:cubicBezTo>
                  <a:cubicBezTo>
                    <a:pt x="0" y="90"/>
                    <a:pt x="7" y="49"/>
                    <a:pt x="38" y="39"/>
                  </a:cubicBezTo>
                  <a:lnTo>
                    <a:pt x="154"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3" name="Google Shape;8293;p62"/>
            <p:cNvSpPr/>
            <p:nvPr/>
          </p:nvSpPr>
          <p:spPr>
            <a:xfrm>
              <a:off x="6099650" y="2208212"/>
              <a:ext cx="54195" cy="41010"/>
            </a:xfrm>
            <a:custGeom>
              <a:rect b="b" l="l" r="r" t="t"/>
              <a:pathLst>
                <a:path extrusionOk="0" h="295" w="390">
                  <a:moveTo>
                    <a:pt x="236" y="0"/>
                  </a:moveTo>
                  <a:cubicBezTo>
                    <a:pt x="0" y="177"/>
                    <a:pt x="0" y="177"/>
                    <a:pt x="0" y="177"/>
                  </a:cubicBezTo>
                  <a:cubicBezTo>
                    <a:pt x="69" y="263"/>
                    <a:pt x="69" y="263"/>
                    <a:pt x="69" y="263"/>
                  </a:cubicBezTo>
                  <a:cubicBezTo>
                    <a:pt x="92" y="291"/>
                    <a:pt x="133" y="295"/>
                    <a:pt x="161" y="272"/>
                  </a:cubicBezTo>
                  <a:cubicBezTo>
                    <a:pt x="364" y="110"/>
                    <a:pt x="364" y="110"/>
                    <a:pt x="364" y="110"/>
                  </a:cubicBezTo>
                  <a:cubicBezTo>
                    <a:pt x="390" y="90"/>
                    <a:pt x="383" y="49"/>
                    <a:pt x="352" y="39"/>
                  </a:cubicBezTo>
                  <a:lnTo>
                    <a:pt x="236"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4" name="Google Shape;8294;p62"/>
            <p:cNvSpPr/>
            <p:nvPr/>
          </p:nvSpPr>
          <p:spPr>
            <a:xfrm>
              <a:off x="6081793" y="2158066"/>
              <a:ext cx="35819" cy="12770"/>
            </a:xfrm>
            <a:custGeom>
              <a:rect b="b" l="l" r="r" t="t"/>
              <a:pathLst>
                <a:path extrusionOk="0" h="92" w="258">
                  <a:moveTo>
                    <a:pt x="129" y="92"/>
                  </a:moveTo>
                  <a:cubicBezTo>
                    <a:pt x="91" y="92"/>
                    <a:pt x="54" y="82"/>
                    <a:pt x="20" y="61"/>
                  </a:cubicBezTo>
                  <a:cubicBezTo>
                    <a:pt x="5" y="53"/>
                    <a:pt x="0" y="34"/>
                    <a:pt x="9" y="19"/>
                  </a:cubicBezTo>
                  <a:cubicBezTo>
                    <a:pt x="18" y="4"/>
                    <a:pt x="37" y="0"/>
                    <a:pt x="52" y="8"/>
                  </a:cubicBezTo>
                  <a:cubicBezTo>
                    <a:pt x="101" y="38"/>
                    <a:pt x="157" y="38"/>
                    <a:pt x="206" y="8"/>
                  </a:cubicBezTo>
                  <a:cubicBezTo>
                    <a:pt x="221" y="0"/>
                    <a:pt x="240" y="4"/>
                    <a:pt x="249" y="19"/>
                  </a:cubicBezTo>
                  <a:cubicBezTo>
                    <a:pt x="258" y="34"/>
                    <a:pt x="253" y="53"/>
                    <a:pt x="238" y="61"/>
                  </a:cubicBezTo>
                  <a:cubicBezTo>
                    <a:pt x="204" y="82"/>
                    <a:pt x="167" y="92"/>
                    <a:pt x="129" y="92"/>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5" name="Google Shape;8295;p62"/>
            <p:cNvSpPr/>
            <p:nvPr/>
          </p:nvSpPr>
          <p:spPr>
            <a:xfrm>
              <a:off x="6057352" y="2087363"/>
              <a:ext cx="32393" cy="13393"/>
            </a:xfrm>
            <a:custGeom>
              <a:rect b="b" l="l" r="r" t="t"/>
              <a:pathLst>
                <a:path extrusionOk="0" h="96" w="233">
                  <a:moveTo>
                    <a:pt x="198" y="92"/>
                  </a:moveTo>
                  <a:cubicBezTo>
                    <a:pt x="193" y="92"/>
                    <a:pt x="187" y="90"/>
                    <a:pt x="182" y="87"/>
                  </a:cubicBezTo>
                  <a:cubicBezTo>
                    <a:pt x="147" y="65"/>
                    <a:pt x="87" y="65"/>
                    <a:pt x="52" y="87"/>
                  </a:cubicBezTo>
                  <a:cubicBezTo>
                    <a:pt x="37" y="96"/>
                    <a:pt x="18" y="91"/>
                    <a:pt x="9" y="77"/>
                  </a:cubicBezTo>
                  <a:cubicBezTo>
                    <a:pt x="0" y="62"/>
                    <a:pt x="5" y="43"/>
                    <a:pt x="19" y="34"/>
                  </a:cubicBezTo>
                  <a:cubicBezTo>
                    <a:pt x="74" y="0"/>
                    <a:pt x="160" y="0"/>
                    <a:pt x="214" y="34"/>
                  </a:cubicBezTo>
                  <a:cubicBezTo>
                    <a:pt x="229" y="43"/>
                    <a:pt x="233" y="62"/>
                    <a:pt x="224" y="77"/>
                  </a:cubicBezTo>
                  <a:cubicBezTo>
                    <a:pt x="219" y="86"/>
                    <a:pt x="208" y="92"/>
                    <a:pt x="198" y="92"/>
                  </a:cubicBezTo>
                  <a:close/>
                </a:path>
              </a:pathLst>
            </a:custGeom>
            <a:solidFill>
              <a:srgbClr val="5A3C3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6" name="Google Shape;8296;p62"/>
            <p:cNvSpPr/>
            <p:nvPr/>
          </p:nvSpPr>
          <p:spPr>
            <a:xfrm>
              <a:off x="6069550" y="2105022"/>
              <a:ext cx="8600" cy="14750"/>
            </a:xfrm>
            <a:custGeom>
              <a:rect b="b" l="l" r="r" t="t"/>
              <a:pathLst>
                <a:path extrusionOk="0" h="139" w="62">
                  <a:moveTo>
                    <a:pt x="31" y="139"/>
                  </a:moveTo>
                  <a:cubicBezTo>
                    <a:pt x="14" y="139"/>
                    <a:pt x="0" y="125"/>
                    <a:pt x="0" y="108"/>
                  </a:cubicBezTo>
                  <a:cubicBezTo>
                    <a:pt x="0" y="31"/>
                    <a:pt x="0" y="31"/>
                    <a:pt x="0" y="31"/>
                  </a:cubicBezTo>
                  <a:cubicBezTo>
                    <a:pt x="0" y="14"/>
                    <a:pt x="14" y="0"/>
                    <a:pt x="31" y="0"/>
                  </a:cubicBezTo>
                  <a:cubicBezTo>
                    <a:pt x="48" y="0"/>
                    <a:pt x="62" y="14"/>
                    <a:pt x="62" y="31"/>
                  </a:cubicBezTo>
                  <a:cubicBezTo>
                    <a:pt x="62" y="108"/>
                    <a:pt x="62" y="108"/>
                    <a:pt x="62" y="108"/>
                  </a:cubicBezTo>
                  <a:cubicBezTo>
                    <a:pt x="62" y="125"/>
                    <a:pt x="48" y="139"/>
                    <a:pt x="31" y="13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7" name="Google Shape;8297;p62"/>
            <p:cNvSpPr/>
            <p:nvPr/>
          </p:nvSpPr>
          <p:spPr>
            <a:xfrm>
              <a:off x="6011608" y="2115914"/>
              <a:ext cx="19207" cy="16196"/>
            </a:xfrm>
            <a:custGeom>
              <a:rect b="b" l="l" r="r" t="t"/>
              <a:pathLst>
                <a:path extrusionOk="0" h="117" w="138">
                  <a:moveTo>
                    <a:pt x="35" y="117"/>
                  </a:moveTo>
                  <a:cubicBezTo>
                    <a:pt x="25" y="117"/>
                    <a:pt x="16" y="113"/>
                    <a:pt x="10" y="105"/>
                  </a:cubicBezTo>
                  <a:cubicBezTo>
                    <a:pt x="0" y="91"/>
                    <a:pt x="3" y="72"/>
                    <a:pt x="16" y="62"/>
                  </a:cubicBezTo>
                  <a:cubicBezTo>
                    <a:pt x="84" y="11"/>
                    <a:pt x="84" y="11"/>
                    <a:pt x="84" y="11"/>
                  </a:cubicBezTo>
                  <a:cubicBezTo>
                    <a:pt x="98" y="0"/>
                    <a:pt x="117" y="3"/>
                    <a:pt x="127" y="17"/>
                  </a:cubicBezTo>
                  <a:cubicBezTo>
                    <a:pt x="138" y="30"/>
                    <a:pt x="135" y="50"/>
                    <a:pt x="121" y="60"/>
                  </a:cubicBezTo>
                  <a:cubicBezTo>
                    <a:pt x="53" y="111"/>
                    <a:pt x="53" y="111"/>
                    <a:pt x="53" y="111"/>
                  </a:cubicBezTo>
                  <a:cubicBezTo>
                    <a:pt x="48" y="115"/>
                    <a:pt x="41" y="117"/>
                    <a:pt x="35" y="11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8" name="Google Shape;8298;p62"/>
            <p:cNvSpPr/>
            <p:nvPr/>
          </p:nvSpPr>
          <p:spPr>
            <a:xfrm>
              <a:off x="6087710" y="2134394"/>
              <a:ext cx="23879" cy="10798"/>
            </a:xfrm>
            <a:custGeom>
              <a:rect b="b" l="l" r="r" t="t"/>
              <a:pathLst>
                <a:path extrusionOk="0" h="78" w="172">
                  <a:moveTo>
                    <a:pt x="86" y="78"/>
                  </a:moveTo>
                  <a:cubicBezTo>
                    <a:pt x="64" y="78"/>
                    <a:pt x="41" y="73"/>
                    <a:pt x="21" y="62"/>
                  </a:cubicBezTo>
                  <a:cubicBezTo>
                    <a:pt x="6" y="55"/>
                    <a:pt x="0" y="36"/>
                    <a:pt x="8" y="21"/>
                  </a:cubicBezTo>
                  <a:cubicBezTo>
                    <a:pt x="15" y="6"/>
                    <a:pt x="34" y="0"/>
                    <a:pt x="49" y="7"/>
                  </a:cubicBezTo>
                  <a:cubicBezTo>
                    <a:pt x="72" y="19"/>
                    <a:pt x="100" y="19"/>
                    <a:pt x="123" y="7"/>
                  </a:cubicBezTo>
                  <a:cubicBezTo>
                    <a:pt x="138" y="0"/>
                    <a:pt x="157" y="6"/>
                    <a:pt x="164" y="21"/>
                  </a:cubicBezTo>
                  <a:cubicBezTo>
                    <a:pt x="172" y="36"/>
                    <a:pt x="166" y="55"/>
                    <a:pt x="151" y="62"/>
                  </a:cubicBezTo>
                  <a:cubicBezTo>
                    <a:pt x="131" y="73"/>
                    <a:pt x="108" y="78"/>
                    <a:pt x="86" y="78"/>
                  </a:cubicBezTo>
                  <a:close/>
                </a:path>
              </a:pathLst>
            </a:custGeom>
            <a:solidFill>
              <a:srgbClr val="22244E">
                <a:alpha val="196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99" name="Google Shape;8299;p62"/>
          <p:cNvGrpSpPr/>
          <p:nvPr/>
        </p:nvGrpSpPr>
        <p:grpSpPr>
          <a:xfrm>
            <a:off x="5974136" y="2869405"/>
            <a:ext cx="251029" cy="287412"/>
            <a:chOff x="5974136" y="2869405"/>
            <a:chExt cx="251029" cy="287412"/>
          </a:xfrm>
        </p:grpSpPr>
        <p:sp>
          <p:nvSpPr>
            <p:cNvPr id="8300" name="Google Shape;8300;p62"/>
            <p:cNvSpPr/>
            <p:nvPr/>
          </p:nvSpPr>
          <p:spPr>
            <a:xfrm>
              <a:off x="5979596" y="3069686"/>
              <a:ext cx="245569" cy="87131"/>
            </a:xfrm>
            <a:custGeom>
              <a:rect b="b" l="l" r="r" t="t"/>
              <a:pathLst>
                <a:path extrusionOk="0" h="622" w="1753">
                  <a:moveTo>
                    <a:pt x="1722" y="622"/>
                  </a:moveTo>
                  <a:cubicBezTo>
                    <a:pt x="37" y="622"/>
                    <a:pt x="37" y="622"/>
                    <a:pt x="37" y="622"/>
                  </a:cubicBezTo>
                  <a:cubicBezTo>
                    <a:pt x="31" y="591"/>
                    <a:pt x="31" y="591"/>
                    <a:pt x="31" y="591"/>
                  </a:cubicBezTo>
                  <a:cubicBezTo>
                    <a:pt x="22" y="591"/>
                    <a:pt x="14" y="587"/>
                    <a:pt x="8" y="580"/>
                  </a:cubicBezTo>
                  <a:cubicBezTo>
                    <a:pt x="2" y="573"/>
                    <a:pt x="0" y="564"/>
                    <a:pt x="1" y="555"/>
                  </a:cubicBezTo>
                  <a:cubicBezTo>
                    <a:pt x="45" y="374"/>
                    <a:pt x="45" y="374"/>
                    <a:pt x="45" y="374"/>
                  </a:cubicBezTo>
                  <a:cubicBezTo>
                    <a:pt x="67" y="248"/>
                    <a:pt x="146" y="162"/>
                    <a:pt x="268" y="125"/>
                  </a:cubicBezTo>
                  <a:cubicBezTo>
                    <a:pt x="588" y="1"/>
                    <a:pt x="588" y="1"/>
                    <a:pt x="588" y="1"/>
                  </a:cubicBezTo>
                  <a:cubicBezTo>
                    <a:pt x="590" y="0"/>
                    <a:pt x="593" y="0"/>
                    <a:pt x="596" y="0"/>
                  </a:cubicBezTo>
                  <a:cubicBezTo>
                    <a:pt x="1122" y="0"/>
                    <a:pt x="1122" y="0"/>
                    <a:pt x="1122" y="0"/>
                  </a:cubicBezTo>
                  <a:cubicBezTo>
                    <a:pt x="1125" y="0"/>
                    <a:pt x="1128" y="0"/>
                    <a:pt x="1131" y="1"/>
                  </a:cubicBezTo>
                  <a:cubicBezTo>
                    <a:pt x="1482" y="108"/>
                    <a:pt x="1482" y="108"/>
                    <a:pt x="1482" y="108"/>
                  </a:cubicBezTo>
                  <a:cubicBezTo>
                    <a:pt x="1603" y="144"/>
                    <a:pt x="1693" y="245"/>
                    <a:pt x="1714" y="371"/>
                  </a:cubicBezTo>
                  <a:cubicBezTo>
                    <a:pt x="1752" y="586"/>
                    <a:pt x="1752" y="586"/>
                    <a:pt x="1752" y="586"/>
                  </a:cubicBezTo>
                  <a:cubicBezTo>
                    <a:pt x="1753" y="595"/>
                    <a:pt x="1751" y="604"/>
                    <a:pt x="1745" y="611"/>
                  </a:cubicBezTo>
                  <a:cubicBezTo>
                    <a:pt x="1739" y="618"/>
                    <a:pt x="1731" y="622"/>
                    <a:pt x="1722" y="62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1" name="Google Shape;8301;p62"/>
            <p:cNvSpPr/>
            <p:nvPr/>
          </p:nvSpPr>
          <p:spPr>
            <a:xfrm>
              <a:off x="5981895" y="3114799"/>
              <a:ext cx="234502" cy="27036"/>
            </a:xfrm>
            <a:custGeom>
              <a:rect b="b" l="l" r="r" t="t"/>
              <a:pathLst>
                <a:path extrusionOk="0" h="193" w="1674">
                  <a:moveTo>
                    <a:pt x="1662" y="73"/>
                  </a:moveTo>
                  <a:cubicBezTo>
                    <a:pt x="1575" y="8"/>
                    <a:pt x="1575" y="8"/>
                    <a:pt x="1575" y="8"/>
                  </a:cubicBezTo>
                  <a:cubicBezTo>
                    <a:pt x="1564" y="0"/>
                    <a:pt x="1549" y="0"/>
                    <a:pt x="1538" y="8"/>
                  </a:cubicBezTo>
                  <a:cubicBezTo>
                    <a:pt x="1437" y="84"/>
                    <a:pt x="1437" y="84"/>
                    <a:pt x="1437" y="84"/>
                  </a:cubicBezTo>
                  <a:cubicBezTo>
                    <a:pt x="1336" y="8"/>
                    <a:pt x="1336" y="8"/>
                    <a:pt x="1336" y="8"/>
                  </a:cubicBezTo>
                  <a:cubicBezTo>
                    <a:pt x="1325" y="0"/>
                    <a:pt x="1311" y="0"/>
                    <a:pt x="1300" y="8"/>
                  </a:cubicBezTo>
                  <a:cubicBezTo>
                    <a:pt x="1199" y="84"/>
                    <a:pt x="1199" y="84"/>
                    <a:pt x="1199" y="84"/>
                  </a:cubicBezTo>
                  <a:cubicBezTo>
                    <a:pt x="1098" y="8"/>
                    <a:pt x="1098" y="8"/>
                    <a:pt x="1098" y="8"/>
                  </a:cubicBezTo>
                  <a:cubicBezTo>
                    <a:pt x="1087" y="0"/>
                    <a:pt x="1072" y="0"/>
                    <a:pt x="1061" y="8"/>
                  </a:cubicBezTo>
                  <a:cubicBezTo>
                    <a:pt x="960" y="84"/>
                    <a:pt x="960" y="84"/>
                    <a:pt x="960" y="84"/>
                  </a:cubicBezTo>
                  <a:cubicBezTo>
                    <a:pt x="859" y="8"/>
                    <a:pt x="859" y="8"/>
                    <a:pt x="859" y="8"/>
                  </a:cubicBezTo>
                  <a:cubicBezTo>
                    <a:pt x="848" y="0"/>
                    <a:pt x="834" y="0"/>
                    <a:pt x="823" y="8"/>
                  </a:cubicBezTo>
                  <a:cubicBezTo>
                    <a:pt x="722" y="84"/>
                    <a:pt x="722" y="84"/>
                    <a:pt x="722" y="84"/>
                  </a:cubicBezTo>
                  <a:cubicBezTo>
                    <a:pt x="621" y="8"/>
                    <a:pt x="621" y="8"/>
                    <a:pt x="621" y="8"/>
                  </a:cubicBezTo>
                  <a:cubicBezTo>
                    <a:pt x="610" y="0"/>
                    <a:pt x="595" y="0"/>
                    <a:pt x="584" y="8"/>
                  </a:cubicBezTo>
                  <a:cubicBezTo>
                    <a:pt x="483" y="84"/>
                    <a:pt x="483" y="84"/>
                    <a:pt x="483" y="84"/>
                  </a:cubicBezTo>
                  <a:cubicBezTo>
                    <a:pt x="382" y="8"/>
                    <a:pt x="382" y="8"/>
                    <a:pt x="382" y="8"/>
                  </a:cubicBezTo>
                  <a:cubicBezTo>
                    <a:pt x="371" y="0"/>
                    <a:pt x="357" y="0"/>
                    <a:pt x="346" y="8"/>
                  </a:cubicBezTo>
                  <a:cubicBezTo>
                    <a:pt x="245" y="84"/>
                    <a:pt x="245" y="84"/>
                    <a:pt x="245" y="84"/>
                  </a:cubicBezTo>
                  <a:cubicBezTo>
                    <a:pt x="144" y="8"/>
                    <a:pt x="144" y="8"/>
                    <a:pt x="144" y="8"/>
                  </a:cubicBezTo>
                  <a:cubicBezTo>
                    <a:pt x="133" y="0"/>
                    <a:pt x="118" y="0"/>
                    <a:pt x="107" y="8"/>
                  </a:cubicBezTo>
                  <a:cubicBezTo>
                    <a:pt x="12" y="73"/>
                    <a:pt x="12" y="73"/>
                    <a:pt x="12" y="73"/>
                  </a:cubicBezTo>
                  <a:cubicBezTo>
                    <a:pt x="5" y="79"/>
                    <a:pt x="0" y="88"/>
                    <a:pt x="0" y="98"/>
                  </a:cubicBezTo>
                  <a:cubicBezTo>
                    <a:pt x="0" y="107"/>
                    <a:pt x="5" y="116"/>
                    <a:pt x="12" y="122"/>
                  </a:cubicBezTo>
                  <a:cubicBezTo>
                    <a:pt x="107" y="187"/>
                    <a:pt x="107" y="187"/>
                    <a:pt x="107" y="187"/>
                  </a:cubicBezTo>
                  <a:cubicBezTo>
                    <a:pt x="113" y="191"/>
                    <a:pt x="119" y="193"/>
                    <a:pt x="126" y="193"/>
                  </a:cubicBezTo>
                  <a:cubicBezTo>
                    <a:pt x="132" y="193"/>
                    <a:pt x="138" y="191"/>
                    <a:pt x="144" y="187"/>
                  </a:cubicBezTo>
                  <a:cubicBezTo>
                    <a:pt x="245" y="111"/>
                    <a:pt x="245" y="111"/>
                    <a:pt x="245" y="111"/>
                  </a:cubicBezTo>
                  <a:cubicBezTo>
                    <a:pt x="346" y="187"/>
                    <a:pt x="346" y="187"/>
                    <a:pt x="346" y="187"/>
                  </a:cubicBezTo>
                  <a:cubicBezTo>
                    <a:pt x="351" y="191"/>
                    <a:pt x="358" y="193"/>
                    <a:pt x="364" y="193"/>
                  </a:cubicBezTo>
                  <a:cubicBezTo>
                    <a:pt x="370" y="193"/>
                    <a:pt x="377" y="191"/>
                    <a:pt x="382" y="187"/>
                  </a:cubicBezTo>
                  <a:cubicBezTo>
                    <a:pt x="483" y="111"/>
                    <a:pt x="483" y="111"/>
                    <a:pt x="483" y="111"/>
                  </a:cubicBezTo>
                  <a:cubicBezTo>
                    <a:pt x="584" y="187"/>
                    <a:pt x="584" y="187"/>
                    <a:pt x="584" y="187"/>
                  </a:cubicBezTo>
                  <a:cubicBezTo>
                    <a:pt x="590" y="191"/>
                    <a:pt x="596" y="193"/>
                    <a:pt x="603" y="193"/>
                  </a:cubicBezTo>
                  <a:cubicBezTo>
                    <a:pt x="609" y="193"/>
                    <a:pt x="615" y="191"/>
                    <a:pt x="621" y="187"/>
                  </a:cubicBezTo>
                  <a:cubicBezTo>
                    <a:pt x="722" y="111"/>
                    <a:pt x="722" y="111"/>
                    <a:pt x="722" y="111"/>
                  </a:cubicBezTo>
                  <a:cubicBezTo>
                    <a:pt x="823" y="187"/>
                    <a:pt x="823" y="187"/>
                    <a:pt x="823" y="187"/>
                  </a:cubicBezTo>
                  <a:cubicBezTo>
                    <a:pt x="828" y="191"/>
                    <a:pt x="835" y="193"/>
                    <a:pt x="841" y="193"/>
                  </a:cubicBezTo>
                  <a:cubicBezTo>
                    <a:pt x="847" y="193"/>
                    <a:pt x="854" y="191"/>
                    <a:pt x="859" y="187"/>
                  </a:cubicBezTo>
                  <a:cubicBezTo>
                    <a:pt x="960" y="111"/>
                    <a:pt x="960" y="111"/>
                    <a:pt x="960" y="111"/>
                  </a:cubicBezTo>
                  <a:cubicBezTo>
                    <a:pt x="1061" y="187"/>
                    <a:pt x="1061" y="187"/>
                    <a:pt x="1061" y="187"/>
                  </a:cubicBezTo>
                  <a:cubicBezTo>
                    <a:pt x="1067" y="191"/>
                    <a:pt x="1073" y="193"/>
                    <a:pt x="1080" y="193"/>
                  </a:cubicBezTo>
                  <a:cubicBezTo>
                    <a:pt x="1086" y="193"/>
                    <a:pt x="1092" y="191"/>
                    <a:pt x="1098" y="187"/>
                  </a:cubicBezTo>
                  <a:cubicBezTo>
                    <a:pt x="1199" y="111"/>
                    <a:pt x="1199" y="111"/>
                    <a:pt x="1199" y="111"/>
                  </a:cubicBezTo>
                  <a:cubicBezTo>
                    <a:pt x="1300" y="187"/>
                    <a:pt x="1300" y="187"/>
                    <a:pt x="1300" y="187"/>
                  </a:cubicBezTo>
                  <a:cubicBezTo>
                    <a:pt x="1305" y="191"/>
                    <a:pt x="1312" y="193"/>
                    <a:pt x="1318" y="193"/>
                  </a:cubicBezTo>
                  <a:cubicBezTo>
                    <a:pt x="1324" y="193"/>
                    <a:pt x="1331" y="191"/>
                    <a:pt x="1336" y="187"/>
                  </a:cubicBezTo>
                  <a:cubicBezTo>
                    <a:pt x="1437" y="111"/>
                    <a:pt x="1437" y="111"/>
                    <a:pt x="1437" y="111"/>
                  </a:cubicBezTo>
                  <a:cubicBezTo>
                    <a:pt x="1538" y="187"/>
                    <a:pt x="1538" y="187"/>
                    <a:pt x="1538" y="187"/>
                  </a:cubicBezTo>
                  <a:cubicBezTo>
                    <a:pt x="1544" y="191"/>
                    <a:pt x="1550" y="193"/>
                    <a:pt x="1557" y="193"/>
                  </a:cubicBezTo>
                  <a:cubicBezTo>
                    <a:pt x="1563" y="193"/>
                    <a:pt x="1569" y="191"/>
                    <a:pt x="1575" y="187"/>
                  </a:cubicBezTo>
                  <a:cubicBezTo>
                    <a:pt x="1662" y="122"/>
                    <a:pt x="1662" y="122"/>
                    <a:pt x="1662" y="122"/>
                  </a:cubicBezTo>
                  <a:cubicBezTo>
                    <a:pt x="1669" y="116"/>
                    <a:pt x="1674" y="107"/>
                    <a:pt x="1674" y="98"/>
                  </a:cubicBezTo>
                  <a:cubicBezTo>
                    <a:pt x="1674" y="88"/>
                    <a:pt x="1669" y="79"/>
                    <a:pt x="1662" y="73"/>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2" name="Google Shape;8302;p62"/>
            <p:cNvSpPr/>
            <p:nvPr/>
          </p:nvSpPr>
          <p:spPr>
            <a:xfrm>
              <a:off x="5989653" y="3128304"/>
              <a:ext cx="287" cy="287"/>
            </a:xfrm>
            <a:custGeom>
              <a:rect b="b" l="l" r="r" t="t"/>
              <a:pathLst>
                <a:path extrusionOk="0" h="1" w="1">
                  <a:moveTo>
                    <a:pt x="1" y="0"/>
                  </a:moveTo>
                  <a:lnTo>
                    <a:pt x="1" y="1"/>
                  </a:lnTo>
                  <a:lnTo>
                    <a:pt x="0" y="1"/>
                  </a:lnTo>
                  <a:lnTo>
                    <a:pt x="1" y="0"/>
                  </a:lnTo>
                  <a:close/>
                </a:path>
              </a:pathLst>
            </a:custGeom>
            <a:solidFill>
              <a:srgbClr val="DC4A5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3" name="Google Shape;8303;p62"/>
            <p:cNvSpPr/>
            <p:nvPr/>
          </p:nvSpPr>
          <p:spPr>
            <a:xfrm>
              <a:off x="5978447" y="3115086"/>
              <a:ext cx="14912" cy="22716"/>
            </a:xfrm>
            <a:custGeom>
              <a:rect b="b" l="l" r="r" t="t"/>
              <a:pathLst>
                <a:path extrusionOk="0" h="163" w="107">
                  <a:moveTo>
                    <a:pt x="107" y="0"/>
                  </a:moveTo>
                  <a:cubicBezTo>
                    <a:pt x="98" y="20"/>
                    <a:pt x="91" y="40"/>
                    <a:pt x="88" y="62"/>
                  </a:cubicBezTo>
                  <a:cubicBezTo>
                    <a:pt x="82" y="95"/>
                    <a:pt x="82" y="95"/>
                    <a:pt x="82" y="95"/>
                  </a:cubicBezTo>
                  <a:cubicBezTo>
                    <a:pt x="81" y="96"/>
                    <a:pt x="81" y="96"/>
                    <a:pt x="81" y="96"/>
                  </a:cubicBezTo>
                  <a:cubicBezTo>
                    <a:pt x="82" y="96"/>
                    <a:pt x="82" y="96"/>
                    <a:pt x="82" y="96"/>
                  </a:cubicBezTo>
                  <a:cubicBezTo>
                    <a:pt x="70" y="163"/>
                    <a:pt x="70" y="163"/>
                    <a:pt x="70" y="163"/>
                  </a:cubicBezTo>
                  <a:cubicBezTo>
                    <a:pt x="12" y="120"/>
                    <a:pt x="12" y="120"/>
                    <a:pt x="12" y="120"/>
                  </a:cubicBezTo>
                  <a:cubicBezTo>
                    <a:pt x="4" y="114"/>
                    <a:pt x="0" y="105"/>
                    <a:pt x="0" y="96"/>
                  </a:cubicBezTo>
                  <a:cubicBezTo>
                    <a:pt x="0" y="95"/>
                    <a:pt x="0" y="94"/>
                    <a:pt x="0" y="93"/>
                  </a:cubicBezTo>
                  <a:cubicBezTo>
                    <a:pt x="1" y="88"/>
                    <a:pt x="1" y="88"/>
                    <a:pt x="1" y="88"/>
                  </a:cubicBezTo>
                  <a:cubicBezTo>
                    <a:pt x="2" y="81"/>
                    <a:pt x="6" y="75"/>
                    <a:pt x="12" y="71"/>
                  </a:cubicBezTo>
                  <a:lnTo>
                    <a:pt x="107"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4" name="Google Shape;8304;p62"/>
            <p:cNvSpPr/>
            <p:nvPr/>
          </p:nvSpPr>
          <p:spPr>
            <a:xfrm>
              <a:off x="6004883" y="2960207"/>
              <a:ext cx="189395" cy="42240"/>
            </a:xfrm>
            <a:custGeom>
              <a:rect b="b" l="l" r="r" t="t"/>
              <a:pathLst>
                <a:path extrusionOk="0" h="300" w="1352">
                  <a:moveTo>
                    <a:pt x="174" y="300"/>
                  </a:moveTo>
                  <a:cubicBezTo>
                    <a:pt x="78" y="300"/>
                    <a:pt x="0" y="223"/>
                    <a:pt x="0" y="127"/>
                  </a:cubicBezTo>
                  <a:cubicBezTo>
                    <a:pt x="0" y="57"/>
                    <a:pt x="57" y="0"/>
                    <a:pt x="126" y="0"/>
                  </a:cubicBezTo>
                  <a:cubicBezTo>
                    <a:pt x="1226" y="0"/>
                    <a:pt x="1226" y="0"/>
                    <a:pt x="1226" y="0"/>
                  </a:cubicBezTo>
                  <a:cubicBezTo>
                    <a:pt x="1295" y="0"/>
                    <a:pt x="1352" y="57"/>
                    <a:pt x="1352" y="127"/>
                  </a:cubicBezTo>
                  <a:cubicBezTo>
                    <a:pt x="1352" y="223"/>
                    <a:pt x="1274" y="300"/>
                    <a:pt x="1178" y="300"/>
                  </a:cubicBezTo>
                  <a:lnTo>
                    <a:pt x="174" y="300"/>
                  </a:ln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5" name="Google Shape;8305;p62"/>
            <p:cNvSpPr/>
            <p:nvPr/>
          </p:nvSpPr>
          <p:spPr>
            <a:xfrm>
              <a:off x="6026722" y="2874003"/>
              <a:ext cx="145969" cy="179866"/>
            </a:xfrm>
            <a:custGeom>
              <a:rect b="b" l="l" r="r" t="t"/>
              <a:pathLst>
                <a:path extrusionOk="0" h="1284" w="1042">
                  <a:moveTo>
                    <a:pt x="0" y="596"/>
                  </a:moveTo>
                  <a:cubicBezTo>
                    <a:pt x="0" y="440"/>
                    <a:pt x="33" y="306"/>
                    <a:pt x="94" y="202"/>
                  </a:cubicBezTo>
                  <a:cubicBezTo>
                    <a:pt x="182" y="54"/>
                    <a:pt x="521" y="0"/>
                    <a:pt x="521" y="0"/>
                  </a:cubicBezTo>
                  <a:cubicBezTo>
                    <a:pt x="521" y="0"/>
                    <a:pt x="859" y="53"/>
                    <a:pt x="946" y="200"/>
                  </a:cubicBezTo>
                  <a:cubicBezTo>
                    <a:pt x="1009" y="304"/>
                    <a:pt x="1042" y="439"/>
                    <a:pt x="1042" y="596"/>
                  </a:cubicBezTo>
                  <a:cubicBezTo>
                    <a:pt x="1042" y="816"/>
                    <a:pt x="1037" y="909"/>
                    <a:pt x="947" y="1033"/>
                  </a:cubicBezTo>
                  <a:cubicBezTo>
                    <a:pt x="917" y="1075"/>
                    <a:pt x="886" y="1113"/>
                    <a:pt x="853" y="1147"/>
                  </a:cubicBezTo>
                  <a:cubicBezTo>
                    <a:pt x="521" y="1284"/>
                    <a:pt x="521" y="1284"/>
                    <a:pt x="521" y="1284"/>
                  </a:cubicBezTo>
                  <a:cubicBezTo>
                    <a:pt x="189" y="1147"/>
                    <a:pt x="189" y="1147"/>
                    <a:pt x="189" y="1147"/>
                  </a:cubicBezTo>
                  <a:cubicBezTo>
                    <a:pt x="156" y="1113"/>
                    <a:pt x="125" y="1075"/>
                    <a:pt x="95" y="1033"/>
                  </a:cubicBezTo>
                  <a:cubicBezTo>
                    <a:pt x="5" y="909"/>
                    <a:pt x="0" y="816"/>
                    <a:pt x="0" y="596"/>
                  </a:cubicBezTo>
                  <a:close/>
                </a:path>
              </a:pathLst>
            </a:custGeom>
            <a:solidFill>
              <a:srgbClr val="F2D1A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6" name="Google Shape;8306;p62"/>
            <p:cNvSpPr/>
            <p:nvPr/>
          </p:nvSpPr>
          <p:spPr>
            <a:xfrm>
              <a:off x="6036779" y="2869405"/>
              <a:ext cx="126217" cy="39283"/>
            </a:xfrm>
            <a:custGeom>
              <a:rect b="b" l="l" r="r" t="t"/>
              <a:pathLst>
                <a:path extrusionOk="0" h="279" w="901">
                  <a:moveTo>
                    <a:pt x="901" y="279"/>
                  </a:moveTo>
                  <a:cubicBezTo>
                    <a:pt x="801" y="153"/>
                    <a:pt x="647" y="81"/>
                    <a:pt x="450" y="81"/>
                  </a:cubicBezTo>
                  <a:cubicBezTo>
                    <a:pt x="253" y="81"/>
                    <a:pt x="99" y="153"/>
                    <a:pt x="0" y="279"/>
                  </a:cubicBezTo>
                  <a:cubicBezTo>
                    <a:pt x="83" y="103"/>
                    <a:pt x="238" y="0"/>
                    <a:pt x="450" y="0"/>
                  </a:cubicBezTo>
                  <a:cubicBezTo>
                    <a:pt x="662" y="0"/>
                    <a:pt x="817" y="103"/>
                    <a:pt x="901" y="279"/>
                  </a:cubicBez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7" name="Google Shape;8307;p62"/>
            <p:cNvSpPr/>
            <p:nvPr/>
          </p:nvSpPr>
          <p:spPr>
            <a:xfrm>
              <a:off x="6109766" y="2935495"/>
              <a:ext cx="35341" cy="13239"/>
            </a:xfrm>
            <a:custGeom>
              <a:rect b="b" l="l" r="r" t="t"/>
              <a:pathLst>
                <a:path extrusionOk="0" h="95" w="251">
                  <a:moveTo>
                    <a:pt x="216" y="90"/>
                  </a:moveTo>
                  <a:cubicBezTo>
                    <a:pt x="211" y="90"/>
                    <a:pt x="207" y="89"/>
                    <a:pt x="202" y="87"/>
                  </a:cubicBezTo>
                  <a:cubicBezTo>
                    <a:pt x="157" y="63"/>
                    <a:pt x="94" y="63"/>
                    <a:pt x="49" y="87"/>
                  </a:cubicBezTo>
                  <a:cubicBezTo>
                    <a:pt x="34" y="95"/>
                    <a:pt x="16" y="89"/>
                    <a:pt x="8" y="74"/>
                  </a:cubicBezTo>
                  <a:cubicBezTo>
                    <a:pt x="0" y="59"/>
                    <a:pt x="6" y="41"/>
                    <a:pt x="21" y="33"/>
                  </a:cubicBezTo>
                  <a:cubicBezTo>
                    <a:pt x="84" y="0"/>
                    <a:pt x="168" y="0"/>
                    <a:pt x="230" y="33"/>
                  </a:cubicBezTo>
                  <a:cubicBezTo>
                    <a:pt x="245" y="41"/>
                    <a:pt x="251" y="59"/>
                    <a:pt x="243" y="74"/>
                  </a:cubicBezTo>
                  <a:cubicBezTo>
                    <a:pt x="238" y="85"/>
                    <a:pt x="227" y="90"/>
                    <a:pt x="216" y="90"/>
                  </a:cubicBez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8" name="Google Shape;8308;p62"/>
            <p:cNvSpPr/>
            <p:nvPr/>
          </p:nvSpPr>
          <p:spPr>
            <a:xfrm>
              <a:off x="6054882" y="2935495"/>
              <a:ext cx="35021" cy="13239"/>
            </a:xfrm>
            <a:custGeom>
              <a:rect b="b" l="l" r="r" t="t"/>
              <a:pathLst>
                <a:path extrusionOk="0" h="95" w="250">
                  <a:moveTo>
                    <a:pt x="215" y="90"/>
                  </a:moveTo>
                  <a:cubicBezTo>
                    <a:pt x="211" y="90"/>
                    <a:pt x="206" y="89"/>
                    <a:pt x="201" y="87"/>
                  </a:cubicBezTo>
                  <a:cubicBezTo>
                    <a:pt x="156" y="63"/>
                    <a:pt x="94" y="63"/>
                    <a:pt x="49" y="87"/>
                  </a:cubicBezTo>
                  <a:cubicBezTo>
                    <a:pt x="34" y="95"/>
                    <a:pt x="15" y="89"/>
                    <a:pt x="7" y="74"/>
                  </a:cubicBezTo>
                  <a:cubicBezTo>
                    <a:pt x="0" y="59"/>
                    <a:pt x="5" y="41"/>
                    <a:pt x="20" y="33"/>
                  </a:cubicBezTo>
                  <a:cubicBezTo>
                    <a:pt x="83" y="0"/>
                    <a:pt x="167" y="0"/>
                    <a:pt x="230" y="33"/>
                  </a:cubicBezTo>
                  <a:cubicBezTo>
                    <a:pt x="245" y="41"/>
                    <a:pt x="250" y="59"/>
                    <a:pt x="242" y="74"/>
                  </a:cubicBezTo>
                  <a:cubicBezTo>
                    <a:pt x="237" y="85"/>
                    <a:pt x="226" y="90"/>
                    <a:pt x="215" y="90"/>
                  </a:cubicBez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9" name="Google Shape;8309;p62"/>
            <p:cNvSpPr/>
            <p:nvPr/>
          </p:nvSpPr>
          <p:spPr>
            <a:xfrm>
              <a:off x="6086778" y="2987217"/>
              <a:ext cx="26756" cy="10896"/>
            </a:xfrm>
            <a:custGeom>
              <a:rect b="b" l="l" r="r" t="t"/>
              <a:pathLst>
                <a:path extrusionOk="0" h="79" w="191">
                  <a:moveTo>
                    <a:pt x="95" y="79"/>
                  </a:moveTo>
                  <a:cubicBezTo>
                    <a:pt x="70" y="79"/>
                    <a:pt x="44" y="73"/>
                    <a:pt x="21" y="62"/>
                  </a:cubicBezTo>
                  <a:cubicBezTo>
                    <a:pt x="6" y="54"/>
                    <a:pt x="0" y="36"/>
                    <a:pt x="7" y="21"/>
                  </a:cubicBezTo>
                  <a:cubicBezTo>
                    <a:pt x="15" y="6"/>
                    <a:pt x="33" y="0"/>
                    <a:pt x="48" y="7"/>
                  </a:cubicBezTo>
                  <a:cubicBezTo>
                    <a:pt x="78" y="22"/>
                    <a:pt x="113" y="22"/>
                    <a:pt x="142" y="7"/>
                  </a:cubicBezTo>
                  <a:cubicBezTo>
                    <a:pt x="157" y="0"/>
                    <a:pt x="176" y="6"/>
                    <a:pt x="183" y="21"/>
                  </a:cubicBezTo>
                  <a:cubicBezTo>
                    <a:pt x="191" y="36"/>
                    <a:pt x="185" y="54"/>
                    <a:pt x="170" y="62"/>
                  </a:cubicBezTo>
                  <a:cubicBezTo>
                    <a:pt x="146" y="73"/>
                    <a:pt x="121" y="79"/>
                    <a:pt x="95" y="79"/>
                  </a:cubicBez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0" name="Google Shape;8310;p62"/>
            <p:cNvSpPr/>
            <p:nvPr/>
          </p:nvSpPr>
          <p:spPr>
            <a:xfrm>
              <a:off x="6151432" y="2924001"/>
              <a:ext cx="27034" cy="33965"/>
            </a:xfrm>
            <a:custGeom>
              <a:rect b="b" l="l" r="r" t="t"/>
              <a:pathLst>
                <a:path extrusionOk="0" h="240" w="192">
                  <a:moveTo>
                    <a:pt x="192" y="210"/>
                  </a:moveTo>
                  <a:cubicBezTo>
                    <a:pt x="175" y="217"/>
                    <a:pt x="175" y="217"/>
                    <a:pt x="175" y="217"/>
                  </a:cubicBezTo>
                  <a:cubicBezTo>
                    <a:pt x="175" y="240"/>
                    <a:pt x="174" y="238"/>
                    <a:pt x="152" y="238"/>
                  </a:cubicBezTo>
                  <a:cubicBezTo>
                    <a:pt x="124" y="238"/>
                    <a:pt x="124" y="238"/>
                    <a:pt x="124" y="238"/>
                  </a:cubicBezTo>
                  <a:cubicBezTo>
                    <a:pt x="91" y="238"/>
                    <a:pt x="73" y="218"/>
                    <a:pt x="61" y="187"/>
                  </a:cubicBezTo>
                  <a:cubicBezTo>
                    <a:pt x="18" y="65"/>
                    <a:pt x="18" y="65"/>
                    <a:pt x="18" y="65"/>
                  </a:cubicBezTo>
                  <a:cubicBezTo>
                    <a:pt x="8" y="39"/>
                    <a:pt x="0" y="0"/>
                    <a:pt x="29" y="0"/>
                  </a:cubicBezTo>
                  <a:cubicBezTo>
                    <a:pt x="131" y="0"/>
                    <a:pt x="131" y="0"/>
                    <a:pt x="131" y="0"/>
                  </a:cubicBezTo>
                  <a:cubicBezTo>
                    <a:pt x="150" y="0"/>
                    <a:pt x="166" y="13"/>
                    <a:pt x="171" y="31"/>
                  </a:cubicBezTo>
                  <a:cubicBezTo>
                    <a:pt x="185" y="88"/>
                    <a:pt x="192" y="136"/>
                    <a:pt x="192" y="210"/>
                  </a:cubicBez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1" name="Google Shape;8311;p62"/>
            <p:cNvSpPr/>
            <p:nvPr/>
          </p:nvSpPr>
          <p:spPr>
            <a:xfrm>
              <a:off x="6148846" y="2924001"/>
              <a:ext cx="29558" cy="36141"/>
            </a:xfrm>
            <a:custGeom>
              <a:rect b="b" l="l" r="r" t="t"/>
              <a:pathLst>
                <a:path extrusionOk="0" h="258" w="211">
                  <a:moveTo>
                    <a:pt x="211" y="210"/>
                  </a:moveTo>
                  <a:cubicBezTo>
                    <a:pt x="211" y="218"/>
                    <a:pt x="211" y="218"/>
                    <a:pt x="211" y="218"/>
                  </a:cubicBezTo>
                  <a:cubicBezTo>
                    <a:pt x="211" y="240"/>
                    <a:pt x="193" y="258"/>
                    <a:pt x="171" y="258"/>
                  </a:cubicBezTo>
                  <a:cubicBezTo>
                    <a:pt x="143" y="258"/>
                    <a:pt x="143" y="258"/>
                    <a:pt x="143" y="258"/>
                  </a:cubicBezTo>
                  <a:cubicBezTo>
                    <a:pt x="110" y="258"/>
                    <a:pt x="79" y="238"/>
                    <a:pt x="67" y="206"/>
                  </a:cubicBezTo>
                  <a:cubicBezTo>
                    <a:pt x="10" y="55"/>
                    <a:pt x="10" y="55"/>
                    <a:pt x="10" y="55"/>
                  </a:cubicBezTo>
                  <a:cubicBezTo>
                    <a:pt x="0" y="29"/>
                    <a:pt x="19" y="0"/>
                    <a:pt x="48" y="0"/>
                  </a:cubicBezTo>
                  <a:cubicBezTo>
                    <a:pt x="50" y="0"/>
                    <a:pt x="50" y="0"/>
                    <a:pt x="50" y="0"/>
                  </a:cubicBezTo>
                  <a:cubicBezTo>
                    <a:pt x="121" y="186"/>
                    <a:pt x="121" y="186"/>
                    <a:pt x="121" y="186"/>
                  </a:cubicBezTo>
                  <a:cubicBezTo>
                    <a:pt x="124" y="195"/>
                    <a:pt x="133" y="202"/>
                    <a:pt x="143" y="202"/>
                  </a:cubicBezTo>
                  <a:cubicBezTo>
                    <a:pt x="211" y="202"/>
                    <a:pt x="211" y="202"/>
                    <a:pt x="211" y="202"/>
                  </a:cubicBezTo>
                  <a:cubicBezTo>
                    <a:pt x="211" y="204"/>
                    <a:pt x="211" y="207"/>
                    <a:pt x="211" y="210"/>
                  </a:cubicBezTo>
                  <a:close/>
                </a:path>
              </a:pathLst>
            </a:custGeom>
            <a:solidFill>
              <a:srgbClr val="7B544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2" name="Google Shape;8312;p62"/>
            <p:cNvSpPr/>
            <p:nvPr/>
          </p:nvSpPr>
          <p:spPr>
            <a:xfrm>
              <a:off x="6022986" y="2924001"/>
              <a:ext cx="27594" cy="35021"/>
            </a:xfrm>
            <a:custGeom>
              <a:rect b="b" l="l" r="r" t="t"/>
              <a:pathLst>
                <a:path extrusionOk="0" h="250" w="198">
                  <a:moveTo>
                    <a:pt x="1" y="194"/>
                  </a:moveTo>
                  <a:cubicBezTo>
                    <a:pt x="1" y="202"/>
                    <a:pt x="1" y="202"/>
                    <a:pt x="1" y="202"/>
                  </a:cubicBezTo>
                  <a:cubicBezTo>
                    <a:pt x="1" y="225"/>
                    <a:pt x="2" y="250"/>
                    <a:pt x="24" y="250"/>
                  </a:cubicBezTo>
                  <a:cubicBezTo>
                    <a:pt x="52" y="250"/>
                    <a:pt x="52" y="250"/>
                    <a:pt x="52" y="250"/>
                  </a:cubicBezTo>
                  <a:cubicBezTo>
                    <a:pt x="85" y="250"/>
                    <a:pt x="119" y="238"/>
                    <a:pt x="131" y="206"/>
                  </a:cubicBezTo>
                  <a:cubicBezTo>
                    <a:pt x="188" y="55"/>
                    <a:pt x="188" y="55"/>
                    <a:pt x="188" y="55"/>
                  </a:cubicBezTo>
                  <a:cubicBezTo>
                    <a:pt x="198" y="29"/>
                    <a:pt x="179" y="0"/>
                    <a:pt x="150" y="0"/>
                  </a:cubicBezTo>
                  <a:cubicBezTo>
                    <a:pt x="71" y="0"/>
                    <a:pt x="71" y="0"/>
                    <a:pt x="71" y="0"/>
                  </a:cubicBezTo>
                  <a:cubicBezTo>
                    <a:pt x="47" y="22"/>
                    <a:pt x="47" y="22"/>
                    <a:pt x="47" y="22"/>
                  </a:cubicBezTo>
                  <a:cubicBezTo>
                    <a:pt x="28" y="22"/>
                    <a:pt x="18" y="34"/>
                    <a:pt x="14" y="52"/>
                  </a:cubicBezTo>
                  <a:cubicBezTo>
                    <a:pt x="0" y="109"/>
                    <a:pt x="1" y="121"/>
                    <a:pt x="1" y="194"/>
                  </a:cubicBez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3" name="Google Shape;8313;p62"/>
            <p:cNvSpPr/>
            <p:nvPr/>
          </p:nvSpPr>
          <p:spPr>
            <a:xfrm>
              <a:off x="6020975" y="2924001"/>
              <a:ext cx="20416" cy="36141"/>
            </a:xfrm>
            <a:custGeom>
              <a:rect b="b" l="l" r="r" t="t"/>
              <a:pathLst>
                <a:path extrusionOk="0" h="258" w="145">
                  <a:moveTo>
                    <a:pt x="145" y="202"/>
                  </a:moveTo>
                  <a:cubicBezTo>
                    <a:pt x="144" y="206"/>
                    <a:pt x="144" y="206"/>
                    <a:pt x="144" y="206"/>
                  </a:cubicBezTo>
                  <a:cubicBezTo>
                    <a:pt x="132" y="238"/>
                    <a:pt x="101" y="258"/>
                    <a:pt x="68" y="258"/>
                  </a:cubicBezTo>
                  <a:cubicBezTo>
                    <a:pt x="40" y="258"/>
                    <a:pt x="40" y="258"/>
                    <a:pt x="40" y="258"/>
                  </a:cubicBezTo>
                  <a:cubicBezTo>
                    <a:pt x="18" y="258"/>
                    <a:pt x="0" y="240"/>
                    <a:pt x="0" y="218"/>
                  </a:cubicBezTo>
                  <a:cubicBezTo>
                    <a:pt x="0" y="210"/>
                    <a:pt x="0" y="210"/>
                    <a:pt x="0" y="210"/>
                  </a:cubicBezTo>
                  <a:cubicBezTo>
                    <a:pt x="0" y="136"/>
                    <a:pt x="7" y="88"/>
                    <a:pt x="21" y="31"/>
                  </a:cubicBezTo>
                  <a:cubicBezTo>
                    <a:pt x="26" y="13"/>
                    <a:pt x="42" y="0"/>
                    <a:pt x="61" y="0"/>
                  </a:cubicBezTo>
                  <a:cubicBezTo>
                    <a:pt x="84" y="0"/>
                    <a:pt x="84" y="0"/>
                    <a:pt x="84" y="0"/>
                  </a:cubicBezTo>
                  <a:cubicBezTo>
                    <a:pt x="74" y="46"/>
                    <a:pt x="61" y="125"/>
                    <a:pt x="58" y="180"/>
                  </a:cubicBezTo>
                  <a:cubicBezTo>
                    <a:pt x="57" y="192"/>
                    <a:pt x="66" y="202"/>
                    <a:pt x="78" y="202"/>
                  </a:cubicBezTo>
                  <a:lnTo>
                    <a:pt x="145" y="202"/>
                  </a:lnTo>
                  <a:close/>
                </a:path>
              </a:pathLst>
            </a:custGeom>
            <a:solidFill>
              <a:srgbClr val="7B544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4" name="Google Shape;8314;p62"/>
            <p:cNvSpPr/>
            <p:nvPr/>
          </p:nvSpPr>
          <p:spPr>
            <a:xfrm>
              <a:off x="6070112" y="3005895"/>
              <a:ext cx="60237" cy="16915"/>
            </a:xfrm>
            <a:custGeom>
              <a:rect b="b" l="l" r="r" t="t"/>
              <a:pathLst>
                <a:path extrusionOk="0" h="122" w="430">
                  <a:moveTo>
                    <a:pt x="418" y="104"/>
                  </a:moveTo>
                  <a:cubicBezTo>
                    <a:pt x="417" y="99"/>
                    <a:pt x="430" y="89"/>
                    <a:pt x="428" y="84"/>
                  </a:cubicBezTo>
                  <a:cubicBezTo>
                    <a:pt x="407" y="41"/>
                    <a:pt x="363" y="6"/>
                    <a:pt x="321" y="3"/>
                  </a:cubicBezTo>
                  <a:cubicBezTo>
                    <a:pt x="284" y="0"/>
                    <a:pt x="252" y="10"/>
                    <a:pt x="230" y="23"/>
                  </a:cubicBezTo>
                  <a:cubicBezTo>
                    <a:pt x="218" y="29"/>
                    <a:pt x="204" y="29"/>
                    <a:pt x="192" y="23"/>
                  </a:cubicBezTo>
                  <a:cubicBezTo>
                    <a:pt x="176" y="14"/>
                    <a:pt x="156" y="6"/>
                    <a:pt x="133" y="3"/>
                  </a:cubicBezTo>
                  <a:cubicBezTo>
                    <a:pt x="123" y="2"/>
                    <a:pt x="116" y="11"/>
                    <a:pt x="105" y="12"/>
                  </a:cubicBezTo>
                  <a:cubicBezTo>
                    <a:pt x="57" y="16"/>
                    <a:pt x="9" y="39"/>
                    <a:pt x="0" y="93"/>
                  </a:cubicBezTo>
                  <a:cubicBezTo>
                    <a:pt x="0" y="109"/>
                    <a:pt x="12" y="122"/>
                    <a:pt x="29" y="122"/>
                  </a:cubicBezTo>
                  <a:cubicBezTo>
                    <a:pt x="380" y="122"/>
                    <a:pt x="380" y="122"/>
                    <a:pt x="380" y="122"/>
                  </a:cubicBezTo>
                  <a:cubicBezTo>
                    <a:pt x="400" y="122"/>
                    <a:pt x="425" y="122"/>
                    <a:pt x="418" y="104"/>
                  </a:cubicBezTo>
                  <a:close/>
                </a:path>
              </a:pathLst>
            </a:custGeom>
            <a:solidFill>
              <a:srgbClr val="865C4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5" name="Google Shape;8315;p62"/>
            <p:cNvSpPr/>
            <p:nvPr/>
          </p:nvSpPr>
          <p:spPr>
            <a:xfrm>
              <a:off x="6068387" y="3006182"/>
              <a:ext cx="63459" cy="19008"/>
            </a:xfrm>
            <a:custGeom>
              <a:rect b="b" l="l" r="r" t="t"/>
              <a:pathLst>
                <a:path extrusionOk="0" h="135" w="453">
                  <a:moveTo>
                    <a:pt x="447" y="96"/>
                  </a:moveTo>
                  <a:cubicBezTo>
                    <a:pt x="445" y="91"/>
                    <a:pt x="443" y="87"/>
                    <a:pt x="441" y="82"/>
                  </a:cubicBezTo>
                  <a:cubicBezTo>
                    <a:pt x="81" y="82"/>
                    <a:pt x="81" y="82"/>
                    <a:pt x="81" y="82"/>
                  </a:cubicBezTo>
                  <a:cubicBezTo>
                    <a:pt x="71" y="82"/>
                    <a:pt x="65" y="71"/>
                    <a:pt x="71" y="63"/>
                  </a:cubicBezTo>
                  <a:cubicBezTo>
                    <a:pt x="91" y="33"/>
                    <a:pt x="123" y="10"/>
                    <a:pt x="155" y="3"/>
                  </a:cubicBezTo>
                  <a:cubicBezTo>
                    <a:pt x="142" y="1"/>
                    <a:pt x="129" y="0"/>
                    <a:pt x="114" y="1"/>
                  </a:cubicBezTo>
                  <a:cubicBezTo>
                    <a:pt x="72" y="4"/>
                    <a:pt x="28" y="39"/>
                    <a:pt x="7" y="82"/>
                  </a:cubicBezTo>
                  <a:cubicBezTo>
                    <a:pt x="7" y="82"/>
                    <a:pt x="7" y="82"/>
                    <a:pt x="7" y="82"/>
                  </a:cubicBezTo>
                  <a:cubicBezTo>
                    <a:pt x="4" y="89"/>
                    <a:pt x="0" y="97"/>
                    <a:pt x="0" y="106"/>
                  </a:cubicBezTo>
                  <a:cubicBezTo>
                    <a:pt x="0" y="121"/>
                    <a:pt x="12" y="135"/>
                    <a:pt x="29" y="135"/>
                  </a:cubicBezTo>
                  <a:cubicBezTo>
                    <a:pt x="82" y="135"/>
                    <a:pt x="82" y="135"/>
                    <a:pt x="82" y="135"/>
                  </a:cubicBezTo>
                  <a:cubicBezTo>
                    <a:pt x="419" y="135"/>
                    <a:pt x="419" y="135"/>
                    <a:pt x="419" y="135"/>
                  </a:cubicBezTo>
                  <a:cubicBezTo>
                    <a:pt x="439" y="135"/>
                    <a:pt x="453" y="115"/>
                    <a:pt x="447" y="96"/>
                  </a:cubicBezTo>
                  <a:close/>
                </a:path>
              </a:pathLst>
            </a:custGeom>
            <a:solidFill>
              <a:srgbClr val="7B544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6" name="Google Shape;8316;p62"/>
            <p:cNvSpPr/>
            <p:nvPr/>
          </p:nvSpPr>
          <p:spPr>
            <a:xfrm>
              <a:off x="6053445" y="3034917"/>
              <a:ext cx="92876" cy="24766"/>
            </a:xfrm>
            <a:custGeom>
              <a:rect b="b" l="l" r="r" t="t"/>
              <a:pathLst>
                <a:path extrusionOk="0" h="175" w="663">
                  <a:moveTo>
                    <a:pt x="663" y="0"/>
                  </a:moveTo>
                  <a:cubicBezTo>
                    <a:pt x="559" y="108"/>
                    <a:pt x="443" y="175"/>
                    <a:pt x="331" y="175"/>
                  </a:cubicBezTo>
                  <a:cubicBezTo>
                    <a:pt x="219" y="175"/>
                    <a:pt x="103" y="108"/>
                    <a:pt x="0" y="0"/>
                  </a:cubicBezTo>
                  <a:cubicBezTo>
                    <a:pt x="4" y="0"/>
                    <a:pt x="9" y="0"/>
                    <a:pt x="13" y="0"/>
                  </a:cubicBezTo>
                  <a:cubicBezTo>
                    <a:pt x="29" y="0"/>
                    <a:pt x="46" y="2"/>
                    <a:pt x="61" y="7"/>
                  </a:cubicBezTo>
                  <a:cubicBezTo>
                    <a:pt x="150" y="33"/>
                    <a:pt x="241" y="47"/>
                    <a:pt x="333" y="47"/>
                  </a:cubicBezTo>
                  <a:cubicBezTo>
                    <a:pt x="425" y="47"/>
                    <a:pt x="516" y="33"/>
                    <a:pt x="605" y="7"/>
                  </a:cubicBezTo>
                  <a:cubicBezTo>
                    <a:pt x="620" y="2"/>
                    <a:pt x="637" y="0"/>
                    <a:pt x="653" y="0"/>
                  </a:cubicBezTo>
                  <a:cubicBezTo>
                    <a:pt x="656" y="0"/>
                    <a:pt x="660" y="0"/>
                    <a:pt x="663" y="0"/>
                  </a:cubicBezTo>
                  <a:close/>
                </a:path>
              </a:pathLst>
            </a:custGeom>
            <a:solidFill>
              <a:srgbClr val="F2BB8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7" name="Google Shape;8317;p62"/>
            <p:cNvSpPr/>
            <p:nvPr/>
          </p:nvSpPr>
          <p:spPr>
            <a:xfrm>
              <a:off x="6123269" y="2954749"/>
              <a:ext cx="8631" cy="15350"/>
            </a:xfrm>
            <a:custGeom>
              <a:rect b="b" l="l" r="r" t="t"/>
              <a:pathLst>
                <a:path extrusionOk="0" h="139" w="61">
                  <a:moveTo>
                    <a:pt x="31" y="139"/>
                  </a:moveTo>
                  <a:cubicBezTo>
                    <a:pt x="14" y="139"/>
                    <a:pt x="0" y="125"/>
                    <a:pt x="0" y="108"/>
                  </a:cubicBezTo>
                  <a:cubicBezTo>
                    <a:pt x="0" y="31"/>
                    <a:pt x="0" y="31"/>
                    <a:pt x="0" y="31"/>
                  </a:cubicBezTo>
                  <a:cubicBezTo>
                    <a:pt x="0" y="14"/>
                    <a:pt x="14" y="0"/>
                    <a:pt x="31" y="0"/>
                  </a:cubicBezTo>
                  <a:cubicBezTo>
                    <a:pt x="48" y="0"/>
                    <a:pt x="61" y="14"/>
                    <a:pt x="61" y="31"/>
                  </a:cubicBezTo>
                  <a:cubicBezTo>
                    <a:pt x="61" y="108"/>
                    <a:pt x="61" y="108"/>
                    <a:pt x="61" y="108"/>
                  </a:cubicBezTo>
                  <a:cubicBezTo>
                    <a:pt x="61" y="125"/>
                    <a:pt x="48" y="139"/>
                    <a:pt x="31" y="13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8" name="Google Shape;8318;p62"/>
            <p:cNvSpPr/>
            <p:nvPr/>
          </p:nvSpPr>
          <p:spPr>
            <a:xfrm>
              <a:off x="6067825" y="2954749"/>
              <a:ext cx="8631" cy="15350"/>
            </a:xfrm>
            <a:custGeom>
              <a:rect b="b" l="l" r="r" t="t"/>
              <a:pathLst>
                <a:path extrusionOk="0" h="139" w="61">
                  <a:moveTo>
                    <a:pt x="30" y="139"/>
                  </a:moveTo>
                  <a:cubicBezTo>
                    <a:pt x="14" y="139"/>
                    <a:pt x="0" y="125"/>
                    <a:pt x="0" y="108"/>
                  </a:cubicBezTo>
                  <a:cubicBezTo>
                    <a:pt x="0" y="31"/>
                    <a:pt x="0" y="31"/>
                    <a:pt x="0" y="31"/>
                  </a:cubicBezTo>
                  <a:cubicBezTo>
                    <a:pt x="0" y="14"/>
                    <a:pt x="14" y="0"/>
                    <a:pt x="30" y="0"/>
                  </a:cubicBezTo>
                  <a:cubicBezTo>
                    <a:pt x="47" y="0"/>
                    <a:pt x="61" y="14"/>
                    <a:pt x="61" y="31"/>
                  </a:cubicBezTo>
                  <a:cubicBezTo>
                    <a:pt x="61" y="108"/>
                    <a:pt x="61" y="108"/>
                    <a:pt x="61" y="108"/>
                  </a:cubicBezTo>
                  <a:cubicBezTo>
                    <a:pt x="61" y="125"/>
                    <a:pt x="47" y="139"/>
                    <a:pt x="30" y="13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9" name="Google Shape;8319;p62"/>
            <p:cNvSpPr/>
            <p:nvPr/>
          </p:nvSpPr>
          <p:spPr>
            <a:xfrm>
              <a:off x="5979021" y="3111351"/>
              <a:ext cx="241787" cy="33933"/>
            </a:xfrm>
            <a:custGeom>
              <a:rect b="b" l="l" r="r" t="t"/>
              <a:pathLst>
                <a:path extrusionOk="0" h="241" w="1726">
                  <a:moveTo>
                    <a:pt x="1714" y="97"/>
                  </a:moveTo>
                  <a:cubicBezTo>
                    <a:pt x="1595" y="8"/>
                    <a:pt x="1595" y="8"/>
                    <a:pt x="1595" y="8"/>
                  </a:cubicBezTo>
                  <a:cubicBezTo>
                    <a:pt x="1584" y="0"/>
                    <a:pt x="1569" y="0"/>
                    <a:pt x="1558" y="8"/>
                  </a:cubicBezTo>
                  <a:cubicBezTo>
                    <a:pt x="1465" y="78"/>
                    <a:pt x="1465" y="78"/>
                    <a:pt x="1465" y="78"/>
                  </a:cubicBezTo>
                  <a:cubicBezTo>
                    <a:pt x="1460" y="81"/>
                    <a:pt x="1454" y="81"/>
                    <a:pt x="1450" y="78"/>
                  </a:cubicBezTo>
                  <a:cubicBezTo>
                    <a:pt x="1356" y="8"/>
                    <a:pt x="1356" y="8"/>
                    <a:pt x="1356" y="8"/>
                  </a:cubicBezTo>
                  <a:cubicBezTo>
                    <a:pt x="1345" y="0"/>
                    <a:pt x="1331" y="0"/>
                    <a:pt x="1320" y="8"/>
                  </a:cubicBezTo>
                  <a:cubicBezTo>
                    <a:pt x="1226" y="78"/>
                    <a:pt x="1226" y="78"/>
                    <a:pt x="1226" y="78"/>
                  </a:cubicBezTo>
                  <a:cubicBezTo>
                    <a:pt x="1222" y="81"/>
                    <a:pt x="1216" y="81"/>
                    <a:pt x="1211" y="78"/>
                  </a:cubicBezTo>
                  <a:cubicBezTo>
                    <a:pt x="1118" y="8"/>
                    <a:pt x="1118" y="8"/>
                    <a:pt x="1118" y="8"/>
                  </a:cubicBezTo>
                  <a:cubicBezTo>
                    <a:pt x="1107" y="0"/>
                    <a:pt x="1092" y="0"/>
                    <a:pt x="1081" y="8"/>
                  </a:cubicBezTo>
                  <a:cubicBezTo>
                    <a:pt x="988" y="78"/>
                    <a:pt x="988" y="78"/>
                    <a:pt x="988" y="78"/>
                  </a:cubicBezTo>
                  <a:cubicBezTo>
                    <a:pt x="983" y="81"/>
                    <a:pt x="977" y="81"/>
                    <a:pt x="973" y="78"/>
                  </a:cubicBezTo>
                  <a:cubicBezTo>
                    <a:pt x="879" y="8"/>
                    <a:pt x="879" y="8"/>
                    <a:pt x="879" y="8"/>
                  </a:cubicBezTo>
                  <a:cubicBezTo>
                    <a:pt x="868" y="0"/>
                    <a:pt x="854" y="0"/>
                    <a:pt x="843" y="8"/>
                  </a:cubicBezTo>
                  <a:cubicBezTo>
                    <a:pt x="749" y="78"/>
                    <a:pt x="749" y="78"/>
                    <a:pt x="749" y="78"/>
                  </a:cubicBezTo>
                  <a:cubicBezTo>
                    <a:pt x="745" y="81"/>
                    <a:pt x="739" y="81"/>
                    <a:pt x="734" y="78"/>
                  </a:cubicBezTo>
                  <a:cubicBezTo>
                    <a:pt x="641" y="8"/>
                    <a:pt x="641" y="8"/>
                    <a:pt x="641" y="8"/>
                  </a:cubicBezTo>
                  <a:cubicBezTo>
                    <a:pt x="630" y="0"/>
                    <a:pt x="615" y="0"/>
                    <a:pt x="604" y="8"/>
                  </a:cubicBezTo>
                  <a:cubicBezTo>
                    <a:pt x="511" y="78"/>
                    <a:pt x="511" y="78"/>
                    <a:pt x="511" y="78"/>
                  </a:cubicBezTo>
                  <a:cubicBezTo>
                    <a:pt x="506" y="81"/>
                    <a:pt x="500" y="81"/>
                    <a:pt x="496" y="78"/>
                  </a:cubicBezTo>
                  <a:cubicBezTo>
                    <a:pt x="402" y="8"/>
                    <a:pt x="402" y="8"/>
                    <a:pt x="402" y="8"/>
                  </a:cubicBezTo>
                  <a:cubicBezTo>
                    <a:pt x="391" y="0"/>
                    <a:pt x="377" y="0"/>
                    <a:pt x="366" y="8"/>
                  </a:cubicBezTo>
                  <a:cubicBezTo>
                    <a:pt x="272" y="78"/>
                    <a:pt x="272" y="78"/>
                    <a:pt x="272" y="78"/>
                  </a:cubicBezTo>
                  <a:cubicBezTo>
                    <a:pt x="268" y="81"/>
                    <a:pt x="262" y="81"/>
                    <a:pt x="257" y="78"/>
                  </a:cubicBezTo>
                  <a:cubicBezTo>
                    <a:pt x="164" y="8"/>
                    <a:pt x="164" y="8"/>
                    <a:pt x="164" y="8"/>
                  </a:cubicBezTo>
                  <a:cubicBezTo>
                    <a:pt x="153" y="0"/>
                    <a:pt x="138" y="0"/>
                    <a:pt x="127" y="8"/>
                  </a:cubicBezTo>
                  <a:cubicBezTo>
                    <a:pt x="103" y="26"/>
                    <a:pt x="103" y="26"/>
                    <a:pt x="103" y="26"/>
                  </a:cubicBezTo>
                  <a:cubicBezTo>
                    <a:pt x="8" y="112"/>
                    <a:pt x="8" y="112"/>
                    <a:pt x="8" y="112"/>
                  </a:cubicBezTo>
                  <a:cubicBezTo>
                    <a:pt x="0" y="118"/>
                    <a:pt x="12" y="126"/>
                    <a:pt x="20" y="132"/>
                  </a:cubicBezTo>
                  <a:cubicBezTo>
                    <a:pt x="66" y="189"/>
                    <a:pt x="66" y="189"/>
                    <a:pt x="66" y="189"/>
                  </a:cubicBezTo>
                  <a:cubicBezTo>
                    <a:pt x="127" y="235"/>
                    <a:pt x="127" y="235"/>
                    <a:pt x="127" y="235"/>
                  </a:cubicBezTo>
                  <a:cubicBezTo>
                    <a:pt x="133" y="239"/>
                    <a:pt x="139" y="241"/>
                    <a:pt x="145" y="241"/>
                  </a:cubicBezTo>
                  <a:cubicBezTo>
                    <a:pt x="152" y="241"/>
                    <a:pt x="158" y="239"/>
                    <a:pt x="164" y="235"/>
                  </a:cubicBezTo>
                  <a:cubicBezTo>
                    <a:pt x="257" y="165"/>
                    <a:pt x="257" y="165"/>
                    <a:pt x="257" y="165"/>
                  </a:cubicBezTo>
                  <a:cubicBezTo>
                    <a:pt x="262" y="162"/>
                    <a:pt x="268" y="162"/>
                    <a:pt x="272" y="165"/>
                  </a:cubicBezTo>
                  <a:cubicBezTo>
                    <a:pt x="366" y="235"/>
                    <a:pt x="366" y="235"/>
                    <a:pt x="366" y="235"/>
                  </a:cubicBezTo>
                  <a:cubicBezTo>
                    <a:pt x="371" y="239"/>
                    <a:pt x="378" y="241"/>
                    <a:pt x="384" y="241"/>
                  </a:cubicBezTo>
                  <a:cubicBezTo>
                    <a:pt x="390" y="241"/>
                    <a:pt x="397" y="239"/>
                    <a:pt x="402" y="235"/>
                  </a:cubicBezTo>
                  <a:cubicBezTo>
                    <a:pt x="496" y="165"/>
                    <a:pt x="496" y="165"/>
                    <a:pt x="496" y="165"/>
                  </a:cubicBezTo>
                  <a:cubicBezTo>
                    <a:pt x="500" y="162"/>
                    <a:pt x="506" y="162"/>
                    <a:pt x="511" y="165"/>
                  </a:cubicBezTo>
                  <a:cubicBezTo>
                    <a:pt x="604" y="235"/>
                    <a:pt x="604" y="235"/>
                    <a:pt x="604" y="235"/>
                  </a:cubicBezTo>
                  <a:cubicBezTo>
                    <a:pt x="610" y="239"/>
                    <a:pt x="616" y="241"/>
                    <a:pt x="623" y="241"/>
                  </a:cubicBezTo>
                  <a:cubicBezTo>
                    <a:pt x="629" y="241"/>
                    <a:pt x="635" y="239"/>
                    <a:pt x="641" y="235"/>
                  </a:cubicBezTo>
                  <a:cubicBezTo>
                    <a:pt x="734" y="165"/>
                    <a:pt x="734" y="165"/>
                    <a:pt x="734" y="165"/>
                  </a:cubicBezTo>
                  <a:cubicBezTo>
                    <a:pt x="739" y="162"/>
                    <a:pt x="745" y="162"/>
                    <a:pt x="749" y="165"/>
                  </a:cubicBezTo>
                  <a:cubicBezTo>
                    <a:pt x="843" y="235"/>
                    <a:pt x="843" y="235"/>
                    <a:pt x="843" y="235"/>
                  </a:cubicBezTo>
                  <a:cubicBezTo>
                    <a:pt x="848" y="239"/>
                    <a:pt x="855" y="241"/>
                    <a:pt x="861" y="241"/>
                  </a:cubicBezTo>
                  <a:cubicBezTo>
                    <a:pt x="867" y="241"/>
                    <a:pt x="874" y="239"/>
                    <a:pt x="879" y="235"/>
                  </a:cubicBezTo>
                  <a:cubicBezTo>
                    <a:pt x="973" y="165"/>
                    <a:pt x="973" y="165"/>
                    <a:pt x="973" y="165"/>
                  </a:cubicBezTo>
                  <a:cubicBezTo>
                    <a:pt x="977" y="162"/>
                    <a:pt x="983" y="162"/>
                    <a:pt x="988" y="165"/>
                  </a:cubicBezTo>
                  <a:cubicBezTo>
                    <a:pt x="1081" y="235"/>
                    <a:pt x="1081" y="235"/>
                    <a:pt x="1081" y="235"/>
                  </a:cubicBezTo>
                  <a:cubicBezTo>
                    <a:pt x="1087" y="239"/>
                    <a:pt x="1093" y="241"/>
                    <a:pt x="1100" y="241"/>
                  </a:cubicBezTo>
                  <a:cubicBezTo>
                    <a:pt x="1106" y="241"/>
                    <a:pt x="1112" y="239"/>
                    <a:pt x="1118" y="235"/>
                  </a:cubicBezTo>
                  <a:cubicBezTo>
                    <a:pt x="1212" y="165"/>
                    <a:pt x="1212" y="165"/>
                    <a:pt x="1212" y="165"/>
                  </a:cubicBezTo>
                  <a:cubicBezTo>
                    <a:pt x="1216" y="162"/>
                    <a:pt x="1222" y="162"/>
                    <a:pt x="1226" y="165"/>
                  </a:cubicBezTo>
                  <a:cubicBezTo>
                    <a:pt x="1320" y="235"/>
                    <a:pt x="1320" y="235"/>
                    <a:pt x="1320" y="235"/>
                  </a:cubicBezTo>
                  <a:cubicBezTo>
                    <a:pt x="1325" y="239"/>
                    <a:pt x="1332" y="241"/>
                    <a:pt x="1338" y="241"/>
                  </a:cubicBezTo>
                  <a:cubicBezTo>
                    <a:pt x="1344" y="241"/>
                    <a:pt x="1351" y="239"/>
                    <a:pt x="1356" y="235"/>
                  </a:cubicBezTo>
                  <a:cubicBezTo>
                    <a:pt x="1450" y="165"/>
                    <a:pt x="1450" y="165"/>
                    <a:pt x="1450" y="165"/>
                  </a:cubicBezTo>
                  <a:cubicBezTo>
                    <a:pt x="1454" y="162"/>
                    <a:pt x="1460" y="162"/>
                    <a:pt x="1465" y="165"/>
                  </a:cubicBezTo>
                  <a:cubicBezTo>
                    <a:pt x="1558" y="235"/>
                    <a:pt x="1558" y="235"/>
                    <a:pt x="1558" y="235"/>
                  </a:cubicBezTo>
                  <a:cubicBezTo>
                    <a:pt x="1564" y="239"/>
                    <a:pt x="1570" y="241"/>
                    <a:pt x="1577" y="241"/>
                  </a:cubicBezTo>
                  <a:cubicBezTo>
                    <a:pt x="1583" y="241"/>
                    <a:pt x="1589" y="239"/>
                    <a:pt x="1595" y="235"/>
                  </a:cubicBezTo>
                  <a:cubicBezTo>
                    <a:pt x="1714" y="146"/>
                    <a:pt x="1714" y="146"/>
                    <a:pt x="1714" y="146"/>
                  </a:cubicBezTo>
                  <a:cubicBezTo>
                    <a:pt x="1722" y="140"/>
                    <a:pt x="1726" y="131"/>
                    <a:pt x="1726" y="122"/>
                  </a:cubicBezTo>
                  <a:cubicBezTo>
                    <a:pt x="1726" y="112"/>
                    <a:pt x="1722" y="103"/>
                    <a:pt x="1714" y="97"/>
                  </a:cubicBezTo>
                  <a:close/>
                  <a:moveTo>
                    <a:pt x="146" y="173"/>
                  </a:moveTo>
                  <a:cubicBezTo>
                    <a:pt x="77" y="122"/>
                    <a:pt x="77" y="122"/>
                    <a:pt x="77" y="122"/>
                  </a:cubicBezTo>
                  <a:cubicBezTo>
                    <a:pt x="146" y="70"/>
                    <a:pt x="146" y="70"/>
                    <a:pt x="146" y="70"/>
                  </a:cubicBezTo>
                  <a:cubicBezTo>
                    <a:pt x="214" y="122"/>
                    <a:pt x="214" y="122"/>
                    <a:pt x="214" y="122"/>
                  </a:cubicBezTo>
                  <a:lnTo>
                    <a:pt x="146" y="173"/>
                  </a:lnTo>
                  <a:close/>
                  <a:moveTo>
                    <a:pt x="384" y="173"/>
                  </a:moveTo>
                  <a:cubicBezTo>
                    <a:pt x="316" y="122"/>
                    <a:pt x="316" y="122"/>
                    <a:pt x="316" y="122"/>
                  </a:cubicBezTo>
                  <a:cubicBezTo>
                    <a:pt x="384" y="70"/>
                    <a:pt x="384" y="70"/>
                    <a:pt x="384" y="70"/>
                  </a:cubicBezTo>
                  <a:cubicBezTo>
                    <a:pt x="452" y="122"/>
                    <a:pt x="452" y="122"/>
                    <a:pt x="452" y="122"/>
                  </a:cubicBezTo>
                  <a:lnTo>
                    <a:pt x="384" y="173"/>
                  </a:lnTo>
                  <a:close/>
                  <a:moveTo>
                    <a:pt x="623" y="173"/>
                  </a:moveTo>
                  <a:cubicBezTo>
                    <a:pt x="554" y="122"/>
                    <a:pt x="554" y="122"/>
                    <a:pt x="554" y="122"/>
                  </a:cubicBezTo>
                  <a:cubicBezTo>
                    <a:pt x="623" y="70"/>
                    <a:pt x="623" y="70"/>
                    <a:pt x="623" y="70"/>
                  </a:cubicBezTo>
                  <a:cubicBezTo>
                    <a:pt x="691" y="122"/>
                    <a:pt x="691" y="122"/>
                    <a:pt x="691" y="122"/>
                  </a:cubicBezTo>
                  <a:lnTo>
                    <a:pt x="623" y="173"/>
                  </a:lnTo>
                  <a:close/>
                  <a:moveTo>
                    <a:pt x="861" y="173"/>
                  </a:moveTo>
                  <a:cubicBezTo>
                    <a:pt x="793" y="122"/>
                    <a:pt x="793" y="122"/>
                    <a:pt x="793" y="122"/>
                  </a:cubicBezTo>
                  <a:cubicBezTo>
                    <a:pt x="861" y="70"/>
                    <a:pt x="861" y="70"/>
                    <a:pt x="861" y="70"/>
                  </a:cubicBezTo>
                  <a:cubicBezTo>
                    <a:pt x="930" y="122"/>
                    <a:pt x="930" y="122"/>
                    <a:pt x="930" y="122"/>
                  </a:cubicBezTo>
                  <a:lnTo>
                    <a:pt x="861" y="173"/>
                  </a:lnTo>
                  <a:close/>
                  <a:moveTo>
                    <a:pt x="1100" y="173"/>
                  </a:moveTo>
                  <a:cubicBezTo>
                    <a:pt x="1031" y="122"/>
                    <a:pt x="1031" y="122"/>
                    <a:pt x="1031" y="122"/>
                  </a:cubicBezTo>
                  <a:cubicBezTo>
                    <a:pt x="1100" y="70"/>
                    <a:pt x="1100" y="70"/>
                    <a:pt x="1100" y="70"/>
                  </a:cubicBezTo>
                  <a:cubicBezTo>
                    <a:pt x="1168" y="122"/>
                    <a:pt x="1168" y="122"/>
                    <a:pt x="1168" y="122"/>
                  </a:cubicBezTo>
                  <a:lnTo>
                    <a:pt x="1100" y="173"/>
                  </a:lnTo>
                  <a:close/>
                  <a:moveTo>
                    <a:pt x="1338" y="173"/>
                  </a:moveTo>
                  <a:cubicBezTo>
                    <a:pt x="1270" y="122"/>
                    <a:pt x="1270" y="122"/>
                    <a:pt x="1270" y="122"/>
                  </a:cubicBezTo>
                  <a:cubicBezTo>
                    <a:pt x="1338" y="70"/>
                    <a:pt x="1338" y="70"/>
                    <a:pt x="1338" y="70"/>
                  </a:cubicBezTo>
                  <a:cubicBezTo>
                    <a:pt x="1407" y="122"/>
                    <a:pt x="1407" y="122"/>
                    <a:pt x="1407" y="122"/>
                  </a:cubicBezTo>
                  <a:lnTo>
                    <a:pt x="1338" y="173"/>
                  </a:lnTo>
                  <a:close/>
                  <a:moveTo>
                    <a:pt x="1577" y="173"/>
                  </a:moveTo>
                  <a:cubicBezTo>
                    <a:pt x="1508" y="122"/>
                    <a:pt x="1508" y="122"/>
                    <a:pt x="1508" y="122"/>
                  </a:cubicBezTo>
                  <a:cubicBezTo>
                    <a:pt x="1577" y="70"/>
                    <a:pt x="1577" y="70"/>
                    <a:pt x="1577" y="70"/>
                  </a:cubicBezTo>
                  <a:cubicBezTo>
                    <a:pt x="1645" y="122"/>
                    <a:pt x="1645" y="122"/>
                    <a:pt x="1645" y="122"/>
                  </a:cubicBezTo>
                  <a:lnTo>
                    <a:pt x="1577" y="173"/>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0" name="Google Shape;8320;p62"/>
            <p:cNvSpPr/>
            <p:nvPr/>
          </p:nvSpPr>
          <p:spPr>
            <a:xfrm>
              <a:off x="5974136" y="3069686"/>
              <a:ext cx="104083" cy="87131"/>
            </a:xfrm>
            <a:custGeom>
              <a:rect b="b" l="l" r="r" t="t"/>
              <a:pathLst>
                <a:path extrusionOk="0" h="622" w="743">
                  <a:moveTo>
                    <a:pt x="743" y="0"/>
                  </a:moveTo>
                  <a:cubicBezTo>
                    <a:pt x="643" y="81"/>
                    <a:pt x="643" y="81"/>
                    <a:pt x="643" y="81"/>
                  </a:cubicBezTo>
                  <a:cubicBezTo>
                    <a:pt x="295" y="186"/>
                    <a:pt x="295" y="186"/>
                    <a:pt x="295" y="186"/>
                  </a:cubicBezTo>
                  <a:cubicBezTo>
                    <a:pt x="203" y="213"/>
                    <a:pt x="135" y="290"/>
                    <a:pt x="119" y="385"/>
                  </a:cubicBezTo>
                  <a:cubicBezTo>
                    <a:pt x="76" y="622"/>
                    <a:pt x="76" y="622"/>
                    <a:pt x="76" y="622"/>
                  </a:cubicBezTo>
                  <a:cubicBezTo>
                    <a:pt x="31" y="622"/>
                    <a:pt x="31" y="622"/>
                    <a:pt x="31" y="622"/>
                  </a:cubicBezTo>
                  <a:cubicBezTo>
                    <a:pt x="22" y="622"/>
                    <a:pt x="14" y="618"/>
                    <a:pt x="8" y="611"/>
                  </a:cubicBezTo>
                  <a:cubicBezTo>
                    <a:pt x="2" y="604"/>
                    <a:pt x="0" y="595"/>
                    <a:pt x="1" y="586"/>
                  </a:cubicBezTo>
                  <a:cubicBezTo>
                    <a:pt x="39" y="371"/>
                    <a:pt x="39" y="371"/>
                    <a:pt x="39" y="371"/>
                  </a:cubicBezTo>
                  <a:cubicBezTo>
                    <a:pt x="61" y="245"/>
                    <a:pt x="150" y="145"/>
                    <a:pt x="272" y="108"/>
                  </a:cubicBezTo>
                  <a:cubicBezTo>
                    <a:pt x="627" y="1"/>
                    <a:pt x="627" y="1"/>
                    <a:pt x="627" y="1"/>
                  </a:cubicBezTo>
                  <a:cubicBezTo>
                    <a:pt x="629" y="0"/>
                    <a:pt x="632" y="0"/>
                    <a:pt x="635" y="0"/>
                  </a:cubicBezTo>
                  <a:lnTo>
                    <a:pt x="743" y="0"/>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1" name="Google Shape;8321;p62"/>
            <p:cNvSpPr/>
            <p:nvPr/>
          </p:nvSpPr>
          <p:spPr>
            <a:xfrm>
              <a:off x="6036779" y="3042962"/>
              <a:ext cx="128318" cy="53091"/>
            </a:xfrm>
            <a:custGeom>
              <a:rect b="b" l="l" r="r" t="t"/>
              <a:pathLst>
                <a:path extrusionOk="0" h="379" w="916">
                  <a:moveTo>
                    <a:pt x="469" y="379"/>
                  </a:moveTo>
                  <a:cubicBezTo>
                    <a:pt x="345" y="379"/>
                    <a:pt x="101" y="325"/>
                    <a:pt x="101" y="325"/>
                  </a:cubicBezTo>
                  <a:cubicBezTo>
                    <a:pt x="32" y="304"/>
                    <a:pt x="0" y="269"/>
                    <a:pt x="20" y="202"/>
                  </a:cubicBezTo>
                  <a:cubicBezTo>
                    <a:pt x="47" y="101"/>
                    <a:pt x="47" y="101"/>
                    <a:pt x="47" y="101"/>
                  </a:cubicBezTo>
                  <a:cubicBezTo>
                    <a:pt x="57" y="67"/>
                    <a:pt x="47" y="57"/>
                    <a:pt x="75" y="41"/>
                  </a:cubicBezTo>
                  <a:cubicBezTo>
                    <a:pt x="91" y="32"/>
                    <a:pt x="112" y="4"/>
                    <a:pt x="130" y="4"/>
                  </a:cubicBezTo>
                  <a:cubicBezTo>
                    <a:pt x="141" y="4"/>
                    <a:pt x="151" y="5"/>
                    <a:pt x="162" y="8"/>
                  </a:cubicBezTo>
                  <a:cubicBezTo>
                    <a:pt x="351" y="65"/>
                    <a:pt x="551" y="65"/>
                    <a:pt x="740" y="8"/>
                  </a:cubicBezTo>
                  <a:cubicBezTo>
                    <a:pt x="768" y="0"/>
                    <a:pt x="798" y="3"/>
                    <a:pt x="824" y="17"/>
                  </a:cubicBezTo>
                  <a:cubicBezTo>
                    <a:pt x="852" y="33"/>
                    <a:pt x="873" y="60"/>
                    <a:pt x="883" y="94"/>
                  </a:cubicBezTo>
                  <a:cubicBezTo>
                    <a:pt x="911" y="195"/>
                    <a:pt x="911" y="195"/>
                    <a:pt x="911" y="195"/>
                  </a:cubicBezTo>
                  <a:cubicBezTo>
                    <a:pt x="915" y="212"/>
                    <a:pt x="916" y="229"/>
                    <a:pt x="914" y="245"/>
                  </a:cubicBezTo>
                  <a:cubicBezTo>
                    <a:pt x="908" y="296"/>
                    <a:pt x="833" y="326"/>
                    <a:pt x="781" y="341"/>
                  </a:cubicBezTo>
                  <a:cubicBezTo>
                    <a:pt x="661" y="377"/>
                    <a:pt x="593" y="379"/>
                    <a:pt x="469" y="37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2" name="Google Shape;8322;p62"/>
            <p:cNvSpPr/>
            <p:nvPr/>
          </p:nvSpPr>
          <p:spPr>
            <a:xfrm>
              <a:off x="6032756" y="3043537"/>
              <a:ext cx="131960" cy="57154"/>
            </a:xfrm>
            <a:custGeom>
              <a:rect b="b" l="l" r="r" t="t"/>
              <a:pathLst>
                <a:path extrusionOk="0" h="408" w="942">
                  <a:moveTo>
                    <a:pt x="942" y="241"/>
                  </a:moveTo>
                  <a:cubicBezTo>
                    <a:pt x="936" y="292"/>
                    <a:pt x="899" y="338"/>
                    <a:pt x="847" y="353"/>
                  </a:cubicBezTo>
                  <a:cubicBezTo>
                    <a:pt x="727" y="390"/>
                    <a:pt x="603" y="408"/>
                    <a:pt x="479" y="408"/>
                  </a:cubicBezTo>
                  <a:cubicBezTo>
                    <a:pt x="355" y="408"/>
                    <a:pt x="232" y="390"/>
                    <a:pt x="111" y="353"/>
                  </a:cubicBezTo>
                  <a:cubicBezTo>
                    <a:pt x="42" y="333"/>
                    <a:pt x="0" y="258"/>
                    <a:pt x="20" y="191"/>
                  </a:cubicBezTo>
                  <a:cubicBezTo>
                    <a:pt x="47" y="90"/>
                    <a:pt x="47" y="90"/>
                    <a:pt x="47" y="90"/>
                  </a:cubicBezTo>
                  <a:cubicBezTo>
                    <a:pt x="57" y="56"/>
                    <a:pt x="78" y="29"/>
                    <a:pt x="106" y="13"/>
                  </a:cubicBezTo>
                  <a:cubicBezTo>
                    <a:pt x="122" y="4"/>
                    <a:pt x="140" y="0"/>
                    <a:pt x="158" y="0"/>
                  </a:cubicBezTo>
                  <a:cubicBezTo>
                    <a:pt x="98" y="213"/>
                    <a:pt x="98" y="213"/>
                    <a:pt x="98" y="213"/>
                  </a:cubicBezTo>
                  <a:cubicBezTo>
                    <a:pt x="91" y="238"/>
                    <a:pt x="108" y="268"/>
                    <a:pt x="135" y="276"/>
                  </a:cubicBezTo>
                  <a:cubicBezTo>
                    <a:pt x="247" y="309"/>
                    <a:pt x="363" y="326"/>
                    <a:pt x="479" y="326"/>
                  </a:cubicBezTo>
                  <a:cubicBezTo>
                    <a:pt x="595" y="326"/>
                    <a:pt x="711" y="309"/>
                    <a:pt x="824" y="276"/>
                  </a:cubicBezTo>
                  <a:cubicBezTo>
                    <a:pt x="833" y="273"/>
                    <a:pt x="882" y="259"/>
                    <a:pt x="942" y="241"/>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23" name="Google Shape;8323;p62"/>
          <p:cNvGrpSpPr/>
          <p:nvPr/>
        </p:nvGrpSpPr>
        <p:grpSpPr>
          <a:xfrm>
            <a:off x="5534385" y="3737840"/>
            <a:ext cx="265170" cy="289031"/>
            <a:chOff x="5534385" y="3737840"/>
            <a:chExt cx="265170" cy="289031"/>
          </a:xfrm>
        </p:grpSpPr>
        <p:sp>
          <p:nvSpPr>
            <p:cNvPr id="8324" name="Google Shape;8324;p62"/>
            <p:cNvSpPr/>
            <p:nvPr/>
          </p:nvSpPr>
          <p:spPr>
            <a:xfrm>
              <a:off x="5568781" y="3899414"/>
              <a:ext cx="196147" cy="127239"/>
            </a:xfrm>
            <a:custGeom>
              <a:rect b="b" l="l" r="r" t="t"/>
              <a:pathLst>
                <a:path extrusionOk="0" h="903" w="1392">
                  <a:moveTo>
                    <a:pt x="1392" y="882"/>
                  </a:moveTo>
                  <a:cubicBezTo>
                    <a:pt x="1392" y="704"/>
                    <a:pt x="1392" y="704"/>
                    <a:pt x="1392" y="704"/>
                  </a:cubicBezTo>
                  <a:cubicBezTo>
                    <a:pt x="1392" y="318"/>
                    <a:pt x="1082" y="1"/>
                    <a:pt x="696" y="1"/>
                  </a:cubicBezTo>
                  <a:cubicBezTo>
                    <a:pt x="311" y="0"/>
                    <a:pt x="0" y="312"/>
                    <a:pt x="0" y="697"/>
                  </a:cubicBezTo>
                  <a:cubicBezTo>
                    <a:pt x="0" y="882"/>
                    <a:pt x="0" y="882"/>
                    <a:pt x="0" y="882"/>
                  </a:cubicBezTo>
                  <a:cubicBezTo>
                    <a:pt x="0" y="894"/>
                    <a:pt x="9" y="903"/>
                    <a:pt x="20" y="903"/>
                  </a:cubicBezTo>
                  <a:cubicBezTo>
                    <a:pt x="1372" y="903"/>
                    <a:pt x="1372" y="903"/>
                    <a:pt x="1372" y="903"/>
                  </a:cubicBezTo>
                  <a:cubicBezTo>
                    <a:pt x="1383" y="903"/>
                    <a:pt x="1392" y="894"/>
                    <a:pt x="1392" y="88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5" name="Google Shape;8325;p62"/>
            <p:cNvSpPr/>
            <p:nvPr/>
          </p:nvSpPr>
          <p:spPr>
            <a:xfrm>
              <a:off x="5616185" y="3899703"/>
              <a:ext cx="101878" cy="38186"/>
            </a:xfrm>
            <a:custGeom>
              <a:rect b="b" l="l" r="r" t="t"/>
              <a:pathLst>
                <a:path extrusionOk="0" h="271" w="723">
                  <a:moveTo>
                    <a:pt x="723" y="101"/>
                  </a:moveTo>
                  <a:cubicBezTo>
                    <a:pt x="637" y="205"/>
                    <a:pt x="507" y="271"/>
                    <a:pt x="362" y="271"/>
                  </a:cubicBezTo>
                  <a:cubicBezTo>
                    <a:pt x="216" y="271"/>
                    <a:pt x="86" y="205"/>
                    <a:pt x="0" y="100"/>
                  </a:cubicBezTo>
                  <a:cubicBezTo>
                    <a:pt x="105" y="36"/>
                    <a:pt x="229" y="0"/>
                    <a:pt x="361" y="0"/>
                  </a:cubicBezTo>
                  <a:cubicBezTo>
                    <a:pt x="493" y="0"/>
                    <a:pt x="617" y="37"/>
                    <a:pt x="723" y="10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6" name="Google Shape;8326;p62"/>
            <p:cNvSpPr/>
            <p:nvPr/>
          </p:nvSpPr>
          <p:spPr>
            <a:xfrm>
              <a:off x="5654917" y="3899703"/>
              <a:ext cx="110192" cy="127099"/>
            </a:xfrm>
            <a:custGeom>
              <a:rect b="b" l="l" r="r" t="t"/>
              <a:pathLst>
                <a:path extrusionOk="0" h="902" w="782">
                  <a:moveTo>
                    <a:pt x="782" y="696"/>
                  </a:moveTo>
                  <a:cubicBezTo>
                    <a:pt x="782" y="881"/>
                    <a:pt x="782" y="881"/>
                    <a:pt x="782" y="881"/>
                  </a:cubicBezTo>
                  <a:cubicBezTo>
                    <a:pt x="782" y="893"/>
                    <a:pt x="773" y="902"/>
                    <a:pt x="762" y="902"/>
                  </a:cubicBezTo>
                  <a:cubicBezTo>
                    <a:pt x="610" y="902"/>
                    <a:pt x="610" y="902"/>
                    <a:pt x="610" y="902"/>
                  </a:cubicBezTo>
                  <a:cubicBezTo>
                    <a:pt x="610" y="696"/>
                    <a:pt x="610" y="696"/>
                    <a:pt x="610" y="696"/>
                  </a:cubicBezTo>
                  <a:cubicBezTo>
                    <a:pt x="610" y="341"/>
                    <a:pt x="343" y="47"/>
                    <a:pt x="0" y="5"/>
                  </a:cubicBezTo>
                  <a:cubicBezTo>
                    <a:pt x="28" y="1"/>
                    <a:pt x="57" y="0"/>
                    <a:pt x="86" y="0"/>
                  </a:cubicBezTo>
                  <a:cubicBezTo>
                    <a:pt x="471" y="0"/>
                    <a:pt x="782" y="311"/>
                    <a:pt x="782" y="69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7" name="Google Shape;8327;p62"/>
            <p:cNvSpPr/>
            <p:nvPr/>
          </p:nvSpPr>
          <p:spPr>
            <a:xfrm>
              <a:off x="5628903" y="3941903"/>
              <a:ext cx="77331" cy="84967"/>
            </a:xfrm>
            <a:custGeom>
              <a:rect b="b" l="l" r="r" t="t"/>
              <a:pathLst>
                <a:path extrusionOk="0" h="603" w="546">
                  <a:moveTo>
                    <a:pt x="522" y="64"/>
                  </a:moveTo>
                  <a:cubicBezTo>
                    <a:pt x="450" y="90"/>
                    <a:pt x="376" y="105"/>
                    <a:pt x="300" y="108"/>
                  </a:cubicBezTo>
                  <a:cubicBezTo>
                    <a:pt x="300" y="603"/>
                    <a:pt x="300" y="603"/>
                    <a:pt x="300" y="603"/>
                  </a:cubicBezTo>
                  <a:cubicBezTo>
                    <a:pt x="238" y="603"/>
                    <a:pt x="238" y="603"/>
                    <a:pt x="238" y="603"/>
                  </a:cubicBezTo>
                  <a:cubicBezTo>
                    <a:pt x="238" y="109"/>
                    <a:pt x="238" y="109"/>
                    <a:pt x="238" y="109"/>
                  </a:cubicBezTo>
                  <a:cubicBezTo>
                    <a:pt x="165" y="106"/>
                    <a:pt x="93" y="92"/>
                    <a:pt x="24" y="67"/>
                  </a:cubicBezTo>
                  <a:cubicBezTo>
                    <a:pt x="8" y="61"/>
                    <a:pt x="0" y="44"/>
                    <a:pt x="5" y="28"/>
                  </a:cubicBezTo>
                  <a:cubicBezTo>
                    <a:pt x="11" y="12"/>
                    <a:pt x="29" y="3"/>
                    <a:pt x="45" y="9"/>
                  </a:cubicBezTo>
                  <a:cubicBezTo>
                    <a:pt x="116" y="34"/>
                    <a:pt x="191" y="47"/>
                    <a:pt x="268" y="47"/>
                  </a:cubicBezTo>
                  <a:cubicBezTo>
                    <a:pt x="348" y="47"/>
                    <a:pt x="426" y="33"/>
                    <a:pt x="500" y="6"/>
                  </a:cubicBezTo>
                  <a:cubicBezTo>
                    <a:pt x="516" y="0"/>
                    <a:pt x="534" y="8"/>
                    <a:pt x="540" y="24"/>
                  </a:cubicBezTo>
                  <a:cubicBezTo>
                    <a:pt x="546" y="40"/>
                    <a:pt x="538" y="58"/>
                    <a:pt x="522" y="6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8" name="Google Shape;8328;p62"/>
            <p:cNvSpPr/>
            <p:nvPr/>
          </p:nvSpPr>
          <p:spPr>
            <a:xfrm>
              <a:off x="5615607" y="3815881"/>
              <a:ext cx="103146" cy="78180"/>
            </a:xfrm>
            <a:custGeom>
              <a:rect b="b" l="l" r="r" t="t"/>
              <a:pathLst>
                <a:path extrusionOk="0" h="552" w="732">
                  <a:moveTo>
                    <a:pt x="732" y="0"/>
                  </a:moveTo>
                  <a:cubicBezTo>
                    <a:pt x="732" y="394"/>
                    <a:pt x="732" y="394"/>
                    <a:pt x="732" y="394"/>
                  </a:cubicBezTo>
                  <a:cubicBezTo>
                    <a:pt x="732" y="407"/>
                    <a:pt x="731" y="420"/>
                    <a:pt x="730" y="433"/>
                  </a:cubicBezTo>
                  <a:cubicBezTo>
                    <a:pt x="692" y="491"/>
                    <a:pt x="630" y="547"/>
                    <a:pt x="552" y="552"/>
                  </a:cubicBezTo>
                  <a:cubicBezTo>
                    <a:pt x="546" y="552"/>
                    <a:pt x="540" y="549"/>
                    <a:pt x="536" y="545"/>
                  </a:cubicBezTo>
                  <a:cubicBezTo>
                    <a:pt x="496" y="500"/>
                    <a:pt x="496" y="500"/>
                    <a:pt x="496" y="500"/>
                  </a:cubicBezTo>
                  <a:cubicBezTo>
                    <a:pt x="481" y="484"/>
                    <a:pt x="461" y="474"/>
                    <a:pt x="439" y="474"/>
                  </a:cubicBezTo>
                  <a:cubicBezTo>
                    <a:pt x="291" y="474"/>
                    <a:pt x="291" y="474"/>
                    <a:pt x="291" y="474"/>
                  </a:cubicBezTo>
                  <a:cubicBezTo>
                    <a:pt x="269" y="474"/>
                    <a:pt x="248" y="484"/>
                    <a:pt x="234" y="500"/>
                  </a:cubicBezTo>
                  <a:cubicBezTo>
                    <a:pt x="194" y="545"/>
                    <a:pt x="194" y="545"/>
                    <a:pt x="194" y="545"/>
                  </a:cubicBezTo>
                  <a:cubicBezTo>
                    <a:pt x="190" y="549"/>
                    <a:pt x="184" y="552"/>
                    <a:pt x="177" y="552"/>
                  </a:cubicBezTo>
                  <a:cubicBezTo>
                    <a:pt x="101" y="547"/>
                    <a:pt x="40" y="493"/>
                    <a:pt x="2" y="437"/>
                  </a:cubicBezTo>
                  <a:cubicBezTo>
                    <a:pt x="0" y="423"/>
                    <a:pt x="0" y="409"/>
                    <a:pt x="0" y="394"/>
                  </a:cubicBezTo>
                  <a:cubicBezTo>
                    <a:pt x="0" y="0"/>
                    <a:pt x="0" y="0"/>
                    <a:pt x="0" y="0"/>
                  </a:cubicBezTo>
                  <a:lnTo>
                    <a:pt x="732" y="0"/>
                  </a:lnTo>
                  <a:close/>
                </a:path>
              </a:pathLst>
            </a:custGeom>
            <a:solidFill>
              <a:srgbClr val="AD73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9" name="Google Shape;8329;p62"/>
            <p:cNvSpPr/>
            <p:nvPr/>
          </p:nvSpPr>
          <p:spPr>
            <a:xfrm>
              <a:off x="5615607" y="3815881"/>
              <a:ext cx="103146" cy="39232"/>
            </a:xfrm>
            <a:custGeom>
              <a:rect b="b" l="l" r="r" t="t"/>
              <a:pathLst>
                <a:path extrusionOk="0" h="277" w="732">
                  <a:moveTo>
                    <a:pt x="732" y="0"/>
                  </a:moveTo>
                  <a:cubicBezTo>
                    <a:pt x="732" y="107"/>
                    <a:pt x="732" y="107"/>
                    <a:pt x="732" y="107"/>
                  </a:cubicBezTo>
                  <a:cubicBezTo>
                    <a:pt x="694" y="120"/>
                    <a:pt x="656" y="139"/>
                    <a:pt x="619" y="165"/>
                  </a:cubicBezTo>
                  <a:cubicBezTo>
                    <a:pt x="466" y="277"/>
                    <a:pt x="264" y="277"/>
                    <a:pt x="111" y="165"/>
                  </a:cubicBezTo>
                  <a:cubicBezTo>
                    <a:pt x="74" y="139"/>
                    <a:pt x="36" y="121"/>
                    <a:pt x="0" y="108"/>
                  </a:cubicBezTo>
                  <a:cubicBezTo>
                    <a:pt x="0" y="0"/>
                    <a:pt x="0" y="0"/>
                    <a:pt x="0" y="0"/>
                  </a:cubicBezTo>
                  <a:lnTo>
                    <a:pt x="732" y="0"/>
                  </a:lnTo>
                  <a:close/>
                </a:path>
              </a:pathLst>
            </a:custGeom>
            <a:solidFill>
              <a:srgbClr val="513259">
                <a:alpha val="3799"/>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0" name="Google Shape;8330;p62"/>
            <p:cNvSpPr/>
            <p:nvPr/>
          </p:nvSpPr>
          <p:spPr>
            <a:xfrm>
              <a:off x="5615607" y="3860683"/>
              <a:ext cx="103146" cy="63167"/>
            </a:xfrm>
            <a:custGeom>
              <a:rect b="b" l="l" r="r" t="t"/>
              <a:pathLst>
                <a:path extrusionOk="0" h="446" w="732">
                  <a:moveTo>
                    <a:pt x="732" y="0"/>
                  </a:moveTo>
                  <a:cubicBezTo>
                    <a:pt x="732" y="73"/>
                    <a:pt x="732" y="73"/>
                    <a:pt x="732" y="73"/>
                  </a:cubicBezTo>
                  <a:cubicBezTo>
                    <a:pt x="732" y="275"/>
                    <a:pt x="570" y="443"/>
                    <a:pt x="368" y="444"/>
                  </a:cubicBezTo>
                  <a:cubicBezTo>
                    <a:pt x="165" y="446"/>
                    <a:pt x="0" y="281"/>
                    <a:pt x="0" y="78"/>
                  </a:cubicBezTo>
                  <a:cubicBezTo>
                    <a:pt x="0" y="5"/>
                    <a:pt x="0" y="5"/>
                    <a:pt x="0" y="5"/>
                  </a:cubicBezTo>
                  <a:cubicBezTo>
                    <a:pt x="19" y="76"/>
                    <a:pt x="66" y="188"/>
                    <a:pt x="177" y="194"/>
                  </a:cubicBezTo>
                  <a:cubicBezTo>
                    <a:pt x="184" y="195"/>
                    <a:pt x="190" y="192"/>
                    <a:pt x="194" y="187"/>
                  </a:cubicBezTo>
                  <a:cubicBezTo>
                    <a:pt x="234" y="143"/>
                    <a:pt x="234" y="143"/>
                    <a:pt x="234" y="143"/>
                  </a:cubicBezTo>
                  <a:cubicBezTo>
                    <a:pt x="248" y="126"/>
                    <a:pt x="269" y="117"/>
                    <a:pt x="291" y="117"/>
                  </a:cubicBezTo>
                  <a:cubicBezTo>
                    <a:pt x="439" y="117"/>
                    <a:pt x="439" y="117"/>
                    <a:pt x="439" y="117"/>
                  </a:cubicBezTo>
                  <a:cubicBezTo>
                    <a:pt x="461" y="117"/>
                    <a:pt x="481" y="126"/>
                    <a:pt x="496" y="143"/>
                  </a:cubicBezTo>
                  <a:cubicBezTo>
                    <a:pt x="536" y="187"/>
                    <a:pt x="536" y="187"/>
                    <a:pt x="536" y="187"/>
                  </a:cubicBezTo>
                  <a:cubicBezTo>
                    <a:pt x="540" y="192"/>
                    <a:pt x="546" y="195"/>
                    <a:pt x="552" y="194"/>
                  </a:cubicBezTo>
                  <a:cubicBezTo>
                    <a:pt x="666" y="188"/>
                    <a:pt x="714" y="70"/>
                    <a:pt x="732" y="0"/>
                  </a:cubicBezTo>
                  <a:close/>
                </a:path>
              </a:pathLst>
            </a:custGeom>
            <a:solidFill>
              <a:srgbClr val="485B6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1" name="Google Shape;8331;p62"/>
            <p:cNvSpPr/>
            <p:nvPr/>
          </p:nvSpPr>
          <p:spPr>
            <a:xfrm>
              <a:off x="5652605" y="3892477"/>
              <a:ext cx="27757" cy="12400"/>
            </a:xfrm>
            <a:custGeom>
              <a:rect b="b" l="l" r="r" t="t"/>
              <a:pathLst>
                <a:path extrusionOk="0" h="88" w="198">
                  <a:moveTo>
                    <a:pt x="99" y="88"/>
                  </a:moveTo>
                  <a:cubicBezTo>
                    <a:pt x="67" y="88"/>
                    <a:pt x="37" y="77"/>
                    <a:pt x="15" y="58"/>
                  </a:cubicBezTo>
                  <a:cubicBezTo>
                    <a:pt x="2" y="47"/>
                    <a:pt x="0" y="28"/>
                    <a:pt x="11" y="15"/>
                  </a:cubicBezTo>
                  <a:cubicBezTo>
                    <a:pt x="22" y="2"/>
                    <a:pt x="42" y="0"/>
                    <a:pt x="55" y="11"/>
                  </a:cubicBezTo>
                  <a:cubicBezTo>
                    <a:pt x="66" y="21"/>
                    <a:pt x="82" y="26"/>
                    <a:pt x="99" y="26"/>
                  </a:cubicBezTo>
                  <a:cubicBezTo>
                    <a:pt x="116" y="26"/>
                    <a:pt x="132" y="21"/>
                    <a:pt x="144" y="11"/>
                  </a:cubicBezTo>
                  <a:cubicBezTo>
                    <a:pt x="157" y="0"/>
                    <a:pt x="176" y="2"/>
                    <a:pt x="187" y="15"/>
                  </a:cubicBezTo>
                  <a:cubicBezTo>
                    <a:pt x="198" y="28"/>
                    <a:pt x="197" y="47"/>
                    <a:pt x="184" y="58"/>
                  </a:cubicBezTo>
                  <a:cubicBezTo>
                    <a:pt x="161" y="77"/>
                    <a:pt x="131" y="88"/>
                    <a:pt x="99" y="88"/>
                  </a:cubicBezTo>
                  <a:close/>
                </a:path>
              </a:pathLst>
            </a:custGeom>
            <a:solidFill>
              <a:srgbClr val="FAF6E7">
                <a:alpha val="94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2" name="Google Shape;8332;p62"/>
            <p:cNvSpPr/>
            <p:nvPr/>
          </p:nvSpPr>
          <p:spPr>
            <a:xfrm>
              <a:off x="5534385" y="3804031"/>
              <a:ext cx="109346" cy="216575"/>
            </a:xfrm>
            <a:custGeom>
              <a:rect b="b" l="l" r="r" t="t"/>
              <a:pathLst>
                <a:path extrusionOk="0" h="1537" w="776">
                  <a:moveTo>
                    <a:pt x="401" y="0"/>
                  </a:moveTo>
                  <a:cubicBezTo>
                    <a:pt x="401" y="0"/>
                    <a:pt x="372" y="277"/>
                    <a:pt x="254" y="513"/>
                  </a:cubicBezTo>
                  <a:cubicBezTo>
                    <a:pt x="166" y="688"/>
                    <a:pt x="0" y="1068"/>
                    <a:pt x="199" y="1164"/>
                  </a:cubicBezTo>
                  <a:cubicBezTo>
                    <a:pt x="208" y="1169"/>
                    <a:pt x="213" y="1179"/>
                    <a:pt x="210" y="1189"/>
                  </a:cubicBezTo>
                  <a:cubicBezTo>
                    <a:pt x="199" y="1227"/>
                    <a:pt x="187" y="1319"/>
                    <a:pt x="323" y="1356"/>
                  </a:cubicBezTo>
                  <a:cubicBezTo>
                    <a:pt x="332" y="1359"/>
                    <a:pt x="338" y="1367"/>
                    <a:pt x="338" y="1376"/>
                  </a:cubicBezTo>
                  <a:cubicBezTo>
                    <a:pt x="339" y="1404"/>
                    <a:pt x="350" y="1461"/>
                    <a:pt x="432" y="1470"/>
                  </a:cubicBezTo>
                  <a:cubicBezTo>
                    <a:pt x="506" y="1478"/>
                    <a:pt x="614" y="1510"/>
                    <a:pt x="675" y="1530"/>
                  </a:cubicBezTo>
                  <a:cubicBezTo>
                    <a:pt x="699" y="1537"/>
                    <a:pt x="725" y="1521"/>
                    <a:pt x="728" y="1496"/>
                  </a:cubicBezTo>
                  <a:cubicBezTo>
                    <a:pt x="744" y="1364"/>
                    <a:pt x="776" y="994"/>
                    <a:pt x="678" y="705"/>
                  </a:cubicBezTo>
                  <a:cubicBezTo>
                    <a:pt x="556" y="347"/>
                    <a:pt x="709" y="0"/>
                    <a:pt x="709" y="0"/>
                  </a:cubicBezTo>
                  <a:lnTo>
                    <a:pt x="401" y="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3" name="Google Shape;8333;p62"/>
            <p:cNvSpPr/>
            <p:nvPr/>
          </p:nvSpPr>
          <p:spPr>
            <a:xfrm>
              <a:off x="5595374" y="3804031"/>
              <a:ext cx="48580" cy="216575"/>
            </a:xfrm>
            <a:custGeom>
              <a:rect b="b" l="l" r="r" t="t"/>
              <a:pathLst>
                <a:path extrusionOk="0" h="1537" w="343">
                  <a:moveTo>
                    <a:pt x="295" y="1496"/>
                  </a:moveTo>
                  <a:cubicBezTo>
                    <a:pt x="292" y="1521"/>
                    <a:pt x="266" y="1537"/>
                    <a:pt x="242" y="1530"/>
                  </a:cubicBezTo>
                  <a:cubicBezTo>
                    <a:pt x="222" y="1523"/>
                    <a:pt x="196" y="1515"/>
                    <a:pt x="168" y="1507"/>
                  </a:cubicBezTo>
                  <a:cubicBezTo>
                    <a:pt x="170" y="1504"/>
                    <a:pt x="171" y="1500"/>
                    <a:pt x="172" y="1496"/>
                  </a:cubicBezTo>
                  <a:cubicBezTo>
                    <a:pt x="188" y="1364"/>
                    <a:pt x="220" y="994"/>
                    <a:pt x="122" y="705"/>
                  </a:cubicBezTo>
                  <a:cubicBezTo>
                    <a:pt x="0" y="347"/>
                    <a:pt x="153" y="0"/>
                    <a:pt x="153" y="0"/>
                  </a:cubicBezTo>
                  <a:cubicBezTo>
                    <a:pt x="276" y="0"/>
                    <a:pt x="276" y="0"/>
                    <a:pt x="276" y="0"/>
                  </a:cubicBezTo>
                  <a:cubicBezTo>
                    <a:pt x="276" y="0"/>
                    <a:pt x="123" y="347"/>
                    <a:pt x="245" y="705"/>
                  </a:cubicBezTo>
                  <a:cubicBezTo>
                    <a:pt x="343" y="994"/>
                    <a:pt x="311" y="1364"/>
                    <a:pt x="295" y="1496"/>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4" name="Google Shape;8334;p62"/>
            <p:cNvSpPr/>
            <p:nvPr/>
          </p:nvSpPr>
          <p:spPr>
            <a:xfrm>
              <a:off x="5586702" y="3804031"/>
              <a:ext cx="47730" cy="35227"/>
            </a:xfrm>
            <a:custGeom>
              <a:rect b="b" l="l" r="r" t="t"/>
              <a:pathLst>
                <a:path extrusionOk="0" h="250" w="337">
                  <a:moveTo>
                    <a:pt x="29" y="0"/>
                  </a:moveTo>
                  <a:cubicBezTo>
                    <a:pt x="337" y="0"/>
                    <a:pt x="337" y="0"/>
                    <a:pt x="337" y="0"/>
                  </a:cubicBezTo>
                  <a:cubicBezTo>
                    <a:pt x="337" y="0"/>
                    <a:pt x="293" y="101"/>
                    <a:pt x="271" y="250"/>
                  </a:cubicBezTo>
                  <a:cubicBezTo>
                    <a:pt x="265" y="246"/>
                    <a:pt x="259" y="242"/>
                    <a:pt x="253" y="237"/>
                  </a:cubicBezTo>
                  <a:cubicBezTo>
                    <a:pt x="175" y="181"/>
                    <a:pt x="83" y="172"/>
                    <a:pt x="36" y="172"/>
                  </a:cubicBezTo>
                  <a:cubicBezTo>
                    <a:pt x="33" y="172"/>
                    <a:pt x="33" y="172"/>
                    <a:pt x="33" y="172"/>
                  </a:cubicBezTo>
                  <a:cubicBezTo>
                    <a:pt x="22" y="172"/>
                    <a:pt x="10" y="171"/>
                    <a:pt x="0" y="169"/>
                  </a:cubicBezTo>
                  <a:cubicBezTo>
                    <a:pt x="22" y="70"/>
                    <a:pt x="29" y="0"/>
                    <a:pt x="29"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5" name="Google Shape;8335;p62"/>
            <p:cNvSpPr/>
            <p:nvPr/>
          </p:nvSpPr>
          <p:spPr>
            <a:xfrm>
              <a:off x="5562711" y="3900281"/>
              <a:ext cx="28887" cy="88349"/>
            </a:xfrm>
            <a:custGeom>
              <a:rect b="b" l="l" r="r" t="t"/>
              <a:pathLst>
                <a:path extrusionOk="0" h="627" w="205">
                  <a:moveTo>
                    <a:pt x="202" y="39"/>
                  </a:moveTo>
                  <a:cubicBezTo>
                    <a:pt x="144" y="348"/>
                    <a:pt x="41" y="605"/>
                    <a:pt x="33" y="627"/>
                  </a:cubicBezTo>
                  <a:cubicBezTo>
                    <a:pt x="1" y="593"/>
                    <a:pt x="0" y="553"/>
                    <a:pt x="5" y="525"/>
                  </a:cubicBezTo>
                  <a:cubicBezTo>
                    <a:pt x="41" y="424"/>
                    <a:pt x="102" y="238"/>
                    <a:pt x="141" y="28"/>
                  </a:cubicBezTo>
                  <a:cubicBezTo>
                    <a:pt x="144" y="11"/>
                    <a:pt x="160" y="0"/>
                    <a:pt x="177" y="3"/>
                  </a:cubicBezTo>
                  <a:cubicBezTo>
                    <a:pt x="194" y="6"/>
                    <a:pt x="205" y="22"/>
                    <a:pt x="202" y="39"/>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6" name="Google Shape;8336;p62"/>
            <p:cNvSpPr/>
            <p:nvPr/>
          </p:nvSpPr>
          <p:spPr>
            <a:xfrm>
              <a:off x="5581788" y="3918491"/>
              <a:ext cx="38949" cy="90322"/>
            </a:xfrm>
            <a:custGeom>
              <a:rect b="b" l="l" r="r" t="t"/>
              <a:pathLst>
                <a:path extrusionOk="0" h="641" w="275">
                  <a:moveTo>
                    <a:pt x="235" y="284"/>
                  </a:moveTo>
                  <a:cubicBezTo>
                    <a:pt x="218" y="340"/>
                    <a:pt x="191" y="390"/>
                    <a:pt x="154" y="433"/>
                  </a:cubicBezTo>
                  <a:cubicBezTo>
                    <a:pt x="52" y="552"/>
                    <a:pt x="39" y="640"/>
                    <a:pt x="39" y="641"/>
                  </a:cubicBezTo>
                  <a:cubicBezTo>
                    <a:pt x="39" y="641"/>
                    <a:pt x="39" y="641"/>
                    <a:pt x="39" y="641"/>
                  </a:cubicBezTo>
                  <a:cubicBezTo>
                    <a:pt x="7" y="619"/>
                    <a:pt x="2" y="585"/>
                    <a:pt x="1" y="566"/>
                  </a:cubicBezTo>
                  <a:cubicBezTo>
                    <a:pt x="1" y="564"/>
                    <a:pt x="1" y="561"/>
                    <a:pt x="0" y="559"/>
                  </a:cubicBezTo>
                  <a:cubicBezTo>
                    <a:pt x="18" y="517"/>
                    <a:pt x="50" y="459"/>
                    <a:pt x="107" y="393"/>
                  </a:cubicBezTo>
                  <a:cubicBezTo>
                    <a:pt x="138" y="357"/>
                    <a:pt x="161" y="314"/>
                    <a:pt x="176" y="266"/>
                  </a:cubicBezTo>
                  <a:cubicBezTo>
                    <a:pt x="210" y="151"/>
                    <a:pt x="183" y="43"/>
                    <a:pt x="183" y="42"/>
                  </a:cubicBezTo>
                  <a:cubicBezTo>
                    <a:pt x="179" y="25"/>
                    <a:pt x="189" y="8"/>
                    <a:pt x="205" y="4"/>
                  </a:cubicBezTo>
                  <a:cubicBezTo>
                    <a:pt x="222" y="0"/>
                    <a:pt x="238" y="10"/>
                    <a:pt x="243" y="26"/>
                  </a:cubicBezTo>
                  <a:cubicBezTo>
                    <a:pt x="244" y="31"/>
                    <a:pt x="275" y="152"/>
                    <a:pt x="235" y="28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7" name="Google Shape;8337;p62"/>
            <p:cNvSpPr/>
            <p:nvPr/>
          </p:nvSpPr>
          <p:spPr>
            <a:xfrm>
              <a:off x="5690180" y="3804031"/>
              <a:ext cx="109346" cy="216575"/>
            </a:xfrm>
            <a:custGeom>
              <a:rect b="b" l="l" r="r" t="t"/>
              <a:pathLst>
                <a:path extrusionOk="0" h="1537" w="776">
                  <a:moveTo>
                    <a:pt x="374" y="0"/>
                  </a:moveTo>
                  <a:cubicBezTo>
                    <a:pt x="374" y="0"/>
                    <a:pt x="404" y="277"/>
                    <a:pt x="522" y="513"/>
                  </a:cubicBezTo>
                  <a:cubicBezTo>
                    <a:pt x="610" y="688"/>
                    <a:pt x="776" y="1068"/>
                    <a:pt x="577" y="1164"/>
                  </a:cubicBezTo>
                  <a:cubicBezTo>
                    <a:pt x="568" y="1169"/>
                    <a:pt x="563" y="1179"/>
                    <a:pt x="566" y="1189"/>
                  </a:cubicBezTo>
                  <a:cubicBezTo>
                    <a:pt x="577" y="1227"/>
                    <a:pt x="589" y="1319"/>
                    <a:pt x="452" y="1356"/>
                  </a:cubicBezTo>
                  <a:cubicBezTo>
                    <a:pt x="444" y="1359"/>
                    <a:pt x="438" y="1367"/>
                    <a:pt x="438" y="1376"/>
                  </a:cubicBezTo>
                  <a:cubicBezTo>
                    <a:pt x="437" y="1404"/>
                    <a:pt x="425" y="1461"/>
                    <a:pt x="344" y="1470"/>
                  </a:cubicBezTo>
                  <a:cubicBezTo>
                    <a:pt x="270" y="1478"/>
                    <a:pt x="161" y="1510"/>
                    <a:pt x="101" y="1530"/>
                  </a:cubicBezTo>
                  <a:cubicBezTo>
                    <a:pt x="76" y="1537"/>
                    <a:pt x="51" y="1521"/>
                    <a:pt x="48" y="1496"/>
                  </a:cubicBezTo>
                  <a:cubicBezTo>
                    <a:pt x="32" y="1364"/>
                    <a:pt x="0" y="994"/>
                    <a:pt x="98" y="705"/>
                  </a:cubicBezTo>
                  <a:cubicBezTo>
                    <a:pt x="220" y="347"/>
                    <a:pt x="67" y="0"/>
                    <a:pt x="67" y="0"/>
                  </a:cubicBezTo>
                  <a:lnTo>
                    <a:pt x="374" y="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8" name="Google Shape;8338;p62"/>
            <p:cNvSpPr/>
            <p:nvPr/>
          </p:nvSpPr>
          <p:spPr>
            <a:xfrm>
              <a:off x="5699719" y="3804031"/>
              <a:ext cx="47487" cy="35227"/>
            </a:xfrm>
            <a:custGeom>
              <a:rect b="b" l="l" r="r" t="t"/>
              <a:pathLst>
                <a:path extrusionOk="0" h="250" w="337">
                  <a:moveTo>
                    <a:pt x="337" y="169"/>
                  </a:moveTo>
                  <a:cubicBezTo>
                    <a:pt x="326" y="171"/>
                    <a:pt x="315" y="172"/>
                    <a:pt x="304" y="172"/>
                  </a:cubicBezTo>
                  <a:cubicBezTo>
                    <a:pt x="301" y="172"/>
                    <a:pt x="301" y="172"/>
                    <a:pt x="301" y="172"/>
                  </a:cubicBezTo>
                  <a:cubicBezTo>
                    <a:pt x="253" y="172"/>
                    <a:pt x="162" y="181"/>
                    <a:pt x="84" y="237"/>
                  </a:cubicBezTo>
                  <a:cubicBezTo>
                    <a:pt x="78" y="242"/>
                    <a:pt x="72" y="246"/>
                    <a:pt x="66" y="250"/>
                  </a:cubicBezTo>
                  <a:cubicBezTo>
                    <a:pt x="44" y="101"/>
                    <a:pt x="0" y="0"/>
                    <a:pt x="0" y="0"/>
                  </a:cubicBezTo>
                  <a:cubicBezTo>
                    <a:pt x="307" y="0"/>
                    <a:pt x="307" y="0"/>
                    <a:pt x="307" y="0"/>
                  </a:cubicBezTo>
                  <a:cubicBezTo>
                    <a:pt x="307" y="0"/>
                    <a:pt x="315" y="70"/>
                    <a:pt x="337" y="169"/>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9" name="Google Shape;8339;p62"/>
            <p:cNvSpPr/>
            <p:nvPr/>
          </p:nvSpPr>
          <p:spPr>
            <a:xfrm>
              <a:off x="5725155" y="3804031"/>
              <a:ext cx="74400" cy="208684"/>
            </a:xfrm>
            <a:custGeom>
              <a:rect b="b" l="l" r="r" t="t"/>
              <a:pathLst>
                <a:path extrusionOk="0" h="1481" w="528">
                  <a:moveTo>
                    <a:pt x="318" y="1189"/>
                  </a:moveTo>
                  <a:cubicBezTo>
                    <a:pt x="329" y="1227"/>
                    <a:pt x="341" y="1319"/>
                    <a:pt x="204" y="1356"/>
                  </a:cubicBezTo>
                  <a:cubicBezTo>
                    <a:pt x="196" y="1359"/>
                    <a:pt x="190" y="1367"/>
                    <a:pt x="190" y="1376"/>
                  </a:cubicBezTo>
                  <a:cubicBezTo>
                    <a:pt x="189" y="1404"/>
                    <a:pt x="177" y="1461"/>
                    <a:pt x="96" y="1470"/>
                  </a:cubicBezTo>
                  <a:cubicBezTo>
                    <a:pt x="76" y="1472"/>
                    <a:pt x="54" y="1476"/>
                    <a:pt x="31" y="1481"/>
                  </a:cubicBezTo>
                  <a:cubicBezTo>
                    <a:pt x="53" y="1456"/>
                    <a:pt x="60" y="1421"/>
                    <a:pt x="62" y="1395"/>
                  </a:cubicBezTo>
                  <a:cubicBezTo>
                    <a:pt x="64" y="1375"/>
                    <a:pt x="78" y="1357"/>
                    <a:pt x="97" y="1350"/>
                  </a:cubicBezTo>
                  <a:cubicBezTo>
                    <a:pt x="196" y="1316"/>
                    <a:pt x="202" y="1249"/>
                    <a:pt x="195" y="1207"/>
                  </a:cubicBezTo>
                  <a:cubicBezTo>
                    <a:pt x="192" y="1187"/>
                    <a:pt x="201" y="1166"/>
                    <a:pt x="218" y="1155"/>
                  </a:cubicBezTo>
                  <a:cubicBezTo>
                    <a:pt x="392" y="1046"/>
                    <a:pt x="232" y="683"/>
                    <a:pt x="147" y="513"/>
                  </a:cubicBezTo>
                  <a:cubicBezTo>
                    <a:pt x="29" y="277"/>
                    <a:pt x="0" y="0"/>
                    <a:pt x="0" y="0"/>
                  </a:cubicBezTo>
                  <a:cubicBezTo>
                    <a:pt x="126" y="0"/>
                    <a:pt x="126" y="0"/>
                    <a:pt x="126" y="0"/>
                  </a:cubicBezTo>
                  <a:cubicBezTo>
                    <a:pt x="126" y="0"/>
                    <a:pt x="156" y="277"/>
                    <a:pt x="274" y="513"/>
                  </a:cubicBezTo>
                  <a:cubicBezTo>
                    <a:pt x="362" y="688"/>
                    <a:pt x="528" y="1068"/>
                    <a:pt x="329" y="1164"/>
                  </a:cubicBezTo>
                  <a:cubicBezTo>
                    <a:pt x="320" y="1169"/>
                    <a:pt x="315" y="1179"/>
                    <a:pt x="318" y="1189"/>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0" name="Google Shape;8340;p62"/>
            <p:cNvSpPr/>
            <p:nvPr/>
          </p:nvSpPr>
          <p:spPr>
            <a:xfrm>
              <a:off x="5742498" y="3900281"/>
              <a:ext cx="28887" cy="88349"/>
            </a:xfrm>
            <a:custGeom>
              <a:rect b="b" l="l" r="r" t="t"/>
              <a:pathLst>
                <a:path extrusionOk="0" h="627" w="205">
                  <a:moveTo>
                    <a:pt x="172" y="627"/>
                  </a:moveTo>
                  <a:cubicBezTo>
                    <a:pt x="163" y="605"/>
                    <a:pt x="60" y="348"/>
                    <a:pt x="3" y="39"/>
                  </a:cubicBezTo>
                  <a:cubicBezTo>
                    <a:pt x="0" y="22"/>
                    <a:pt x="11" y="6"/>
                    <a:pt x="28" y="3"/>
                  </a:cubicBezTo>
                  <a:cubicBezTo>
                    <a:pt x="45" y="0"/>
                    <a:pt x="61" y="11"/>
                    <a:pt x="64" y="28"/>
                  </a:cubicBezTo>
                  <a:cubicBezTo>
                    <a:pt x="103" y="238"/>
                    <a:pt x="164" y="424"/>
                    <a:pt x="200" y="525"/>
                  </a:cubicBezTo>
                  <a:cubicBezTo>
                    <a:pt x="205" y="553"/>
                    <a:pt x="204" y="593"/>
                    <a:pt x="172" y="627"/>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1" name="Google Shape;8341;p62"/>
            <p:cNvSpPr/>
            <p:nvPr/>
          </p:nvSpPr>
          <p:spPr>
            <a:xfrm>
              <a:off x="5713304" y="3918491"/>
              <a:ext cx="38750" cy="90322"/>
            </a:xfrm>
            <a:custGeom>
              <a:rect b="b" l="l" r="r" t="t"/>
              <a:pathLst>
                <a:path extrusionOk="0" h="641" w="275">
                  <a:moveTo>
                    <a:pt x="275" y="559"/>
                  </a:moveTo>
                  <a:cubicBezTo>
                    <a:pt x="274" y="561"/>
                    <a:pt x="274" y="564"/>
                    <a:pt x="274" y="566"/>
                  </a:cubicBezTo>
                  <a:cubicBezTo>
                    <a:pt x="273" y="585"/>
                    <a:pt x="267" y="619"/>
                    <a:pt x="236" y="641"/>
                  </a:cubicBezTo>
                  <a:cubicBezTo>
                    <a:pt x="236" y="641"/>
                    <a:pt x="236" y="641"/>
                    <a:pt x="236" y="641"/>
                  </a:cubicBezTo>
                  <a:cubicBezTo>
                    <a:pt x="236" y="639"/>
                    <a:pt x="223" y="552"/>
                    <a:pt x="121" y="433"/>
                  </a:cubicBezTo>
                  <a:cubicBezTo>
                    <a:pt x="84" y="390"/>
                    <a:pt x="57" y="340"/>
                    <a:pt x="40" y="284"/>
                  </a:cubicBezTo>
                  <a:cubicBezTo>
                    <a:pt x="0" y="152"/>
                    <a:pt x="31" y="31"/>
                    <a:pt x="32" y="26"/>
                  </a:cubicBezTo>
                  <a:cubicBezTo>
                    <a:pt x="36" y="10"/>
                    <a:pt x="53" y="0"/>
                    <a:pt x="70" y="4"/>
                  </a:cubicBezTo>
                  <a:cubicBezTo>
                    <a:pt x="86" y="9"/>
                    <a:pt x="96" y="25"/>
                    <a:pt x="92" y="42"/>
                  </a:cubicBezTo>
                  <a:cubicBezTo>
                    <a:pt x="92" y="43"/>
                    <a:pt x="64" y="151"/>
                    <a:pt x="99" y="266"/>
                  </a:cubicBezTo>
                  <a:cubicBezTo>
                    <a:pt x="114" y="314"/>
                    <a:pt x="137" y="357"/>
                    <a:pt x="168" y="393"/>
                  </a:cubicBezTo>
                  <a:cubicBezTo>
                    <a:pt x="225" y="459"/>
                    <a:pt x="257" y="517"/>
                    <a:pt x="275" y="559"/>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2" name="Google Shape;8342;p62"/>
            <p:cNvSpPr/>
            <p:nvPr/>
          </p:nvSpPr>
          <p:spPr>
            <a:xfrm>
              <a:off x="5593350" y="3737840"/>
              <a:ext cx="146969" cy="41427"/>
            </a:xfrm>
            <a:custGeom>
              <a:rect b="b" l="l" r="r" t="t"/>
              <a:pathLst>
                <a:path extrusionOk="0" h="294" w="1043">
                  <a:moveTo>
                    <a:pt x="1043" y="294"/>
                  </a:moveTo>
                  <a:cubicBezTo>
                    <a:pt x="936" y="117"/>
                    <a:pt x="743" y="0"/>
                    <a:pt x="522" y="0"/>
                  </a:cubicBezTo>
                  <a:cubicBezTo>
                    <a:pt x="301" y="0"/>
                    <a:pt x="107" y="117"/>
                    <a:pt x="0" y="294"/>
                  </a:cubicBezTo>
                  <a:lnTo>
                    <a:pt x="1043" y="294"/>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3" name="Google Shape;8343;p62"/>
            <p:cNvSpPr/>
            <p:nvPr/>
          </p:nvSpPr>
          <p:spPr>
            <a:xfrm>
              <a:off x="5654917" y="3737840"/>
              <a:ext cx="85391" cy="41427"/>
            </a:xfrm>
            <a:custGeom>
              <a:rect b="b" l="l" r="r" t="t"/>
              <a:pathLst>
                <a:path extrusionOk="0" h="294" w="606">
                  <a:moveTo>
                    <a:pt x="606" y="294"/>
                  </a:moveTo>
                  <a:cubicBezTo>
                    <a:pt x="436" y="294"/>
                    <a:pt x="436" y="294"/>
                    <a:pt x="436" y="294"/>
                  </a:cubicBezTo>
                  <a:cubicBezTo>
                    <a:pt x="343" y="141"/>
                    <a:pt x="185" y="32"/>
                    <a:pt x="0" y="6"/>
                  </a:cubicBezTo>
                  <a:cubicBezTo>
                    <a:pt x="28" y="2"/>
                    <a:pt x="56" y="0"/>
                    <a:pt x="85" y="0"/>
                  </a:cubicBezTo>
                  <a:cubicBezTo>
                    <a:pt x="306" y="0"/>
                    <a:pt x="499" y="117"/>
                    <a:pt x="606" y="29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4" name="Google Shape;8344;p62"/>
            <p:cNvSpPr/>
            <p:nvPr/>
          </p:nvSpPr>
          <p:spPr>
            <a:xfrm>
              <a:off x="5584968" y="3792180"/>
              <a:ext cx="164019" cy="49177"/>
            </a:xfrm>
            <a:custGeom>
              <a:rect b="b" l="l" r="r" t="t"/>
              <a:pathLst>
                <a:path extrusionOk="0" h="349" w="1164">
                  <a:moveTo>
                    <a:pt x="1129" y="0"/>
                  </a:moveTo>
                  <a:cubicBezTo>
                    <a:pt x="35" y="0"/>
                    <a:pt x="35" y="0"/>
                    <a:pt x="35" y="0"/>
                  </a:cubicBezTo>
                  <a:cubicBezTo>
                    <a:pt x="7" y="100"/>
                    <a:pt x="7" y="100"/>
                    <a:pt x="7" y="100"/>
                  </a:cubicBezTo>
                  <a:cubicBezTo>
                    <a:pt x="0" y="126"/>
                    <a:pt x="20" y="153"/>
                    <a:pt x="47" y="153"/>
                  </a:cubicBezTo>
                  <a:cubicBezTo>
                    <a:pt x="113" y="152"/>
                    <a:pt x="227" y="164"/>
                    <a:pt x="328" y="238"/>
                  </a:cubicBezTo>
                  <a:cubicBezTo>
                    <a:pt x="481" y="349"/>
                    <a:pt x="683" y="349"/>
                    <a:pt x="836" y="238"/>
                  </a:cubicBezTo>
                  <a:cubicBezTo>
                    <a:pt x="937" y="164"/>
                    <a:pt x="1051" y="152"/>
                    <a:pt x="1117" y="153"/>
                  </a:cubicBezTo>
                  <a:cubicBezTo>
                    <a:pt x="1144" y="153"/>
                    <a:pt x="1164" y="126"/>
                    <a:pt x="1157" y="100"/>
                  </a:cubicBezTo>
                  <a:lnTo>
                    <a:pt x="1129"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5" name="Google Shape;8345;p62"/>
            <p:cNvSpPr/>
            <p:nvPr/>
          </p:nvSpPr>
          <p:spPr>
            <a:xfrm>
              <a:off x="5585257" y="3792180"/>
              <a:ext cx="164010" cy="19687"/>
            </a:xfrm>
            <a:custGeom>
              <a:rect b="b" l="l" r="r" t="t"/>
              <a:pathLst>
                <a:path extrusionOk="0" h="139" w="1158">
                  <a:moveTo>
                    <a:pt x="1145" y="139"/>
                  </a:moveTo>
                  <a:cubicBezTo>
                    <a:pt x="1154" y="129"/>
                    <a:pt x="1158" y="114"/>
                    <a:pt x="1154" y="100"/>
                  </a:cubicBezTo>
                  <a:cubicBezTo>
                    <a:pt x="1126" y="0"/>
                    <a:pt x="1126" y="0"/>
                    <a:pt x="1126" y="0"/>
                  </a:cubicBezTo>
                  <a:cubicBezTo>
                    <a:pt x="32" y="0"/>
                    <a:pt x="32" y="0"/>
                    <a:pt x="32" y="0"/>
                  </a:cubicBezTo>
                  <a:cubicBezTo>
                    <a:pt x="4" y="100"/>
                    <a:pt x="4" y="100"/>
                    <a:pt x="4" y="100"/>
                  </a:cubicBezTo>
                  <a:cubicBezTo>
                    <a:pt x="0" y="114"/>
                    <a:pt x="4" y="129"/>
                    <a:pt x="13" y="139"/>
                  </a:cubicBezTo>
                  <a:lnTo>
                    <a:pt x="1145" y="13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6" name="Google Shape;8346;p62"/>
            <p:cNvSpPr/>
            <p:nvPr/>
          </p:nvSpPr>
          <p:spPr>
            <a:xfrm>
              <a:off x="5584679" y="3775415"/>
              <a:ext cx="164301" cy="22850"/>
            </a:xfrm>
            <a:custGeom>
              <a:rect b="b" l="l" r="r" t="t"/>
              <a:pathLst>
                <a:path extrusionOk="0" h="163" w="1166">
                  <a:moveTo>
                    <a:pt x="1084" y="163"/>
                  </a:moveTo>
                  <a:cubicBezTo>
                    <a:pt x="81" y="163"/>
                    <a:pt x="81" y="163"/>
                    <a:pt x="81" y="163"/>
                  </a:cubicBezTo>
                  <a:cubicBezTo>
                    <a:pt x="36" y="163"/>
                    <a:pt x="0" y="127"/>
                    <a:pt x="0" y="82"/>
                  </a:cubicBezTo>
                  <a:cubicBezTo>
                    <a:pt x="0" y="36"/>
                    <a:pt x="36" y="0"/>
                    <a:pt x="81" y="0"/>
                  </a:cubicBezTo>
                  <a:cubicBezTo>
                    <a:pt x="1084" y="0"/>
                    <a:pt x="1084" y="0"/>
                    <a:pt x="1084" y="0"/>
                  </a:cubicBezTo>
                  <a:cubicBezTo>
                    <a:pt x="1129" y="0"/>
                    <a:pt x="1166" y="36"/>
                    <a:pt x="1166" y="82"/>
                  </a:cubicBezTo>
                  <a:cubicBezTo>
                    <a:pt x="1166" y="127"/>
                    <a:pt x="1129" y="163"/>
                    <a:pt x="1084" y="163"/>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7" name="Google Shape;8347;p62"/>
            <p:cNvSpPr/>
            <p:nvPr/>
          </p:nvSpPr>
          <p:spPr>
            <a:xfrm>
              <a:off x="5717062" y="3775415"/>
              <a:ext cx="32127" cy="22850"/>
            </a:xfrm>
            <a:custGeom>
              <a:rect b="b" l="l" r="r" t="t"/>
              <a:pathLst>
                <a:path extrusionOk="0" h="163" w="228">
                  <a:moveTo>
                    <a:pt x="228" y="82"/>
                  </a:moveTo>
                  <a:cubicBezTo>
                    <a:pt x="228" y="104"/>
                    <a:pt x="219" y="124"/>
                    <a:pt x="204" y="139"/>
                  </a:cubicBezTo>
                  <a:cubicBezTo>
                    <a:pt x="189" y="154"/>
                    <a:pt x="169" y="163"/>
                    <a:pt x="146" y="163"/>
                  </a:cubicBezTo>
                  <a:cubicBezTo>
                    <a:pt x="0" y="163"/>
                    <a:pt x="0" y="163"/>
                    <a:pt x="0" y="163"/>
                  </a:cubicBezTo>
                  <a:cubicBezTo>
                    <a:pt x="22" y="163"/>
                    <a:pt x="43" y="154"/>
                    <a:pt x="58" y="139"/>
                  </a:cubicBezTo>
                  <a:cubicBezTo>
                    <a:pt x="72" y="124"/>
                    <a:pt x="82" y="104"/>
                    <a:pt x="82" y="82"/>
                  </a:cubicBezTo>
                  <a:cubicBezTo>
                    <a:pt x="82" y="36"/>
                    <a:pt x="45" y="0"/>
                    <a:pt x="0" y="0"/>
                  </a:cubicBezTo>
                  <a:cubicBezTo>
                    <a:pt x="146" y="0"/>
                    <a:pt x="146" y="0"/>
                    <a:pt x="146" y="0"/>
                  </a:cubicBezTo>
                  <a:cubicBezTo>
                    <a:pt x="191" y="0"/>
                    <a:pt x="228" y="36"/>
                    <a:pt x="228" y="82"/>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8" name="Google Shape;8348;p62"/>
            <p:cNvSpPr/>
            <p:nvPr/>
          </p:nvSpPr>
          <p:spPr>
            <a:xfrm>
              <a:off x="5655206" y="3789867"/>
              <a:ext cx="0" cy="0"/>
            </a:xfrm>
            <a:prstGeom prst="ellipse">
              <a:avLst/>
            </a:prstGeom>
            <a:solidFill>
              <a:srgbClr val="5FBA9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9" name="Google Shape;8349;p62"/>
            <p:cNvSpPr/>
            <p:nvPr/>
          </p:nvSpPr>
          <p:spPr>
            <a:xfrm>
              <a:off x="5660698" y="3789867"/>
              <a:ext cx="17050" cy="28604"/>
            </a:xfrm>
            <a:custGeom>
              <a:rect b="b" l="l" r="r" t="t"/>
              <a:pathLst>
                <a:path extrusionOk="0" h="203" w="121">
                  <a:moveTo>
                    <a:pt x="121" y="101"/>
                  </a:moveTo>
                  <a:cubicBezTo>
                    <a:pt x="121" y="157"/>
                    <a:pt x="85" y="203"/>
                    <a:pt x="40" y="203"/>
                  </a:cubicBezTo>
                  <a:cubicBezTo>
                    <a:pt x="26" y="203"/>
                    <a:pt x="12" y="198"/>
                    <a:pt x="0" y="189"/>
                  </a:cubicBezTo>
                  <a:cubicBezTo>
                    <a:pt x="24" y="172"/>
                    <a:pt x="40" y="139"/>
                    <a:pt x="40" y="101"/>
                  </a:cubicBezTo>
                  <a:cubicBezTo>
                    <a:pt x="40" y="64"/>
                    <a:pt x="24" y="31"/>
                    <a:pt x="0" y="14"/>
                  </a:cubicBezTo>
                  <a:cubicBezTo>
                    <a:pt x="12" y="5"/>
                    <a:pt x="26" y="0"/>
                    <a:pt x="40" y="0"/>
                  </a:cubicBezTo>
                  <a:cubicBezTo>
                    <a:pt x="85" y="0"/>
                    <a:pt x="121" y="45"/>
                    <a:pt x="121" y="10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0" name="Google Shape;8350;p62"/>
            <p:cNvSpPr/>
            <p:nvPr/>
          </p:nvSpPr>
          <p:spPr>
            <a:xfrm>
              <a:off x="5637265" y="3849497"/>
              <a:ext cx="8997" cy="13641"/>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2"/>
            <p:cNvSpPr/>
            <p:nvPr/>
          </p:nvSpPr>
          <p:spPr>
            <a:xfrm>
              <a:off x="5687561" y="3849497"/>
              <a:ext cx="9206" cy="13641"/>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2"/>
          <p:cNvGrpSpPr/>
          <p:nvPr/>
        </p:nvGrpSpPr>
        <p:grpSpPr>
          <a:xfrm>
            <a:off x="5546837" y="3301454"/>
            <a:ext cx="240266" cy="288995"/>
            <a:chOff x="5546837" y="3301454"/>
            <a:chExt cx="240266" cy="288995"/>
          </a:xfrm>
        </p:grpSpPr>
        <p:sp>
          <p:nvSpPr>
            <p:cNvPr id="8353" name="Google Shape;8353;p62"/>
            <p:cNvSpPr/>
            <p:nvPr/>
          </p:nvSpPr>
          <p:spPr>
            <a:xfrm>
              <a:off x="5607850" y="3367025"/>
              <a:ext cx="119100" cy="19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354" name="Google Shape;8354;p62"/>
            <p:cNvSpPr/>
            <p:nvPr/>
          </p:nvSpPr>
          <p:spPr>
            <a:xfrm>
              <a:off x="5722577" y="3397416"/>
              <a:ext cx="26627" cy="36777"/>
            </a:xfrm>
            <a:custGeom>
              <a:rect b="b" l="l" r="r" t="t"/>
              <a:pathLst>
                <a:path extrusionOk="0" h="261" w="188">
                  <a:moveTo>
                    <a:pt x="28" y="261"/>
                  </a:moveTo>
                  <a:cubicBezTo>
                    <a:pt x="67" y="261"/>
                    <a:pt x="67" y="261"/>
                    <a:pt x="67" y="261"/>
                  </a:cubicBezTo>
                  <a:cubicBezTo>
                    <a:pt x="134" y="261"/>
                    <a:pt x="188" y="207"/>
                    <a:pt x="188" y="140"/>
                  </a:cubicBezTo>
                  <a:cubicBezTo>
                    <a:pt x="188" y="122"/>
                    <a:pt x="188" y="122"/>
                    <a:pt x="188" y="122"/>
                  </a:cubicBezTo>
                  <a:cubicBezTo>
                    <a:pt x="188" y="55"/>
                    <a:pt x="134" y="0"/>
                    <a:pt x="67" y="0"/>
                  </a:cubicBezTo>
                  <a:cubicBezTo>
                    <a:pt x="28" y="0"/>
                    <a:pt x="28" y="0"/>
                    <a:pt x="28" y="0"/>
                  </a:cubicBezTo>
                  <a:cubicBezTo>
                    <a:pt x="0" y="137"/>
                    <a:pt x="0" y="137"/>
                    <a:pt x="0" y="137"/>
                  </a:cubicBezTo>
                  <a:lnTo>
                    <a:pt x="28" y="261"/>
                  </a:lnTo>
                  <a:close/>
                </a:path>
              </a:pathLst>
            </a:custGeom>
            <a:solidFill>
              <a:srgbClr val="FCDED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5" name="Google Shape;8355;p62"/>
            <p:cNvSpPr/>
            <p:nvPr/>
          </p:nvSpPr>
          <p:spPr>
            <a:xfrm>
              <a:off x="5726335" y="3397416"/>
              <a:ext cx="22803" cy="36777"/>
            </a:xfrm>
            <a:custGeom>
              <a:rect b="b" l="l" r="r" t="t"/>
              <a:pathLst>
                <a:path extrusionOk="0" h="261" w="161">
                  <a:moveTo>
                    <a:pt x="40" y="0"/>
                  </a:moveTo>
                  <a:cubicBezTo>
                    <a:pt x="1" y="0"/>
                    <a:pt x="1" y="0"/>
                    <a:pt x="1" y="0"/>
                  </a:cubicBezTo>
                  <a:cubicBezTo>
                    <a:pt x="0" y="9"/>
                    <a:pt x="0" y="9"/>
                    <a:pt x="0" y="9"/>
                  </a:cubicBezTo>
                  <a:cubicBezTo>
                    <a:pt x="50" y="24"/>
                    <a:pt x="88" y="67"/>
                    <a:pt x="88" y="122"/>
                  </a:cubicBezTo>
                  <a:cubicBezTo>
                    <a:pt x="88" y="140"/>
                    <a:pt x="88" y="140"/>
                    <a:pt x="88" y="140"/>
                  </a:cubicBezTo>
                  <a:cubicBezTo>
                    <a:pt x="88" y="195"/>
                    <a:pt x="50" y="238"/>
                    <a:pt x="0" y="253"/>
                  </a:cubicBezTo>
                  <a:cubicBezTo>
                    <a:pt x="1" y="261"/>
                    <a:pt x="1" y="261"/>
                    <a:pt x="1" y="261"/>
                  </a:cubicBezTo>
                  <a:cubicBezTo>
                    <a:pt x="40" y="261"/>
                    <a:pt x="40" y="261"/>
                    <a:pt x="40" y="261"/>
                  </a:cubicBezTo>
                  <a:cubicBezTo>
                    <a:pt x="107" y="261"/>
                    <a:pt x="161" y="207"/>
                    <a:pt x="161" y="140"/>
                  </a:cubicBezTo>
                  <a:cubicBezTo>
                    <a:pt x="161" y="122"/>
                    <a:pt x="161" y="122"/>
                    <a:pt x="161" y="122"/>
                  </a:cubicBezTo>
                  <a:cubicBezTo>
                    <a:pt x="161" y="55"/>
                    <a:pt x="107" y="0"/>
                    <a:pt x="40" y="0"/>
                  </a:cubicBez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6" name="Google Shape;8356;p62"/>
            <p:cNvSpPr/>
            <p:nvPr/>
          </p:nvSpPr>
          <p:spPr>
            <a:xfrm>
              <a:off x="5584413" y="3397416"/>
              <a:ext cx="26344" cy="36777"/>
            </a:xfrm>
            <a:custGeom>
              <a:rect b="b" l="l" r="r" t="t"/>
              <a:pathLst>
                <a:path extrusionOk="0" h="261" w="186">
                  <a:moveTo>
                    <a:pt x="160" y="261"/>
                  </a:moveTo>
                  <a:cubicBezTo>
                    <a:pt x="122" y="261"/>
                    <a:pt x="122" y="261"/>
                    <a:pt x="122" y="261"/>
                  </a:cubicBezTo>
                  <a:cubicBezTo>
                    <a:pt x="55" y="261"/>
                    <a:pt x="0" y="207"/>
                    <a:pt x="0" y="140"/>
                  </a:cubicBezTo>
                  <a:cubicBezTo>
                    <a:pt x="0" y="121"/>
                    <a:pt x="0" y="121"/>
                    <a:pt x="0" y="121"/>
                  </a:cubicBezTo>
                  <a:cubicBezTo>
                    <a:pt x="0" y="54"/>
                    <a:pt x="55" y="0"/>
                    <a:pt x="122" y="0"/>
                  </a:cubicBezTo>
                  <a:cubicBezTo>
                    <a:pt x="160" y="0"/>
                    <a:pt x="160" y="0"/>
                    <a:pt x="160" y="0"/>
                  </a:cubicBezTo>
                  <a:cubicBezTo>
                    <a:pt x="186" y="131"/>
                    <a:pt x="186" y="131"/>
                    <a:pt x="186" y="131"/>
                  </a:cubicBezTo>
                  <a:lnTo>
                    <a:pt x="160" y="261"/>
                  </a:lnTo>
                  <a:close/>
                </a:path>
              </a:pathLst>
            </a:custGeom>
            <a:solidFill>
              <a:srgbClr val="FCDED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7" name="Google Shape;8357;p62"/>
            <p:cNvSpPr/>
            <p:nvPr/>
          </p:nvSpPr>
          <p:spPr>
            <a:xfrm>
              <a:off x="5596842" y="3397416"/>
              <a:ext cx="13879" cy="36777"/>
            </a:xfrm>
            <a:custGeom>
              <a:rect b="b" l="l" r="r" t="t"/>
              <a:pathLst>
                <a:path extrusionOk="0" h="261" w="99">
                  <a:moveTo>
                    <a:pt x="35" y="0"/>
                  </a:moveTo>
                  <a:cubicBezTo>
                    <a:pt x="23" y="0"/>
                    <a:pt x="11" y="2"/>
                    <a:pt x="0" y="5"/>
                  </a:cubicBezTo>
                  <a:cubicBezTo>
                    <a:pt x="0" y="256"/>
                    <a:pt x="0" y="256"/>
                    <a:pt x="0" y="256"/>
                  </a:cubicBezTo>
                  <a:cubicBezTo>
                    <a:pt x="11" y="259"/>
                    <a:pt x="23" y="261"/>
                    <a:pt x="35" y="261"/>
                  </a:cubicBezTo>
                  <a:cubicBezTo>
                    <a:pt x="73" y="261"/>
                    <a:pt x="73" y="261"/>
                    <a:pt x="73" y="261"/>
                  </a:cubicBezTo>
                  <a:cubicBezTo>
                    <a:pt x="99" y="131"/>
                    <a:pt x="99" y="131"/>
                    <a:pt x="99" y="131"/>
                  </a:cubicBezTo>
                  <a:cubicBezTo>
                    <a:pt x="73" y="0"/>
                    <a:pt x="73" y="0"/>
                    <a:pt x="73" y="0"/>
                  </a:cubicBezTo>
                  <a:cubicBezTo>
                    <a:pt x="35" y="0"/>
                    <a:pt x="35" y="0"/>
                    <a:pt x="35" y="0"/>
                  </a:cubicBez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8" name="Google Shape;8358;p62"/>
            <p:cNvSpPr/>
            <p:nvPr/>
          </p:nvSpPr>
          <p:spPr>
            <a:xfrm>
              <a:off x="5607248" y="3301454"/>
              <a:ext cx="119210" cy="72145"/>
            </a:xfrm>
            <a:custGeom>
              <a:rect b="b" l="l" r="r" t="t"/>
              <a:pathLst>
                <a:path extrusionOk="0" h="512" w="846">
                  <a:moveTo>
                    <a:pt x="700" y="0"/>
                  </a:moveTo>
                  <a:cubicBezTo>
                    <a:pt x="147" y="0"/>
                    <a:pt x="147" y="0"/>
                    <a:pt x="147" y="0"/>
                  </a:cubicBezTo>
                  <a:cubicBezTo>
                    <a:pt x="66" y="0"/>
                    <a:pt x="0" y="66"/>
                    <a:pt x="0" y="147"/>
                  </a:cubicBezTo>
                  <a:cubicBezTo>
                    <a:pt x="0" y="464"/>
                    <a:pt x="0" y="464"/>
                    <a:pt x="0" y="464"/>
                  </a:cubicBezTo>
                  <a:cubicBezTo>
                    <a:pt x="423" y="512"/>
                    <a:pt x="423" y="512"/>
                    <a:pt x="423" y="512"/>
                  </a:cubicBezTo>
                  <a:cubicBezTo>
                    <a:pt x="846" y="464"/>
                    <a:pt x="846" y="464"/>
                    <a:pt x="846" y="464"/>
                  </a:cubicBezTo>
                  <a:cubicBezTo>
                    <a:pt x="846" y="147"/>
                    <a:pt x="846" y="147"/>
                    <a:pt x="846" y="147"/>
                  </a:cubicBezTo>
                  <a:cubicBezTo>
                    <a:pt x="846" y="66"/>
                    <a:pt x="781" y="0"/>
                    <a:pt x="700"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9" name="Google Shape;8359;p62"/>
            <p:cNvSpPr/>
            <p:nvPr/>
          </p:nvSpPr>
          <p:spPr>
            <a:xfrm>
              <a:off x="5695407" y="3301454"/>
              <a:ext cx="31159" cy="66508"/>
            </a:xfrm>
            <a:custGeom>
              <a:rect b="b" l="l" r="r" t="t"/>
              <a:pathLst>
                <a:path extrusionOk="0" h="472" w="220">
                  <a:moveTo>
                    <a:pt x="74" y="0"/>
                  </a:moveTo>
                  <a:cubicBezTo>
                    <a:pt x="0" y="0"/>
                    <a:pt x="0" y="0"/>
                    <a:pt x="0" y="0"/>
                  </a:cubicBezTo>
                  <a:cubicBezTo>
                    <a:pt x="81" y="0"/>
                    <a:pt x="147" y="66"/>
                    <a:pt x="147" y="147"/>
                  </a:cubicBezTo>
                  <a:cubicBezTo>
                    <a:pt x="147" y="472"/>
                    <a:pt x="147" y="472"/>
                    <a:pt x="147" y="472"/>
                  </a:cubicBezTo>
                  <a:cubicBezTo>
                    <a:pt x="220" y="464"/>
                    <a:pt x="220" y="464"/>
                    <a:pt x="220" y="464"/>
                  </a:cubicBezTo>
                  <a:cubicBezTo>
                    <a:pt x="220" y="147"/>
                    <a:pt x="220" y="147"/>
                    <a:pt x="220" y="147"/>
                  </a:cubicBezTo>
                  <a:cubicBezTo>
                    <a:pt x="220" y="66"/>
                    <a:pt x="155" y="0"/>
                    <a:pt x="74"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0" name="Google Shape;8360;p62"/>
            <p:cNvSpPr/>
            <p:nvPr/>
          </p:nvSpPr>
          <p:spPr>
            <a:xfrm>
              <a:off x="5650316" y="3318508"/>
              <a:ext cx="33311" cy="31442"/>
            </a:xfrm>
            <a:custGeom>
              <a:rect b="b" l="l" r="r" t="t"/>
              <a:pathLst>
                <a:path extrusionOk="0" h="222" w="234">
                  <a:moveTo>
                    <a:pt x="123" y="201"/>
                  </a:moveTo>
                  <a:cubicBezTo>
                    <a:pt x="170" y="218"/>
                    <a:pt x="170" y="218"/>
                    <a:pt x="170" y="218"/>
                  </a:cubicBezTo>
                  <a:cubicBezTo>
                    <a:pt x="182" y="222"/>
                    <a:pt x="194" y="214"/>
                    <a:pt x="194" y="201"/>
                  </a:cubicBezTo>
                  <a:cubicBezTo>
                    <a:pt x="192" y="151"/>
                    <a:pt x="192" y="151"/>
                    <a:pt x="192" y="151"/>
                  </a:cubicBezTo>
                  <a:cubicBezTo>
                    <a:pt x="192" y="147"/>
                    <a:pt x="193" y="143"/>
                    <a:pt x="196" y="140"/>
                  </a:cubicBezTo>
                  <a:cubicBezTo>
                    <a:pt x="226" y="100"/>
                    <a:pt x="226" y="100"/>
                    <a:pt x="226" y="100"/>
                  </a:cubicBezTo>
                  <a:cubicBezTo>
                    <a:pt x="234" y="90"/>
                    <a:pt x="229" y="76"/>
                    <a:pt x="217" y="73"/>
                  </a:cubicBezTo>
                  <a:cubicBezTo>
                    <a:pt x="169" y="59"/>
                    <a:pt x="169" y="59"/>
                    <a:pt x="169" y="59"/>
                  </a:cubicBezTo>
                  <a:cubicBezTo>
                    <a:pt x="166" y="57"/>
                    <a:pt x="162" y="55"/>
                    <a:pt x="160" y="52"/>
                  </a:cubicBezTo>
                  <a:cubicBezTo>
                    <a:pt x="132" y="10"/>
                    <a:pt x="132" y="10"/>
                    <a:pt x="132" y="10"/>
                  </a:cubicBezTo>
                  <a:cubicBezTo>
                    <a:pt x="125" y="0"/>
                    <a:pt x="110" y="0"/>
                    <a:pt x="103" y="10"/>
                  </a:cubicBezTo>
                  <a:cubicBezTo>
                    <a:pt x="74" y="52"/>
                    <a:pt x="74" y="52"/>
                    <a:pt x="74" y="52"/>
                  </a:cubicBezTo>
                  <a:cubicBezTo>
                    <a:pt x="72" y="55"/>
                    <a:pt x="69" y="57"/>
                    <a:pt x="65" y="59"/>
                  </a:cubicBezTo>
                  <a:cubicBezTo>
                    <a:pt x="17" y="73"/>
                    <a:pt x="17" y="73"/>
                    <a:pt x="17" y="73"/>
                  </a:cubicBezTo>
                  <a:cubicBezTo>
                    <a:pt x="5" y="76"/>
                    <a:pt x="0" y="90"/>
                    <a:pt x="8" y="100"/>
                  </a:cubicBezTo>
                  <a:cubicBezTo>
                    <a:pt x="38" y="140"/>
                    <a:pt x="38" y="140"/>
                    <a:pt x="38" y="140"/>
                  </a:cubicBezTo>
                  <a:cubicBezTo>
                    <a:pt x="41" y="143"/>
                    <a:pt x="42" y="147"/>
                    <a:pt x="42" y="151"/>
                  </a:cubicBezTo>
                  <a:cubicBezTo>
                    <a:pt x="41" y="201"/>
                    <a:pt x="41" y="201"/>
                    <a:pt x="41" y="201"/>
                  </a:cubicBezTo>
                  <a:cubicBezTo>
                    <a:pt x="40" y="214"/>
                    <a:pt x="52" y="222"/>
                    <a:pt x="64" y="218"/>
                  </a:cubicBezTo>
                  <a:cubicBezTo>
                    <a:pt x="111" y="201"/>
                    <a:pt x="111" y="201"/>
                    <a:pt x="111" y="201"/>
                  </a:cubicBezTo>
                  <a:cubicBezTo>
                    <a:pt x="115" y="200"/>
                    <a:pt x="119" y="200"/>
                    <a:pt x="123" y="201"/>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1" name="Google Shape;8361;p62"/>
            <p:cNvSpPr/>
            <p:nvPr/>
          </p:nvSpPr>
          <p:spPr>
            <a:xfrm>
              <a:off x="5662745" y="3318508"/>
              <a:ext cx="20820" cy="31442"/>
            </a:xfrm>
            <a:custGeom>
              <a:rect b="b" l="l" r="r" t="t"/>
              <a:pathLst>
                <a:path extrusionOk="0" h="222" w="147">
                  <a:moveTo>
                    <a:pt x="139" y="100"/>
                  </a:moveTo>
                  <a:cubicBezTo>
                    <a:pt x="109" y="140"/>
                    <a:pt x="109" y="140"/>
                    <a:pt x="109" y="140"/>
                  </a:cubicBezTo>
                  <a:cubicBezTo>
                    <a:pt x="106" y="143"/>
                    <a:pt x="105" y="147"/>
                    <a:pt x="105" y="151"/>
                  </a:cubicBezTo>
                  <a:cubicBezTo>
                    <a:pt x="107" y="201"/>
                    <a:pt x="107" y="201"/>
                    <a:pt x="107" y="201"/>
                  </a:cubicBezTo>
                  <a:cubicBezTo>
                    <a:pt x="107" y="214"/>
                    <a:pt x="95" y="222"/>
                    <a:pt x="83" y="218"/>
                  </a:cubicBezTo>
                  <a:cubicBezTo>
                    <a:pt x="45" y="205"/>
                    <a:pt x="45" y="205"/>
                    <a:pt x="45" y="205"/>
                  </a:cubicBezTo>
                  <a:cubicBezTo>
                    <a:pt x="46" y="204"/>
                    <a:pt x="46" y="203"/>
                    <a:pt x="46" y="201"/>
                  </a:cubicBezTo>
                  <a:cubicBezTo>
                    <a:pt x="44" y="151"/>
                    <a:pt x="44" y="151"/>
                    <a:pt x="44" y="151"/>
                  </a:cubicBezTo>
                  <a:cubicBezTo>
                    <a:pt x="44" y="147"/>
                    <a:pt x="45" y="143"/>
                    <a:pt x="48" y="140"/>
                  </a:cubicBezTo>
                  <a:cubicBezTo>
                    <a:pt x="79" y="100"/>
                    <a:pt x="79" y="100"/>
                    <a:pt x="79" y="100"/>
                  </a:cubicBezTo>
                  <a:cubicBezTo>
                    <a:pt x="86" y="90"/>
                    <a:pt x="81" y="76"/>
                    <a:pt x="70" y="73"/>
                  </a:cubicBezTo>
                  <a:cubicBezTo>
                    <a:pt x="21" y="59"/>
                    <a:pt x="21" y="59"/>
                    <a:pt x="21" y="59"/>
                  </a:cubicBezTo>
                  <a:cubicBezTo>
                    <a:pt x="18" y="57"/>
                    <a:pt x="14" y="55"/>
                    <a:pt x="12" y="52"/>
                  </a:cubicBezTo>
                  <a:cubicBezTo>
                    <a:pt x="0" y="34"/>
                    <a:pt x="0" y="34"/>
                    <a:pt x="0" y="34"/>
                  </a:cubicBezTo>
                  <a:cubicBezTo>
                    <a:pt x="16" y="10"/>
                    <a:pt x="16" y="10"/>
                    <a:pt x="16" y="10"/>
                  </a:cubicBezTo>
                  <a:cubicBezTo>
                    <a:pt x="23" y="0"/>
                    <a:pt x="38" y="0"/>
                    <a:pt x="45" y="10"/>
                  </a:cubicBezTo>
                  <a:cubicBezTo>
                    <a:pt x="73" y="52"/>
                    <a:pt x="73" y="52"/>
                    <a:pt x="73" y="52"/>
                  </a:cubicBezTo>
                  <a:cubicBezTo>
                    <a:pt x="75" y="55"/>
                    <a:pt x="79" y="57"/>
                    <a:pt x="82" y="59"/>
                  </a:cubicBezTo>
                  <a:cubicBezTo>
                    <a:pt x="130" y="73"/>
                    <a:pt x="130" y="73"/>
                    <a:pt x="130" y="73"/>
                  </a:cubicBezTo>
                  <a:cubicBezTo>
                    <a:pt x="142" y="76"/>
                    <a:pt x="147" y="90"/>
                    <a:pt x="139" y="100"/>
                  </a:cubicBezTo>
                  <a:close/>
                </a:path>
              </a:pathLst>
            </a:custGeom>
            <a:solidFill>
              <a:srgbClr val="22244E">
                <a:alpha val="3608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2" name="Google Shape;8362;p62"/>
            <p:cNvSpPr/>
            <p:nvPr/>
          </p:nvSpPr>
          <p:spPr>
            <a:xfrm>
              <a:off x="5546837" y="3518525"/>
              <a:ext cx="239829" cy="71863"/>
            </a:xfrm>
            <a:custGeom>
              <a:rect b="b" l="l" r="r" t="t"/>
              <a:pathLst>
                <a:path extrusionOk="0" h="510" w="1702">
                  <a:moveTo>
                    <a:pt x="1657" y="510"/>
                  </a:moveTo>
                  <a:cubicBezTo>
                    <a:pt x="1402" y="510"/>
                    <a:pt x="1402" y="510"/>
                    <a:pt x="1402" y="510"/>
                  </a:cubicBezTo>
                  <a:cubicBezTo>
                    <a:pt x="1329" y="499"/>
                    <a:pt x="1329" y="499"/>
                    <a:pt x="1329" y="499"/>
                  </a:cubicBezTo>
                  <a:cubicBezTo>
                    <a:pt x="1223" y="484"/>
                    <a:pt x="1223" y="484"/>
                    <a:pt x="1223" y="484"/>
                  </a:cubicBezTo>
                  <a:cubicBezTo>
                    <a:pt x="1081" y="510"/>
                    <a:pt x="1081" y="510"/>
                    <a:pt x="1081" y="510"/>
                  </a:cubicBezTo>
                  <a:cubicBezTo>
                    <a:pt x="45" y="510"/>
                    <a:pt x="45" y="510"/>
                    <a:pt x="45" y="510"/>
                  </a:cubicBezTo>
                  <a:cubicBezTo>
                    <a:pt x="20" y="510"/>
                    <a:pt x="0" y="488"/>
                    <a:pt x="3" y="463"/>
                  </a:cubicBezTo>
                  <a:cubicBezTo>
                    <a:pt x="28" y="256"/>
                    <a:pt x="28" y="256"/>
                    <a:pt x="28" y="256"/>
                  </a:cubicBezTo>
                  <a:cubicBezTo>
                    <a:pt x="45" y="114"/>
                    <a:pt x="162" y="6"/>
                    <a:pt x="304" y="0"/>
                  </a:cubicBezTo>
                  <a:cubicBezTo>
                    <a:pt x="304" y="0"/>
                    <a:pt x="327" y="0"/>
                    <a:pt x="366" y="0"/>
                  </a:cubicBezTo>
                  <a:cubicBezTo>
                    <a:pt x="556" y="0"/>
                    <a:pt x="1130" y="0"/>
                    <a:pt x="1329" y="0"/>
                  </a:cubicBezTo>
                  <a:cubicBezTo>
                    <a:pt x="1341" y="0"/>
                    <a:pt x="1352" y="0"/>
                    <a:pt x="1361" y="0"/>
                  </a:cubicBezTo>
                  <a:cubicBezTo>
                    <a:pt x="1361" y="0"/>
                    <a:pt x="1361" y="0"/>
                    <a:pt x="1361" y="0"/>
                  </a:cubicBezTo>
                  <a:cubicBezTo>
                    <a:pt x="1385" y="0"/>
                    <a:pt x="1398" y="0"/>
                    <a:pt x="1398" y="0"/>
                  </a:cubicBezTo>
                  <a:cubicBezTo>
                    <a:pt x="1400" y="0"/>
                    <a:pt x="1401" y="0"/>
                    <a:pt x="1402" y="0"/>
                  </a:cubicBezTo>
                  <a:cubicBezTo>
                    <a:pt x="1542" y="8"/>
                    <a:pt x="1657" y="115"/>
                    <a:pt x="1674" y="255"/>
                  </a:cubicBezTo>
                  <a:cubicBezTo>
                    <a:pt x="1674" y="256"/>
                    <a:pt x="1674" y="256"/>
                    <a:pt x="1674" y="256"/>
                  </a:cubicBezTo>
                  <a:cubicBezTo>
                    <a:pt x="1662" y="286"/>
                    <a:pt x="1662" y="286"/>
                    <a:pt x="1662" y="286"/>
                  </a:cubicBezTo>
                  <a:cubicBezTo>
                    <a:pt x="1682" y="317"/>
                    <a:pt x="1682" y="317"/>
                    <a:pt x="1682" y="317"/>
                  </a:cubicBezTo>
                  <a:cubicBezTo>
                    <a:pt x="1699" y="463"/>
                    <a:pt x="1699" y="463"/>
                    <a:pt x="1699" y="463"/>
                  </a:cubicBezTo>
                  <a:cubicBezTo>
                    <a:pt x="1702" y="488"/>
                    <a:pt x="1683" y="510"/>
                    <a:pt x="1657" y="51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3" name="Google Shape;8363;p62"/>
            <p:cNvSpPr/>
            <p:nvPr/>
          </p:nvSpPr>
          <p:spPr>
            <a:xfrm>
              <a:off x="5589616" y="3518525"/>
              <a:ext cx="8960" cy="71863"/>
            </a:xfrm>
            <a:custGeom>
              <a:rect b="b" l="l" r="r" t="t"/>
              <a:pathLst>
                <a:path extrusionOk="0" h="510" w="62">
                  <a:moveTo>
                    <a:pt x="62" y="0"/>
                  </a:moveTo>
                  <a:cubicBezTo>
                    <a:pt x="62" y="510"/>
                    <a:pt x="62" y="510"/>
                    <a:pt x="62" y="510"/>
                  </a:cubicBezTo>
                  <a:cubicBezTo>
                    <a:pt x="0" y="510"/>
                    <a:pt x="0" y="510"/>
                    <a:pt x="0" y="510"/>
                  </a:cubicBezTo>
                  <a:cubicBezTo>
                    <a:pt x="0" y="398"/>
                    <a:pt x="0" y="398"/>
                    <a:pt x="0" y="398"/>
                  </a:cubicBezTo>
                  <a:cubicBezTo>
                    <a:pt x="14" y="333"/>
                    <a:pt x="14" y="333"/>
                    <a:pt x="14" y="333"/>
                  </a:cubicBezTo>
                  <a:cubicBezTo>
                    <a:pt x="0" y="267"/>
                    <a:pt x="0" y="267"/>
                    <a:pt x="0" y="267"/>
                  </a:cubicBezTo>
                  <a:cubicBezTo>
                    <a:pt x="0" y="0"/>
                    <a:pt x="0" y="0"/>
                    <a:pt x="0" y="0"/>
                  </a:cubicBezTo>
                  <a:cubicBezTo>
                    <a:pt x="0" y="0"/>
                    <a:pt x="23" y="0"/>
                    <a:pt x="62"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4" name="Google Shape;8364;p62"/>
            <p:cNvSpPr/>
            <p:nvPr/>
          </p:nvSpPr>
          <p:spPr>
            <a:xfrm>
              <a:off x="5662456" y="3526329"/>
              <a:ext cx="8960" cy="64113"/>
            </a:xfrm>
            <a:custGeom>
              <a:rect b="b" l="l" r="r" t="t"/>
              <a:pathLst>
                <a:path extrusionOk="0" h="455" w="62">
                  <a:moveTo>
                    <a:pt x="62" y="31"/>
                  </a:moveTo>
                  <a:cubicBezTo>
                    <a:pt x="62" y="455"/>
                    <a:pt x="62" y="455"/>
                    <a:pt x="62" y="455"/>
                  </a:cubicBezTo>
                  <a:cubicBezTo>
                    <a:pt x="0" y="455"/>
                    <a:pt x="0" y="455"/>
                    <a:pt x="0" y="455"/>
                  </a:cubicBezTo>
                  <a:cubicBezTo>
                    <a:pt x="0" y="31"/>
                    <a:pt x="0" y="31"/>
                    <a:pt x="0" y="31"/>
                  </a:cubicBezTo>
                  <a:cubicBezTo>
                    <a:pt x="0" y="14"/>
                    <a:pt x="14" y="0"/>
                    <a:pt x="31" y="0"/>
                  </a:cubicBezTo>
                  <a:cubicBezTo>
                    <a:pt x="48" y="0"/>
                    <a:pt x="62" y="14"/>
                    <a:pt x="62" y="3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5" name="Google Shape;8365;p62"/>
            <p:cNvSpPr/>
            <p:nvPr/>
          </p:nvSpPr>
          <p:spPr>
            <a:xfrm>
              <a:off x="5739053" y="3518525"/>
              <a:ext cx="48050" cy="71863"/>
            </a:xfrm>
            <a:custGeom>
              <a:rect b="b" l="l" r="r" t="t"/>
              <a:pathLst>
                <a:path extrusionOk="0" h="510" w="341">
                  <a:moveTo>
                    <a:pt x="296" y="510"/>
                  </a:moveTo>
                  <a:cubicBezTo>
                    <a:pt x="232" y="510"/>
                    <a:pt x="232" y="510"/>
                    <a:pt x="232" y="510"/>
                  </a:cubicBezTo>
                  <a:cubicBezTo>
                    <a:pt x="252" y="505"/>
                    <a:pt x="265" y="488"/>
                    <a:pt x="265" y="468"/>
                  </a:cubicBezTo>
                  <a:cubicBezTo>
                    <a:pt x="265" y="467"/>
                    <a:pt x="265" y="465"/>
                    <a:pt x="265" y="463"/>
                  </a:cubicBezTo>
                  <a:cubicBezTo>
                    <a:pt x="240" y="256"/>
                    <a:pt x="240" y="256"/>
                    <a:pt x="240" y="256"/>
                  </a:cubicBezTo>
                  <a:cubicBezTo>
                    <a:pt x="224" y="126"/>
                    <a:pt x="125" y="22"/>
                    <a:pt x="0" y="0"/>
                  </a:cubicBezTo>
                  <a:cubicBezTo>
                    <a:pt x="24" y="0"/>
                    <a:pt x="37" y="0"/>
                    <a:pt x="37" y="0"/>
                  </a:cubicBezTo>
                  <a:cubicBezTo>
                    <a:pt x="179" y="6"/>
                    <a:pt x="296" y="114"/>
                    <a:pt x="313" y="255"/>
                  </a:cubicBezTo>
                  <a:cubicBezTo>
                    <a:pt x="313" y="256"/>
                    <a:pt x="313" y="256"/>
                    <a:pt x="313" y="256"/>
                  </a:cubicBezTo>
                  <a:cubicBezTo>
                    <a:pt x="301" y="286"/>
                    <a:pt x="301" y="286"/>
                    <a:pt x="301" y="286"/>
                  </a:cubicBezTo>
                  <a:cubicBezTo>
                    <a:pt x="321" y="317"/>
                    <a:pt x="321" y="317"/>
                    <a:pt x="321" y="317"/>
                  </a:cubicBezTo>
                  <a:cubicBezTo>
                    <a:pt x="338" y="463"/>
                    <a:pt x="338" y="463"/>
                    <a:pt x="338" y="463"/>
                  </a:cubicBezTo>
                  <a:cubicBezTo>
                    <a:pt x="341" y="488"/>
                    <a:pt x="322" y="510"/>
                    <a:pt x="296" y="51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6" name="Google Shape;8366;p62"/>
            <p:cNvSpPr/>
            <p:nvPr/>
          </p:nvSpPr>
          <p:spPr>
            <a:xfrm>
              <a:off x="5734428" y="3518525"/>
              <a:ext cx="10392" cy="71863"/>
            </a:xfrm>
            <a:custGeom>
              <a:rect b="b" l="l" r="r" t="t"/>
              <a:pathLst>
                <a:path extrusionOk="0" h="510" w="73">
                  <a:moveTo>
                    <a:pt x="73" y="0"/>
                  </a:moveTo>
                  <a:cubicBezTo>
                    <a:pt x="73" y="510"/>
                    <a:pt x="73" y="510"/>
                    <a:pt x="73" y="510"/>
                  </a:cubicBezTo>
                  <a:cubicBezTo>
                    <a:pt x="0" y="499"/>
                    <a:pt x="0" y="499"/>
                    <a:pt x="0" y="499"/>
                  </a:cubicBezTo>
                  <a:cubicBezTo>
                    <a:pt x="0" y="0"/>
                    <a:pt x="0" y="0"/>
                    <a:pt x="0" y="0"/>
                  </a:cubicBezTo>
                  <a:cubicBezTo>
                    <a:pt x="12" y="0"/>
                    <a:pt x="23" y="0"/>
                    <a:pt x="32" y="0"/>
                  </a:cubicBezTo>
                  <a:cubicBezTo>
                    <a:pt x="32" y="0"/>
                    <a:pt x="32" y="0"/>
                    <a:pt x="32" y="0"/>
                  </a:cubicBezTo>
                  <a:cubicBezTo>
                    <a:pt x="56" y="0"/>
                    <a:pt x="69" y="0"/>
                    <a:pt x="69" y="0"/>
                  </a:cubicBezTo>
                  <a:cubicBezTo>
                    <a:pt x="71" y="0"/>
                    <a:pt x="72" y="0"/>
                    <a:pt x="73"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7" name="Google Shape;8367;p62"/>
            <p:cNvSpPr/>
            <p:nvPr/>
          </p:nvSpPr>
          <p:spPr>
            <a:xfrm>
              <a:off x="5635285" y="3483262"/>
              <a:ext cx="63301" cy="47403"/>
            </a:xfrm>
            <a:custGeom>
              <a:rect b="b" l="l" r="r" t="t"/>
              <a:pathLst>
                <a:path extrusionOk="0" h="164" w="219">
                  <a:moveTo>
                    <a:pt x="219" y="77"/>
                  </a:moveTo>
                  <a:lnTo>
                    <a:pt x="219" y="0"/>
                  </a:lnTo>
                  <a:lnTo>
                    <a:pt x="0" y="0"/>
                  </a:lnTo>
                  <a:lnTo>
                    <a:pt x="0" y="77"/>
                  </a:lnTo>
                  <a:lnTo>
                    <a:pt x="40" y="128"/>
                  </a:lnTo>
                  <a:lnTo>
                    <a:pt x="110" y="164"/>
                  </a:lnTo>
                  <a:lnTo>
                    <a:pt x="188" y="128"/>
                  </a:lnTo>
                  <a:lnTo>
                    <a:pt x="219" y="77"/>
                  </a:lnTo>
                  <a:close/>
                </a:path>
              </a:pathLst>
            </a:custGeom>
            <a:solidFill>
              <a:srgbClr val="FCDED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8" name="Google Shape;8368;p62"/>
            <p:cNvSpPr/>
            <p:nvPr/>
          </p:nvSpPr>
          <p:spPr>
            <a:xfrm>
              <a:off x="5660143" y="3483262"/>
              <a:ext cx="38468" cy="47446"/>
            </a:xfrm>
            <a:custGeom>
              <a:rect b="b" l="l" r="r" t="t"/>
              <a:pathLst>
                <a:path extrusionOk="0" h="335" w="273">
                  <a:moveTo>
                    <a:pt x="200" y="0"/>
                  </a:moveTo>
                  <a:cubicBezTo>
                    <a:pt x="200" y="134"/>
                    <a:pt x="200" y="134"/>
                    <a:pt x="200" y="134"/>
                  </a:cubicBezTo>
                  <a:cubicBezTo>
                    <a:pt x="200" y="148"/>
                    <a:pt x="193" y="161"/>
                    <a:pt x="182" y="170"/>
                  </a:cubicBezTo>
                  <a:cubicBezTo>
                    <a:pt x="0" y="310"/>
                    <a:pt x="0" y="310"/>
                    <a:pt x="0" y="310"/>
                  </a:cubicBezTo>
                  <a:cubicBezTo>
                    <a:pt x="49" y="335"/>
                    <a:pt x="49" y="335"/>
                    <a:pt x="49" y="335"/>
                  </a:cubicBezTo>
                  <a:cubicBezTo>
                    <a:pt x="210" y="262"/>
                    <a:pt x="210" y="262"/>
                    <a:pt x="210" y="262"/>
                  </a:cubicBezTo>
                  <a:cubicBezTo>
                    <a:pt x="273" y="156"/>
                    <a:pt x="273" y="156"/>
                    <a:pt x="273" y="156"/>
                  </a:cubicBezTo>
                  <a:cubicBezTo>
                    <a:pt x="273" y="0"/>
                    <a:pt x="273" y="0"/>
                    <a:pt x="273" y="0"/>
                  </a:cubicBezTo>
                  <a:lnTo>
                    <a:pt x="200" y="0"/>
                  </a:ln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9" name="Google Shape;8369;p62"/>
            <p:cNvSpPr/>
            <p:nvPr/>
          </p:nvSpPr>
          <p:spPr>
            <a:xfrm>
              <a:off x="5607248" y="3385566"/>
              <a:ext cx="119210" cy="108913"/>
            </a:xfrm>
            <a:custGeom>
              <a:rect b="b" l="l" r="r" t="t"/>
              <a:pathLst>
                <a:path extrusionOk="0" h="769" w="846">
                  <a:moveTo>
                    <a:pt x="846" y="0"/>
                  </a:moveTo>
                  <a:cubicBezTo>
                    <a:pt x="846" y="380"/>
                    <a:pt x="846" y="380"/>
                    <a:pt x="846" y="380"/>
                  </a:cubicBezTo>
                  <a:cubicBezTo>
                    <a:pt x="846" y="595"/>
                    <a:pt x="672" y="769"/>
                    <a:pt x="457" y="769"/>
                  </a:cubicBezTo>
                  <a:cubicBezTo>
                    <a:pt x="390" y="769"/>
                    <a:pt x="390" y="769"/>
                    <a:pt x="390" y="769"/>
                  </a:cubicBezTo>
                  <a:cubicBezTo>
                    <a:pt x="175" y="769"/>
                    <a:pt x="0" y="595"/>
                    <a:pt x="0" y="380"/>
                  </a:cubicBezTo>
                  <a:cubicBezTo>
                    <a:pt x="0" y="0"/>
                    <a:pt x="0" y="0"/>
                    <a:pt x="0" y="0"/>
                  </a:cubicBezTo>
                  <a:lnTo>
                    <a:pt x="846" y="0"/>
                  </a:lnTo>
                  <a:close/>
                </a:path>
              </a:pathLst>
            </a:custGeom>
            <a:solidFill>
              <a:srgbClr val="FCDED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0" name="Google Shape;8370;p62"/>
            <p:cNvSpPr/>
            <p:nvPr/>
          </p:nvSpPr>
          <p:spPr>
            <a:xfrm>
              <a:off x="5669393" y="3409556"/>
              <a:ext cx="33850" cy="31563"/>
            </a:xfrm>
            <a:custGeom>
              <a:rect b="b" l="l" r="r" t="t"/>
              <a:pathLst>
                <a:path extrusionOk="0" h="224" w="239">
                  <a:moveTo>
                    <a:pt x="206" y="224"/>
                  </a:moveTo>
                  <a:cubicBezTo>
                    <a:pt x="205" y="224"/>
                    <a:pt x="203" y="224"/>
                    <a:pt x="202" y="224"/>
                  </a:cubicBezTo>
                  <a:cubicBezTo>
                    <a:pt x="119" y="212"/>
                    <a:pt x="27" y="79"/>
                    <a:pt x="9" y="52"/>
                  </a:cubicBezTo>
                  <a:cubicBezTo>
                    <a:pt x="0" y="38"/>
                    <a:pt x="3" y="19"/>
                    <a:pt x="18" y="9"/>
                  </a:cubicBezTo>
                  <a:cubicBezTo>
                    <a:pt x="32" y="0"/>
                    <a:pt x="51" y="4"/>
                    <a:pt x="60" y="18"/>
                  </a:cubicBezTo>
                  <a:cubicBezTo>
                    <a:pt x="98" y="74"/>
                    <a:pt x="170" y="156"/>
                    <a:pt x="210" y="162"/>
                  </a:cubicBezTo>
                  <a:cubicBezTo>
                    <a:pt x="227" y="165"/>
                    <a:pt x="239" y="181"/>
                    <a:pt x="237" y="197"/>
                  </a:cubicBezTo>
                  <a:cubicBezTo>
                    <a:pt x="234" y="213"/>
                    <a:pt x="221" y="224"/>
                    <a:pt x="206" y="224"/>
                  </a:cubicBez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1" name="Google Shape;8371;p62"/>
            <p:cNvSpPr/>
            <p:nvPr/>
          </p:nvSpPr>
          <p:spPr>
            <a:xfrm>
              <a:off x="5630661" y="3409556"/>
              <a:ext cx="33818" cy="31563"/>
            </a:xfrm>
            <a:custGeom>
              <a:rect b="b" l="l" r="r" t="t"/>
              <a:pathLst>
                <a:path extrusionOk="0" h="224" w="240">
                  <a:moveTo>
                    <a:pt x="33" y="224"/>
                  </a:moveTo>
                  <a:cubicBezTo>
                    <a:pt x="18" y="224"/>
                    <a:pt x="5" y="213"/>
                    <a:pt x="3" y="197"/>
                  </a:cubicBezTo>
                  <a:cubicBezTo>
                    <a:pt x="0" y="181"/>
                    <a:pt x="12" y="165"/>
                    <a:pt x="29" y="162"/>
                  </a:cubicBezTo>
                  <a:cubicBezTo>
                    <a:pt x="69" y="156"/>
                    <a:pt x="141" y="74"/>
                    <a:pt x="179" y="18"/>
                  </a:cubicBezTo>
                  <a:cubicBezTo>
                    <a:pt x="188" y="4"/>
                    <a:pt x="207" y="0"/>
                    <a:pt x="222" y="9"/>
                  </a:cubicBezTo>
                  <a:cubicBezTo>
                    <a:pt x="236" y="19"/>
                    <a:pt x="240" y="38"/>
                    <a:pt x="230" y="52"/>
                  </a:cubicBezTo>
                  <a:cubicBezTo>
                    <a:pt x="212" y="79"/>
                    <a:pt x="120" y="212"/>
                    <a:pt x="38" y="224"/>
                  </a:cubicBezTo>
                  <a:cubicBezTo>
                    <a:pt x="36" y="224"/>
                    <a:pt x="35" y="224"/>
                    <a:pt x="33" y="224"/>
                  </a:cubicBez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2" name="Google Shape;8372;p62"/>
            <p:cNvSpPr/>
            <p:nvPr/>
          </p:nvSpPr>
          <p:spPr>
            <a:xfrm>
              <a:off x="5661589" y="3385566"/>
              <a:ext cx="65009" cy="108913"/>
            </a:xfrm>
            <a:custGeom>
              <a:rect b="b" l="l" r="r" t="t"/>
              <a:pathLst>
                <a:path extrusionOk="0" h="769" w="459">
                  <a:moveTo>
                    <a:pt x="386" y="0"/>
                  </a:moveTo>
                  <a:cubicBezTo>
                    <a:pt x="386" y="380"/>
                    <a:pt x="386" y="380"/>
                    <a:pt x="386" y="380"/>
                  </a:cubicBezTo>
                  <a:cubicBezTo>
                    <a:pt x="386" y="594"/>
                    <a:pt x="213" y="767"/>
                    <a:pt x="0" y="769"/>
                  </a:cubicBezTo>
                  <a:cubicBezTo>
                    <a:pt x="1" y="769"/>
                    <a:pt x="2" y="769"/>
                    <a:pt x="3" y="769"/>
                  </a:cubicBezTo>
                  <a:cubicBezTo>
                    <a:pt x="70" y="769"/>
                    <a:pt x="70" y="769"/>
                    <a:pt x="70" y="769"/>
                  </a:cubicBezTo>
                  <a:cubicBezTo>
                    <a:pt x="285" y="769"/>
                    <a:pt x="459" y="595"/>
                    <a:pt x="459" y="380"/>
                  </a:cubicBezTo>
                  <a:cubicBezTo>
                    <a:pt x="459" y="0"/>
                    <a:pt x="459" y="0"/>
                    <a:pt x="459" y="0"/>
                  </a:cubicBezTo>
                  <a:lnTo>
                    <a:pt x="386" y="0"/>
                  </a:lnTo>
                  <a:close/>
                </a:path>
              </a:pathLst>
            </a:custGeom>
            <a:solidFill>
              <a:srgbClr val="FACCC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3" name="Google Shape;8373;p62"/>
            <p:cNvSpPr/>
            <p:nvPr/>
          </p:nvSpPr>
          <p:spPr>
            <a:xfrm>
              <a:off x="5659565" y="3414470"/>
              <a:ext cx="14707" cy="32409"/>
            </a:xfrm>
            <a:custGeom>
              <a:rect b="b" l="l" r="r" t="t"/>
              <a:pathLst>
                <a:path extrusionOk="0" h="230" w="106">
                  <a:moveTo>
                    <a:pt x="53" y="230"/>
                  </a:moveTo>
                  <a:cubicBezTo>
                    <a:pt x="53" y="230"/>
                    <a:pt x="53" y="230"/>
                    <a:pt x="53" y="230"/>
                  </a:cubicBezTo>
                  <a:cubicBezTo>
                    <a:pt x="24" y="230"/>
                    <a:pt x="0" y="206"/>
                    <a:pt x="0" y="177"/>
                  </a:cubicBezTo>
                  <a:cubicBezTo>
                    <a:pt x="0" y="0"/>
                    <a:pt x="0" y="0"/>
                    <a:pt x="0" y="0"/>
                  </a:cubicBezTo>
                  <a:cubicBezTo>
                    <a:pt x="106" y="0"/>
                    <a:pt x="106" y="0"/>
                    <a:pt x="106" y="0"/>
                  </a:cubicBezTo>
                  <a:cubicBezTo>
                    <a:pt x="106" y="177"/>
                    <a:pt x="106" y="177"/>
                    <a:pt x="106" y="177"/>
                  </a:cubicBezTo>
                  <a:cubicBezTo>
                    <a:pt x="106" y="206"/>
                    <a:pt x="82" y="230"/>
                    <a:pt x="53" y="230"/>
                  </a:cubicBezTo>
                  <a:close/>
                </a:path>
              </a:pathLst>
            </a:custGeom>
            <a:solidFill>
              <a:srgbClr val="F6AFA0"/>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4" name="Google Shape;8374;p62"/>
            <p:cNvSpPr/>
            <p:nvPr/>
          </p:nvSpPr>
          <p:spPr>
            <a:xfrm>
              <a:off x="5607248" y="3381808"/>
              <a:ext cx="119210" cy="32717"/>
            </a:xfrm>
            <a:custGeom>
              <a:rect b="b" l="l" r="r" t="t"/>
              <a:pathLst>
                <a:path extrusionOk="0" h="231" w="846">
                  <a:moveTo>
                    <a:pt x="846" y="27"/>
                  </a:moveTo>
                  <a:cubicBezTo>
                    <a:pt x="423" y="0"/>
                    <a:pt x="423" y="0"/>
                    <a:pt x="423" y="0"/>
                  </a:cubicBezTo>
                  <a:cubicBezTo>
                    <a:pt x="0" y="27"/>
                    <a:pt x="0" y="27"/>
                    <a:pt x="0" y="27"/>
                  </a:cubicBezTo>
                  <a:cubicBezTo>
                    <a:pt x="0" y="27"/>
                    <a:pt x="0" y="27"/>
                    <a:pt x="0" y="27"/>
                  </a:cubicBezTo>
                  <a:cubicBezTo>
                    <a:pt x="0" y="140"/>
                    <a:pt x="92" y="231"/>
                    <a:pt x="205" y="231"/>
                  </a:cubicBezTo>
                  <a:cubicBezTo>
                    <a:pt x="642" y="231"/>
                    <a:pt x="642" y="231"/>
                    <a:pt x="642" y="231"/>
                  </a:cubicBezTo>
                  <a:cubicBezTo>
                    <a:pt x="755" y="231"/>
                    <a:pt x="846" y="140"/>
                    <a:pt x="846" y="27"/>
                  </a:cubicBezTo>
                  <a:cubicBezTo>
                    <a:pt x="846" y="27"/>
                    <a:pt x="846" y="27"/>
                    <a:pt x="846" y="27"/>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5" name="Google Shape;8375;p62"/>
            <p:cNvSpPr/>
            <p:nvPr/>
          </p:nvSpPr>
          <p:spPr>
            <a:xfrm>
              <a:off x="5687314" y="3384987"/>
              <a:ext cx="39232" cy="29450"/>
            </a:xfrm>
            <a:custGeom>
              <a:rect b="b" l="l" r="r" t="t"/>
              <a:pathLst>
                <a:path extrusionOk="0" h="209" w="277">
                  <a:moveTo>
                    <a:pt x="204" y="5"/>
                  </a:moveTo>
                  <a:cubicBezTo>
                    <a:pt x="204" y="0"/>
                    <a:pt x="204" y="0"/>
                    <a:pt x="204" y="0"/>
                  </a:cubicBezTo>
                  <a:cubicBezTo>
                    <a:pt x="204" y="113"/>
                    <a:pt x="113" y="209"/>
                    <a:pt x="0" y="209"/>
                  </a:cubicBezTo>
                  <a:cubicBezTo>
                    <a:pt x="73" y="209"/>
                    <a:pt x="73" y="209"/>
                    <a:pt x="73" y="209"/>
                  </a:cubicBezTo>
                  <a:cubicBezTo>
                    <a:pt x="186" y="209"/>
                    <a:pt x="277" y="118"/>
                    <a:pt x="277" y="5"/>
                  </a:cubicBezTo>
                  <a:cubicBezTo>
                    <a:pt x="277" y="5"/>
                    <a:pt x="277" y="5"/>
                    <a:pt x="277" y="5"/>
                  </a:cubicBezTo>
                  <a:lnTo>
                    <a:pt x="204" y="5"/>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6" name="Google Shape;8376;p62"/>
            <p:cNvSpPr/>
            <p:nvPr/>
          </p:nvSpPr>
          <p:spPr>
            <a:xfrm>
              <a:off x="5612451" y="3505518"/>
              <a:ext cx="54670" cy="47204"/>
            </a:xfrm>
            <a:custGeom>
              <a:rect b="b" l="l" r="r" t="t"/>
              <a:pathLst>
                <a:path extrusionOk="0" h="335" w="386">
                  <a:moveTo>
                    <a:pt x="386" y="179"/>
                  </a:moveTo>
                  <a:cubicBezTo>
                    <a:pt x="240" y="321"/>
                    <a:pt x="240" y="321"/>
                    <a:pt x="240" y="321"/>
                  </a:cubicBezTo>
                  <a:cubicBezTo>
                    <a:pt x="225" y="335"/>
                    <a:pt x="201" y="334"/>
                    <a:pt x="187" y="318"/>
                  </a:cubicBezTo>
                  <a:cubicBezTo>
                    <a:pt x="167" y="294"/>
                    <a:pt x="167" y="294"/>
                    <a:pt x="167" y="294"/>
                  </a:cubicBezTo>
                  <a:cubicBezTo>
                    <a:pt x="0" y="93"/>
                    <a:pt x="0" y="93"/>
                    <a:pt x="0" y="93"/>
                  </a:cubicBezTo>
                  <a:cubicBezTo>
                    <a:pt x="119" y="25"/>
                    <a:pt x="119" y="25"/>
                    <a:pt x="119" y="25"/>
                  </a:cubicBezTo>
                  <a:cubicBezTo>
                    <a:pt x="162" y="0"/>
                    <a:pt x="162" y="0"/>
                    <a:pt x="162" y="0"/>
                  </a:cubicBezTo>
                  <a:cubicBezTo>
                    <a:pt x="236" y="60"/>
                    <a:pt x="236" y="60"/>
                    <a:pt x="236" y="60"/>
                  </a:cubicBezTo>
                  <a:cubicBezTo>
                    <a:pt x="247" y="89"/>
                    <a:pt x="247" y="89"/>
                    <a:pt x="247" y="89"/>
                  </a:cubicBezTo>
                  <a:cubicBezTo>
                    <a:pt x="286" y="99"/>
                    <a:pt x="286" y="99"/>
                    <a:pt x="286" y="99"/>
                  </a:cubicBezTo>
                  <a:lnTo>
                    <a:pt x="386" y="179"/>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7" name="Google Shape;8377;p62"/>
            <p:cNvSpPr/>
            <p:nvPr/>
          </p:nvSpPr>
          <p:spPr>
            <a:xfrm>
              <a:off x="5629215" y="3505518"/>
              <a:ext cx="37816" cy="47204"/>
            </a:xfrm>
            <a:custGeom>
              <a:rect b="b" l="l" r="r" t="t"/>
              <a:pathLst>
                <a:path extrusionOk="0" h="335" w="267">
                  <a:moveTo>
                    <a:pt x="267" y="179"/>
                  </a:moveTo>
                  <a:cubicBezTo>
                    <a:pt x="121" y="321"/>
                    <a:pt x="121" y="321"/>
                    <a:pt x="121" y="321"/>
                  </a:cubicBezTo>
                  <a:cubicBezTo>
                    <a:pt x="106" y="335"/>
                    <a:pt x="82" y="334"/>
                    <a:pt x="68" y="318"/>
                  </a:cubicBezTo>
                  <a:cubicBezTo>
                    <a:pt x="48" y="294"/>
                    <a:pt x="48" y="294"/>
                    <a:pt x="48" y="294"/>
                  </a:cubicBezTo>
                  <a:cubicBezTo>
                    <a:pt x="60" y="297"/>
                    <a:pt x="74" y="295"/>
                    <a:pt x="83" y="285"/>
                  </a:cubicBezTo>
                  <a:cubicBezTo>
                    <a:pt x="167" y="205"/>
                    <a:pt x="167" y="205"/>
                    <a:pt x="167" y="205"/>
                  </a:cubicBezTo>
                  <a:cubicBezTo>
                    <a:pt x="181" y="191"/>
                    <a:pt x="180" y="168"/>
                    <a:pt x="165" y="156"/>
                  </a:cubicBezTo>
                  <a:cubicBezTo>
                    <a:pt x="0" y="25"/>
                    <a:pt x="0" y="25"/>
                    <a:pt x="0" y="25"/>
                  </a:cubicBezTo>
                  <a:cubicBezTo>
                    <a:pt x="43" y="0"/>
                    <a:pt x="43" y="0"/>
                    <a:pt x="43" y="0"/>
                  </a:cubicBezTo>
                  <a:cubicBezTo>
                    <a:pt x="117" y="60"/>
                    <a:pt x="117" y="60"/>
                    <a:pt x="117" y="60"/>
                  </a:cubicBezTo>
                  <a:cubicBezTo>
                    <a:pt x="128" y="89"/>
                    <a:pt x="128" y="89"/>
                    <a:pt x="128" y="89"/>
                  </a:cubicBezTo>
                  <a:cubicBezTo>
                    <a:pt x="167" y="99"/>
                    <a:pt x="167" y="99"/>
                    <a:pt x="167" y="99"/>
                  </a:cubicBezTo>
                  <a:lnTo>
                    <a:pt x="267" y="179"/>
                  </a:lnTo>
                  <a:close/>
                </a:path>
              </a:pathLst>
            </a:custGeom>
            <a:solidFill>
              <a:srgbClr val="22244E">
                <a:alpha val="3608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8" name="Google Shape;8378;p62"/>
            <p:cNvSpPr/>
            <p:nvPr/>
          </p:nvSpPr>
          <p:spPr>
            <a:xfrm>
              <a:off x="5667080" y="3505518"/>
              <a:ext cx="54532" cy="47204"/>
            </a:xfrm>
            <a:custGeom>
              <a:rect b="b" l="l" r="r" t="t"/>
              <a:pathLst>
                <a:path extrusionOk="0" h="335" w="387">
                  <a:moveTo>
                    <a:pt x="387" y="93"/>
                  </a:moveTo>
                  <a:cubicBezTo>
                    <a:pt x="199" y="318"/>
                    <a:pt x="199" y="318"/>
                    <a:pt x="199" y="318"/>
                  </a:cubicBezTo>
                  <a:cubicBezTo>
                    <a:pt x="185" y="334"/>
                    <a:pt x="161" y="335"/>
                    <a:pt x="146" y="321"/>
                  </a:cubicBezTo>
                  <a:cubicBezTo>
                    <a:pt x="0" y="179"/>
                    <a:pt x="0" y="179"/>
                    <a:pt x="0" y="179"/>
                  </a:cubicBezTo>
                  <a:cubicBezTo>
                    <a:pt x="100" y="99"/>
                    <a:pt x="100" y="99"/>
                    <a:pt x="100" y="99"/>
                  </a:cubicBezTo>
                  <a:cubicBezTo>
                    <a:pt x="137" y="87"/>
                    <a:pt x="137" y="87"/>
                    <a:pt x="137" y="87"/>
                  </a:cubicBezTo>
                  <a:cubicBezTo>
                    <a:pt x="150" y="60"/>
                    <a:pt x="150" y="60"/>
                    <a:pt x="150" y="60"/>
                  </a:cubicBezTo>
                  <a:cubicBezTo>
                    <a:pt x="224" y="0"/>
                    <a:pt x="224" y="0"/>
                    <a:pt x="224" y="0"/>
                  </a:cubicBezTo>
                  <a:lnTo>
                    <a:pt x="387" y="93"/>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9" name="Google Shape;8379;p62"/>
            <p:cNvSpPr/>
            <p:nvPr/>
          </p:nvSpPr>
          <p:spPr>
            <a:xfrm>
              <a:off x="5683845" y="3505518"/>
              <a:ext cx="37816" cy="47204"/>
            </a:xfrm>
            <a:custGeom>
              <a:rect b="b" l="l" r="r" t="t"/>
              <a:pathLst>
                <a:path extrusionOk="0" h="335" w="267">
                  <a:moveTo>
                    <a:pt x="104" y="0"/>
                  </a:moveTo>
                  <a:cubicBezTo>
                    <a:pt x="74" y="25"/>
                    <a:pt x="74" y="25"/>
                    <a:pt x="74" y="25"/>
                  </a:cubicBezTo>
                  <a:cubicBezTo>
                    <a:pt x="159" y="73"/>
                    <a:pt x="159" y="73"/>
                    <a:pt x="159" y="73"/>
                  </a:cubicBezTo>
                  <a:cubicBezTo>
                    <a:pt x="177" y="83"/>
                    <a:pt x="181" y="107"/>
                    <a:pt x="168" y="122"/>
                  </a:cubicBezTo>
                  <a:cubicBezTo>
                    <a:pt x="31" y="282"/>
                    <a:pt x="31" y="282"/>
                    <a:pt x="31" y="282"/>
                  </a:cubicBezTo>
                  <a:cubicBezTo>
                    <a:pt x="23" y="292"/>
                    <a:pt x="11" y="296"/>
                    <a:pt x="0" y="295"/>
                  </a:cubicBezTo>
                  <a:cubicBezTo>
                    <a:pt x="26" y="321"/>
                    <a:pt x="26" y="321"/>
                    <a:pt x="26" y="321"/>
                  </a:cubicBezTo>
                  <a:cubicBezTo>
                    <a:pt x="41" y="335"/>
                    <a:pt x="65" y="334"/>
                    <a:pt x="79" y="318"/>
                  </a:cubicBezTo>
                  <a:cubicBezTo>
                    <a:pt x="267" y="93"/>
                    <a:pt x="267" y="93"/>
                    <a:pt x="267" y="93"/>
                  </a:cubicBezTo>
                  <a:lnTo>
                    <a:pt x="104" y="0"/>
                  </a:lnTo>
                  <a:close/>
                </a:path>
              </a:pathLst>
            </a:custGeom>
            <a:solidFill>
              <a:srgbClr val="22244E">
                <a:alpha val="3608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0" name="Google Shape;8380;p62"/>
            <p:cNvSpPr/>
            <p:nvPr/>
          </p:nvSpPr>
          <p:spPr>
            <a:xfrm>
              <a:off x="5694251" y="3571708"/>
              <a:ext cx="50704" cy="18741"/>
            </a:xfrm>
            <a:custGeom>
              <a:rect b="b" l="l" r="r" t="t"/>
              <a:pathLst>
                <a:path extrusionOk="0" h="133" w="358">
                  <a:moveTo>
                    <a:pt x="358" y="133"/>
                  </a:moveTo>
                  <a:cubicBezTo>
                    <a:pt x="37" y="133"/>
                    <a:pt x="37" y="133"/>
                    <a:pt x="37" y="133"/>
                  </a:cubicBezTo>
                  <a:cubicBezTo>
                    <a:pt x="17" y="133"/>
                    <a:pt x="0" y="117"/>
                    <a:pt x="0" y="96"/>
                  </a:cubicBezTo>
                  <a:cubicBezTo>
                    <a:pt x="0" y="37"/>
                    <a:pt x="0" y="37"/>
                    <a:pt x="0" y="37"/>
                  </a:cubicBezTo>
                  <a:cubicBezTo>
                    <a:pt x="0" y="17"/>
                    <a:pt x="17" y="0"/>
                    <a:pt x="37" y="0"/>
                  </a:cubicBezTo>
                  <a:cubicBezTo>
                    <a:pt x="358" y="0"/>
                    <a:pt x="358" y="0"/>
                    <a:pt x="358" y="0"/>
                  </a:cubicBezTo>
                  <a:lnTo>
                    <a:pt x="358" y="133"/>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1" name="Google Shape;8381;p62"/>
            <p:cNvSpPr/>
            <p:nvPr/>
          </p:nvSpPr>
          <p:spPr>
            <a:xfrm>
              <a:off x="5734428" y="3571708"/>
              <a:ext cx="0" cy="0"/>
            </a:xfrm>
            <a:prstGeom prst="rect">
              <a:avLst/>
            </a:prstGeom>
            <a:solidFill>
              <a:srgbClr val="4E63A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2" name="Google Shape;8382;p62"/>
            <p:cNvSpPr/>
            <p:nvPr/>
          </p:nvSpPr>
          <p:spPr>
            <a:xfrm>
              <a:off x="5589616" y="3556389"/>
              <a:ext cx="31726" cy="18459"/>
            </a:xfrm>
            <a:custGeom>
              <a:rect b="b" l="l" r="r" t="t"/>
              <a:pathLst>
                <a:path extrusionOk="0" h="131" w="224">
                  <a:moveTo>
                    <a:pt x="187" y="131"/>
                  </a:moveTo>
                  <a:cubicBezTo>
                    <a:pt x="0" y="131"/>
                    <a:pt x="0" y="131"/>
                    <a:pt x="0" y="131"/>
                  </a:cubicBezTo>
                  <a:cubicBezTo>
                    <a:pt x="0" y="0"/>
                    <a:pt x="0" y="0"/>
                    <a:pt x="0" y="0"/>
                  </a:cubicBezTo>
                  <a:cubicBezTo>
                    <a:pt x="187" y="0"/>
                    <a:pt x="187" y="0"/>
                    <a:pt x="187" y="0"/>
                  </a:cubicBezTo>
                  <a:cubicBezTo>
                    <a:pt x="208" y="0"/>
                    <a:pt x="224" y="17"/>
                    <a:pt x="224" y="37"/>
                  </a:cubicBezTo>
                  <a:cubicBezTo>
                    <a:pt x="224" y="95"/>
                    <a:pt x="224" y="95"/>
                    <a:pt x="224" y="95"/>
                  </a:cubicBezTo>
                  <a:cubicBezTo>
                    <a:pt x="224" y="115"/>
                    <a:pt x="208" y="131"/>
                    <a:pt x="187" y="131"/>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3" name="Google Shape;8383;p62"/>
            <p:cNvSpPr/>
            <p:nvPr/>
          </p:nvSpPr>
          <p:spPr>
            <a:xfrm>
              <a:off x="5605803" y="3556389"/>
              <a:ext cx="15580" cy="18459"/>
            </a:xfrm>
            <a:custGeom>
              <a:rect b="b" l="l" r="r" t="t"/>
              <a:pathLst>
                <a:path extrusionOk="0" h="131" w="110">
                  <a:moveTo>
                    <a:pt x="73" y="0"/>
                  </a:moveTo>
                  <a:cubicBezTo>
                    <a:pt x="0" y="0"/>
                    <a:pt x="0" y="0"/>
                    <a:pt x="0" y="0"/>
                  </a:cubicBezTo>
                  <a:cubicBezTo>
                    <a:pt x="20" y="0"/>
                    <a:pt x="37" y="17"/>
                    <a:pt x="37" y="37"/>
                  </a:cubicBezTo>
                  <a:cubicBezTo>
                    <a:pt x="37" y="95"/>
                    <a:pt x="37" y="95"/>
                    <a:pt x="37" y="95"/>
                  </a:cubicBezTo>
                  <a:cubicBezTo>
                    <a:pt x="37" y="115"/>
                    <a:pt x="20" y="131"/>
                    <a:pt x="0" y="131"/>
                  </a:cubicBezTo>
                  <a:cubicBezTo>
                    <a:pt x="73" y="131"/>
                    <a:pt x="73" y="131"/>
                    <a:pt x="73" y="131"/>
                  </a:cubicBezTo>
                  <a:cubicBezTo>
                    <a:pt x="94" y="131"/>
                    <a:pt x="110" y="115"/>
                    <a:pt x="110" y="95"/>
                  </a:cubicBezTo>
                  <a:cubicBezTo>
                    <a:pt x="110" y="37"/>
                    <a:pt x="110" y="37"/>
                    <a:pt x="110" y="37"/>
                  </a:cubicBezTo>
                  <a:cubicBezTo>
                    <a:pt x="110" y="17"/>
                    <a:pt x="94" y="0"/>
                    <a:pt x="73"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4" name="Google Shape;8384;p62"/>
            <p:cNvSpPr/>
            <p:nvPr/>
          </p:nvSpPr>
          <p:spPr>
            <a:xfrm>
              <a:off x="5616497" y="3366778"/>
              <a:ext cx="86700" cy="0"/>
            </a:xfrm>
            <a:prstGeom prst="rect">
              <a:avLst/>
            </a:prstGeom>
            <a:solidFill>
              <a:srgbClr val="9BC97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5" name="Google Shape;8385;p62"/>
            <p:cNvSpPr/>
            <p:nvPr/>
          </p:nvSpPr>
          <p:spPr>
            <a:xfrm>
              <a:off x="5607248" y="3366778"/>
              <a:ext cx="18453" cy="18791"/>
            </a:xfrm>
            <a:custGeom>
              <a:rect b="b" l="l" r="r" t="t"/>
              <a:pathLst>
                <a:path extrusionOk="0" h="132" w="133">
                  <a:moveTo>
                    <a:pt x="67" y="132"/>
                  </a:moveTo>
                  <a:cubicBezTo>
                    <a:pt x="0" y="132"/>
                    <a:pt x="0" y="132"/>
                    <a:pt x="0" y="132"/>
                  </a:cubicBezTo>
                  <a:cubicBezTo>
                    <a:pt x="0" y="0"/>
                    <a:pt x="0" y="0"/>
                    <a:pt x="0" y="0"/>
                  </a:cubicBezTo>
                  <a:cubicBezTo>
                    <a:pt x="67" y="0"/>
                    <a:pt x="67" y="0"/>
                    <a:pt x="67" y="0"/>
                  </a:cubicBezTo>
                  <a:cubicBezTo>
                    <a:pt x="103" y="0"/>
                    <a:pt x="133" y="29"/>
                    <a:pt x="133" y="66"/>
                  </a:cubicBezTo>
                  <a:cubicBezTo>
                    <a:pt x="133" y="66"/>
                    <a:pt x="133" y="66"/>
                    <a:pt x="133" y="66"/>
                  </a:cubicBezTo>
                  <a:cubicBezTo>
                    <a:pt x="133" y="102"/>
                    <a:pt x="103" y="132"/>
                    <a:pt x="67" y="13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6" name="Google Shape;8386;p62"/>
            <p:cNvSpPr/>
            <p:nvPr/>
          </p:nvSpPr>
          <p:spPr>
            <a:xfrm>
              <a:off x="5707836" y="3366778"/>
              <a:ext cx="18791" cy="18791"/>
            </a:xfrm>
            <a:custGeom>
              <a:rect b="b" l="l" r="r" t="t"/>
              <a:pathLst>
                <a:path extrusionOk="0" h="132" w="132">
                  <a:moveTo>
                    <a:pt x="66" y="132"/>
                  </a:moveTo>
                  <a:cubicBezTo>
                    <a:pt x="132" y="132"/>
                    <a:pt x="132" y="132"/>
                    <a:pt x="132" y="132"/>
                  </a:cubicBezTo>
                  <a:cubicBezTo>
                    <a:pt x="132" y="0"/>
                    <a:pt x="132" y="0"/>
                    <a:pt x="132" y="0"/>
                  </a:cubicBezTo>
                  <a:cubicBezTo>
                    <a:pt x="66" y="0"/>
                    <a:pt x="66" y="0"/>
                    <a:pt x="66" y="0"/>
                  </a:cubicBezTo>
                  <a:cubicBezTo>
                    <a:pt x="30" y="0"/>
                    <a:pt x="0" y="29"/>
                    <a:pt x="0" y="66"/>
                  </a:cubicBezTo>
                  <a:cubicBezTo>
                    <a:pt x="0" y="66"/>
                    <a:pt x="0" y="66"/>
                    <a:pt x="0" y="66"/>
                  </a:cubicBezTo>
                  <a:cubicBezTo>
                    <a:pt x="0" y="102"/>
                    <a:pt x="30" y="132"/>
                    <a:pt x="66" y="13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7" name="Google Shape;8387;p62"/>
            <p:cNvSpPr/>
            <p:nvPr/>
          </p:nvSpPr>
          <p:spPr>
            <a:xfrm>
              <a:off x="5716218" y="3366778"/>
              <a:ext cx="10392" cy="18791"/>
            </a:xfrm>
            <a:custGeom>
              <a:rect b="b" l="l" r="r" t="t"/>
              <a:pathLst>
                <a:path extrusionOk="0" h="132" w="73">
                  <a:moveTo>
                    <a:pt x="7" y="0"/>
                  </a:moveTo>
                  <a:cubicBezTo>
                    <a:pt x="5" y="0"/>
                    <a:pt x="2" y="0"/>
                    <a:pt x="0" y="0"/>
                  </a:cubicBezTo>
                  <a:cubicBezTo>
                    <a:pt x="0" y="131"/>
                    <a:pt x="0" y="131"/>
                    <a:pt x="0" y="131"/>
                  </a:cubicBezTo>
                  <a:cubicBezTo>
                    <a:pt x="2" y="132"/>
                    <a:pt x="5" y="132"/>
                    <a:pt x="7" y="132"/>
                  </a:cubicBezTo>
                  <a:cubicBezTo>
                    <a:pt x="73" y="132"/>
                    <a:pt x="73" y="132"/>
                    <a:pt x="73" y="132"/>
                  </a:cubicBezTo>
                  <a:cubicBezTo>
                    <a:pt x="73" y="0"/>
                    <a:pt x="73" y="0"/>
                    <a:pt x="73" y="0"/>
                  </a:cubicBezTo>
                  <a:lnTo>
                    <a:pt x="7" y="0"/>
                  </a:lnTo>
                  <a:close/>
                </a:path>
              </a:pathLst>
            </a:custGeom>
            <a:solidFill>
              <a:srgbClr val="513259">
                <a:alpha val="417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8" name="Google Shape;8388;p62"/>
            <p:cNvSpPr/>
            <p:nvPr/>
          </p:nvSpPr>
          <p:spPr>
            <a:xfrm>
              <a:off x="5717085" y="3550030"/>
              <a:ext cx="0" cy="0"/>
            </a:xfrm>
            <a:prstGeom prst="ellipse">
              <a:avLst/>
            </a:prstGeom>
            <a:solidFill>
              <a:srgbClr val="FAC5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9" name="Google Shape;8389;p62"/>
            <p:cNvSpPr/>
            <p:nvPr/>
          </p:nvSpPr>
          <p:spPr>
            <a:xfrm>
              <a:off x="5565336" y="3561014"/>
              <a:ext cx="0" cy="0"/>
            </a:xfrm>
            <a:prstGeom prst="ellipse">
              <a:avLst/>
            </a:prstGeom>
            <a:solidFill>
              <a:srgbClr val="06A76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0" name="Google Shape;8390;p62"/>
            <p:cNvSpPr/>
            <p:nvPr/>
          </p:nvSpPr>
          <p:spPr>
            <a:xfrm>
              <a:off x="5762465" y="3554655"/>
              <a:ext cx="21700" cy="8691"/>
            </a:xfrm>
            <a:custGeom>
              <a:rect b="b" l="l" r="r" t="t"/>
              <a:pathLst>
                <a:path extrusionOk="0" h="62" w="154">
                  <a:moveTo>
                    <a:pt x="154" y="62"/>
                  </a:moveTo>
                  <a:cubicBezTo>
                    <a:pt x="31" y="62"/>
                    <a:pt x="31" y="62"/>
                    <a:pt x="31" y="62"/>
                  </a:cubicBezTo>
                  <a:cubicBezTo>
                    <a:pt x="14" y="62"/>
                    <a:pt x="0" y="48"/>
                    <a:pt x="0" y="31"/>
                  </a:cubicBezTo>
                  <a:cubicBezTo>
                    <a:pt x="0" y="14"/>
                    <a:pt x="14" y="0"/>
                    <a:pt x="31" y="0"/>
                  </a:cubicBezTo>
                  <a:cubicBezTo>
                    <a:pt x="146" y="0"/>
                    <a:pt x="146" y="0"/>
                    <a:pt x="146" y="0"/>
                  </a:cubicBezTo>
                  <a:cubicBezTo>
                    <a:pt x="146" y="1"/>
                    <a:pt x="146" y="1"/>
                    <a:pt x="146" y="1"/>
                  </a:cubicBezTo>
                  <a:lnTo>
                    <a:pt x="154" y="62"/>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1" name="Google Shape;8391;p62"/>
            <p:cNvSpPr/>
            <p:nvPr/>
          </p:nvSpPr>
          <p:spPr>
            <a:xfrm>
              <a:off x="5772871" y="3554655"/>
              <a:ext cx="11297" cy="8691"/>
            </a:xfrm>
            <a:custGeom>
              <a:rect b="b" l="l" r="r" t="t"/>
              <a:pathLst>
                <a:path extrusionOk="0" h="62" w="81">
                  <a:moveTo>
                    <a:pt x="81" y="62"/>
                  </a:moveTo>
                  <a:cubicBezTo>
                    <a:pt x="7" y="62"/>
                    <a:pt x="7" y="62"/>
                    <a:pt x="7" y="62"/>
                  </a:cubicBezTo>
                  <a:cubicBezTo>
                    <a:pt x="0" y="1"/>
                    <a:pt x="0" y="1"/>
                    <a:pt x="0" y="1"/>
                  </a:cubicBezTo>
                  <a:cubicBezTo>
                    <a:pt x="0" y="1"/>
                    <a:pt x="0" y="1"/>
                    <a:pt x="0" y="0"/>
                  </a:cubicBezTo>
                  <a:cubicBezTo>
                    <a:pt x="73" y="0"/>
                    <a:pt x="73" y="0"/>
                    <a:pt x="73" y="0"/>
                  </a:cubicBezTo>
                  <a:cubicBezTo>
                    <a:pt x="73" y="1"/>
                    <a:pt x="73" y="1"/>
                    <a:pt x="73" y="1"/>
                  </a:cubicBezTo>
                  <a:lnTo>
                    <a:pt x="81" y="62"/>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2" name="Google Shape;8392;p62"/>
            <p:cNvSpPr/>
            <p:nvPr/>
          </p:nvSpPr>
          <p:spPr>
            <a:xfrm>
              <a:off x="5680955" y="3513900"/>
              <a:ext cx="15863" cy="13030"/>
            </a:xfrm>
            <a:custGeom>
              <a:rect b="b" l="l" r="r" t="t"/>
              <a:pathLst>
                <a:path extrusionOk="0" h="92" w="112">
                  <a:moveTo>
                    <a:pt x="102" y="80"/>
                  </a:moveTo>
                  <a:cubicBezTo>
                    <a:pt x="96" y="88"/>
                    <a:pt x="86" y="92"/>
                    <a:pt x="77" y="92"/>
                  </a:cubicBezTo>
                  <a:cubicBezTo>
                    <a:pt x="71" y="92"/>
                    <a:pt x="64" y="90"/>
                    <a:pt x="58" y="85"/>
                  </a:cubicBezTo>
                  <a:cubicBezTo>
                    <a:pt x="0" y="39"/>
                    <a:pt x="0" y="39"/>
                    <a:pt x="0" y="39"/>
                  </a:cubicBezTo>
                  <a:cubicBezTo>
                    <a:pt x="50" y="0"/>
                    <a:pt x="50" y="0"/>
                    <a:pt x="50" y="0"/>
                  </a:cubicBezTo>
                  <a:cubicBezTo>
                    <a:pt x="97" y="37"/>
                    <a:pt x="97" y="37"/>
                    <a:pt x="97" y="37"/>
                  </a:cubicBezTo>
                  <a:cubicBezTo>
                    <a:pt x="110" y="47"/>
                    <a:pt x="112" y="67"/>
                    <a:pt x="102" y="8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3" name="Google Shape;8393;p62"/>
            <p:cNvSpPr/>
            <p:nvPr/>
          </p:nvSpPr>
          <p:spPr>
            <a:xfrm>
              <a:off x="5637020" y="3513900"/>
              <a:ext cx="15863" cy="13030"/>
            </a:xfrm>
            <a:custGeom>
              <a:rect b="b" l="l" r="r" t="t"/>
              <a:pathLst>
                <a:path extrusionOk="0" h="92" w="112">
                  <a:moveTo>
                    <a:pt x="112" y="39"/>
                  </a:moveTo>
                  <a:cubicBezTo>
                    <a:pt x="75" y="68"/>
                    <a:pt x="75" y="68"/>
                    <a:pt x="75" y="68"/>
                  </a:cubicBezTo>
                  <a:cubicBezTo>
                    <a:pt x="54" y="85"/>
                    <a:pt x="54" y="85"/>
                    <a:pt x="54" y="85"/>
                  </a:cubicBezTo>
                  <a:cubicBezTo>
                    <a:pt x="48" y="90"/>
                    <a:pt x="41" y="92"/>
                    <a:pt x="35" y="92"/>
                  </a:cubicBezTo>
                  <a:cubicBezTo>
                    <a:pt x="26" y="92"/>
                    <a:pt x="17" y="88"/>
                    <a:pt x="10" y="80"/>
                  </a:cubicBezTo>
                  <a:cubicBezTo>
                    <a:pt x="0" y="67"/>
                    <a:pt x="2" y="47"/>
                    <a:pt x="16" y="37"/>
                  </a:cubicBezTo>
                  <a:cubicBezTo>
                    <a:pt x="26" y="29"/>
                    <a:pt x="26" y="29"/>
                    <a:pt x="26" y="29"/>
                  </a:cubicBezTo>
                  <a:cubicBezTo>
                    <a:pt x="62" y="0"/>
                    <a:pt x="62" y="0"/>
                    <a:pt x="62" y="0"/>
                  </a:cubicBezTo>
                  <a:lnTo>
                    <a:pt x="112" y="39"/>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4" name="Google Shape;8394;p62"/>
            <p:cNvSpPr/>
            <p:nvPr/>
          </p:nvSpPr>
          <p:spPr>
            <a:xfrm>
              <a:off x="5640777" y="3513900"/>
              <a:ext cx="12140" cy="9538"/>
            </a:xfrm>
            <a:custGeom>
              <a:rect b="b" l="l" r="r" t="t"/>
              <a:pathLst>
                <a:path extrusionOk="0" h="33" w="42">
                  <a:moveTo>
                    <a:pt x="42" y="19"/>
                  </a:moveTo>
                  <a:lnTo>
                    <a:pt x="24" y="33"/>
                  </a:lnTo>
                  <a:lnTo>
                    <a:pt x="0" y="14"/>
                  </a:lnTo>
                  <a:lnTo>
                    <a:pt x="17" y="0"/>
                  </a:lnTo>
                  <a:lnTo>
                    <a:pt x="42" y="19"/>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5" name="Google Shape;8395;p62"/>
            <p:cNvSpPr/>
            <p:nvPr/>
          </p:nvSpPr>
          <p:spPr>
            <a:xfrm>
              <a:off x="5655230" y="3459560"/>
              <a:ext cx="23653" cy="8691"/>
            </a:xfrm>
            <a:custGeom>
              <a:rect b="b" l="l" r="r" t="t"/>
              <a:pathLst>
                <a:path extrusionOk="0" h="62" w="167">
                  <a:moveTo>
                    <a:pt x="136" y="62"/>
                  </a:moveTo>
                  <a:cubicBezTo>
                    <a:pt x="30" y="62"/>
                    <a:pt x="30" y="62"/>
                    <a:pt x="30" y="62"/>
                  </a:cubicBezTo>
                  <a:cubicBezTo>
                    <a:pt x="13" y="62"/>
                    <a:pt x="0" y="48"/>
                    <a:pt x="0" y="31"/>
                  </a:cubicBezTo>
                  <a:cubicBezTo>
                    <a:pt x="0" y="14"/>
                    <a:pt x="13" y="0"/>
                    <a:pt x="30" y="0"/>
                  </a:cubicBezTo>
                  <a:cubicBezTo>
                    <a:pt x="136" y="0"/>
                    <a:pt x="136" y="0"/>
                    <a:pt x="136" y="0"/>
                  </a:cubicBezTo>
                  <a:cubicBezTo>
                    <a:pt x="153" y="0"/>
                    <a:pt x="167" y="14"/>
                    <a:pt x="167" y="31"/>
                  </a:cubicBezTo>
                  <a:cubicBezTo>
                    <a:pt x="167" y="48"/>
                    <a:pt x="153" y="62"/>
                    <a:pt x="136" y="62"/>
                  </a:cubicBezTo>
                  <a:close/>
                </a:path>
              </a:pathLst>
            </a:custGeom>
            <a:solidFill>
              <a:srgbClr val="513259">
                <a:alpha val="94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96" name="Google Shape;8396;p62"/>
          <p:cNvGrpSpPr/>
          <p:nvPr/>
        </p:nvGrpSpPr>
        <p:grpSpPr>
          <a:xfrm>
            <a:off x="7300457" y="3301322"/>
            <a:ext cx="221561" cy="298958"/>
            <a:chOff x="7300457" y="3301322"/>
            <a:chExt cx="221561" cy="298958"/>
          </a:xfrm>
        </p:grpSpPr>
        <p:sp>
          <p:nvSpPr>
            <p:cNvPr id="8397" name="Google Shape;8397;p62"/>
            <p:cNvSpPr/>
            <p:nvPr/>
          </p:nvSpPr>
          <p:spPr>
            <a:xfrm>
              <a:off x="7300457" y="3517790"/>
              <a:ext cx="221561" cy="82269"/>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2"/>
            <p:cNvSpPr/>
            <p:nvPr/>
          </p:nvSpPr>
          <p:spPr>
            <a:xfrm>
              <a:off x="7347805" y="3517790"/>
              <a:ext cx="126868" cy="63945"/>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2"/>
            <p:cNvSpPr/>
            <p:nvPr/>
          </p:nvSpPr>
          <p:spPr>
            <a:xfrm>
              <a:off x="7356626" y="3504119"/>
              <a:ext cx="109006" cy="67914"/>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2"/>
            <p:cNvSpPr/>
            <p:nvPr/>
          </p:nvSpPr>
          <p:spPr>
            <a:xfrm>
              <a:off x="7372615" y="3504119"/>
              <a:ext cx="77250" cy="52611"/>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2"/>
            <p:cNvSpPr/>
            <p:nvPr/>
          </p:nvSpPr>
          <p:spPr>
            <a:xfrm>
              <a:off x="7382296" y="3479709"/>
              <a:ext cx="57888" cy="67341"/>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B37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2"/>
            <p:cNvSpPr/>
            <p:nvPr/>
          </p:nvSpPr>
          <p:spPr>
            <a:xfrm>
              <a:off x="7382296" y="3479709"/>
              <a:ext cx="57888" cy="24057"/>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22244E">
                <a:alpha val="5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2"/>
            <p:cNvSpPr/>
            <p:nvPr/>
          </p:nvSpPr>
          <p:spPr>
            <a:xfrm>
              <a:off x="7382296" y="3301322"/>
              <a:ext cx="57888" cy="38742"/>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2"/>
            <p:cNvSpPr/>
            <p:nvPr/>
          </p:nvSpPr>
          <p:spPr>
            <a:xfrm>
              <a:off x="7324451" y="3330142"/>
              <a:ext cx="173575" cy="115718"/>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2"/>
            <p:cNvSpPr/>
            <p:nvPr/>
          </p:nvSpPr>
          <p:spPr>
            <a:xfrm>
              <a:off x="7343813" y="3359182"/>
              <a:ext cx="134873" cy="76999"/>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2"/>
            <p:cNvSpPr/>
            <p:nvPr/>
          </p:nvSpPr>
          <p:spPr>
            <a:xfrm>
              <a:off x="7333294" y="3368862"/>
              <a:ext cx="155492" cy="125178"/>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B37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2"/>
            <p:cNvSpPr/>
            <p:nvPr/>
          </p:nvSpPr>
          <p:spPr>
            <a:xfrm>
              <a:off x="7333493" y="3368862"/>
              <a:ext cx="111519" cy="12515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22244E">
                <a:alpha val="5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2"/>
            <p:cNvSpPr/>
            <p:nvPr/>
          </p:nvSpPr>
          <p:spPr>
            <a:xfrm>
              <a:off x="7389904" y="3451044"/>
              <a:ext cx="42672" cy="14619"/>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22244E">
                <a:alpha val="360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2"/>
            <p:cNvSpPr/>
            <p:nvPr/>
          </p:nvSpPr>
          <p:spPr>
            <a:xfrm>
              <a:off x="7377466" y="3412720"/>
              <a:ext cx="9703" cy="14222"/>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2"/>
            <p:cNvSpPr/>
            <p:nvPr/>
          </p:nvSpPr>
          <p:spPr>
            <a:xfrm>
              <a:off x="7435311" y="3412720"/>
              <a:ext cx="9703" cy="14222"/>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2"/>
            <p:cNvSpPr/>
            <p:nvPr/>
          </p:nvSpPr>
          <p:spPr>
            <a:xfrm>
              <a:off x="7395131" y="3412191"/>
              <a:ext cx="32219" cy="9482"/>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2"/>
            <p:cNvSpPr/>
            <p:nvPr/>
          </p:nvSpPr>
          <p:spPr>
            <a:xfrm>
              <a:off x="7404812" y="3580678"/>
              <a:ext cx="12857" cy="9702"/>
            </a:xfrm>
            <a:custGeom>
              <a:rect b="b" l="l" r="r" t="t"/>
              <a:pathLst>
                <a:path extrusionOk="0" h="440" w="583">
                  <a:moveTo>
                    <a:pt x="296" y="1"/>
                  </a:moveTo>
                  <a:cubicBezTo>
                    <a:pt x="1" y="1"/>
                    <a:pt x="1" y="440"/>
                    <a:pt x="296" y="440"/>
                  </a:cubicBezTo>
                  <a:cubicBezTo>
                    <a:pt x="583" y="440"/>
                    <a:pt x="583" y="1"/>
                    <a:pt x="2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2"/>
            <p:cNvSpPr/>
            <p:nvPr/>
          </p:nvSpPr>
          <p:spPr>
            <a:xfrm>
              <a:off x="7301935" y="3544934"/>
              <a:ext cx="41878" cy="55346"/>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2"/>
            <p:cNvSpPr/>
            <p:nvPr/>
          </p:nvSpPr>
          <p:spPr>
            <a:xfrm>
              <a:off x="7478668" y="3544934"/>
              <a:ext cx="41878" cy="55346"/>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2"/>
            <p:cNvSpPr/>
            <p:nvPr/>
          </p:nvSpPr>
          <p:spPr>
            <a:xfrm>
              <a:off x="7350121" y="3397528"/>
              <a:ext cx="56388" cy="48334"/>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2"/>
            <p:cNvSpPr/>
            <p:nvPr/>
          </p:nvSpPr>
          <p:spPr>
            <a:xfrm>
              <a:off x="7407966" y="3397528"/>
              <a:ext cx="56190" cy="48334"/>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62"/>
          <p:cNvGrpSpPr/>
          <p:nvPr/>
        </p:nvGrpSpPr>
        <p:grpSpPr>
          <a:xfrm>
            <a:off x="736784" y="1551529"/>
            <a:ext cx="251012" cy="296695"/>
            <a:chOff x="736784" y="1551529"/>
            <a:chExt cx="251012" cy="296695"/>
          </a:xfrm>
        </p:grpSpPr>
        <p:sp>
          <p:nvSpPr>
            <p:cNvPr id="8418" name="Google Shape;8418;p62"/>
            <p:cNvSpPr/>
            <p:nvPr/>
          </p:nvSpPr>
          <p:spPr>
            <a:xfrm>
              <a:off x="930373" y="1571817"/>
              <a:ext cx="57423" cy="63613"/>
            </a:xfrm>
            <a:custGeom>
              <a:rect b="b" l="l" r="r" t="t"/>
              <a:pathLst>
                <a:path extrusionOk="0" h="441" w="397">
                  <a:moveTo>
                    <a:pt x="0" y="441"/>
                  </a:moveTo>
                  <a:cubicBezTo>
                    <a:pt x="311" y="441"/>
                    <a:pt x="311" y="441"/>
                    <a:pt x="311" y="441"/>
                  </a:cubicBezTo>
                  <a:cubicBezTo>
                    <a:pt x="359" y="441"/>
                    <a:pt x="397" y="402"/>
                    <a:pt x="397" y="355"/>
                  </a:cubicBezTo>
                  <a:cubicBezTo>
                    <a:pt x="397" y="86"/>
                    <a:pt x="397" y="86"/>
                    <a:pt x="397" y="86"/>
                  </a:cubicBezTo>
                  <a:cubicBezTo>
                    <a:pt x="397" y="39"/>
                    <a:pt x="359" y="0"/>
                    <a:pt x="311" y="0"/>
                  </a:cubicBezTo>
                  <a:cubicBezTo>
                    <a:pt x="0" y="0"/>
                    <a:pt x="0" y="0"/>
                    <a:pt x="0" y="0"/>
                  </a:cubicBezTo>
                  <a:lnTo>
                    <a:pt x="0" y="441"/>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9" name="Google Shape;8419;p62"/>
            <p:cNvSpPr/>
            <p:nvPr/>
          </p:nvSpPr>
          <p:spPr>
            <a:xfrm>
              <a:off x="930373" y="1635429"/>
              <a:ext cx="57423" cy="63956"/>
            </a:xfrm>
            <a:custGeom>
              <a:rect b="b" l="l" r="r" t="t"/>
              <a:pathLst>
                <a:path extrusionOk="0" h="441" w="397">
                  <a:moveTo>
                    <a:pt x="0" y="441"/>
                  </a:moveTo>
                  <a:cubicBezTo>
                    <a:pt x="311" y="441"/>
                    <a:pt x="311" y="441"/>
                    <a:pt x="311" y="441"/>
                  </a:cubicBezTo>
                  <a:cubicBezTo>
                    <a:pt x="359" y="441"/>
                    <a:pt x="397" y="402"/>
                    <a:pt x="397" y="354"/>
                  </a:cubicBezTo>
                  <a:cubicBezTo>
                    <a:pt x="397" y="86"/>
                    <a:pt x="397" y="86"/>
                    <a:pt x="397" y="86"/>
                  </a:cubicBezTo>
                  <a:cubicBezTo>
                    <a:pt x="397" y="39"/>
                    <a:pt x="359" y="0"/>
                    <a:pt x="311" y="0"/>
                  </a:cubicBezTo>
                  <a:cubicBezTo>
                    <a:pt x="0" y="0"/>
                    <a:pt x="0" y="0"/>
                    <a:pt x="0" y="0"/>
                  </a:cubicBezTo>
                  <a:lnTo>
                    <a:pt x="0" y="441"/>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0" name="Google Shape;8420;p62"/>
            <p:cNvSpPr/>
            <p:nvPr/>
          </p:nvSpPr>
          <p:spPr>
            <a:xfrm>
              <a:off x="930373" y="1699386"/>
              <a:ext cx="57423" cy="63613"/>
            </a:xfrm>
            <a:custGeom>
              <a:rect b="b" l="l" r="r" t="t"/>
              <a:pathLst>
                <a:path extrusionOk="0" h="441" w="397">
                  <a:moveTo>
                    <a:pt x="0" y="441"/>
                  </a:moveTo>
                  <a:cubicBezTo>
                    <a:pt x="311" y="441"/>
                    <a:pt x="311" y="441"/>
                    <a:pt x="311" y="441"/>
                  </a:cubicBezTo>
                  <a:cubicBezTo>
                    <a:pt x="359" y="441"/>
                    <a:pt x="397" y="402"/>
                    <a:pt x="397" y="354"/>
                  </a:cubicBezTo>
                  <a:cubicBezTo>
                    <a:pt x="397" y="86"/>
                    <a:pt x="397" y="86"/>
                    <a:pt x="397" y="86"/>
                  </a:cubicBezTo>
                  <a:cubicBezTo>
                    <a:pt x="397" y="39"/>
                    <a:pt x="359" y="0"/>
                    <a:pt x="311" y="0"/>
                  </a:cubicBezTo>
                  <a:cubicBezTo>
                    <a:pt x="0" y="0"/>
                    <a:pt x="0" y="0"/>
                    <a:pt x="0" y="0"/>
                  </a:cubicBezTo>
                  <a:lnTo>
                    <a:pt x="0" y="441"/>
                  </a:ln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1" name="Google Shape;8421;p62"/>
            <p:cNvSpPr/>
            <p:nvPr/>
          </p:nvSpPr>
          <p:spPr>
            <a:xfrm>
              <a:off x="768419" y="1551529"/>
              <a:ext cx="169865" cy="295711"/>
            </a:xfrm>
            <a:custGeom>
              <a:rect b="b" l="l" r="r" t="t"/>
              <a:pathLst>
                <a:path extrusionOk="0" h="2048" w="1177">
                  <a:moveTo>
                    <a:pt x="1040" y="2048"/>
                  </a:moveTo>
                  <a:cubicBezTo>
                    <a:pt x="1116" y="2048"/>
                    <a:pt x="1177" y="1987"/>
                    <a:pt x="1177" y="1911"/>
                  </a:cubicBezTo>
                  <a:cubicBezTo>
                    <a:pt x="1177" y="137"/>
                    <a:pt x="1177" y="137"/>
                    <a:pt x="1177" y="137"/>
                  </a:cubicBezTo>
                  <a:cubicBezTo>
                    <a:pt x="1177" y="61"/>
                    <a:pt x="1116" y="0"/>
                    <a:pt x="1040" y="0"/>
                  </a:cubicBezTo>
                  <a:cubicBezTo>
                    <a:pt x="60" y="0"/>
                    <a:pt x="60" y="0"/>
                    <a:pt x="60" y="0"/>
                  </a:cubicBezTo>
                  <a:cubicBezTo>
                    <a:pt x="0" y="37"/>
                    <a:pt x="0" y="37"/>
                    <a:pt x="0" y="37"/>
                  </a:cubicBezTo>
                  <a:cubicBezTo>
                    <a:pt x="0" y="2011"/>
                    <a:pt x="0" y="2011"/>
                    <a:pt x="0" y="2011"/>
                  </a:cubicBezTo>
                  <a:cubicBezTo>
                    <a:pt x="60" y="2048"/>
                    <a:pt x="60" y="2048"/>
                    <a:pt x="60" y="2048"/>
                  </a:cubicBezTo>
                  <a:lnTo>
                    <a:pt x="1040" y="204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2" name="Google Shape;8422;p62"/>
            <p:cNvSpPr/>
            <p:nvPr/>
          </p:nvSpPr>
          <p:spPr>
            <a:xfrm>
              <a:off x="912149" y="1551529"/>
              <a:ext cx="52609" cy="295711"/>
            </a:xfrm>
            <a:custGeom>
              <a:rect b="b" l="l" r="r" t="t"/>
              <a:pathLst>
                <a:path extrusionOk="0" h="2048" w="364">
                  <a:moveTo>
                    <a:pt x="227" y="0"/>
                  </a:moveTo>
                  <a:cubicBezTo>
                    <a:pt x="0" y="0"/>
                    <a:pt x="0" y="0"/>
                    <a:pt x="0" y="0"/>
                  </a:cubicBezTo>
                  <a:cubicBezTo>
                    <a:pt x="76" y="0"/>
                    <a:pt x="137" y="61"/>
                    <a:pt x="137" y="137"/>
                  </a:cubicBezTo>
                  <a:cubicBezTo>
                    <a:pt x="137" y="1911"/>
                    <a:pt x="137" y="1911"/>
                    <a:pt x="137" y="1911"/>
                  </a:cubicBezTo>
                  <a:cubicBezTo>
                    <a:pt x="137" y="1987"/>
                    <a:pt x="76" y="2048"/>
                    <a:pt x="0" y="2048"/>
                  </a:cubicBezTo>
                  <a:cubicBezTo>
                    <a:pt x="227" y="2048"/>
                    <a:pt x="227" y="2048"/>
                    <a:pt x="227" y="2048"/>
                  </a:cubicBezTo>
                  <a:cubicBezTo>
                    <a:pt x="303" y="2048"/>
                    <a:pt x="364" y="1987"/>
                    <a:pt x="364" y="1911"/>
                  </a:cubicBezTo>
                  <a:cubicBezTo>
                    <a:pt x="364" y="137"/>
                    <a:pt x="364" y="137"/>
                    <a:pt x="364" y="137"/>
                  </a:cubicBezTo>
                  <a:cubicBezTo>
                    <a:pt x="364" y="61"/>
                    <a:pt x="303" y="0"/>
                    <a:pt x="227"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3" name="Google Shape;8423;p62"/>
            <p:cNvSpPr/>
            <p:nvPr/>
          </p:nvSpPr>
          <p:spPr>
            <a:xfrm>
              <a:off x="736784" y="1551529"/>
              <a:ext cx="40230" cy="295711"/>
            </a:xfrm>
            <a:custGeom>
              <a:rect b="b" l="l" r="r" t="t"/>
              <a:pathLst>
                <a:path extrusionOk="0" h="2048" w="279">
                  <a:moveTo>
                    <a:pt x="0" y="137"/>
                  </a:moveTo>
                  <a:cubicBezTo>
                    <a:pt x="0" y="1911"/>
                    <a:pt x="0" y="1911"/>
                    <a:pt x="0" y="1911"/>
                  </a:cubicBezTo>
                  <a:cubicBezTo>
                    <a:pt x="0" y="1987"/>
                    <a:pt x="62" y="2048"/>
                    <a:pt x="137" y="2048"/>
                  </a:cubicBezTo>
                  <a:cubicBezTo>
                    <a:pt x="279" y="2048"/>
                    <a:pt x="279" y="2048"/>
                    <a:pt x="279" y="2048"/>
                  </a:cubicBezTo>
                  <a:cubicBezTo>
                    <a:pt x="279" y="0"/>
                    <a:pt x="279" y="0"/>
                    <a:pt x="279" y="0"/>
                  </a:cubicBezTo>
                  <a:cubicBezTo>
                    <a:pt x="137" y="0"/>
                    <a:pt x="137" y="0"/>
                    <a:pt x="137" y="0"/>
                  </a:cubicBezTo>
                  <a:cubicBezTo>
                    <a:pt x="62" y="0"/>
                    <a:pt x="0" y="61"/>
                    <a:pt x="0" y="137"/>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4" name="Google Shape;8424;p62"/>
            <p:cNvSpPr/>
            <p:nvPr/>
          </p:nvSpPr>
          <p:spPr>
            <a:xfrm>
              <a:off x="793699" y="1635429"/>
              <a:ext cx="127200" cy="127500"/>
            </a:xfrm>
            <a:prstGeom prst="ellipse">
              <a:avLst/>
            </a:pr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5" name="Google Shape;8425;p62"/>
            <p:cNvSpPr/>
            <p:nvPr/>
          </p:nvSpPr>
          <p:spPr>
            <a:xfrm>
              <a:off x="809173" y="1699386"/>
              <a:ext cx="96279" cy="63613"/>
            </a:xfrm>
            <a:custGeom>
              <a:rect b="b" l="l" r="r" t="t"/>
              <a:pathLst>
                <a:path extrusionOk="0" h="441" w="668">
                  <a:moveTo>
                    <a:pt x="334" y="0"/>
                  </a:moveTo>
                  <a:cubicBezTo>
                    <a:pt x="164" y="0"/>
                    <a:pt x="24" y="125"/>
                    <a:pt x="0" y="289"/>
                  </a:cubicBezTo>
                  <a:cubicBezTo>
                    <a:pt x="81" y="382"/>
                    <a:pt x="200" y="441"/>
                    <a:pt x="334" y="441"/>
                  </a:cubicBezTo>
                  <a:cubicBezTo>
                    <a:pt x="467" y="441"/>
                    <a:pt x="587" y="382"/>
                    <a:pt x="668" y="289"/>
                  </a:cubicBezTo>
                  <a:cubicBezTo>
                    <a:pt x="644" y="125"/>
                    <a:pt x="504" y="0"/>
                    <a:pt x="334"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6" name="Google Shape;8426;p62"/>
            <p:cNvSpPr/>
            <p:nvPr/>
          </p:nvSpPr>
          <p:spPr>
            <a:xfrm>
              <a:off x="834274" y="1661906"/>
              <a:ext cx="46200" cy="465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7" name="Google Shape;8427;p62"/>
            <p:cNvSpPr/>
            <p:nvPr/>
          </p:nvSpPr>
          <p:spPr>
            <a:xfrm>
              <a:off x="911540" y="1552513"/>
              <a:ext cx="52609" cy="295711"/>
            </a:xfrm>
            <a:custGeom>
              <a:rect b="b" l="l" r="r" t="t"/>
              <a:pathLst>
                <a:path extrusionOk="0" h="2048" w="364">
                  <a:moveTo>
                    <a:pt x="227" y="0"/>
                  </a:moveTo>
                  <a:cubicBezTo>
                    <a:pt x="0" y="0"/>
                    <a:pt x="0" y="0"/>
                    <a:pt x="0" y="0"/>
                  </a:cubicBezTo>
                  <a:cubicBezTo>
                    <a:pt x="76" y="0"/>
                    <a:pt x="137" y="61"/>
                    <a:pt x="137" y="137"/>
                  </a:cubicBezTo>
                  <a:cubicBezTo>
                    <a:pt x="137" y="1911"/>
                    <a:pt x="137" y="1911"/>
                    <a:pt x="137" y="1911"/>
                  </a:cubicBezTo>
                  <a:cubicBezTo>
                    <a:pt x="137" y="1987"/>
                    <a:pt x="76" y="2048"/>
                    <a:pt x="0" y="2048"/>
                  </a:cubicBezTo>
                  <a:cubicBezTo>
                    <a:pt x="227" y="2048"/>
                    <a:pt x="227" y="2048"/>
                    <a:pt x="227" y="2048"/>
                  </a:cubicBezTo>
                  <a:cubicBezTo>
                    <a:pt x="303" y="2048"/>
                    <a:pt x="364" y="1987"/>
                    <a:pt x="364" y="1911"/>
                  </a:cubicBezTo>
                  <a:cubicBezTo>
                    <a:pt x="364" y="137"/>
                    <a:pt x="364" y="137"/>
                    <a:pt x="364" y="137"/>
                  </a:cubicBezTo>
                  <a:cubicBezTo>
                    <a:pt x="364" y="61"/>
                    <a:pt x="303" y="0"/>
                    <a:pt x="227" y="0"/>
                  </a:cubicBezTo>
                  <a:close/>
                </a:path>
              </a:pathLst>
            </a:custGeom>
            <a:solidFill>
              <a:srgbClr val="513259">
                <a:alpha val="1772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28" name="Google Shape;8428;p62"/>
          <p:cNvGrpSpPr/>
          <p:nvPr/>
        </p:nvGrpSpPr>
        <p:grpSpPr>
          <a:xfrm>
            <a:off x="2922730" y="1555059"/>
            <a:ext cx="240528" cy="290525"/>
            <a:chOff x="2922730" y="1555059"/>
            <a:chExt cx="240528" cy="290525"/>
          </a:xfrm>
        </p:grpSpPr>
        <p:sp>
          <p:nvSpPr>
            <p:cNvPr id="8429" name="Google Shape;8429;p62"/>
            <p:cNvSpPr/>
            <p:nvPr/>
          </p:nvSpPr>
          <p:spPr>
            <a:xfrm>
              <a:off x="3113261" y="1609448"/>
              <a:ext cx="36147" cy="36484"/>
            </a:xfrm>
            <a:custGeom>
              <a:rect b="b" l="l" r="r" t="t"/>
              <a:pathLst>
                <a:path extrusionOk="0" h="256" w="256">
                  <a:moveTo>
                    <a:pt x="224" y="256"/>
                  </a:moveTo>
                  <a:cubicBezTo>
                    <a:pt x="206" y="256"/>
                    <a:pt x="192" y="242"/>
                    <a:pt x="192" y="224"/>
                  </a:cubicBezTo>
                  <a:cubicBezTo>
                    <a:pt x="192" y="136"/>
                    <a:pt x="120" y="64"/>
                    <a:pt x="32" y="64"/>
                  </a:cubicBezTo>
                  <a:cubicBezTo>
                    <a:pt x="14" y="64"/>
                    <a:pt x="0" y="50"/>
                    <a:pt x="0" y="32"/>
                  </a:cubicBezTo>
                  <a:cubicBezTo>
                    <a:pt x="0" y="14"/>
                    <a:pt x="14" y="0"/>
                    <a:pt x="32" y="0"/>
                  </a:cubicBezTo>
                  <a:cubicBezTo>
                    <a:pt x="156" y="0"/>
                    <a:pt x="256" y="101"/>
                    <a:pt x="256" y="224"/>
                  </a:cubicBezTo>
                  <a:cubicBezTo>
                    <a:pt x="256" y="242"/>
                    <a:pt x="242" y="256"/>
                    <a:pt x="224" y="256"/>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0" name="Google Shape;8430;p62"/>
            <p:cNvSpPr/>
            <p:nvPr/>
          </p:nvSpPr>
          <p:spPr>
            <a:xfrm>
              <a:off x="3131503" y="1595935"/>
              <a:ext cx="31755" cy="31755"/>
            </a:xfrm>
            <a:custGeom>
              <a:rect b="b" l="l" r="r" t="t"/>
              <a:pathLst>
                <a:path extrusionOk="0" h="224" w="224">
                  <a:moveTo>
                    <a:pt x="192" y="224"/>
                  </a:moveTo>
                  <a:cubicBezTo>
                    <a:pt x="174" y="224"/>
                    <a:pt x="160" y="210"/>
                    <a:pt x="160" y="192"/>
                  </a:cubicBezTo>
                  <a:cubicBezTo>
                    <a:pt x="160" y="122"/>
                    <a:pt x="103" y="64"/>
                    <a:pt x="32" y="64"/>
                  </a:cubicBezTo>
                  <a:cubicBezTo>
                    <a:pt x="14" y="64"/>
                    <a:pt x="0" y="50"/>
                    <a:pt x="0" y="32"/>
                  </a:cubicBezTo>
                  <a:cubicBezTo>
                    <a:pt x="0" y="14"/>
                    <a:pt x="14" y="0"/>
                    <a:pt x="32" y="0"/>
                  </a:cubicBezTo>
                  <a:cubicBezTo>
                    <a:pt x="138" y="0"/>
                    <a:pt x="224" y="86"/>
                    <a:pt x="224" y="192"/>
                  </a:cubicBezTo>
                  <a:cubicBezTo>
                    <a:pt x="224" y="210"/>
                    <a:pt x="210" y="224"/>
                    <a:pt x="192" y="22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1" name="Google Shape;8431;p62"/>
            <p:cNvSpPr/>
            <p:nvPr/>
          </p:nvSpPr>
          <p:spPr>
            <a:xfrm>
              <a:off x="2922730" y="1555059"/>
              <a:ext cx="163166" cy="290524"/>
            </a:xfrm>
            <a:custGeom>
              <a:rect b="b" l="l" r="r" t="t"/>
              <a:pathLst>
                <a:path extrusionOk="0" h="2048" w="1152">
                  <a:moveTo>
                    <a:pt x="992" y="0"/>
                  </a:moveTo>
                  <a:cubicBezTo>
                    <a:pt x="160" y="0"/>
                    <a:pt x="160" y="0"/>
                    <a:pt x="160" y="0"/>
                  </a:cubicBezTo>
                  <a:cubicBezTo>
                    <a:pt x="72" y="0"/>
                    <a:pt x="0" y="72"/>
                    <a:pt x="0" y="160"/>
                  </a:cubicBezTo>
                  <a:cubicBezTo>
                    <a:pt x="0" y="1888"/>
                    <a:pt x="0" y="1888"/>
                    <a:pt x="0" y="1888"/>
                  </a:cubicBezTo>
                  <a:cubicBezTo>
                    <a:pt x="0" y="1976"/>
                    <a:pt x="72" y="2048"/>
                    <a:pt x="160" y="2048"/>
                  </a:cubicBezTo>
                  <a:cubicBezTo>
                    <a:pt x="992" y="2048"/>
                    <a:pt x="992" y="2048"/>
                    <a:pt x="992" y="2048"/>
                  </a:cubicBezTo>
                  <a:cubicBezTo>
                    <a:pt x="1080" y="2048"/>
                    <a:pt x="1152" y="1976"/>
                    <a:pt x="1152" y="1888"/>
                  </a:cubicBezTo>
                  <a:cubicBezTo>
                    <a:pt x="1152" y="160"/>
                    <a:pt x="1152" y="160"/>
                    <a:pt x="1152" y="160"/>
                  </a:cubicBezTo>
                  <a:cubicBezTo>
                    <a:pt x="1152" y="72"/>
                    <a:pt x="1080" y="0"/>
                    <a:pt x="992"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2" name="Google Shape;8432;p62"/>
            <p:cNvSpPr/>
            <p:nvPr/>
          </p:nvSpPr>
          <p:spPr>
            <a:xfrm>
              <a:off x="2922730" y="1555059"/>
              <a:ext cx="40538" cy="290524"/>
            </a:xfrm>
            <a:custGeom>
              <a:rect b="b" l="l" r="r" t="t"/>
              <a:pathLst>
                <a:path extrusionOk="0" h="2048" w="288">
                  <a:moveTo>
                    <a:pt x="128" y="1888"/>
                  </a:moveTo>
                  <a:cubicBezTo>
                    <a:pt x="128" y="160"/>
                    <a:pt x="128" y="160"/>
                    <a:pt x="128" y="160"/>
                  </a:cubicBezTo>
                  <a:cubicBezTo>
                    <a:pt x="128" y="72"/>
                    <a:pt x="200" y="0"/>
                    <a:pt x="288" y="0"/>
                  </a:cubicBezTo>
                  <a:cubicBezTo>
                    <a:pt x="160" y="0"/>
                    <a:pt x="160" y="0"/>
                    <a:pt x="160" y="0"/>
                  </a:cubicBezTo>
                  <a:cubicBezTo>
                    <a:pt x="72" y="0"/>
                    <a:pt x="0" y="72"/>
                    <a:pt x="0" y="160"/>
                  </a:cubicBezTo>
                  <a:cubicBezTo>
                    <a:pt x="0" y="1888"/>
                    <a:pt x="0" y="1888"/>
                    <a:pt x="0" y="1888"/>
                  </a:cubicBezTo>
                  <a:cubicBezTo>
                    <a:pt x="0" y="1976"/>
                    <a:pt x="72" y="2048"/>
                    <a:pt x="160" y="2048"/>
                  </a:cubicBezTo>
                  <a:cubicBezTo>
                    <a:pt x="288" y="2048"/>
                    <a:pt x="288" y="2048"/>
                    <a:pt x="288" y="2048"/>
                  </a:cubicBezTo>
                  <a:cubicBezTo>
                    <a:pt x="200" y="2048"/>
                    <a:pt x="128" y="1976"/>
                    <a:pt x="128" y="1888"/>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3" name="Google Shape;8433;p62"/>
            <p:cNvSpPr/>
            <p:nvPr/>
          </p:nvSpPr>
          <p:spPr>
            <a:xfrm>
              <a:off x="2922730" y="1809437"/>
              <a:ext cx="163166" cy="36147"/>
            </a:xfrm>
            <a:custGeom>
              <a:rect b="b" l="l" r="r" t="t"/>
              <a:pathLst>
                <a:path extrusionOk="0" h="256" w="1152">
                  <a:moveTo>
                    <a:pt x="0" y="96"/>
                  </a:moveTo>
                  <a:cubicBezTo>
                    <a:pt x="0" y="184"/>
                    <a:pt x="72" y="256"/>
                    <a:pt x="160" y="256"/>
                  </a:cubicBezTo>
                  <a:cubicBezTo>
                    <a:pt x="992" y="256"/>
                    <a:pt x="992" y="256"/>
                    <a:pt x="992" y="256"/>
                  </a:cubicBezTo>
                  <a:cubicBezTo>
                    <a:pt x="1080" y="256"/>
                    <a:pt x="1152" y="184"/>
                    <a:pt x="1152" y="96"/>
                  </a:cubicBezTo>
                  <a:cubicBezTo>
                    <a:pt x="1152" y="0"/>
                    <a:pt x="1152" y="0"/>
                    <a:pt x="1152" y="0"/>
                  </a:cubicBezTo>
                  <a:cubicBezTo>
                    <a:pt x="0" y="0"/>
                    <a:pt x="0" y="0"/>
                    <a:pt x="0" y="0"/>
                  </a:cubicBezTo>
                  <a:lnTo>
                    <a:pt x="0" y="96"/>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4" name="Google Shape;8434;p62"/>
            <p:cNvSpPr/>
            <p:nvPr/>
          </p:nvSpPr>
          <p:spPr>
            <a:xfrm>
              <a:off x="2922730" y="1809437"/>
              <a:ext cx="40538" cy="36147"/>
            </a:xfrm>
            <a:custGeom>
              <a:rect b="b" l="l" r="r" t="t"/>
              <a:pathLst>
                <a:path extrusionOk="0" h="256" w="288">
                  <a:moveTo>
                    <a:pt x="128" y="96"/>
                  </a:moveTo>
                  <a:cubicBezTo>
                    <a:pt x="128" y="0"/>
                    <a:pt x="128" y="0"/>
                    <a:pt x="128" y="0"/>
                  </a:cubicBezTo>
                  <a:cubicBezTo>
                    <a:pt x="0" y="0"/>
                    <a:pt x="0" y="0"/>
                    <a:pt x="0" y="0"/>
                  </a:cubicBezTo>
                  <a:cubicBezTo>
                    <a:pt x="0" y="96"/>
                    <a:pt x="0" y="96"/>
                    <a:pt x="0" y="96"/>
                  </a:cubicBezTo>
                  <a:cubicBezTo>
                    <a:pt x="0" y="184"/>
                    <a:pt x="72" y="256"/>
                    <a:pt x="160" y="256"/>
                  </a:cubicBezTo>
                  <a:cubicBezTo>
                    <a:pt x="288" y="256"/>
                    <a:pt x="288" y="256"/>
                    <a:pt x="288" y="256"/>
                  </a:cubicBezTo>
                  <a:cubicBezTo>
                    <a:pt x="200" y="256"/>
                    <a:pt x="128" y="184"/>
                    <a:pt x="128" y="9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5" name="Google Shape;8435;p62"/>
            <p:cNvSpPr/>
            <p:nvPr/>
          </p:nvSpPr>
          <p:spPr>
            <a:xfrm>
              <a:off x="2922730" y="1555059"/>
              <a:ext cx="163166" cy="31755"/>
            </a:xfrm>
            <a:custGeom>
              <a:rect b="b" l="l" r="r" t="t"/>
              <a:pathLst>
                <a:path extrusionOk="0" h="224" w="1152">
                  <a:moveTo>
                    <a:pt x="992" y="0"/>
                  </a:moveTo>
                  <a:cubicBezTo>
                    <a:pt x="160" y="0"/>
                    <a:pt x="160" y="0"/>
                    <a:pt x="160" y="0"/>
                  </a:cubicBezTo>
                  <a:cubicBezTo>
                    <a:pt x="72" y="0"/>
                    <a:pt x="0" y="72"/>
                    <a:pt x="0" y="160"/>
                  </a:cubicBezTo>
                  <a:cubicBezTo>
                    <a:pt x="0" y="224"/>
                    <a:pt x="0" y="224"/>
                    <a:pt x="0" y="224"/>
                  </a:cubicBezTo>
                  <a:cubicBezTo>
                    <a:pt x="1152" y="224"/>
                    <a:pt x="1152" y="224"/>
                    <a:pt x="1152" y="224"/>
                  </a:cubicBezTo>
                  <a:cubicBezTo>
                    <a:pt x="1152" y="160"/>
                    <a:pt x="1152" y="160"/>
                    <a:pt x="1152" y="160"/>
                  </a:cubicBezTo>
                  <a:cubicBezTo>
                    <a:pt x="1152" y="72"/>
                    <a:pt x="1080" y="0"/>
                    <a:pt x="99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6" name="Google Shape;8436;p62"/>
            <p:cNvSpPr/>
            <p:nvPr/>
          </p:nvSpPr>
          <p:spPr>
            <a:xfrm>
              <a:off x="2922730" y="1555059"/>
              <a:ext cx="40538" cy="31755"/>
            </a:xfrm>
            <a:custGeom>
              <a:rect b="b" l="l" r="r" t="t"/>
              <a:pathLst>
                <a:path extrusionOk="0" h="224" w="288">
                  <a:moveTo>
                    <a:pt x="288" y="0"/>
                  </a:moveTo>
                  <a:cubicBezTo>
                    <a:pt x="160" y="0"/>
                    <a:pt x="160" y="0"/>
                    <a:pt x="160" y="0"/>
                  </a:cubicBezTo>
                  <a:cubicBezTo>
                    <a:pt x="72" y="0"/>
                    <a:pt x="0" y="72"/>
                    <a:pt x="0" y="160"/>
                  </a:cubicBezTo>
                  <a:cubicBezTo>
                    <a:pt x="0" y="224"/>
                    <a:pt x="0" y="224"/>
                    <a:pt x="0" y="224"/>
                  </a:cubicBezTo>
                  <a:cubicBezTo>
                    <a:pt x="128" y="224"/>
                    <a:pt x="128" y="224"/>
                    <a:pt x="128" y="224"/>
                  </a:cubicBezTo>
                  <a:cubicBezTo>
                    <a:pt x="128" y="160"/>
                    <a:pt x="128" y="160"/>
                    <a:pt x="128" y="160"/>
                  </a:cubicBezTo>
                  <a:cubicBezTo>
                    <a:pt x="128" y="72"/>
                    <a:pt x="200" y="0"/>
                    <a:pt x="288"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7" name="Google Shape;8437;p62"/>
            <p:cNvSpPr/>
            <p:nvPr/>
          </p:nvSpPr>
          <p:spPr>
            <a:xfrm>
              <a:off x="2995024" y="1568571"/>
              <a:ext cx="18242" cy="9121"/>
            </a:xfrm>
            <a:custGeom>
              <a:rect b="b" l="l" r="r" t="t"/>
              <a:pathLst>
                <a:path extrusionOk="0" h="64" w="128">
                  <a:moveTo>
                    <a:pt x="96" y="64"/>
                  </a:moveTo>
                  <a:cubicBezTo>
                    <a:pt x="32" y="64"/>
                    <a:pt x="32" y="64"/>
                    <a:pt x="32" y="64"/>
                  </a:cubicBezTo>
                  <a:cubicBezTo>
                    <a:pt x="14" y="64"/>
                    <a:pt x="0" y="50"/>
                    <a:pt x="0" y="32"/>
                  </a:cubicBezTo>
                  <a:cubicBezTo>
                    <a:pt x="0" y="14"/>
                    <a:pt x="14" y="0"/>
                    <a:pt x="32" y="0"/>
                  </a:cubicBezTo>
                  <a:cubicBezTo>
                    <a:pt x="96" y="0"/>
                    <a:pt x="96" y="0"/>
                    <a:pt x="96" y="0"/>
                  </a:cubicBezTo>
                  <a:cubicBezTo>
                    <a:pt x="114" y="0"/>
                    <a:pt x="128" y="14"/>
                    <a:pt x="128" y="32"/>
                  </a:cubicBezTo>
                  <a:cubicBezTo>
                    <a:pt x="128" y="50"/>
                    <a:pt x="114" y="64"/>
                    <a:pt x="96" y="6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8" name="Google Shape;8438;p62"/>
            <p:cNvSpPr/>
            <p:nvPr/>
          </p:nvSpPr>
          <p:spPr>
            <a:xfrm>
              <a:off x="3022387" y="1568571"/>
              <a:ext cx="13513" cy="9121"/>
            </a:xfrm>
            <a:custGeom>
              <a:rect b="b" l="l" r="r" t="t"/>
              <a:pathLst>
                <a:path extrusionOk="0" h="64" w="96">
                  <a:moveTo>
                    <a:pt x="64" y="64"/>
                  </a:moveTo>
                  <a:cubicBezTo>
                    <a:pt x="32" y="64"/>
                    <a:pt x="32" y="64"/>
                    <a:pt x="32" y="64"/>
                  </a:cubicBezTo>
                  <a:cubicBezTo>
                    <a:pt x="14" y="64"/>
                    <a:pt x="0" y="50"/>
                    <a:pt x="0" y="32"/>
                  </a:cubicBezTo>
                  <a:cubicBezTo>
                    <a:pt x="0" y="14"/>
                    <a:pt x="14" y="0"/>
                    <a:pt x="32" y="0"/>
                  </a:cubicBezTo>
                  <a:cubicBezTo>
                    <a:pt x="64" y="0"/>
                    <a:pt x="64" y="0"/>
                    <a:pt x="64" y="0"/>
                  </a:cubicBezTo>
                  <a:cubicBezTo>
                    <a:pt x="82" y="0"/>
                    <a:pt x="96" y="14"/>
                    <a:pt x="96" y="32"/>
                  </a:cubicBezTo>
                  <a:cubicBezTo>
                    <a:pt x="96" y="50"/>
                    <a:pt x="82" y="64"/>
                    <a:pt x="64" y="6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9" name="Google Shape;8439;p62"/>
            <p:cNvSpPr/>
            <p:nvPr/>
          </p:nvSpPr>
          <p:spPr>
            <a:xfrm>
              <a:off x="2972390" y="1568571"/>
              <a:ext cx="13851" cy="9121"/>
            </a:xfrm>
            <a:custGeom>
              <a:rect b="b" l="l" r="r" t="t"/>
              <a:pathLst>
                <a:path extrusionOk="0" h="64" w="96">
                  <a:moveTo>
                    <a:pt x="64" y="64"/>
                  </a:moveTo>
                  <a:cubicBezTo>
                    <a:pt x="32" y="64"/>
                    <a:pt x="32" y="64"/>
                    <a:pt x="32" y="64"/>
                  </a:cubicBezTo>
                  <a:cubicBezTo>
                    <a:pt x="14" y="64"/>
                    <a:pt x="0" y="50"/>
                    <a:pt x="0" y="32"/>
                  </a:cubicBezTo>
                  <a:cubicBezTo>
                    <a:pt x="0" y="14"/>
                    <a:pt x="14" y="0"/>
                    <a:pt x="32" y="0"/>
                  </a:cubicBezTo>
                  <a:cubicBezTo>
                    <a:pt x="64" y="0"/>
                    <a:pt x="64" y="0"/>
                    <a:pt x="64" y="0"/>
                  </a:cubicBezTo>
                  <a:cubicBezTo>
                    <a:pt x="82" y="0"/>
                    <a:pt x="96" y="14"/>
                    <a:pt x="96" y="32"/>
                  </a:cubicBezTo>
                  <a:cubicBezTo>
                    <a:pt x="96" y="50"/>
                    <a:pt x="82" y="64"/>
                    <a:pt x="64" y="6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0" name="Google Shape;8440;p62"/>
            <p:cNvSpPr/>
            <p:nvPr/>
          </p:nvSpPr>
          <p:spPr>
            <a:xfrm>
              <a:off x="2990632" y="1822950"/>
              <a:ext cx="27363" cy="9121"/>
            </a:xfrm>
            <a:custGeom>
              <a:rect b="b" l="l" r="r" t="t"/>
              <a:pathLst>
                <a:path extrusionOk="0" h="64" w="192">
                  <a:moveTo>
                    <a:pt x="160" y="64"/>
                  </a:moveTo>
                  <a:cubicBezTo>
                    <a:pt x="32" y="64"/>
                    <a:pt x="32" y="64"/>
                    <a:pt x="32" y="64"/>
                  </a:cubicBezTo>
                  <a:cubicBezTo>
                    <a:pt x="14" y="64"/>
                    <a:pt x="0" y="50"/>
                    <a:pt x="0" y="32"/>
                  </a:cubicBezTo>
                  <a:cubicBezTo>
                    <a:pt x="0" y="14"/>
                    <a:pt x="14" y="0"/>
                    <a:pt x="32" y="0"/>
                  </a:cubicBezTo>
                  <a:cubicBezTo>
                    <a:pt x="160" y="0"/>
                    <a:pt x="160" y="0"/>
                    <a:pt x="160" y="0"/>
                  </a:cubicBezTo>
                  <a:cubicBezTo>
                    <a:pt x="178" y="0"/>
                    <a:pt x="192" y="14"/>
                    <a:pt x="192" y="32"/>
                  </a:cubicBezTo>
                  <a:cubicBezTo>
                    <a:pt x="192" y="50"/>
                    <a:pt x="178" y="64"/>
                    <a:pt x="160" y="64"/>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1" name="Google Shape;8441;p62"/>
            <p:cNvSpPr/>
            <p:nvPr/>
          </p:nvSpPr>
          <p:spPr>
            <a:xfrm>
              <a:off x="2977119" y="1636811"/>
              <a:ext cx="145262" cy="113508"/>
            </a:xfrm>
            <a:custGeom>
              <a:rect b="b" l="l" r="r" t="t"/>
              <a:pathLst>
                <a:path extrusionOk="0" h="800" w="1024">
                  <a:moveTo>
                    <a:pt x="992" y="0"/>
                  </a:moveTo>
                  <a:cubicBezTo>
                    <a:pt x="32" y="0"/>
                    <a:pt x="32" y="0"/>
                    <a:pt x="32" y="0"/>
                  </a:cubicBezTo>
                  <a:cubicBezTo>
                    <a:pt x="14" y="0"/>
                    <a:pt x="0" y="14"/>
                    <a:pt x="0" y="32"/>
                  </a:cubicBezTo>
                  <a:cubicBezTo>
                    <a:pt x="0" y="768"/>
                    <a:pt x="0" y="768"/>
                    <a:pt x="0" y="768"/>
                  </a:cubicBezTo>
                  <a:cubicBezTo>
                    <a:pt x="0" y="786"/>
                    <a:pt x="14" y="800"/>
                    <a:pt x="32" y="800"/>
                  </a:cubicBezTo>
                  <a:cubicBezTo>
                    <a:pt x="992" y="800"/>
                    <a:pt x="992" y="800"/>
                    <a:pt x="992" y="800"/>
                  </a:cubicBezTo>
                  <a:cubicBezTo>
                    <a:pt x="1010" y="800"/>
                    <a:pt x="1024" y="786"/>
                    <a:pt x="1024" y="768"/>
                  </a:cubicBezTo>
                  <a:cubicBezTo>
                    <a:pt x="1024" y="32"/>
                    <a:pt x="1024" y="32"/>
                    <a:pt x="1024" y="32"/>
                  </a:cubicBezTo>
                  <a:cubicBezTo>
                    <a:pt x="1024" y="14"/>
                    <a:pt x="1010" y="0"/>
                    <a:pt x="99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2" name="Google Shape;8442;p62"/>
            <p:cNvSpPr/>
            <p:nvPr/>
          </p:nvSpPr>
          <p:spPr>
            <a:xfrm>
              <a:off x="2977119" y="1668566"/>
              <a:ext cx="145262" cy="81752"/>
            </a:xfrm>
            <a:custGeom>
              <a:rect b="b" l="l" r="r" t="t"/>
              <a:pathLst>
                <a:path extrusionOk="0" h="576" w="1024">
                  <a:moveTo>
                    <a:pt x="992" y="576"/>
                  </a:moveTo>
                  <a:cubicBezTo>
                    <a:pt x="1010" y="576"/>
                    <a:pt x="1024" y="562"/>
                    <a:pt x="1024" y="544"/>
                  </a:cubicBezTo>
                  <a:cubicBezTo>
                    <a:pt x="1024" y="353"/>
                    <a:pt x="1024" y="353"/>
                    <a:pt x="1024" y="353"/>
                  </a:cubicBezTo>
                  <a:cubicBezTo>
                    <a:pt x="569" y="19"/>
                    <a:pt x="569" y="19"/>
                    <a:pt x="569" y="19"/>
                  </a:cubicBezTo>
                  <a:cubicBezTo>
                    <a:pt x="552" y="7"/>
                    <a:pt x="533" y="0"/>
                    <a:pt x="512" y="0"/>
                  </a:cubicBezTo>
                  <a:cubicBezTo>
                    <a:pt x="492" y="0"/>
                    <a:pt x="472" y="7"/>
                    <a:pt x="455" y="19"/>
                  </a:cubicBezTo>
                  <a:cubicBezTo>
                    <a:pt x="0" y="353"/>
                    <a:pt x="0" y="353"/>
                    <a:pt x="0" y="353"/>
                  </a:cubicBezTo>
                  <a:cubicBezTo>
                    <a:pt x="0" y="544"/>
                    <a:pt x="0" y="544"/>
                    <a:pt x="0" y="544"/>
                  </a:cubicBezTo>
                  <a:cubicBezTo>
                    <a:pt x="0" y="562"/>
                    <a:pt x="14" y="576"/>
                    <a:pt x="32" y="576"/>
                  </a:cubicBezTo>
                  <a:lnTo>
                    <a:pt x="992" y="576"/>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3" name="Google Shape;8443;p62"/>
            <p:cNvSpPr/>
            <p:nvPr/>
          </p:nvSpPr>
          <p:spPr>
            <a:xfrm>
              <a:off x="2977119" y="1677349"/>
              <a:ext cx="145262" cy="113846"/>
            </a:xfrm>
            <a:custGeom>
              <a:rect b="b" l="l" r="r" t="t"/>
              <a:pathLst>
                <a:path extrusionOk="0" h="802" w="1024">
                  <a:moveTo>
                    <a:pt x="1011" y="360"/>
                  </a:moveTo>
                  <a:cubicBezTo>
                    <a:pt x="531" y="8"/>
                    <a:pt x="531" y="8"/>
                    <a:pt x="531" y="8"/>
                  </a:cubicBezTo>
                  <a:cubicBezTo>
                    <a:pt x="520" y="0"/>
                    <a:pt x="504" y="0"/>
                    <a:pt x="493" y="8"/>
                  </a:cubicBezTo>
                  <a:cubicBezTo>
                    <a:pt x="13" y="360"/>
                    <a:pt x="13" y="360"/>
                    <a:pt x="13" y="360"/>
                  </a:cubicBezTo>
                  <a:cubicBezTo>
                    <a:pt x="5" y="366"/>
                    <a:pt x="0" y="376"/>
                    <a:pt x="0" y="386"/>
                  </a:cubicBezTo>
                  <a:cubicBezTo>
                    <a:pt x="0" y="770"/>
                    <a:pt x="0" y="770"/>
                    <a:pt x="0" y="770"/>
                  </a:cubicBezTo>
                  <a:cubicBezTo>
                    <a:pt x="0" y="783"/>
                    <a:pt x="8" y="795"/>
                    <a:pt x="20" y="800"/>
                  </a:cubicBezTo>
                  <a:cubicBezTo>
                    <a:pt x="24" y="801"/>
                    <a:pt x="28" y="802"/>
                    <a:pt x="32" y="802"/>
                  </a:cubicBezTo>
                  <a:cubicBezTo>
                    <a:pt x="40" y="802"/>
                    <a:pt x="49" y="799"/>
                    <a:pt x="55" y="793"/>
                  </a:cubicBezTo>
                  <a:cubicBezTo>
                    <a:pt x="333" y="514"/>
                    <a:pt x="333" y="514"/>
                    <a:pt x="333" y="514"/>
                  </a:cubicBezTo>
                  <a:cubicBezTo>
                    <a:pt x="992" y="514"/>
                    <a:pt x="992" y="514"/>
                    <a:pt x="992" y="514"/>
                  </a:cubicBezTo>
                  <a:cubicBezTo>
                    <a:pt x="1010" y="514"/>
                    <a:pt x="1024" y="500"/>
                    <a:pt x="1024" y="482"/>
                  </a:cubicBezTo>
                  <a:cubicBezTo>
                    <a:pt x="1024" y="386"/>
                    <a:pt x="1024" y="386"/>
                    <a:pt x="1024" y="386"/>
                  </a:cubicBezTo>
                  <a:cubicBezTo>
                    <a:pt x="1024" y="376"/>
                    <a:pt x="1019" y="366"/>
                    <a:pt x="1011" y="36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4" name="Google Shape;8444;p62"/>
            <p:cNvSpPr/>
            <p:nvPr/>
          </p:nvSpPr>
          <p:spPr>
            <a:xfrm>
              <a:off x="2977119" y="1677512"/>
              <a:ext cx="145262" cy="113846"/>
            </a:xfrm>
            <a:custGeom>
              <a:rect b="b" l="l" r="r" t="t"/>
              <a:pathLst>
                <a:path extrusionOk="0" h="802" w="1024">
                  <a:moveTo>
                    <a:pt x="1011" y="360"/>
                  </a:moveTo>
                  <a:cubicBezTo>
                    <a:pt x="531" y="8"/>
                    <a:pt x="531" y="8"/>
                    <a:pt x="531" y="8"/>
                  </a:cubicBezTo>
                  <a:cubicBezTo>
                    <a:pt x="520" y="0"/>
                    <a:pt x="504" y="0"/>
                    <a:pt x="493" y="8"/>
                  </a:cubicBezTo>
                  <a:cubicBezTo>
                    <a:pt x="13" y="360"/>
                    <a:pt x="13" y="360"/>
                    <a:pt x="13" y="360"/>
                  </a:cubicBezTo>
                  <a:cubicBezTo>
                    <a:pt x="5" y="366"/>
                    <a:pt x="0" y="376"/>
                    <a:pt x="0" y="386"/>
                  </a:cubicBezTo>
                  <a:cubicBezTo>
                    <a:pt x="0" y="770"/>
                    <a:pt x="0" y="770"/>
                    <a:pt x="0" y="770"/>
                  </a:cubicBezTo>
                  <a:cubicBezTo>
                    <a:pt x="0" y="783"/>
                    <a:pt x="8" y="795"/>
                    <a:pt x="20" y="800"/>
                  </a:cubicBezTo>
                  <a:cubicBezTo>
                    <a:pt x="24" y="801"/>
                    <a:pt x="28" y="802"/>
                    <a:pt x="32" y="802"/>
                  </a:cubicBezTo>
                  <a:cubicBezTo>
                    <a:pt x="40" y="802"/>
                    <a:pt x="49" y="799"/>
                    <a:pt x="55" y="793"/>
                  </a:cubicBezTo>
                  <a:cubicBezTo>
                    <a:pt x="333" y="514"/>
                    <a:pt x="333" y="514"/>
                    <a:pt x="333" y="514"/>
                  </a:cubicBezTo>
                  <a:cubicBezTo>
                    <a:pt x="992" y="514"/>
                    <a:pt x="992" y="514"/>
                    <a:pt x="992" y="514"/>
                  </a:cubicBezTo>
                  <a:cubicBezTo>
                    <a:pt x="1010" y="514"/>
                    <a:pt x="1024" y="500"/>
                    <a:pt x="1024" y="482"/>
                  </a:cubicBezTo>
                  <a:cubicBezTo>
                    <a:pt x="1024" y="386"/>
                    <a:pt x="1024" y="386"/>
                    <a:pt x="1024" y="386"/>
                  </a:cubicBezTo>
                  <a:cubicBezTo>
                    <a:pt x="1024" y="376"/>
                    <a:pt x="1019" y="366"/>
                    <a:pt x="1011" y="360"/>
                  </a:cubicBezTo>
                  <a:close/>
                </a:path>
              </a:pathLst>
            </a:custGeom>
            <a:solidFill>
              <a:srgbClr val="513259">
                <a:alpha val="5759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5" name="Google Shape;8445;p62"/>
            <p:cNvSpPr/>
            <p:nvPr/>
          </p:nvSpPr>
          <p:spPr>
            <a:xfrm>
              <a:off x="2976443" y="1636811"/>
              <a:ext cx="146275" cy="63510"/>
            </a:xfrm>
            <a:custGeom>
              <a:rect b="b" l="l" r="r" t="t"/>
              <a:pathLst>
                <a:path extrusionOk="0" h="448" w="1030">
                  <a:moveTo>
                    <a:pt x="1025" y="21"/>
                  </a:moveTo>
                  <a:cubicBezTo>
                    <a:pt x="1021" y="9"/>
                    <a:pt x="1009" y="0"/>
                    <a:pt x="995" y="0"/>
                  </a:cubicBezTo>
                  <a:cubicBezTo>
                    <a:pt x="35" y="0"/>
                    <a:pt x="35" y="0"/>
                    <a:pt x="35" y="0"/>
                  </a:cubicBezTo>
                  <a:cubicBezTo>
                    <a:pt x="22" y="0"/>
                    <a:pt x="9" y="9"/>
                    <a:pt x="5" y="21"/>
                  </a:cubicBezTo>
                  <a:cubicBezTo>
                    <a:pt x="0" y="34"/>
                    <a:pt x="5" y="49"/>
                    <a:pt x="15" y="57"/>
                  </a:cubicBezTo>
                  <a:cubicBezTo>
                    <a:pt x="495" y="441"/>
                    <a:pt x="495" y="441"/>
                    <a:pt x="495" y="441"/>
                  </a:cubicBezTo>
                  <a:cubicBezTo>
                    <a:pt x="501" y="446"/>
                    <a:pt x="508" y="448"/>
                    <a:pt x="515" y="448"/>
                  </a:cubicBezTo>
                  <a:cubicBezTo>
                    <a:pt x="522" y="448"/>
                    <a:pt x="529" y="446"/>
                    <a:pt x="535" y="441"/>
                  </a:cubicBezTo>
                  <a:cubicBezTo>
                    <a:pt x="1015" y="57"/>
                    <a:pt x="1015" y="57"/>
                    <a:pt x="1015" y="57"/>
                  </a:cubicBezTo>
                  <a:cubicBezTo>
                    <a:pt x="1026" y="49"/>
                    <a:pt x="1030" y="34"/>
                    <a:pt x="1025" y="21"/>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46" name="Google Shape;8446;p62"/>
          <p:cNvGrpSpPr/>
          <p:nvPr/>
        </p:nvGrpSpPr>
        <p:grpSpPr>
          <a:xfrm>
            <a:off x="3772997" y="1590916"/>
            <a:ext cx="281777" cy="257873"/>
            <a:chOff x="3772997" y="1590916"/>
            <a:chExt cx="281777" cy="257873"/>
          </a:xfrm>
        </p:grpSpPr>
        <p:sp>
          <p:nvSpPr>
            <p:cNvPr id="8447" name="Google Shape;8447;p62"/>
            <p:cNvSpPr/>
            <p:nvPr/>
          </p:nvSpPr>
          <p:spPr>
            <a:xfrm>
              <a:off x="3852604" y="1720788"/>
              <a:ext cx="38703" cy="69957"/>
            </a:xfrm>
            <a:custGeom>
              <a:rect b="b" l="l" r="r" t="t"/>
              <a:pathLst>
                <a:path extrusionOk="0" h="3588" w="1985">
                  <a:moveTo>
                    <a:pt x="1" y="1"/>
                  </a:moveTo>
                  <a:lnTo>
                    <a:pt x="1" y="2729"/>
                  </a:lnTo>
                  <a:lnTo>
                    <a:pt x="993" y="3588"/>
                  </a:lnTo>
                  <a:lnTo>
                    <a:pt x="1985" y="2729"/>
                  </a:lnTo>
                  <a:lnTo>
                    <a:pt x="1985" y="1"/>
                  </a:lnTo>
                  <a:close/>
                </a:path>
              </a:pathLst>
            </a:custGeom>
            <a:solidFill>
              <a:srgbClr val="C2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2"/>
            <p:cNvSpPr/>
            <p:nvPr/>
          </p:nvSpPr>
          <p:spPr>
            <a:xfrm>
              <a:off x="3852517" y="1712475"/>
              <a:ext cx="38703" cy="69957"/>
            </a:xfrm>
            <a:custGeom>
              <a:rect b="b" l="l" r="r" t="t"/>
              <a:pathLst>
                <a:path extrusionOk="0" h="3588" w="1985">
                  <a:moveTo>
                    <a:pt x="1" y="1"/>
                  </a:moveTo>
                  <a:lnTo>
                    <a:pt x="1" y="2729"/>
                  </a:lnTo>
                  <a:lnTo>
                    <a:pt x="993" y="3588"/>
                  </a:lnTo>
                  <a:lnTo>
                    <a:pt x="1985" y="2729"/>
                  </a:lnTo>
                  <a:lnTo>
                    <a:pt x="1985" y="1"/>
                  </a:lnTo>
                  <a:close/>
                </a:path>
              </a:pathLst>
            </a:custGeom>
            <a:solidFill>
              <a:srgbClr val="513259">
                <a:alpha val="8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2"/>
            <p:cNvSpPr/>
            <p:nvPr/>
          </p:nvSpPr>
          <p:spPr>
            <a:xfrm>
              <a:off x="3921430" y="1590916"/>
              <a:ext cx="133343" cy="112325"/>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2"/>
            <p:cNvSpPr/>
            <p:nvPr/>
          </p:nvSpPr>
          <p:spPr>
            <a:xfrm>
              <a:off x="3772997" y="1764131"/>
              <a:ext cx="197919" cy="84658"/>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2"/>
            <p:cNvSpPr/>
            <p:nvPr/>
          </p:nvSpPr>
          <p:spPr>
            <a:xfrm>
              <a:off x="3922541" y="1774172"/>
              <a:ext cx="48373" cy="74617"/>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2"/>
            <p:cNvSpPr/>
            <p:nvPr/>
          </p:nvSpPr>
          <p:spPr>
            <a:xfrm>
              <a:off x="3772997" y="1774367"/>
              <a:ext cx="48198" cy="74422"/>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2"/>
            <p:cNvSpPr/>
            <p:nvPr/>
          </p:nvSpPr>
          <p:spPr>
            <a:xfrm>
              <a:off x="3867676" y="1797744"/>
              <a:ext cx="8579" cy="918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2"/>
            <p:cNvSpPr/>
            <p:nvPr/>
          </p:nvSpPr>
          <p:spPr>
            <a:xfrm>
              <a:off x="3867676" y="1811704"/>
              <a:ext cx="8579" cy="918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2"/>
            <p:cNvSpPr/>
            <p:nvPr/>
          </p:nvSpPr>
          <p:spPr>
            <a:xfrm>
              <a:off x="3852488" y="1764326"/>
              <a:ext cx="19478" cy="29012"/>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2"/>
            <p:cNvSpPr/>
            <p:nvPr/>
          </p:nvSpPr>
          <p:spPr>
            <a:xfrm>
              <a:off x="3830845" y="1629657"/>
              <a:ext cx="82240" cy="113202"/>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C28E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2"/>
            <p:cNvSpPr/>
            <p:nvPr/>
          </p:nvSpPr>
          <p:spPr>
            <a:xfrm>
              <a:off x="3817724" y="1616809"/>
              <a:ext cx="108192" cy="58298"/>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2"/>
            <p:cNvSpPr/>
            <p:nvPr/>
          </p:nvSpPr>
          <p:spPr>
            <a:xfrm>
              <a:off x="3866935" y="1702889"/>
              <a:ext cx="58980" cy="57732"/>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2"/>
            <p:cNvSpPr/>
            <p:nvPr/>
          </p:nvSpPr>
          <p:spPr>
            <a:xfrm>
              <a:off x="3871946" y="1764326"/>
              <a:ext cx="19556" cy="29012"/>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2"/>
            <p:cNvSpPr/>
            <p:nvPr/>
          </p:nvSpPr>
          <p:spPr>
            <a:xfrm>
              <a:off x="3900042" y="1815292"/>
              <a:ext cx="40379" cy="15267"/>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2"/>
            <p:cNvSpPr/>
            <p:nvPr/>
          </p:nvSpPr>
          <p:spPr>
            <a:xfrm>
              <a:off x="3830845" y="1629833"/>
              <a:ext cx="28291" cy="37221"/>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2"/>
            <p:cNvSpPr/>
            <p:nvPr/>
          </p:nvSpPr>
          <p:spPr>
            <a:xfrm>
              <a:off x="3859117" y="1629657"/>
              <a:ext cx="53969" cy="53579"/>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665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2"/>
            <p:cNvSpPr/>
            <p:nvPr/>
          </p:nvSpPr>
          <p:spPr>
            <a:xfrm>
              <a:off x="3971460" y="1631568"/>
              <a:ext cx="28661" cy="24508"/>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2"/>
            <p:cNvSpPr/>
            <p:nvPr/>
          </p:nvSpPr>
          <p:spPr>
            <a:xfrm>
              <a:off x="3955024" y="1612305"/>
              <a:ext cx="65999" cy="63172"/>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2"/>
            <p:cNvSpPr/>
            <p:nvPr/>
          </p:nvSpPr>
          <p:spPr>
            <a:xfrm>
              <a:off x="3863211" y="1682437"/>
              <a:ext cx="17684" cy="27589"/>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2"/>
            <p:cNvSpPr/>
            <p:nvPr/>
          </p:nvSpPr>
          <p:spPr>
            <a:xfrm>
              <a:off x="3801833" y="1666858"/>
              <a:ext cx="24196" cy="43167"/>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2"/>
            <p:cNvSpPr/>
            <p:nvPr/>
          </p:nvSpPr>
          <p:spPr>
            <a:xfrm>
              <a:off x="3917901" y="1666858"/>
              <a:ext cx="24196" cy="43167"/>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2"/>
            <p:cNvSpPr/>
            <p:nvPr/>
          </p:nvSpPr>
          <p:spPr>
            <a:xfrm>
              <a:off x="3863582" y="1748143"/>
              <a:ext cx="16748" cy="16748"/>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62"/>
          <p:cNvGrpSpPr/>
          <p:nvPr/>
        </p:nvGrpSpPr>
        <p:grpSpPr>
          <a:xfrm>
            <a:off x="3337413" y="2431434"/>
            <a:ext cx="277610" cy="284888"/>
            <a:chOff x="3337413" y="2431434"/>
            <a:chExt cx="277610" cy="284888"/>
          </a:xfrm>
        </p:grpSpPr>
        <p:sp>
          <p:nvSpPr>
            <p:cNvPr id="8470" name="Google Shape;8470;p62"/>
            <p:cNvSpPr/>
            <p:nvPr/>
          </p:nvSpPr>
          <p:spPr>
            <a:xfrm>
              <a:off x="3515659" y="2456287"/>
              <a:ext cx="77628" cy="80776"/>
            </a:xfrm>
            <a:custGeom>
              <a:rect b="b" l="l" r="r" t="t"/>
              <a:pathLst>
                <a:path extrusionOk="0" h="582" w="559">
                  <a:moveTo>
                    <a:pt x="0" y="0"/>
                  </a:moveTo>
                  <a:cubicBezTo>
                    <a:pt x="266" y="95"/>
                    <a:pt x="475" y="311"/>
                    <a:pt x="559" y="582"/>
                  </a:cubicBezTo>
                  <a:cubicBezTo>
                    <a:pt x="479" y="530"/>
                    <a:pt x="376" y="486"/>
                    <a:pt x="258" y="452"/>
                  </a:cubicBezTo>
                  <a:cubicBezTo>
                    <a:pt x="204" y="257"/>
                    <a:pt x="113" y="97"/>
                    <a:pt x="0"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1" name="Google Shape;8471;p62"/>
            <p:cNvSpPr/>
            <p:nvPr/>
          </p:nvSpPr>
          <p:spPr>
            <a:xfrm>
              <a:off x="3347575" y="2448525"/>
              <a:ext cx="253200" cy="249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472" name="Google Shape;8472;p62"/>
            <p:cNvSpPr/>
            <p:nvPr/>
          </p:nvSpPr>
          <p:spPr>
            <a:xfrm>
              <a:off x="3430577" y="2626226"/>
              <a:ext cx="81045" cy="73319"/>
            </a:xfrm>
            <a:custGeom>
              <a:rect b="b" l="l" r="r" t="t"/>
              <a:pathLst>
                <a:path extrusionOk="0" h="527" w="584">
                  <a:moveTo>
                    <a:pt x="531" y="99"/>
                  </a:moveTo>
                  <a:cubicBezTo>
                    <a:pt x="495" y="0"/>
                    <a:pt x="495" y="0"/>
                    <a:pt x="495" y="0"/>
                  </a:cubicBezTo>
                  <a:cubicBezTo>
                    <a:pt x="139" y="0"/>
                    <a:pt x="139" y="0"/>
                    <a:pt x="139" y="0"/>
                  </a:cubicBezTo>
                  <a:cubicBezTo>
                    <a:pt x="85" y="100"/>
                    <a:pt x="85" y="100"/>
                    <a:pt x="85" y="100"/>
                  </a:cubicBezTo>
                  <a:cubicBezTo>
                    <a:pt x="0" y="166"/>
                    <a:pt x="0" y="166"/>
                    <a:pt x="0" y="166"/>
                  </a:cubicBezTo>
                  <a:cubicBezTo>
                    <a:pt x="80" y="436"/>
                    <a:pt x="80" y="436"/>
                    <a:pt x="80" y="436"/>
                  </a:cubicBezTo>
                  <a:cubicBezTo>
                    <a:pt x="204" y="521"/>
                    <a:pt x="204" y="521"/>
                    <a:pt x="204" y="521"/>
                  </a:cubicBezTo>
                  <a:cubicBezTo>
                    <a:pt x="239" y="525"/>
                    <a:pt x="274" y="527"/>
                    <a:pt x="311" y="527"/>
                  </a:cubicBezTo>
                  <a:cubicBezTo>
                    <a:pt x="346" y="527"/>
                    <a:pt x="381" y="525"/>
                    <a:pt x="416" y="521"/>
                  </a:cubicBezTo>
                  <a:cubicBezTo>
                    <a:pt x="541" y="440"/>
                    <a:pt x="541" y="440"/>
                    <a:pt x="541" y="440"/>
                  </a:cubicBezTo>
                  <a:cubicBezTo>
                    <a:pt x="584" y="185"/>
                    <a:pt x="584" y="185"/>
                    <a:pt x="584" y="185"/>
                  </a:cubicBezTo>
                  <a:lnTo>
                    <a:pt x="531" y="99"/>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3" name="Google Shape;8473;p62"/>
            <p:cNvSpPr/>
            <p:nvPr/>
          </p:nvSpPr>
          <p:spPr>
            <a:xfrm>
              <a:off x="3355122" y="2597955"/>
              <a:ext cx="87255" cy="92892"/>
            </a:xfrm>
            <a:custGeom>
              <a:rect b="b" l="l" r="r" t="t"/>
              <a:pathLst>
                <a:path extrusionOk="0" h="668" w="629">
                  <a:moveTo>
                    <a:pt x="537" y="345"/>
                  </a:moveTo>
                  <a:cubicBezTo>
                    <a:pt x="277" y="236"/>
                    <a:pt x="277" y="236"/>
                    <a:pt x="277" y="236"/>
                  </a:cubicBezTo>
                  <a:cubicBezTo>
                    <a:pt x="222" y="55"/>
                    <a:pt x="222" y="55"/>
                    <a:pt x="222" y="55"/>
                  </a:cubicBezTo>
                  <a:cubicBezTo>
                    <a:pt x="27" y="0"/>
                    <a:pt x="27" y="0"/>
                    <a:pt x="27" y="0"/>
                  </a:cubicBezTo>
                  <a:cubicBezTo>
                    <a:pt x="0" y="115"/>
                    <a:pt x="0" y="115"/>
                    <a:pt x="0" y="115"/>
                  </a:cubicBezTo>
                  <a:cubicBezTo>
                    <a:pt x="84" y="368"/>
                    <a:pt x="278" y="570"/>
                    <a:pt x="524" y="668"/>
                  </a:cubicBezTo>
                  <a:cubicBezTo>
                    <a:pt x="629" y="655"/>
                    <a:pt x="629" y="655"/>
                    <a:pt x="629" y="655"/>
                  </a:cubicBezTo>
                  <a:lnTo>
                    <a:pt x="537" y="345"/>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4" name="Google Shape;8474;p62"/>
            <p:cNvSpPr/>
            <p:nvPr/>
          </p:nvSpPr>
          <p:spPr>
            <a:xfrm>
              <a:off x="3488333" y="2555392"/>
              <a:ext cx="79181" cy="103765"/>
            </a:xfrm>
            <a:custGeom>
              <a:rect b="b" l="l" r="r" t="t"/>
              <a:pathLst>
                <a:path extrusionOk="0" h="334" w="255">
                  <a:moveTo>
                    <a:pt x="227" y="64"/>
                  </a:moveTo>
                  <a:lnTo>
                    <a:pt x="213" y="0"/>
                  </a:lnTo>
                  <a:lnTo>
                    <a:pt x="92" y="7"/>
                  </a:lnTo>
                  <a:lnTo>
                    <a:pt x="66" y="64"/>
                  </a:lnTo>
                  <a:lnTo>
                    <a:pt x="65" y="64"/>
                  </a:lnTo>
                  <a:lnTo>
                    <a:pt x="65" y="64"/>
                  </a:lnTo>
                  <a:lnTo>
                    <a:pt x="9" y="82"/>
                  </a:lnTo>
                  <a:lnTo>
                    <a:pt x="0" y="211"/>
                  </a:lnTo>
                  <a:lnTo>
                    <a:pt x="51" y="272"/>
                  </a:lnTo>
                  <a:lnTo>
                    <a:pt x="75" y="334"/>
                  </a:lnTo>
                  <a:lnTo>
                    <a:pt x="181" y="306"/>
                  </a:lnTo>
                  <a:lnTo>
                    <a:pt x="199" y="257"/>
                  </a:lnTo>
                  <a:lnTo>
                    <a:pt x="241" y="267"/>
                  </a:lnTo>
                  <a:lnTo>
                    <a:pt x="255" y="125"/>
                  </a:lnTo>
                  <a:lnTo>
                    <a:pt x="227" y="64"/>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5" name="Google Shape;8475;p62"/>
            <p:cNvSpPr/>
            <p:nvPr/>
          </p:nvSpPr>
          <p:spPr>
            <a:xfrm>
              <a:off x="3374064" y="2560984"/>
              <a:ext cx="81044" cy="89474"/>
            </a:xfrm>
            <a:custGeom>
              <a:rect b="b" l="l" r="r" t="t"/>
              <a:pathLst>
                <a:path extrusionOk="0" h="288" w="261">
                  <a:moveTo>
                    <a:pt x="248" y="95"/>
                  </a:moveTo>
                  <a:lnTo>
                    <a:pt x="206" y="46"/>
                  </a:lnTo>
                  <a:lnTo>
                    <a:pt x="191" y="0"/>
                  </a:lnTo>
                  <a:lnTo>
                    <a:pt x="66" y="0"/>
                  </a:lnTo>
                  <a:lnTo>
                    <a:pt x="38" y="46"/>
                  </a:lnTo>
                  <a:lnTo>
                    <a:pt x="0" y="73"/>
                  </a:lnTo>
                  <a:lnTo>
                    <a:pt x="14" y="180"/>
                  </a:lnTo>
                  <a:lnTo>
                    <a:pt x="62" y="225"/>
                  </a:lnTo>
                  <a:lnTo>
                    <a:pt x="94" y="269"/>
                  </a:lnTo>
                  <a:lnTo>
                    <a:pt x="197" y="288"/>
                  </a:lnTo>
                  <a:lnTo>
                    <a:pt x="220" y="255"/>
                  </a:lnTo>
                  <a:lnTo>
                    <a:pt x="261" y="227"/>
                  </a:lnTo>
                  <a:lnTo>
                    <a:pt x="248" y="95"/>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6" name="Google Shape;8476;p62"/>
            <p:cNvSpPr/>
            <p:nvPr/>
          </p:nvSpPr>
          <p:spPr>
            <a:xfrm>
              <a:off x="3348601" y="2510034"/>
              <a:ext cx="59619" cy="73630"/>
            </a:xfrm>
            <a:custGeom>
              <a:rect b="b" l="l" r="r" t="t"/>
              <a:pathLst>
                <a:path extrusionOk="0" h="529" w="431">
                  <a:moveTo>
                    <a:pt x="307" y="0"/>
                  </a:moveTo>
                  <a:cubicBezTo>
                    <a:pt x="178" y="20"/>
                    <a:pt x="178" y="20"/>
                    <a:pt x="178" y="20"/>
                  </a:cubicBezTo>
                  <a:cubicBezTo>
                    <a:pt x="74" y="105"/>
                    <a:pt x="74" y="105"/>
                    <a:pt x="74" y="105"/>
                  </a:cubicBezTo>
                  <a:cubicBezTo>
                    <a:pt x="26" y="214"/>
                    <a:pt x="0" y="335"/>
                    <a:pt x="0" y="462"/>
                  </a:cubicBezTo>
                  <a:cubicBezTo>
                    <a:pt x="0" y="464"/>
                    <a:pt x="0" y="466"/>
                    <a:pt x="0" y="468"/>
                  </a:cubicBezTo>
                  <a:cubicBezTo>
                    <a:pt x="60" y="529"/>
                    <a:pt x="60" y="529"/>
                    <a:pt x="60" y="529"/>
                  </a:cubicBezTo>
                  <a:cubicBezTo>
                    <a:pt x="223" y="529"/>
                    <a:pt x="223" y="529"/>
                    <a:pt x="223" y="529"/>
                  </a:cubicBezTo>
                  <a:cubicBezTo>
                    <a:pt x="269" y="468"/>
                    <a:pt x="269" y="468"/>
                    <a:pt x="269" y="468"/>
                  </a:cubicBezTo>
                  <a:cubicBezTo>
                    <a:pt x="414" y="372"/>
                    <a:pt x="414" y="372"/>
                    <a:pt x="414" y="372"/>
                  </a:cubicBezTo>
                  <a:cubicBezTo>
                    <a:pt x="431" y="147"/>
                    <a:pt x="431" y="147"/>
                    <a:pt x="431" y="147"/>
                  </a:cubicBezTo>
                  <a:lnTo>
                    <a:pt x="307"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7" name="Google Shape;8477;p62"/>
            <p:cNvSpPr/>
            <p:nvPr/>
          </p:nvSpPr>
          <p:spPr>
            <a:xfrm>
              <a:off x="3427162" y="2497607"/>
              <a:ext cx="93154" cy="89164"/>
            </a:xfrm>
            <a:custGeom>
              <a:rect b="b" l="l" r="r" t="t"/>
              <a:pathLst>
                <a:path extrusionOk="0" h="287" w="300">
                  <a:moveTo>
                    <a:pt x="247" y="40"/>
                  </a:moveTo>
                  <a:lnTo>
                    <a:pt x="224" y="0"/>
                  </a:lnTo>
                  <a:lnTo>
                    <a:pt x="83" y="0"/>
                  </a:lnTo>
                  <a:lnTo>
                    <a:pt x="49" y="40"/>
                  </a:lnTo>
                  <a:lnTo>
                    <a:pt x="8" y="74"/>
                  </a:lnTo>
                  <a:lnTo>
                    <a:pt x="0" y="223"/>
                  </a:lnTo>
                  <a:lnTo>
                    <a:pt x="35" y="250"/>
                  </a:lnTo>
                  <a:lnTo>
                    <a:pt x="54" y="287"/>
                  </a:lnTo>
                  <a:lnTo>
                    <a:pt x="237" y="287"/>
                  </a:lnTo>
                  <a:lnTo>
                    <a:pt x="262" y="250"/>
                  </a:lnTo>
                  <a:lnTo>
                    <a:pt x="300" y="216"/>
                  </a:lnTo>
                  <a:lnTo>
                    <a:pt x="300" y="89"/>
                  </a:lnTo>
                  <a:lnTo>
                    <a:pt x="247" y="40"/>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8" name="Google Shape;8478;p62"/>
            <p:cNvSpPr/>
            <p:nvPr/>
          </p:nvSpPr>
          <p:spPr>
            <a:xfrm>
              <a:off x="3472497" y="2449453"/>
              <a:ext cx="87876" cy="77979"/>
            </a:xfrm>
            <a:custGeom>
              <a:rect b="b" l="l" r="r" t="t"/>
              <a:pathLst>
                <a:path extrusionOk="0" h="561" w="633">
                  <a:moveTo>
                    <a:pt x="450" y="131"/>
                  </a:moveTo>
                  <a:cubicBezTo>
                    <a:pt x="310" y="48"/>
                    <a:pt x="310" y="48"/>
                    <a:pt x="310" y="48"/>
                  </a:cubicBezTo>
                  <a:cubicBezTo>
                    <a:pt x="240" y="23"/>
                    <a:pt x="167" y="7"/>
                    <a:pt x="91" y="0"/>
                  </a:cubicBezTo>
                  <a:cubicBezTo>
                    <a:pt x="91" y="0"/>
                    <a:pt x="19" y="58"/>
                    <a:pt x="10" y="64"/>
                  </a:cubicBezTo>
                  <a:cubicBezTo>
                    <a:pt x="0" y="71"/>
                    <a:pt x="38" y="345"/>
                    <a:pt x="38" y="345"/>
                  </a:cubicBezTo>
                  <a:cubicBezTo>
                    <a:pt x="225" y="436"/>
                    <a:pt x="225" y="436"/>
                    <a:pt x="225" y="436"/>
                  </a:cubicBezTo>
                  <a:cubicBezTo>
                    <a:pt x="294" y="540"/>
                    <a:pt x="294" y="540"/>
                    <a:pt x="294" y="540"/>
                  </a:cubicBezTo>
                  <a:cubicBezTo>
                    <a:pt x="540" y="561"/>
                    <a:pt x="540" y="561"/>
                    <a:pt x="540" y="561"/>
                  </a:cubicBezTo>
                  <a:cubicBezTo>
                    <a:pt x="568" y="499"/>
                    <a:pt x="568" y="499"/>
                    <a:pt x="568" y="499"/>
                  </a:cubicBezTo>
                  <a:cubicBezTo>
                    <a:pt x="633" y="403"/>
                    <a:pt x="633" y="403"/>
                    <a:pt x="633" y="403"/>
                  </a:cubicBezTo>
                  <a:lnTo>
                    <a:pt x="450" y="131"/>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9" name="Google Shape;8479;p62"/>
            <p:cNvSpPr/>
            <p:nvPr/>
          </p:nvSpPr>
          <p:spPr>
            <a:xfrm>
              <a:off x="3391142" y="2449763"/>
              <a:ext cx="76697" cy="80775"/>
            </a:xfrm>
            <a:custGeom>
              <a:rect b="b" l="l" r="r" t="t"/>
              <a:pathLst>
                <a:path extrusionOk="0" h="581" w="553">
                  <a:moveTo>
                    <a:pt x="496" y="0"/>
                  </a:moveTo>
                  <a:cubicBezTo>
                    <a:pt x="322" y="18"/>
                    <a:pt x="163" y="87"/>
                    <a:pt x="33" y="190"/>
                  </a:cubicBezTo>
                  <a:cubicBezTo>
                    <a:pt x="0" y="495"/>
                    <a:pt x="0" y="495"/>
                    <a:pt x="0" y="495"/>
                  </a:cubicBezTo>
                  <a:cubicBezTo>
                    <a:pt x="16" y="553"/>
                    <a:pt x="16" y="553"/>
                    <a:pt x="16" y="553"/>
                  </a:cubicBezTo>
                  <a:cubicBezTo>
                    <a:pt x="251" y="581"/>
                    <a:pt x="251" y="581"/>
                    <a:pt x="251" y="581"/>
                  </a:cubicBezTo>
                  <a:cubicBezTo>
                    <a:pt x="369" y="434"/>
                    <a:pt x="369" y="434"/>
                    <a:pt x="369" y="434"/>
                  </a:cubicBezTo>
                  <a:cubicBezTo>
                    <a:pt x="496" y="364"/>
                    <a:pt x="496" y="364"/>
                    <a:pt x="496" y="364"/>
                  </a:cubicBezTo>
                  <a:cubicBezTo>
                    <a:pt x="553" y="148"/>
                    <a:pt x="553" y="148"/>
                    <a:pt x="553" y="148"/>
                  </a:cubicBezTo>
                  <a:lnTo>
                    <a:pt x="496" y="0"/>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0" name="Google Shape;8480;p62"/>
            <p:cNvSpPr/>
            <p:nvPr/>
          </p:nvSpPr>
          <p:spPr>
            <a:xfrm>
              <a:off x="3549194" y="2461569"/>
              <a:ext cx="27947" cy="26097"/>
            </a:xfrm>
            <a:custGeom>
              <a:rect b="b" l="l" r="r" t="t"/>
              <a:pathLst>
                <a:path extrusionOk="0" h="189" w="201">
                  <a:moveTo>
                    <a:pt x="132" y="189"/>
                  </a:moveTo>
                  <a:cubicBezTo>
                    <a:pt x="157" y="189"/>
                    <a:pt x="181" y="182"/>
                    <a:pt x="201" y="169"/>
                  </a:cubicBezTo>
                  <a:cubicBezTo>
                    <a:pt x="146" y="105"/>
                    <a:pt x="83" y="48"/>
                    <a:pt x="13" y="0"/>
                  </a:cubicBezTo>
                  <a:cubicBezTo>
                    <a:pt x="4" y="18"/>
                    <a:pt x="0" y="37"/>
                    <a:pt x="0" y="57"/>
                  </a:cubicBezTo>
                  <a:cubicBezTo>
                    <a:pt x="0" y="130"/>
                    <a:pt x="59" y="189"/>
                    <a:pt x="132" y="189"/>
                  </a:cubicBezTo>
                  <a:close/>
                </a:path>
              </a:pathLst>
            </a:custGeom>
            <a:solidFill>
              <a:srgbClr val="EFEDE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1" name="Google Shape;8481;p62"/>
            <p:cNvSpPr/>
            <p:nvPr/>
          </p:nvSpPr>
          <p:spPr>
            <a:xfrm>
              <a:off x="3511622" y="2615663"/>
              <a:ext cx="73281" cy="76115"/>
            </a:xfrm>
            <a:custGeom>
              <a:rect b="b" l="l" r="r" t="t"/>
              <a:pathLst>
                <a:path extrusionOk="0" h="549" w="529">
                  <a:moveTo>
                    <a:pt x="521" y="0"/>
                  </a:moveTo>
                  <a:cubicBezTo>
                    <a:pt x="289" y="13"/>
                    <a:pt x="289" y="13"/>
                    <a:pt x="289" y="13"/>
                  </a:cubicBezTo>
                  <a:cubicBezTo>
                    <a:pt x="199" y="141"/>
                    <a:pt x="199" y="141"/>
                    <a:pt x="199" y="141"/>
                  </a:cubicBezTo>
                  <a:cubicBezTo>
                    <a:pt x="0" y="420"/>
                    <a:pt x="0" y="420"/>
                    <a:pt x="0" y="420"/>
                  </a:cubicBezTo>
                  <a:cubicBezTo>
                    <a:pt x="37" y="549"/>
                    <a:pt x="37" y="549"/>
                    <a:pt x="37" y="549"/>
                  </a:cubicBezTo>
                  <a:cubicBezTo>
                    <a:pt x="250" y="471"/>
                    <a:pt x="426" y="314"/>
                    <a:pt x="529" y="115"/>
                  </a:cubicBezTo>
                  <a:lnTo>
                    <a:pt x="521" y="0"/>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2" name="Google Shape;8482;p62"/>
            <p:cNvSpPr/>
            <p:nvPr/>
          </p:nvSpPr>
          <p:spPr>
            <a:xfrm>
              <a:off x="3517832" y="2615663"/>
              <a:ext cx="67071" cy="69280"/>
            </a:xfrm>
            <a:custGeom>
              <a:rect b="b" l="l" r="r" t="t"/>
              <a:pathLst>
                <a:path extrusionOk="0" h="500" w="485">
                  <a:moveTo>
                    <a:pt x="102" y="500"/>
                  </a:moveTo>
                  <a:cubicBezTo>
                    <a:pt x="266" y="414"/>
                    <a:pt x="400" y="279"/>
                    <a:pt x="485" y="115"/>
                  </a:cubicBezTo>
                  <a:cubicBezTo>
                    <a:pt x="477" y="0"/>
                    <a:pt x="477" y="0"/>
                    <a:pt x="477" y="0"/>
                  </a:cubicBezTo>
                  <a:cubicBezTo>
                    <a:pt x="245" y="13"/>
                    <a:pt x="245" y="13"/>
                    <a:pt x="245" y="13"/>
                  </a:cubicBezTo>
                  <a:cubicBezTo>
                    <a:pt x="155" y="141"/>
                    <a:pt x="155" y="141"/>
                    <a:pt x="155" y="141"/>
                  </a:cubicBezTo>
                  <a:cubicBezTo>
                    <a:pt x="0" y="359"/>
                    <a:pt x="0" y="359"/>
                    <a:pt x="0" y="359"/>
                  </a:cubicBezTo>
                  <a:lnTo>
                    <a:pt x="102" y="500"/>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3" name="Google Shape;8483;p62"/>
            <p:cNvSpPr/>
            <p:nvPr/>
          </p:nvSpPr>
          <p:spPr>
            <a:xfrm>
              <a:off x="3488333" y="2635236"/>
              <a:ext cx="61793" cy="63378"/>
            </a:xfrm>
            <a:custGeom>
              <a:rect b="b" l="l" r="r" t="t"/>
              <a:pathLst>
                <a:path extrusionOk="0" h="457" w="445">
                  <a:moveTo>
                    <a:pt x="115" y="35"/>
                  </a:moveTo>
                  <a:cubicBezTo>
                    <a:pt x="445" y="0"/>
                    <a:pt x="445" y="0"/>
                    <a:pt x="445" y="0"/>
                  </a:cubicBezTo>
                  <a:cubicBezTo>
                    <a:pt x="392" y="174"/>
                    <a:pt x="308" y="316"/>
                    <a:pt x="205" y="408"/>
                  </a:cubicBezTo>
                  <a:cubicBezTo>
                    <a:pt x="140" y="432"/>
                    <a:pt x="71" y="449"/>
                    <a:pt x="0" y="457"/>
                  </a:cubicBezTo>
                  <a:cubicBezTo>
                    <a:pt x="49" y="367"/>
                    <a:pt x="89" y="219"/>
                    <a:pt x="115" y="3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4" name="Google Shape;8484;p62"/>
            <p:cNvSpPr/>
            <p:nvPr/>
          </p:nvSpPr>
          <p:spPr>
            <a:xfrm>
              <a:off x="3393316" y="2630886"/>
              <a:ext cx="65518" cy="67727"/>
            </a:xfrm>
            <a:custGeom>
              <a:rect b="b" l="l" r="r" t="t"/>
              <a:pathLst>
                <a:path extrusionOk="0" h="488" w="471">
                  <a:moveTo>
                    <a:pt x="352" y="67"/>
                  </a:moveTo>
                  <a:cubicBezTo>
                    <a:pt x="378" y="252"/>
                    <a:pt x="420" y="400"/>
                    <a:pt x="471" y="488"/>
                  </a:cubicBezTo>
                  <a:cubicBezTo>
                    <a:pt x="393" y="479"/>
                    <a:pt x="318" y="459"/>
                    <a:pt x="247" y="432"/>
                  </a:cubicBezTo>
                  <a:cubicBezTo>
                    <a:pt x="139" y="330"/>
                    <a:pt x="53" y="179"/>
                    <a:pt x="0" y="0"/>
                  </a:cubicBezTo>
                  <a:cubicBezTo>
                    <a:pt x="106" y="31"/>
                    <a:pt x="225" y="54"/>
                    <a:pt x="352" y="67"/>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5" name="Google Shape;8485;p62"/>
            <p:cNvSpPr/>
            <p:nvPr/>
          </p:nvSpPr>
          <p:spPr>
            <a:xfrm>
              <a:off x="3438030" y="2575275"/>
              <a:ext cx="70487" cy="66484"/>
            </a:xfrm>
            <a:custGeom>
              <a:rect b="b" l="l" r="r" t="t"/>
              <a:pathLst>
                <a:path extrusionOk="0" h="479" w="507">
                  <a:moveTo>
                    <a:pt x="507" y="0"/>
                  </a:moveTo>
                  <a:cubicBezTo>
                    <a:pt x="507" y="8"/>
                    <a:pt x="507" y="8"/>
                    <a:pt x="507" y="8"/>
                  </a:cubicBezTo>
                  <a:cubicBezTo>
                    <a:pt x="507" y="174"/>
                    <a:pt x="496" y="330"/>
                    <a:pt x="477" y="467"/>
                  </a:cubicBezTo>
                  <a:cubicBezTo>
                    <a:pt x="428" y="472"/>
                    <a:pt x="428" y="472"/>
                    <a:pt x="428" y="472"/>
                  </a:cubicBezTo>
                  <a:cubicBezTo>
                    <a:pt x="371" y="476"/>
                    <a:pt x="313" y="479"/>
                    <a:pt x="254" y="479"/>
                  </a:cubicBezTo>
                  <a:cubicBezTo>
                    <a:pt x="178" y="479"/>
                    <a:pt x="103" y="475"/>
                    <a:pt x="31" y="468"/>
                  </a:cubicBezTo>
                  <a:cubicBezTo>
                    <a:pt x="11" y="329"/>
                    <a:pt x="0" y="170"/>
                    <a:pt x="0" y="0"/>
                  </a:cubicBezTo>
                  <a:lnTo>
                    <a:pt x="507"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6" name="Google Shape;8486;p62"/>
            <p:cNvSpPr/>
            <p:nvPr/>
          </p:nvSpPr>
          <p:spPr>
            <a:xfrm>
              <a:off x="3542456" y="2512830"/>
              <a:ext cx="58377" cy="73940"/>
            </a:xfrm>
            <a:custGeom>
              <a:rect b="b" l="l" r="r" t="t"/>
              <a:pathLst>
                <a:path extrusionOk="0" h="531" w="420">
                  <a:moveTo>
                    <a:pt x="380" y="174"/>
                  </a:moveTo>
                  <a:cubicBezTo>
                    <a:pt x="318" y="72"/>
                    <a:pt x="318" y="72"/>
                    <a:pt x="318" y="72"/>
                  </a:cubicBezTo>
                  <a:cubicBezTo>
                    <a:pt x="124" y="0"/>
                    <a:pt x="124" y="0"/>
                    <a:pt x="124" y="0"/>
                  </a:cubicBezTo>
                  <a:cubicBezTo>
                    <a:pt x="79" y="43"/>
                    <a:pt x="79" y="43"/>
                    <a:pt x="79" y="43"/>
                  </a:cubicBezTo>
                  <a:cubicBezTo>
                    <a:pt x="0" y="92"/>
                    <a:pt x="0" y="92"/>
                    <a:pt x="0" y="92"/>
                  </a:cubicBezTo>
                  <a:cubicBezTo>
                    <a:pt x="38" y="372"/>
                    <a:pt x="38" y="372"/>
                    <a:pt x="38" y="372"/>
                  </a:cubicBezTo>
                  <a:cubicBezTo>
                    <a:pt x="38" y="372"/>
                    <a:pt x="131" y="452"/>
                    <a:pt x="131" y="448"/>
                  </a:cubicBezTo>
                  <a:cubicBezTo>
                    <a:pt x="144" y="519"/>
                    <a:pt x="144" y="519"/>
                    <a:pt x="144" y="519"/>
                  </a:cubicBezTo>
                  <a:cubicBezTo>
                    <a:pt x="371" y="531"/>
                    <a:pt x="371" y="531"/>
                    <a:pt x="371" y="531"/>
                  </a:cubicBezTo>
                  <a:cubicBezTo>
                    <a:pt x="420" y="448"/>
                    <a:pt x="420" y="448"/>
                    <a:pt x="420" y="448"/>
                  </a:cubicBezTo>
                  <a:cubicBezTo>
                    <a:pt x="420" y="446"/>
                    <a:pt x="420" y="444"/>
                    <a:pt x="420" y="442"/>
                  </a:cubicBezTo>
                  <a:cubicBezTo>
                    <a:pt x="420" y="349"/>
                    <a:pt x="406" y="259"/>
                    <a:pt x="380" y="17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7" name="Google Shape;8487;p62"/>
            <p:cNvSpPr/>
            <p:nvPr/>
          </p:nvSpPr>
          <p:spPr>
            <a:xfrm>
              <a:off x="3550126" y="2575275"/>
              <a:ext cx="48750" cy="59961"/>
            </a:xfrm>
            <a:custGeom>
              <a:rect b="b" l="l" r="r" t="t"/>
              <a:pathLst>
                <a:path extrusionOk="0" h="432" w="351">
                  <a:moveTo>
                    <a:pt x="62" y="0"/>
                  </a:moveTo>
                  <a:cubicBezTo>
                    <a:pt x="351" y="0"/>
                    <a:pt x="351" y="0"/>
                    <a:pt x="351" y="0"/>
                  </a:cubicBezTo>
                  <a:cubicBezTo>
                    <a:pt x="350" y="146"/>
                    <a:pt x="314" y="284"/>
                    <a:pt x="252" y="406"/>
                  </a:cubicBezTo>
                  <a:cubicBezTo>
                    <a:pt x="0" y="432"/>
                    <a:pt x="0" y="432"/>
                    <a:pt x="0" y="432"/>
                  </a:cubicBezTo>
                  <a:cubicBezTo>
                    <a:pt x="39" y="302"/>
                    <a:pt x="62" y="156"/>
                    <a:pt x="62" y="0"/>
                  </a:cubicBez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8" name="Google Shape;8488;p62"/>
            <p:cNvSpPr/>
            <p:nvPr/>
          </p:nvSpPr>
          <p:spPr>
            <a:xfrm>
              <a:off x="3348601" y="2575275"/>
              <a:ext cx="44714" cy="55611"/>
            </a:xfrm>
            <a:custGeom>
              <a:rect b="b" l="l" r="r" t="t"/>
              <a:pathLst>
                <a:path extrusionOk="0" h="401" w="324">
                  <a:moveTo>
                    <a:pt x="269" y="0"/>
                  </a:moveTo>
                  <a:cubicBezTo>
                    <a:pt x="269" y="143"/>
                    <a:pt x="289" y="279"/>
                    <a:pt x="324" y="401"/>
                  </a:cubicBezTo>
                  <a:cubicBezTo>
                    <a:pt x="216" y="369"/>
                    <a:pt x="122" y="328"/>
                    <a:pt x="47" y="280"/>
                  </a:cubicBezTo>
                  <a:cubicBezTo>
                    <a:pt x="17" y="192"/>
                    <a:pt x="1" y="98"/>
                    <a:pt x="0" y="0"/>
                  </a:cubicBezTo>
                  <a:lnTo>
                    <a:pt x="269" y="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9" name="Google Shape;8489;p62"/>
            <p:cNvSpPr/>
            <p:nvPr/>
          </p:nvSpPr>
          <p:spPr>
            <a:xfrm>
              <a:off x="3503859" y="2510034"/>
              <a:ext cx="54961" cy="65242"/>
            </a:xfrm>
            <a:custGeom>
              <a:rect b="b" l="l" r="r" t="t"/>
              <a:pathLst>
                <a:path extrusionOk="0" h="468" w="395">
                  <a:moveTo>
                    <a:pt x="395" y="464"/>
                  </a:moveTo>
                  <a:cubicBezTo>
                    <a:pt x="395" y="468"/>
                    <a:pt x="395" y="468"/>
                    <a:pt x="395" y="468"/>
                  </a:cubicBezTo>
                  <a:cubicBezTo>
                    <a:pt x="58" y="468"/>
                    <a:pt x="58" y="468"/>
                    <a:pt x="58" y="468"/>
                  </a:cubicBezTo>
                  <a:cubicBezTo>
                    <a:pt x="33" y="468"/>
                    <a:pt x="33" y="468"/>
                    <a:pt x="33" y="468"/>
                  </a:cubicBezTo>
                  <a:cubicBezTo>
                    <a:pt x="32" y="298"/>
                    <a:pt x="21" y="138"/>
                    <a:pt x="0" y="0"/>
                  </a:cubicBezTo>
                  <a:cubicBezTo>
                    <a:pt x="124" y="12"/>
                    <a:pt x="240" y="34"/>
                    <a:pt x="343" y="63"/>
                  </a:cubicBezTo>
                  <a:cubicBezTo>
                    <a:pt x="377" y="185"/>
                    <a:pt x="395" y="321"/>
                    <a:pt x="395" y="46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0" name="Google Shape;8490;p62"/>
            <p:cNvSpPr/>
            <p:nvPr/>
          </p:nvSpPr>
          <p:spPr>
            <a:xfrm>
              <a:off x="3391142" y="2456598"/>
              <a:ext cx="42230" cy="71455"/>
            </a:xfrm>
            <a:custGeom>
              <a:rect b="b" l="l" r="r" t="t"/>
              <a:pathLst>
                <a:path extrusionOk="0" h="515" w="305">
                  <a:moveTo>
                    <a:pt x="0" y="446"/>
                  </a:moveTo>
                  <a:cubicBezTo>
                    <a:pt x="16" y="504"/>
                    <a:pt x="16" y="504"/>
                    <a:pt x="16" y="504"/>
                  </a:cubicBezTo>
                  <a:cubicBezTo>
                    <a:pt x="109" y="515"/>
                    <a:pt x="109" y="515"/>
                    <a:pt x="109" y="515"/>
                  </a:cubicBezTo>
                  <a:cubicBezTo>
                    <a:pt x="229" y="350"/>
                    <a:pt x="229" y="350"/>
                    <a:pt x="229" y="350"/>
                  </a:cubicBezTo>
                  <a:cubicBezTo>
                    <a:pt x="280" y="282"/>
                    <a:pt x="305" y="202"/>
                    <a:pt x="304" y="117"/>
                  </a:cubicBezTo>
                  <a:cubicBezTo>
                    <a:pt x="303" y="77"/>
                    <a:pt x="296" y="38"/>
                    <a:pt x="283" y="0"/>
                  </a:cubicBezTo>
                  <a:cubicBezTo>
                    <a:pt x="192" y="34"/>
                    <a:pt x="108" y="82"/>
                    <a:pt x="33" y="141"/>
                  </a:cubicBezTo>
                  <a:lnTo>
                    <a:pt x="0" y="446"/>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1" name="Google Shape;8491;p62"/>
            <p:cNvSpPr/>
            <p:nvPr/>
          </p:nvSpPr>
          <p:spPr>
            <a:xfrm>
              <a:off x="3356364" y="2510034"/>
              <a:ext cx="49993" cy="51572"/>
            </a:xfrm>
            <a:custGeom>
              <a:rect b="b" l="l" r="r" t="t"/>
              <a:pathLst>
                <a:path extrusionOk="0" h="371" w="359">
                  <a:moveTo>
                    <a:pt x="250" y="0"/>
                  </a:moveTo>
                  <a:cubicBezTo>
                    <a:pt x="121" y="20"/>
                    <a:pt x="121" y="20"/>
                    <a:pt x="121" y="20"/>
                  </a:cubicBezTo>
                  <a:cubicBezTo>
                    <a:pt x="17" y="105"/>
                    <a:pt x="17" y="105"/>
                    <a:pt x="17" y="105"/>
                  </a:cubicBezTo>
                  <a:cubicBezTo>
                    <a:pt x="11" y="118"/>
                    <a:pt x="5" y="132"/>
                    <a:pt x="0" y="145"/>
                  </a:cubicBezTo>
                  <a:cubicBezTo>
                    <a:pt x="3" y="150"/>
                    <a:pt x="3" y="150"/>
                    <a:pt x="3" y="150"/>
                  </a:cubicBezTo>
                  <a:cubicBezTo>
                    <a:pt x="19" y="171"/>
                    <a:pt x="29" y="195"/>
                    <a:pt x="35" y="221"/>
                  </a:cubicBezTo>
                  <a:cubicBezTo>
                    <a:pt x="45" y="267"/>
                    <a:pt x="45" y="267"/>
                    <a:pt x="45" y="267"/>
                  </a:cubicBezTo>
                  <a:cubicBezTo>
                    <a:pt x="58" y="328"/>
                    <a:pt x="112" y="371"/>
                    <a:pt x="174" y="371"/>
                  </a:cubicBezTo>
                  <a:cubicBezTo>
                    <a:pt x="236" y="371"/>
                    <a:pt x="290" y="328"/>
                    <a:pt x="303" y="267"/>
                  </a:cubicBezTo>
                  <a:cubicBezTo>
                    <a:pt x="314" y="221"/>
                    <a:pt x="314" y="221"/>
                    <a:pt x="314" y="221"/>
                  </a:cubicBezTo>
                  <a:cubicBezTo>
                    <a:pt x="319" y="195"/>
                    <a:pt x="330" y="171"/>
                    <a:pt x="345" y="150"/>
                  </a:cubicBezTo>
                  <a:cubicBezTo>
                    <a:pt x="359" y="130"/>
                    <a:pt x="359" y="130"/>
                    <a:pt x="359" y="130"/>
                  </a:cubicBezTo>
                  <a:lnTo>
                    <a:pt x="250" y="0"/>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2" name="Google Shape;8492;p62"/>
            <p:cNvSpPr/>
            <p:nvPr/>
          </p:nvSpPr>
          <p:spPr>
            <a:xfrm>
              <a:off x="3385863" y="2510034"/>
              <a:ext cx="56514" cy="65242"/>
            </a:xfrm>
            <a:custGeom>
              <a:rect b="b" l="l" r="r" t="t"/>
              <a:pathLst>
                <a:path extrusionOk="0" h="468" w="407">
                  <a:moveTo>
                    <a:pt x="407" y="0"/>
                  </a:moveTo>
                  <a:cubicBezTo>
                    <a:pt x="387" y="139"/>
                    <a:pt x="376" y="298"/>
                    <a:pt x="376" y="468"/>
                  </a:cubicBezTo>
                  <a:cubicBezTo>
                    <a:pt x="0" y="468"/>
                    <a:pt x="0" y="468"/>
                    <a:pt x="0" y="468"/>
                  </a:cubicBezTo>
                  <a:cubicBezTo>
                    <a:pt x="0" y="448"/>
                    <a:pt x="0" y="428"/>
                    <a:pt x="1" y="408"/>
                  </a:cubicBezTo>
                  <a:cubicBezTo>
                    <a:pt x="38" y="61"/>
                    <a:pt x="38" y="61"/>
                    <a:pt x="38" y="61"/>
                  </a:cubicBezTo>
                  <a:cubicBezTo>
                    <a:pt x="281" y="17"/>
                    <a:pt x="281" y="17"/>
                    <a:pt x="281" y="17"/>
                  </a:cubicBezTo>
                  <a:cubicBezTo>
                    <a:pt x="322" y="10"/>
                    <a:pt x="364" y="4"/>
                    <a:pt x="407"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3" name="Google Shape;8493;p62"/>
            <p:cNvSpPr/>
            <p:nvPr/>
          </p:nvSpPr>
          <p:spPr>
            <a:xfrm>
              <a:off x="3442377" y="2449142"/>
              <a:ext cx="61482" cy="60892"/>
            </a:xfrm>
            <a:custGeom>
              <a:rect b="b" l="l" r="r" t="t"/>
              <a:pathLst>
                <a:path extrusionOk="0" h="440" w="443">
                  <a:moveTo>
                    <a:pt x="318" y="14"/>
                  </a:moveTo>
                  <a:cubicBezTo>
                    <a:pt x="371" y="97"/>
                    <a:pt x="415" y="249"/>
                    <a:pt x="443" y="440"/>
                  </a:cubicBezTo>
                  <a:cubicBezTo>
                    <a:pt x="372" y="433"/>
                    <a:pt x="299" y="429"/>
                    <a:pt x="223" y="429"/>
                  </a:cubicBezTo>
                  <a:cubicBezTo>
                    <a:pt x="147" y="429"/>
                    <a:pt x="72" y="433"/>
                    <a:pt x="0" y="440"/>
                  </a:cubicBezTo>
                  <a:cubicBezTo>
                    <a:pt x="28" y="245"/>
                    <a:pt x="73" y="91"/>
                    <a:pt x="127" y="6"/>
                  </a:cubicBezTo>
                  <a:cubicBezTo>
                    <a:pt x="159" y="2"/>
                    <a:pt x="192" y="0"/>
                    <a:pt x="226" y="0"/>
                  </a:cubicBezTo>
                  <a:cubicBezTo>
                    <a:pt x="254" y="0"/>
                    <a:pt x="282" y="1"/>
                    <a:pt x="309" y="4"/>
                  </a:cubicBezTo>
                  <a:lnTo>
                    <a:pt x="318" y="14"/>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4" name="Google Shape;8494;p62"/>
            <p:cNvSpPr/>
            <p:nvPr/>
          </p:nvSpPr>
          <p:spPr>
            <a:xfrm>
              <a:off x="3356373" y="2479071"/>
              <a:ext cx="36951" cy="48465"/>
            </a:xfrm>
            <a:custGeom>
              <a:rect b="b" l="l" r="r" t="t"/>
              <a:pathLst>
                <a:path extrusionOk="0" h="349" w="266">
                  <a:moveTo>
                    <a:pt x="266" y="0"/>
                  </a:moveTo>
                  <a:cubicBezTo>
                    <a:pt x="233" y="305"/>
                    <a:pt x="233" y="305"/>
                    <a:pt x="233" y="305"/>
                  </a:cubicBezTo>
                  <a:cubicBezTo>
                    <a:pt x="0" y="349"/>
                    <a:pt x="0" y="349"/>
                    <a:pt x="0" y="349"/>
                  </a:cubicBezTo>
                  <a:cubicBezTo>
                    <a:pt x="59" y="211"/>
                    <a:pt x="151" y="92"/>
                    <a:pt x="266"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495" name="Google Shape;8495;p62"/>
            <p:cNvGrpSpPr/>
            <p:nvPr/>
          </p:nvGrpSpPr>
          <p:grpSpPr>
            <a:xfrm>
              <a:off x="3500133" y="2557878"/>
              <a:ext cx="98743" cy="100969"/>
              <a:chOff x="3500133" y="2557878"/>
              <a:chExt cx="98743" cy="100969"/>
            </a:xfrm>
          </p:grpSpPr>
          <p:sp>
            <p:nvSpPr>
              <p:cNvPr id="8496" name="Google Shape;8496;p62"/>
              <p:cNvSpPr/>
              <p:nvPr/>
            </p:nvSpPr>
            <p:spPr>
              <a:xfrm>
                <a:off x="3500133" y="2558188"/>
                <a:ext cx="67381" cy="100658"/>
              </a:xfrm>
              <a:custGeom>
                <a:rect b="b" l="l" r="r" t="t"/>
                <a:pathLst>
                  <a:path extrusionOk="0" h="723" w="484">
                    <a:moveTo>
                      <a:pt x="395" y="0"/>
                    </a:moveTo>
                    <a:cubicBezTo>
                      <a:pt x="172" y="29"/>
                      <a:pt x="0" y="219"/>
                      <a:pt x="0" y="450"/>
                    </a:cubicBezTo>
                    <a:cubicBezTo>
                      <a:pt x="0" y="492"/>
                      <a:pt x="5" y="534"/>
                      <a:pt x="17" y="573"/>
                    </a:cubicBezTo>
                    <a:cubicBezTo>
                      <a:pt x="29" y="588"/>
                      <a:pt x="29" y="588"/>
                      <a:pt x="29" y="588"/>
                    </a:cubicBezTo>
                    <a:cubicBezTo>
                      <a:pt x="69" y="690"/>
                      <a:pt x="69" y="690"/>
                      <a:pt x="69" y="690"/>
                    </a:cubicBezTo>
                    <a:cubicBezTo>
                      <a:pt x="75" y="700"/>
                      <a:pt x="82" y="710"/>
                      <a:pt x="89" y="720"/>
                    </a:cubicBezTo>
                    <a:cubicBezTo>
                      <a:pt x="91" y="723"/>
                      <a:pt x="91" y="723"/>
                      <a:pt x="91" y="723"/>
                    </a:cubicBezTo>
                    <a:cubicBezTo>
                      <a:pt x="320" y="662"/>
                      <a:pt x="320" y="662"/>
                      <a:pt x="320" y="662"/>
                    </a:cubicBezTo>
                    <a:cubicBezTo>
                      <a:pt x="359" y="553"/>
                      <a:pt x="359" y="553"/>
                      <a:pt x="359" y="553"/>
                    </a:cubicBezTo>
                    <a:cubicBezTo>
                      <a:pt x="454" y="576"/>
                      <a:pt x="454" y="576"/>
                      <a:pt x="454" y="576"/>
                    </a:cubicBezTo>
                    <a:cubicBezTo>
                      <a:pt x="484" y="258"/>
                      <a:pt x="484" y="258"/>
                      <a:pt x="484" y="258"/>
                    </a:cubicBezTo>
                    <a:cubicBezTo>
                      <a:pt x="421" y="121"/>
                      <a:pt x="421" y="121"/>
                      <a:pt x="421" y="121"/>
                    </a:cubicBezTo>
                    <a:lnTo>
                      <a:pt x="395" y="0"/>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7" name="Google Shape;8497;p62"/>
              <p:cNvSpPr/>
              <p:nvPr/>
            </p:nvSpPr>
            <p:spPr>
              <a:xfrm>
                <a:off x="3545157" y="2557878"/>
                <a:ext cx="53719" cy="28893"/>
              </a:xfrm>
              <a:custGeom>
                <a:rect b="b" l="l" r="r" t="t"/>
                <a:pathLst>
                  <a:path extrusionOk="0" h="208" w="386">
                    <a:moveTo>
                      <a:pt x="386" y="125"/>
                    </a:moveTo>
                    <a:cubicBezTo>
                      <a:pt x="386" y="123"/>
                      <a:pt x="386" y="121"/>
                      <a:pt x="386" y="119"/>
                    </a:cubicBezTo>
                    <a:cubicBezTo>
                      <a:pt x="386" y="105"/>
                      <a:pt x="386" y="92"/>
                      <a:pt x="385" y="79"/>
                    </a:cubicBezTo>
                    <a:cubicBezTo>
                      <a:pt x="313" y="30"/>
                      <a:pt x="229" y="2"/>
                      <a:pt x="141" y="0"/>
                    </a:cubicBezTo>
                    <a:cubicBezTo>
                      <a:pt x="137" y="0"/>
                      <a:pt x="133" y="0"/>
                      <a:pt x="130" y="0"/>
                    </a:cubicBezTo>
                    <a:cubicBezTo>
                      <a:pt x="85" y="0"/>
                      <a:pt x="41" y="6"/>
                      <a:pt x="0" y="19"/>
                    </a:cubicBezTo>
                    <a:cubicBezTo>
                      <a:pt x="4" y="49"/>
                      <a:pt x="4" y="49"/>
                      <a:pt x="4" y="49"/>
                    </a:cubicBezTo>
                    <a:cubicBezTo>
                      <a:pt x="4" y="49"/>
                      <a:pt x="97" y="129"/>
                      <a:pt x="97" y="125"/>
                    </a:cubicBezTo>
                    <a:cubicBezTo>
                      <a:pt x="110" y="196"/>
                      <a:pt x="110" y="196"/>
                      <a:pt x="110" y="196"/>
                    </a:cubicBezTo>
                    <a:cubicBezTo>
                      <a:pt x="337" y="208"/>
                      <a:pt x="337" y="208"/>
                      <a:pt x="337" y="208"/>
                    </a:cubicBezTo>
                    <a:lnTo>
                      <a:pt x="386" y="125"/>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8" name="Google Shape;8498;p62"/>
              <p:cNvSpPr/>
              <p:nvPr/>
            </p:nvSpPr>
            <p:spPr>
              <a:xfrm>
                <a:off x="3519695" y="2557878"/>
                <a:ext cx="39125" cy="17398"/>
              </a:xfrm>
              <a:custGeom>
                <a:rect b="b" l="l" r="r" t="t"/>
                <a:pathLst>
                  <a:path extrusionOk="0" h="124" w="280">
                    <a:moveTo>
                      <a:pt x="280" y="124"/>
                    </a:moveTo>
                    <a:cubicBezTo>
                      <a:pt x="280" y="123"/>
                      <a:pt x="280" y="121"/>
                      <a:pt x="280" y="120"/>
                    </a:cubicBezTo>
                    <a:cubicBezTo>
                      <a:pt x="280" y="79"/>
                      <a:pt x="279" y="40"/>
                      <a:pt x="276" y="0"/>
                    </a:cubicBezTo>
                    <a:cubicBezTo>
                      <a:pt x="169" y="9"/>
                      <a:pt x="73" y="54"/>
                      <a:pt x="0" y="124"/>
                    </a:cubicBezTo>
                    <a:lnTo>
                      <a:pt x="280" y="124"/>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499" name="Google Shape;8499;p62"/>
            <p:cNvSpPr/>
            <p:nvPr/>
          </p:nvSpPr>
          <p:spPr>
            <a:xfrm>
              <a:off x="3503859" y="2635236"/>
              <a:ext cx="46267" cy="44426"/>
            </a:xfrm>
            <a:custGeom>
              <a:rect b="b" l="l" r="r" t="t"/>
              <a:pathLst>
                <a:path extrusionOk="0" h="320" w="332">
                  <a:moveTo>
                    <a:pt x="0" y="51"/>
                  </a:moveTo>
                  <a:cubicBezTo>
                    <a:pt x="14" y="92"/>
                    <a:pt x="35" y="131"/>
                    <a:pt x="62" y="167"/>
                  </a:cubicBezTo>
                  <a:cubicBezTo>
                    <a:pt x="173" y="320"/>
                    <a:pt x="173" y="320"/>
                    <a:pt x="173" y="320"/>
                  </a:cubicBezTo>
                  <a:cubicBezTo>
                    <a:pt x="239" y="235"/>
                    <a:pt x="293" y="126"/>
                    <a:pt x="332" y="0"/>
                  </a:cubicBezTo>
                  <a:cubicBezTo>
                    <a:pt x="2" y="35"/>
                    <a:pt x="2" y="35"/>
                    <a:pt x="2" y="35"/>
                  </a:cubicBezTo>
                  <a:cubicBezTo>
                    <a:pt x="1" y="40"/>
                    <a:pt x="0" y="46"/>
                    <a:pt x="0" y="51"/>
                  </a:cubicBez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0" name="Google Shape;8500;p62"/>
            <p:cNvSpPr/>
            <p:nvPr/>
          </p:nvSpPr>
          <p:spPr>
            <a:xfrm>
              <a:off x="3511622" y="2568441"/>
              <a:ext cx="103401" cy="147880"/>
            </a:xfrm>
            <a:custGeom>
              <a:rect b="b" l="l" r="r" t="t"/>
              <a:pathLst>
                <a:path extrusionOk="0" h="1064" w="744">
                  <a:moveTo>
                    <a:pt x="381" y="5"/>
                  </a:moveTo>
                  <a:cubicBezTo>
                    <a:pt x="171" y="0"/>
                    <a:pt x="0" y="169"/>
                    <a:pt x="0" y="377"/>
                  </a:cubicBezTo>
                  <a:cubicBezTo>
                    <a:pt x="0" y="460"/>
                    <a:pt x="27" y="536"/>
                    <a:pt x="73" y="598"/>
                  </a:cubicBezTo>
                  <a:cubicBezTo>
                    <a:pt x="241" y="830"/>
                    <a:pt x="241" y="830"/>
                    <a:pt x="241" y="830"/>
                  </a:cubicBezTo>
                  <a:cubicBezTo>
                    <a:pt x="269" y="868"/>
                    <a:pt x="288" y="911"/>
                    <a:pt x="298" y="957"/>
                  </a:cubicBezTo>
                  <a:cubicBezTo>
                    <a:pt x="311" y="1015"/>
                    <a:pt x="311" y="1015"/>
                    <a:pt x="311" y="1015"/>
                  </a:cubicBezTo>
                  <a:cubicBezTo>
                    <a:pt x="317" y="1044"/>
                    <a:pt x="342" y="1064"/>
                    <a:pt x="372" y="1064"/>
                  </a:cubicBezTo>
                  <a:cubicBezTo>
                    <a:pt x="401" y="1064"/>
                    <a:pt x="426" y="1044"/>
                    <a:pt x="433" y="1015"/>
                  </a:cubicBezTo>
                  <a:cubicBezTo>
                    <a:pt x="445" y="957"/>
                    <a:pt x="445" y="957"/>
                    <a:pt x="445" y="957"/>
                  </a:cubicBezTo>
                  <a:cubicBezTo>
                    <a:pt x="455" y="911"/>
                    <a:pt x="474" y="868"/>
                    <a:pt x="502" y="830"/>
                  </a:cubicBezTo>
                  <a:cubicBezTo>
                    <a:pt x="670" y="598"/>
                    <a:pt x="670" y="598"/>
                    <a:pt x="670" y="598"/>
                  </a:cubicBezTo>
                  <a:cubicBezTo>
                    <a:pt x="717" y="535"/>
                    <a:pt x="744" y="456"/>
                    <a:pt x="743" y="371"/>
                  </a:cubicBezTo>
                  <a:cubicBezTo>
                    <a:pt x="740" y="173"/>
                    <a:pt x="579" y="10"/>
                    <a:pt x="381" y="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1" name="Google Shape;8501;p62"/>
            <p:cNvSpPr/>
            <p:nvPr/>
          </p:nvSpPr>
          <p:spPr>
            <a:xfrm>
              <a:off x="3511622" y="2569062"/>
              <a:ext cx="61171" cy="147259"/>
            </a:xfrm>
            <a:custGeom>
              <a:rect b="b" l="l" r="r" t="t"/>
              <a:pathLst>
                <a:path extrusionOk="0" h="1059" w="440">
                  <a:moveTo>
                    <a:pt x="429" y="927"/>
                  </a:moveTo>
                  <a:cubicBezTo>
                    <a:pt x="419" y="881"/>
                    <a:pt x="399" y="837"/>
                    <a:pt x="372" y="799"/>
                  </a:cubicBezTo>
                  <a:cubicBezTo>
                    <a:pt x="204" y="568"/>
                    <a:pt x="204" y="568"/>
                    <a:pt x="204" y="568"/>
                  </a:cubicBezTo>
                  <a:cubicBezTo>
                    <a:pt x="158" y="506"/>
                    <a:pt x="131" y="429"/>
                    <a:pt x="131" y="346"/>
                  </a:cubicBezTo>
                  <a:cubicBezTo>
                    <a:pt x="131" y="189"/>
                    <a:pt x="229" y="54"/>
                    <a:pt x="367" y="0"/>
                  </a:cubicBezTo>
                  <a:cubicBezTo>
                    <a:pt x="164" y="3"/>
                    <a:pt x="0" y="168"/>
                    <a:pt x="0" y="372"/>
                  </a:cubicBezTo>
                  <a:cubicBezTo>
                    <a:pt x="0" y="455"/>
                    <a:pt x="27" y="531"/>
                    <a:pt x="73" y="593"/>
                  </a:cubicBezTo>
                  <a:cubicBezTo>
                    <a:pt x="241" y="825"/>
                    <a:pt x="241" y="825"/>
                    <a:pt x="241" y="825"/>
                  </a:cubicBezTo>
                  <a:cubicBezTo>
                    <a:pt x="269" y="863"/>
                    <a:pt x="288" y="906"/>
                    <a:pt x="298" y="952"/>
                  </a:cubicBezTo>
                  <a:cubicBezTo>
                    <a:pt x="311" y="1010"/>
                    <a:pt x="311" y="1010"/>
                    <a:pt x="311" y="1010"/>
                  </a:cubicBezTo>
                  <a:cubicBezTo>
                    <a:pt x="317" y="1039"/>
                    <a:pt x="342" y="1059"/>
                    <a:pt x="372" y="1059"/>
                  </a:cubicBezTo>
                  <a:cubicBezTo>
                    <a:pt x="401" y="1059"/>
                    <a:pt x="426" y="1039"/>
                    <a:pt x="433" y="1010"/>
                  </a:cubicBezTo>
                  <a:cubicBezTo>
                    <a:pt x="440" y="977"/>
                    <a:pt x="440" y="977"/>
                    <a:pt x="440" y="977"/>
                  </a:cubicBezTo>
                  <a:lnTo>
                    <a:pt x="429" y="927"/>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2" name="Google Shape;8502;p62"/>
            <p:cNvSpPr/>
            <p:nvPr/>
          </p:nvSpPr>
          <p:spPr>
            <a:xfrm>
              <a:off x="3538016" y="2595780"/>
              <a:ext cx="50304" cy="50329"/>
            </a:xfrm>
            <a:custGeom>
              <a:rect b="b" l="l" r="r" t="t"/>
              <a:pathLst>
                <a:path extrusionOk="0" h="362" w="361">
                  <a:moveTo>
                    <a:pt x="44" y="62"/>
                  </a:moveTo>
                  <a:cubicBezTo>
                    <a:pt x="77" y="24"/>
                    <a:pt x="126" y="0"/>
                    <a:pt x="181" y="0"/>
                  </a:cubicBezTo>
                  <a:cubicBezTo>
                    <a:pt x="281" y="0"/>
                    <a:pt x="361" y="81"/>
                    <a:pt x="361" y="181"/>
                  </a:cubicBezTo>
                  <a:cubicBezTo>
                    <a:pt x="361" y="226"/>
                    <a:pt x="345" y="267"/>
                    <a:pt x="317" y="299"/>
                  </a:cubicBezTo>
                  <a:cubicBezTo>
                    <a:pt x="284" y="337"/>
                    <a:pt x="235" y="362"/>
                    <a:pt x="181" y="362"/>
                  </a:cubicBezTo>
                  <a:cubicBezTo>
                    <a:pt x="81" y="362"/>
                    <a:pt x="0" y="281"/>
                    <a:pt x="0" y="181"/>
                  </a:cubicBezTo>
                  <a:cubicBezTo>
                    <a:pt x="0" y="136"/>
                    <a:pt x="16" y="94"/>
                    <a:pt x="44" y="62"/>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3" name="Google Shape;8503;p62"/>
            <p:cNvSpPr/>
            <p:nvPr/>
          </p:nvSpPr>
          <p:spPr>
            <a:xfrm>
              <a:off x="3386795" y="2513762"/>
              <a:ext cx="29810" cy="46912"/>
            </a:xfrm>
            <a:custGeom>
              <a:rect b="b" l="l" r="r" t="t"/>
              <a:pathLst>
                <a:path extrusionOk="0" h="337" w="216">
                  <a:moveTo>
                    <a:pt x="94" y="195"/>
                  </a:moveTo>
                  <a:cubicBezTo>
                    <a:pt x="100" y="169"/>
                    <a:pt x="110" y="145"/>
                    <a:pt x="126" y="124"/>
                  </a:cubicBezTo>
                  <a:cubicBezTo>
                    <a:pt x="216" y="0"/>
                    <a:pt x="216" y="0"/>
                    <a:pt x="216" y="0"/>
                  </a:cubicBezTo>
                  <a:cubicBezTo>
                    <a:pt x="32" y="34"/>
                    <a:pt x="32" y="34"/>
                    <a:pt x="32" y="34"/>
                  </a:cubicBezTo>
                  <a:cubicBezTo>
                    <a:pt x="0" y="337"/>
                    <a:pt x="0" y="337"/>
                    <a:pt x="0" y="337"/>
                  </a:cubicBezTo>
                  <a:cubicBezTo>
                    <a:pt x="42" y="322"/>
                    <a:pt x="74" y="287"/>
                    <a:pt x="84" y="241"/>
                  </a:cubicBezTo>
                  <a:lnTo>
                    <a:pt x="94" y="195"/>
                  </a:lnTo>
                  <a:close/>
                </a:path>
              </a:pathLst>
            </a:custGeom>
            <a:solidFill>
              <a:srgbClr val="E3DFD2">
                <a:alpha val="4367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4" name="Google Shape;8504;p62"/>
            <p:cNvSpPr/>
            <p:nvPr/>
          </p:nvSpPr>
          <p:spPr>
            <a:xfrm>
              <a:off x="3339286" y="2432055"/>
              <a:ext cx="82908" cy="118366"/>
            </a:xfrm>
            <a:custGeom>
              <a:rect b="b" l="l" r="r" t="t"/>
              <a:pathLst>
                <a:path extrusionOk="0" h="852" w="596">
                  <a:moveTo>
                    <a:pt x="304" y="4"/>
                  </a:moveTo>
                  <a:cubicBezTo>
                    <a:pt x="137" y="0"/>
                    <a:pt x="0" y="135"/>
                    <a:pt x="0" y="302"/>
                  </a:cubicBezTo>
                  <a:cubicBezTo>
                    <a:pt x="0" y="368"/>
                    <a:pt x="21" y="429"/>
                    <a:pt x="58" y="479"/>
                  </a:cubicBezTo>
                  <a:cubicBezTo>
                    <a:pt x="193" y="664"/>
                    <a:pt x="193" y="664"/>
                    <a:pt x="193" y="664"/>
                  </a:cubicBezTo>
                  <a:cubicBezTo>
                    <a:pt x="215" y="695"/>
                    <a:pt x="230" y="729"/>
                    <a:pt x="238" y="766"/>
                  </a:cubicBezTo>
                  <a:cubicBezTo>
                    <a:pt x="248" y="813"/>
                    <a:pt x="248" y="813"/>
                    <a:pt x="248" y="813"/>
                  </a:cubicBezTo>
                  <a:cubicBezTo>
                    <a:pt x="253" y="836"/>
                    <a:pt x="274" y="852"/>
                    <a:pt x="297" y="852"/>
                  </a:cubicBezTo>
                  <a:cubicBezTo>
                    <a:pt x="321" y="852"/>
                    <a:pt x="341" y="836"/>
                    <a:pt x="346" y="813"/>
                  </a:cubicBezTo>
                  <a:cubicBezTo>
                    <a:pt x="356" y="766"/>
                    <a:pt x="356" y="766"/>
                    <a:pt x="356" y="766"/>
                  </a:cubicBezTo>
                  <a:cubicBezTo>
                    <a:pt x="364" y="729"/>
                    <a:pt x="379" y="695"/>
                    <a:pt x="402" y="664"/>
                  </a:cubicBezTo>
                  <a:cubicBezTo>
                    <a:pt x="536" y="479"/>
                    <a:pt x="536" y="479"/>
                    <a:pt x="536" y="479"/>
                  </a:cubicBezTo>
                  <a:cubicBezTo>
                    <a:pt x="574" y="428"/>
                    <a:pt x="596" y="365"/>
                    <a:pt x="595" y="297"/>
                  </a:cubicBezTo>
                  <a:cubicBezTo>
                    <a:pt x="592" y="138"/>
                    <a:pt x="463" y="8"/>
                    <a:pt x="304" y="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5" name="Google Shape;8505;p62"/>
            <p:cNvSpPr/>
            <p:nvPr/>
          </p:nvSpPr>
          <p:spPr>
            <a:xfrm>
              <a:off x="3337413" y="2432017"/>
              <a:ext cx="48751" cy="118366"/>
            </a:xfrm>
            <a:custGeom>
              <a:rect b="b" l="l" r="r" t="t"/>
              <a:pathLst>
                <a:path extrusionOk="0" h="852" w="352">
                  <a:moveTo>
                    <a:pt x="347" y="766"/>
                  </a:moveTo>
                  <a:cubicBezTo>
                    <a:pt x="339" y="729"/>
                    <a:pt x="324" y="695"/>
                    <a:pt x="302" y="664"/>
                  </a:cubicBezTo>
                  <a:cubicBezTo>
                    <a:pt x="167" y="479"/>
                    <a:pt x="167" y="479"/>
                    <a:pt x="167" y="479"/>
                  </a:cubicBezTo>
                  <a:cubicBezTo>
                    <a:pt x="131" y="429"/>
                    <a:pt x="109" y="368"/>
                    <a:pt x="109" y="302"/>
                  </a:cubicBezTo>
                  <a:cubicBezTo>
                    <a:pt x="109" y="156"/>
                    <a:pt x="213" y="35"/>
                    <a:pt x="352" y="9"/>
                  </a:cubicBezTo>
                  <a:cubicBezTo>
                    <a:pt x="336" y="6"/>
                    <a:pt x="320" y="4"/>
                    <a:pt x="304" y="4"/>
                  </a:cubicBezTo>
                  <a:cubicBezTo>
                    <a:pt x="137" y="0"/>
                    <a:pt x="0" y="135"/>
                    <a:pt x="0" y="302"/>
                  </a:cubicBezTo>
                  <a:cubicBezTo>
                    <a:pt x="0" y="368"/>
                    <a:pt x="21" y="429"/>
                    <a:pt x="58" y="479"/>
                  </a:cubicBezTo>
                  <a:cubicBezTo>
                    <a:pt x="193" y="664"/>
                    <a:pt x="193" y="664"/>
                    <a:pt x="193" y="664"/>
                  </a:cubicBezTo>
                  <a:cubicBezTo>
                    <a:pt x="215" y="695"/>
                    <a:pt x="230" y="729"/>
                    <a:pt x="238" y="766"/>
                  </a:cubicBezTo>
                  <a:cubicBezTo>
                    <a:pt x="248" y="813"/>
                    <a:pt x="248" y="813"/>
                    <a:pt x="248" y="813"/>
                  </a:cubicBezTo>
                  <a:cubicBezTo>
                    <a:pt x="253" y="836"/>
                    <a:pt x="274" y="852"/>
                    <a:pt x="297" y="852"/>
                  </a:cubicBezTo>
                  <a:cubicBezTo>
                    <a:pt x="321" y="852"/>
                    <a:pt x="341" y="836"/>
                    <a:pt x="346" y="813"/>
                  </a:cubicBezTo>
                  <a:cubicBezTo>
                    <a:pt x="352" y="786"/>
                    <a:pt x="352" y="786"/>
                    <a:pt x="352" y="786"/>
                  </a:cubicBezTo>
                  <a:lnTo>
                    <a:pt x="347" y="766"/>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6" name="Google Shape;8506;p62"/>
            <p:cNvSpPr/>
            <p:nvPr/>
          </p:nvSpPr>
          <p:spPr>
            <a:xfrm>
              <a:off x="3360401" y="2453802"/>
              <a:ext cx="40367" cy="40077"/>
            </a:xfrm>
            <a:custGeom>
              <a:rect b="b" l="l" r="r" t="t"/>
              <a:pathLst>
                <a:path extrusionOk="0" h="289" w="290">
                  <a:moveTo>
                    <a:pt x="36" y="50"/>
                  </a:moveTo>
                  <a:cubicBezTo>
                    <a:pt x="62" y="19"/>
                    <a:pt x="101" y="0"/>
                    <a:pt x="145" y="0"/>
                  </a:cubicBezTo>
                  <a:cubicBezTo>
                    <a:pt x="225" y="0"/>
                    <a:pt x="290" y="65"/>
                    <a:pt x="290" y="145"/>
                  </a:cubicBezTo>
                  <a:cubicBezTo>
                    <a:pt x="290" y="181"/>
                    <a:pt x="277" y="214"/>
                    <a:pt x="255" y="239"/>
                  </a:cubicBezTo>
                  <a:cubicBezTo>
                    <a:pt x="228" y="270"/>
                    <a:pt x="189" y="289"/>
                    <a:pt x="145" y="289"/>
                  </a:cubicBezTo>
                  <a:cubicBezTo>
                    <a:pt x="65" y="289"/>
                    <a:pt x="0" y="225"/>
                    <a:pt x="0" y="145"/>
                  </a:cubicBezTo>
                  <a:cubicBezTo>
                    <a:pt x="0" y="108"/>
                    <a:pt x="14" y="75"/>
                    <a:pt x="36" y="50"/>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7" name="Google Shape;8507;p62"/>
            <p:cNvSpPr/>
            <p:nvPr/>
          </p:nvSpPr>
          <p:spPr>
            <a:xfrm>
              <a:off x="3529942" y="2431434"/>
              <a:ext cx="75144" cy="107804"/>
            </a:xfrm>
            <a:custGeom>
              <a:rect b="b" l="l" r="r" t="t"/>
              <a:pathLst>
                <a:path extrusionOk="0" h="776" w="543">
                  <a:moveTo>
                    <a:pt x="277" y="4"/>
                  </a:moveTo>
                  <a:cubicBezTo>
                    <a:pt x="125" y="0"/>
                    <a:pt x="0" y="123"/>
                    <a:pt x="0" y="274"/>
                  </a:cubicBezTo>
                  <a:cubicBezTo>
                    <a:pt x="0" y="335"/>
                    <a:pt x="20" y="391"/>
                    <a:pt x="53" y="436"/>
                  </a:cubicBezTo>
                  <a:cubicBezTo>
                    <a:pt x="176" y="605"/>
                    <a:pt x="176" y="605"/>
                    <a:pt x="176" y="605"/>
                  </a:cubicBezTo>
                  <a:cubicBezTo>
                    <a:pt x="196" y="633"/>
                    <a:pt x="210" y="664"/>
                    <a:pt x="217" y="698"/>
                  </a:cubicBezTo>
                  <a:cubicBezTo>
                    <a:pt x="226" y="740"/>
                    <a:pt x="226" y="740"/>
                    <a:pt x="226" y="740"/>
                  </a:cubicBezTo>
                  <a:cubicBezTo>
                    <a:pt x="231" y="761"/>
                    <a:pt x="249" y="776"/>
                    <a:pt x="271" y="776"/>
                  </a:cubicBezTo>
                  <a:cubicBezTo>
                    <a:pt x="292" y="776"/>
                    <a:pt x="311" y="761"/>
                    <a:pt x="315" y="740"/>
                  </a:cubicBezTo>
                  <a:cubicBezTo>
                    <a:pt x="324" y="698"/>
                    <a:pt x="324" y="698"/>
                    <a:pt x="324" y="698"/>
                  </a:cubicBezTo>
                  <a:cubicBezTo>
                    <a:pt x="332" y="664"/>
                    <a:pt x="346" y="633"/>
                    <a:pt x="366" y="605"/>
                  </a:cubicBezTo>
                  <a:cubicBezTo>
                    <a:pt x="488" y="436"/>
                    <a:pt x="488" y="436"/>
                    <a:pt x="488" y="436"/>
                  </a:cubicBezTo>
                  <a:cubicBezTo>
                    <a:pt x="523" y="390"/>
                    <a:pt x="543" y="332"/>
                    <a:pt x="542" y="270"/>
                  </a:cubicBezTo>
                  <a:cubicBezTo>
                    <a:pt x="539" y="125"/>
                    <a:pt x="422" y="7"/>
                    <a:pt x="277" y="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8" name="Google Shape;8508;p62"/>
            <p:cNvSpPr/>
            <p:nvPr/>
          </p:nvSpPr>
          <p:spPr>
            <a:xfrm>
              <a:off x="3529942" y="2451627"/>
              <a:ext cx="59929" cy="86367"/>
            </a:xfrm>
            <a:custGeom>
              <a:rect b="b" l="l" r="r" t="t"/>
              <a:pathLst>
                <a:path extrusionOk="0" h="621" w="433">
                  <a:moveTo>
                    <a:pt x="32" y="0"/>
                  </a:moveTo>
                  <a:cubicBezTo>
                    <a:pt x="11" y="38"/>
                    <a:pt x="0" y="81"/>
                    <a:pt x="0" y="127"/>
                  </a:cubicBezTo>
                  <a:cubicBezTo>
                    <a:pt x="0" y="188"/>
                    <a:pt x="20" y="244"/>
                    <a:pt x="53" y="289"/>
                  </a:cubicBezTo>
                  <a:cubicBezTo>
                    <a:pt x="176" y="458"/>
                    <a:pt x="176" y="458"/>
                    <a:pt x="176" y="458"/>
                  </a:cubicBezTo>
                  <a:cubicBezTo>
                    <a:pt x="196" y="486"/>
                    <a:pt x="210" y="517"/>
                    <a:pt x="217" y="551"/>
                  </a:cubicBezTo>
                  <a:cubicBezTo>
                    <a:pt x="226" y="593"/>
                    <a:pt x="226" y="593"/>
                    <a:pt x="226" y="593"/>
                  </a:cubicBezTo>
                  <a:cubicBezTo>
                    <a:pt x="226" y="593"/>
                    <a:pt x="226" y="593"/>
                    <a:pt x="226" y="593"/>
                  </a:cubicBezTo>
                  <a:cubicBezTo>
                    <a:pt x="250" y="602"/>
                    <a:pt x="274" y="611"/>
                    <a:pt x="296" y="621"/>
                  </a:cubicBezTo>
                  <a:cubicBezTo>
                    <a:pt x="305" y="615"/>
                    <a:pt x="313" y="605"/>
                    <a:pt x="315" y="593"/>
                  </a:cubicBezTo>
                  <a:cubicBezTo>
                    <a:pt x="324" y="551"/>
                    <a:pt x="324" y="551"/>
                    <a:pt x="324" y="551"/>
                  </a:cubicBezTo>
                  <a:cubicBezTo>
                    <a:pt x="332" y="517"/>
                    <a:pt x="346" y="486"/>
                    <a:pt x="366" y="458"/>
                  </a:cubicBezTo>
                  <a:cubicBezTo>
                    <a:pt x="433" y="365"/>
                    <a:pt x="433" y="365"/>
                    <a:pt x="433" y="365"/>
                  </a:cubicBezTo>
                  <a:cubicBezTo>
                    <a:pt x="336" y="209"/>
                    <a:pt x="197" y="82"/>
                    <a:pt x="32"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9" name="Google Shape;8509;p62"/>
            <p:cNvSpPr/>
            <p:nvPr/>
          </p:nvSpPr>
          <p:spPr>
            <a:xfrm>
              <a:off x="3549194" y="2451317"/>
              <a:ext cx="36641" cy="36349"/>
            </a:xfrm>
            <a:custGeom>
              <a:rect b="b" l="l" r="r" t="t"/>
              <a:pathLst>
                <a:path extrusionOk="0" h="263" w="264">
                  <a:moveTo>
                    <a:pt x="32" y="45"/>
                  </a:moveTo>
                  <a:cubicBezTo>
                    <a:pt x="56" y="17"/>
                    <a:pt x="92" y="0"/>
                    <a:pt x="132" y="0"/>
                  </a:cubicBezTo>
                  <a:cubicBezTo>
                    <a:pt x="205" y="0"/>
                    <a:pt x="264" y="59"/>
                    <a:pt x="264" y="131"/>
                  </a:cubicBezTo>
                  <a:cubicBezTo>
                    <a:pt x="264" y="164"/>
                    <a:pt x="251" y="195"/>
                    <a:pt x="231" y="218"/>
                  </a:cubicBezTo>
                  <a:cubicBezTo>
                    <a:pt x="207" y="246"/>
                    <a:pt x="172" y="263"/>
                    <a:pt x="132" y="263"/>
                  </a:cubicBezTo>
                  <a:cubicBezTo>
                    <a:pt x="59" y="263"/>
                    <a:pt x="0" y="204"/>
                    <a:pt x="0" y="131"/>
                  </a:cubicBezTo>
                  <a:cubicBezTo>
                    <a:pt x="0" y="98"/>
                    <a:pt x="12" y="68"/>
                    <a:pt x="32" y="45"/>
                  </a:cubicBezTo>
                  <a:close/>
                </a:path>
              </a:pathLst>
            </a:custGeom>
            <a:solidFill>
              <a:schemeClr val="dk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10" name="Google Shape;8510;p62"/>
          <p:cNvGrpSpPr/>
          <p:nvPr/>
        </p:nvGrpSpPr>
        <p:grpSpPr>
          <a:xfrm>
            <a:off x="1606525" y="3300441"/>
            <a:ext cx="259058" cy="288011"/>
            <a:chOff x="1606525" y="3300441"/>
            <a:chExt cx="259058" cy="288011"/>
          </a:xfrm>
        </p:grpSpPr>
        <p:sp>
          <p:nvSpPr>
            <p:cNvPr id="8511" name="Google Shape;8511;p62"/>
            <p:cNvSpPr/>
            <p:nvPr/>
          </p:nvSpPr>
          <p:spPr>
            <a:xfrm>
              <a:off x="1612531" y="3497470"/>
              <a:ext cx="78750" cy="78507"/>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2"/>
            <p:cNvSpPr/>
            <p:nvPr/>
          </p:nvSpPr>
          <p:spPr>
            <a:xfrm>
              <a:off x="1717302" y="3450717"/>
              <a:ext cx="137067" cy="137734"/>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2"/>
            <p:cNvSpPr/>
            <p:nvPr/>
          </p:nvSpPr>
          <p:spPr>
            <a:xfrm>
              <a:off x="1764384" y="3491463"/>
              <a:ext cx="29064" cy="31861"/>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2"/>
            <p:cNvSpPr/>
            <p:nvPr/>
          </p:nvSpPr>
          <p:spPr>
            <a:xfrm>
              <a:off x="1755774" y="3519103"/>
              <a:ext cx="46095" cy="33079"/>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2"/>
            <p:cNvSpPr/>
            <p:nvPr/>
          </p:nvSpPr>
          <p:spPr>
            <a:xfrm>
              <a:off x="1606525" y="3390670"/>
              <a:ext cx="160692" cy="162118"/>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2"/>
            <p:cNvSpPr/>
            <p:nvPr/>
          </p:nvSpPr>
          <p:spPr>
            <a:xfrm>
              <a:off x="1738134" y="3393274"/>
              <a:ext cx="26481" cy="2646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2"/>
            <p:cNvSpPr/>
            <p:nvPr/>
          </p:nvSpPr>
          <p:spPr>
            <a:xfrm>
              <a:off x="1721712" y="3300441"/>
              <a:ext cx="143871" cy="127527"/>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2"/>
            <p:cNvSpPr/>
            <p:nvPr/>
          </p:nvSpPr>
          <p:spPr>
            <a:xfrm>
              <a:off x="1770727" y="3528701"/>
              <a:ext cx="15729" cy="867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2"/>
            <p:cNvSpPr/>
            <p:nvPr/>
          </p:nvSpPr>
          <p:spPr>
            <a:xfrm>
              <a:off x="1774612" y="3528869"/>
              <a:ext cx="8631" cy="15101"/>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62"/>
          <p:cNvGrpSpPr/>
          <p:nvPr/>
        </p:nvGrpSpPr>
        <p:grpSpPr>
          <a:xfrm>
            <a:off x="713335" y="3741859"/>
            <a:ext cx="292431" cy="281304"/>
            <a:chOff x="4011651" y="3768132"/>
            <a:chExt cx="373189" cy="358944"/>
          </a:xfrm>
        </p:grpSpPr>
        <p:sp>
          <p:nvSpPr>
            <p:cNvPr id="8521" name="Google Shape;8521;p62"/>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2"/>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2"/>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2"/>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2"/>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2"/>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2"/>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2"/>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2"/>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2"/>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62"/>
          <p:cNvGrpSpPr/>
          <p:nvPr/>
        </p:nvGrpSpPr>
        <p:grpSpPr>
          <a:xfrm>
            <a:off x="2070408" y="1553069"/>
            <a:ext cx="207275" cy="292255"/>
            <a:chOff x="2070408" y="1553069"/>
            <a:chExt cx="207275" cy="292255"/>
          </a:xfrm>
        </p:grpSpPr>
        <p:sp>
          <p:nvSpPr>
            <p:cNvPr id="8532" name="Google Shape;8532;p62"/>
            <p:cNvSpPr/>
            <p:nvPr/>
          </p:nvSpPr>
          <p:spPr>
            <a:xfrm>
              <a:off x="2070408" y="1591130"/>
              <a:ext cx="164100" cy="211200"/>
            </a:xfrm>
            <a:prstGeom prst="rect">
              <a:avLst/>
            </a:prstGeom>
            <a:solidFill>
              <a:srgbClr val="F0EFE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3" name="Google Shape;8533;p62"/>
            <p:cNvSpPr/>
            <p:nvPr/>
          </p:nvSpPr>
          <p:spPr>
            <a:xfrm>
              <a:off x="2070408" y="1585353"/>
              <a:ext cx="164121" cy="222590"/>
            </a:xfrm>
            <a:custGeom>
              <a:rect b="b" l="l" r="r" t="t"/>
              <a:pathLst>
                <a:path extrusionOk="0" h="655" w="483">
                  <a:moveTo>
                    <a:pt x="0" y="638"/>
                  </a:moveTo>
                  <a:lnTo>
                    <a:pt x="241" y="655"/>
                  </a:lnTo>
                  <a:lnTo>
                    <a:pt x="483" y="638"/>
                  </a:lnTo>
                  <a:lnTo>
                    <a:pt x="483" y="17"/>
                  </a:lnTo>
                  <a:lnTo>
                    <a:pt x="228" y="0"/>
                  </a:lnTo>
                  <a:lnTo>
                    <a:pt x="0" y="17"/>
                  </a:lnTo>
                  <a:lnTo>
                    <a:pt x="0" y="638"/>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4" name="Google Shape;8534;p62"/>
            <p:cNvSpPr/>
            <p:nvPr/>
          </p:nvSpPr>
          <p:spPr>
            <a:xfrm>
              <a:off x="2216860" y="1591130"/>
              <a:ext cx="17669" cy="216813"/>
            </a:xfrm>
            <a:custGeom>
              <a:rect b="b" l="l" r="r" t="t"/>
              <a:pathLst>
                <a:path extrusionOk="0" h="638" w="52">
                  <a:moveTo>
                    <a:pt x="0" y="0"/>
                  </a:moveTo>
                  <a:lnTo>
                    <a:pt x="0" y="621"/>
                  </a:lnTo>
                  <a:lnTo>
                    <a:pt x="28" y="638"/>
                  </a:lnTo>
                  <a:lnTo>
                    <a:pt x="52" y="621"/>
                  </a:lnTo>
                  <a:lnTo>
                    <a:pt x="52" y="0"/>
                  </a:lnTo>
                  <a:lnTo>
                    <a:pt x="0"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5" name="Google Shape;8535;p62"/>
            <p:cNvSpPr/>
            <p:nvPr/>
          </p:nvSpPr>
          <p:spPr>
            <a:xfrm>
              <a:off x="2105747" y="1678127"/>
              <a:ext cx="93444" cy="46217"/>
            </a:xfrm>
            <a:custGeom>
              <a:rect b="b" l="l" r="r" t="t"/>
              <a:pathLst>
                <a:path extrusionOk="0" h="324" w="655">
                  <a:moveTo>
                    <a:pt x="0" y="324"/>
                  </a:moveTo>
                  <a:cubicBezTo>
                    <a:pt x="655" y="324"/>
                    <a:pt x="655" y="324"/>
                    <a:pt x="655" y="324"/>
                  </a:cubicBezTo>
                  <a:cubicBezTo>
                    <a:pt x="655" y="270"/>
                    <a:pt x="655" y="270"/>
                    <a:pt x="655" y="270"/>
                  </a:cubicBezTo>
                  <a:cubicBezTo>
                    <a:pt x="655" y="184"/>
                    <a:pt x="601" y="106"/>
                    <a:pt x="521" y="75"/>
                  </a:cubicBezTo>
                  <a:cubicBezTo>
                    <a:pt x="327" y="0"/>
                    <a:pt x="327" y="0"/>
                    <a:pt x="327" y="0"/>
                  </a:cubicBezTo>
                  <a:cubicBezTo>
                    <a:pt x="134" y="75"/>
                    <a:pt x="134" y="75"/>
                    <a:pt x="134" y="75"/>
                  </a:cubicBezTo>
                  <a:cubicBezTo>
                    <a:pt x="53" y="106"/>
                    <a:pt x="0" y="184"/>
                    <a:pt x="0" y="270"/>
                  </a:cubicBezTo>
                  <a:lnTo>
                    <a:pt x="0" y="324"/>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6" name="Google Shape;8536;p62"/>
            <p:cNvSpPr/>
            <p:nvPr/>
          </p:nvSpPr>
          <p:spPr>
            <a:xfrm>
              <a:off x="2143464" y="1678127"/>
              <a:ext cx="55727" cy="46217"/>
            </a:xfrm>
            <a:custGeom>
              <a:rect b="b" l="l" r="r" t="t"/>
              <a:pathLst>
                <a:path extrusionOk="0" h="324" w="390">
                  <a:moveTo>
                    <a:pt x="256" y="75"/>
                  </a:moveTo>
                  <a:cubicBezTo>
                    <a:pt x="62" y="0"/>
                    <a:pt x="62" y="0"/>
                    <a:pt x="62" y="0"/>
                  </a:cubicBezTo>
                  <a:cubicBezTo>
                    <a:pt x="0" y="24"/>
                    <a:pt x="0" y="24"/>
                    <a:pt x="0" y="24"/>
                  </a:cubicBezTo>
                  <a:cubicBezTo>
                    <a:pt x="132" y="75"/>
                    <a:pt x="132" y="75"/>
                    <a:pt x="132" y="75"/>
                  </a:cubicBezTo>
                  <a:cubicBezTo>
                    <a:pt x="213" y="106"/>
                    <a:pt x="266" y="184"/>
                    <a:pt x="266" y="270"/>
                  </a:cubicBezTo>
                  <a:cubicBezTo>
                    <a:pt x="266" y="324"/>
                    <a:pt x="266" y="324"/>
                    <a:pt x="266" y="324"/>
                  </a:cubicBezTo>
                  <a:cubicBezTo>
                    <a:pt x="390" y="324"/>
                    <a:pt x="390" y="324"/>
                    <a:pt x="390" y="324"/>
                  </a:cubicBezTo>
                  <a:cubicBezTo>
                    <a:pt x="390" y="270"/>
                    <a:pt x="390" y="270"/>
                    <a:pt x="390" y="270"/>
                  </a:cubicBezTo>
                  <a:cubicBezTo>
                    <a:pt x="390" y="184"/>
                    <a:pt x="336" y="106"/>
                    <a:pt x="256" y="75"/>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7" name="Google Shape;8537;p62"/>
            <p:cNvSpPr/>
            <p:nvPr/>
          </p:nvSpPr>
          <p:spPr>
            <a:xfrm>
              <a:off x="2070408" y="1553069"/>
              <a:ext cx="164119" cy="38061"/>
            </a:xfrm>
            <a:custGeom>
              <a:rect b="b" l="l" r="r" t="t"/>
              <a:pathLst>
                <a:path extrusionOk="0" h="266" w="1150">
                  <a:moveTo>
                    <a:pt x="997" y="0"/>
                  </a:moveTo>
                  <a:cubicBezTo>
                    <a:pt x="153" y="0"/>
                    <a:pt x="153" y="0"/>
                    <a:pt x="153" y="0"/>
                  </a:cubicBezTo>
                  <a:cubicBezTo>
                    <a:pt x="69" y="0"/>
                    <a:pt x="0" y="69"/>
                    <a:pt x="0" y="154"/>
                  </a:cubicBezTo>
                  <a:cubicBezTo>
                    <a:pt x="0" y="266"/>
                    <a:pt x="0" y="266"/>
                    <a:pt x="0" y="266"/>
                  </a:cubicBezTo>
                  <a:cubicBezTo>
                    <a:pt x="1150" y="266"/>
                    <a:pt x="1150" y="266"/>
                    <a:pt x="1150" y="266"/>
                  </a:cubicBezTo>
                  <a:cubicBezTo>
                    <a:pt x="1150" y="154"/>
                    <a:pt x="1150" y="154"/>
                    <a:pt x="1150" y="154"/>
                  </a:cubicBezTo>
                  <a:cubicBezTo>
                    <a:pt x="1150" y="69"/>
                    <a:pt x="1082" y="0"/>
                    <a:pt x="997" y="0"/>
                  </a:cubicBezTo>
                  <a:close/>
                </a:path>
              </a:pathLst>
            </a:custGeom>
            <a:solidFill>
              <a:srgbClr val="F0EFE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8" name="Google Shape;8538;p62"/>
            <p:cNvSpPr/>
            <p:nvPr/>
          </p:nvSpPr>
          <p:spPr>
            <a:xfrm>
              <a:off x="2070408" y="1802166"/>
              <a:ext cx="164119" cy="43159"/>
            </a:xfrm>
            <a:custGeom>
              <a:rect b="b" l="l" r="r" t="t"/>
              <a:pathLst>
                <a:path extrusionOk="0" h="303" w="1150">
                  <a:moveTo>
                    <a:pt x="153" y="303"/>
                  </a:moveTo>
                  <a:cubicBezTo>
                    <a:pt x="997" y="303"/>
                    <a:pt x="997" y="303"/>
                    <a:pt x="997" y="303"/>
                  </a:cubicBezTo>
                  <a:cubicBezTo>
                    <a:pt x="1082" y="303"/>
                    <a:pt x="1150" y="235"/>
                    <a:pt x="1150" y="150"/>
                  </a:cubicBezTo>
                  <a:cubicBezTo>
                    <a:pt x="1150" y="0"/>
                    <a:pt x="1150" y="0"/>
                    <a:pt x="1150" y="0"/>
                  </a:cubicBezTo>
                  <a:cubicBezTo>
                    <a:pt x="0" y="0"/>
                    <a:pt x="0" y="0"/>
                    <a:pt x="0" y="0"/>
                  </a:cubicBezTo>
                  <a:cubicBezTo>
                    <a:pt x="0" y="150"/>
                    <a:pt x="0" y="150"/>
                    <a:pt x="0" y="150"/>
                  </a:cubicBezTo>
                  <a:cubicBezTo>
                    <a:pt x="0" y="235"/>
                    <a:pt x="69" y="303"/>
                    <a:pt x="153" y="303"/>
                  </a:cubicBezTo>
                  <a:close/>
                </a:path>
              </a:pathLst>
            </a:custGeom>
            <a:solidFill>
              <a:srgbClr val="F0EFED"/>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9" name="Google Shape;8539;p62"/>
            <p:cNvSpPr/>
            <p:nvPr/>
          </p:nvSpPr>
          <p:spPr>
            <a:xfrm>
              <a:off x="2070408" y="1553069"/>
              <a:ext cx="164119" cy="38061"/>
            </a:xfrm>
            <a:custGeom>
              <a:rect b="b" l="l" r="r" t="t"/>
              <a:pathLst>
                <a:path extrusionOk="0" h="266" w="1150">
                  <a:moveTo>
                    <a:pt x="997" y="0"/>
                  </a:moveTo>
                  <a:cubicBezTo>
                    <a:pt x="153" y="0"/>
                    <a:pt x="153" y="0"/>
                    <a:pt x="153" y="0"/>
                  </a:cubicBezTo>
                  <a:cubicBezTo>
                    <a:pt x="69" y="0"/>
                    <a:pt x="0" y="69"/>
                    <a:pt x="0" y="154"/>
                  </a:cubicBezTo>
                  <a:cubicBezTo>
                    <a:pt x="0" y="266"/>
                    <a:pt x="0" y="266"/>
                    <a:pt x="0" y="266"/>
                  </a:cubicBezTo>
                  <a:cubicBezTo>
                    <a:pt x="1150" y="266"/>
                    <a:pt x="1150" y="266"/>
                    <a:pt x="1150" y="266"/>
                  </a:cubicBezTo>
                  <a:cubicBezTo>
                    <a:pt x="1150" y="154"/>
                    <a:pt x="1150" y="154"/>
                    <a:pt x="1150" y="154"/>
                  </a:cubicBezTo>
                  <a:cubicBezTo>
                    <a:pt x="1150" y="69"/>
                    <a:pt x="1082" y="0"/>
                    <a:pt x="997"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0" name="Google Shape;8540;p62"/>
            <p:cNvSpPr/>
            <p:nvPr/>
          </p:nvSpPr>
          <p:spPr>
            <a:xfrm>
              <a:off x="2070408" y="1802166"/>
              <a:ext cx="164119" cy="43159"/>
            </a:xfrm>
            <a:custGeom>
              <a:rect b="b" l="l" r="r" t="t"/>
              <a:pathLst>
                <a:path extrusionOk="0" h="303" w="1150">
                  <a:moveTo>
                    <a:pt x="153" y="303"/>
                  </a:moveTo>
                  <a:cubicBezTo>
                    <a:pt x="997" y="303"/>
                    <a:pt x="997" y="303"/>
                    <a:pt x="997" y="303"/>
                  </a:cubicBezTo>
                  <a:cubicBezTo>
                    <a:pt x="1082" y="303"/>
                    <a:pt x="1150" y="235"/>
                    <a:pt x="1150" y="150"/>
                  </a:cubicBezTo>
                  <a:cubicBezTo>
                    <a:pt x="1150" y="0"/>
                    <a:pt x="1150" y="0"/>
                    <a:pt x="1150" y="0"/>
                  </a:cubicBezTo>
                  <a:cubicBezTo>
                    <a:pt x="0" y="0"/>
                    <a:pt x="0" y="0"/>
                    <a:pt x="0" y="0"/>
                  </a:cubicBezTo>
                  <a:cubicBezTo>
                    <a:pt x="0" y="150"/>
                    <a:pt x="0" y="150"/>
                    <a:pt x="0" y="150"/>
                  </a:cubicBezTo>
                  <a:cubicBezTo>
                    <a:pt x="0" y="235"/>
                    <a:pt x="69" y="303"/>
                    <a:pt x="153" y="30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1" name="Google Shape;8541;p62"/>
            <p:cNvSpPr/>
            <p:nvPr/>
          </p:nvSpPr>
          <p:spPr>
            <a:xfrm>
              <a:off x="2194773" y="1553069"/>
              <a:ext cx="39756" cy="38061"/>
            </a:xfrm>
            <a:custGeom>
              <a:rect b="b" l="l" r="r" t="t"/>
              <a:pathLst>
                <a:path extrusionOk="0" h="266" w="277">
                  <a:moveTo>
                    <a:pt x="124" y="0"/>
                  </a:moveTo>
                  <a:cubicBezTo>
                    <a:pt x="0" y="0"/>
                    <a:pt x="0" y="0"/>
                    <a:pt x="0" y="0"/>
                  </a:cubicBezTo>
                  <a:cubicBezTo>
                    <a:pt x="85" y="0"/>
                    <a:pt x="154" y="69"/>
                    <a:pt x="154" y="154"/>
                  </a:cubicBezTo>
                  <a:cubicBezTo>
                    <a:pt x="154" y="266"/>
                    <a:pt x="154" y="266"/>
                    <a:pt x="154" y="266"/>
                  </a:cubicBezTo>
                  <a:cubicBezTo>
                    <a:pt x="277" y="266"/>
                    <a:pt x="277" y="266"/>
                    <a:pt x="277" y="266"/>
                  </a:cubicBezTo>
                  <a:cubicBezTo>
                    <a:pt x="277" y="154"/>
                    <a:pt x="277" y="154"/>
                    <a:pt x="277" y="154"/>
                  </a:cubicBezTo>
                  <a:cubicBezTo>
                    <a:pt x="277" y="69"/>
                    <a:pt x="209" y="0"/>
                    <a:pt x="124"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2" name="Google Shape;8542;p62"/>
            <p:cNvSpPr/>
            <p:nvPr/>
          </p:nvSpPr>
          <p:spPr>
            <a:xfrm>
              <a:off x="2194773" y="1802166"/>
              <a:ext cx="39756" cy="43159"/>
            </a:xfrm>
            <a:custGeom>
              <a:rect b="b" l="l" r="r" t="t"/>
              <a:pathLst>
                <a:path extrusionOk="0" h="303" w="277">
                  <a:moveTo>
                    <a:pt x="154" y="0"/>
                  </a:moveTo>
                  <a:cubicBezTo>
                    <a:pt x="154" y="150"/>
                    <a:pt x="154" y="150"/>
                    <a:pt x="154" y="150"/>
                  </a:cubicBezTo>
                  <a:cubicBezTo>
                    <a:pt x="154" y="235"/>
                    <a:pt x="85" y="303"/>
                    <a:pt x="0" y="303"/>
                  </a:cubicBezTo>
                  <a:cubicBezTo>
                    <a:pt x="124" y="303"/>
                    <a:pt x="124" y="303"/>
                    <a:pt x="124" y="303"/>
                  </a:cubicBezTo>
                  <a:cubicBezTo>
                    <a:pt x="209" y="303"/>
                    <a:pt x="277" y="235"/>
                    <a:pt x="277" y="150"/>
                  </a:cubicBezTo>
                  <a:cubicBezTo>
                    <a:pt x="277" y="0"/>
                    <a:pt x="277" y="0"/>
                    <a:pt x="277" y="0"/>
                  </a:cubicBezTo>
                  <a:lnTo>
                    <a:pt x="154"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3" name="Google Shape;8543;p62"/>
            <p:cNvSpPr/>
            <p:nvPr/>
          </p:nvSpPr>
          <p:spPr>
            <a:xfrm>
              <a:off x="2122736" y="1617637"/>
              <a:ext cx="59464" cy="69325"/>
            </a:xfrm>
            <a:custGeom>
              <a:rect b="b" l="l" r="r" t="t"/>
              <a:pathLst>
                <a:path extrusionOk="0" h="486" w="417">
                  <a:moveTo>
                    <a:pt x="208" y="0"/>
                  </a:moveTo>
                  <a:cubicBezTo>
                    <a:pt x="93" y="0"/>
                    <a:pt x="0" y="93"/>
                    <a:pt x="0" y="208"/>
                  </a:cubicBezTo>
                  <a:cubicBezTo>
                    <a:pt x="0" y="278"/>
                    <a:pt x="0" y="278"/>
                    <a:pt x="0" y="278"/>
                  </a:cubicBezTo>
                  <a:cubicBezTo>
                    <a:pt x="0" y="393"/>
                    <a:pt x="93" y="486"/>
                    <a:pt x="208" y="486"/>
                  </a:cubicBezTo>
                  <a:cubicBezTo>
                    <a:pt x="323" y="486"/>
                    <a:pt x="417" y="393"/>
                    <a:pt x="417" y="278"/>
                  </a:cubicBezTo>
                  <a:cubicBezTo>
                    <a:pt x="417" y="208"/>
                    <a:pt x="417" y="208"/>
                    <a:pt x="417" y="208"/>
                  </a:cubicBezTo>
                  <a:cubicBezTo>
                    <a:pt x="417" y="93"/>
                    <a:pt x="323" y="0"/>
                    <a:pt x="208" y="0"/>
                  </a:cubicBezTo>
                  <a:close/>
                </a:path>
              </a:pathLst>
            </a:custGeom>
            <a:solidFill>
              <a:srgbClr val="FDE3C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4" name="Google Shape;8544;p62"/>
            <p:cNvSpPr/>
            <p:nvPr/>
          </p:nvSpPr>
          <p:spPr>
            <a:xfrm>
              <a:off x="2109484" y="1745414"/>
              <a:ext cx="35678" cy="35683"/>
            </a:xfrm>
            <a:custGeom>
              <a:rect b="b" l="l" r="r" t="t"/>
              <a:pathLst>
                <a:path extrusionOk="0" h="250" w="250">
                  <a:moveTo>
                    <a:pt x="14" y="99"/>
                  </a:moveTo>
                  <a:cubicBezTo>
                    <a:pt x="29" y="38"/>
                    <a:pt x="90" y="0"/>
                    <a:pt x="151" y="15"/>
                  </a:cubicBezTo>
                  <a:cubicBezTo>
                    <a:pt x="213" y="29"/>
                    <a:pt x="250" y="90"/>
                    <a:pt x="236" y="151"/>
                  </a:cubicBezTo>
                  <a:cubicBezTo>
                    <a:pt x="222" y="213"/>
                    <a:pt x="160" y="250"/>
                    <a:pt x="99" y="236"/>
                  </a:cubicBezTo>
                  <a:cubicBezTo>
                    <a:pt x="38" y="222"/>
                    <a:pt x="0" y="160"/>
                    <a:pt x="14" y="99"/>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5" name="Google Shape;8545;p62"/>
            <p:cNvSpPr/>
            <p:nvPr/>
          </p:nvSpPr>
          <p:spPr>
            <a:xfrm>
              <a:off x="2159774" y="1745414"/>
              <a:ext cx="35339" cy="35683"/>
            </a:xfrm>
            <a:custGeom>
              <a:rect b="b" l="l" r="r" t="t"/>
              <a:pathLst>
                <a:path extrusionOk="0" h="250" w="250">
                  <a:moveTo>
                    <a:pt x="44" y="44"/>
                  </a:moveTo>
                  <a:cubicBezTo>
                    <a:pt x="89" y="0"/>
                    <a:pt x="161" y="0"/>
                    <a:pt x="205" y="44"/>
                  </a:cubicBezTo>
                  <a:cubicBezTo>
                    <a:pt x="250" y="89"/>
                    <a:pt x="250" y="161"/>
                    <a:pt x="205" y="205"/>
                  </a:cubicBezTo>
                  <a:cubicBezTo>
                    <a:pt x="161" y="250"/>
                    <a:pt x="89" y="250"/>
                    <a:pt x="44" y="205"/>
                  </a:cubicBezTo>
                  <a:cubicBezTo>
                    <a:pt x="0" y="161"/>
                    <a:pt x="0" y="89"/>
                    <a:pt x="44" y="4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6" name="Google Shape;8546;p62"/>
            <p:cNvSpPr/>
            <p:nvPr/>
          </p:nvSpPr>
          <p:spPr>
            <a:xfrm>
              <a:off x="2143464" y="1617637"/>
              <a:ext cx="38737" cy="69325"/>
            </a:xfrm>
            <a:custGeom>
              <a:rect b="b" l="l" r="r" t="t"/>
              <a:pathLst>
                <a:path extrusionOk="0" h="486" w="271">
                  <a:moveTo>
                    <a:pt x="62" y="0"/>
                  </a:moveTo>
                  <a:cubicBezTo>
                    <a:pt x="41" y="0"/>
                    <a:pt x="20" y="3"/>
                    <a:pt x="0" y="9"/>
                  </a:cubicBezTo>
                  <a:cubicBezTo>
                    <a:pt x="85" y="36"/>
                    <a:pt x="147" y="115"/>
                    <a:pt x="147" y="208"/>
                  </a:cubicBezTo>
                  <a:cubicBezTo>
                    <a:pt x="147" y="278"/>
                    <a:pt x="147" y="278"/>
                    <a:pt x="147" y="278"/>
                  </a:cubicBezTo>
                  <a:cubicBezTo>
                    <a:pt x="147" y="371"/>
                    <a:pt x="85" y="451"/>
                    <a:pt x="0" y="477"/>
                  </a:cubicBezTo>
                  <a:cubicBezTo>
                    <a:pt x="20" y="483"/>
                    <a:pt x="41" y="486"/>
                    <a:pt x="62" y="486"/>
                  </a:cubicBezTo>
                  <a:cubicBezTo>
                    <a:pt x="177" y="486"/>
                    <a:pt x="271" y="393"/>
                    <a:pt x="271" y="278"/>
                  </a:cubicBezTo>
                  <a:cubicBezTo>
                    <a:pt x="271" y="208"/>
                    <a:pt x="271" y="208"/>
                    <a:pt x="271" y="208"/>
                  </a:cubicBezTo>
                  <a:cubicBezTo>
                    <a:pt x="271" y="93"/>
                    <a:pt x="177" y="0"/>
                    <a:pt x="62" y="0"/>
                  </a:cubicBezTo>
                  <a:close/>
                </a:path>
              </a:pathLst>
            </a:custGeom>
            <a:solidFill>
              <a:srgbClr val="FCD8B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7" name="Google Shape;8547;p62"/>
            <p:cNvSpPr/>
            <p:nvPr/>
          </p:nvSpPr>
          <p:spPr>
            <a:xfrm>
              <a:off x="2132251" y="1819497"/>
              <a:ext cx="40096" cy="8836"/>
            </a:xfrm>
            <a:custGeom>
              <a:rect b="b" l="l" r="r" t="t"/>
              <a:pathLst>
                <a:path extrusionOk="0" h="62" w="282">
                  <a:moveTo>
                    <a:pt x="251" y="62"/>
                  </a:moveTo>
                  <a:cubicBezTo>
                    <a:pt x="31" y="62"/>
                    <a:pt x="31" y="62"/>
                    <a:pt x="31" y="62"/>
                  </a:cubicBezTo>
                  <a:cubicBezTo>
                    <a:pt x="14" y="62"/>
                    <a:pt x="0" y="48"/>
                    <a:pt x="0" y="31"/>
                  </a:cubicBezTo>
                  <a:cubicBezTo>
                    <a:pt x="0" y="14"/>
                    <a:pt x="14" y="0"/>
                    <a:pt x="31" y="0"/>
                  </a:cubicBezTo>
                  <a:cubicBezTo>
                    <a:pt x="251" y="0"/>
                    <a:pt x="251" y="0"/>
                    <a:pt x="251" y="0"/>
                  </a:cubicBezTo>
                  <a:cubicBezTo>
                    <a:pt x="268" y="0"/>
                    <a:pt x="282" y="14"/>
                    <a:pt x="282" y="31"/>
                  </a:cubicBezTo>
                  <a:cubicBezTo>
                    <a:pt x="282" y="48"/>
                    <a:pt x="268" y="62"/>
                    <a:pt x="251" y="6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8" name="Google Shape;8548;p62"/>
            <p:cNvSpPr/>
            <p:nvPr/>
          </p:nvSpPr>
          <p:spPr>
            <a:xfrm>
              <a:off x="2085359" y="1719926"/>
              <a:ext cx="134222" cy="8836"/>
            </a:xfrm>
            <a:custGeom>
              <a:rect b="b" l="l" r="r" t="t"/>
              <a:pathLst>
                <a:path extrusionOk="0" h="62" w="941">
                  <a:moveTo>
                    <a:pt x="910" y="62"/>
                  </a:moveTo>
                  <a:cubicBezTo>
                    <a:pt x="31" y="62"/>
                    <a:pt x="31" y="62"/>
                    <a:pt x="31" y="62"/>
                  </a:cubicBezTo>
                  <a:cubicBezTo>
                    <a:pt x="14" y="62"/>
                    <a:pt x="0" y="48"/>
                    <a:pt x="0" y="31"/>
                  </a:cubicBezTo>
                  <a:cubicBezTo>
                    <a:pt x="0" y="14"/>
                    <a:pt x="14" y="0"/>
                    <a:pt x="31" y="0"/>
                  </a:cubicBezTo>
                  <a:cubicBezTo>
                    <a:pt x="910" y="0"/>
                    <a:pt x="910" y="0"/>
                    <a:pt x="910" y="0"/>
                  </a:cubicBezTo>
                  <a:cubicBezTo>
                    <a:pt x="927" y="0"/>
                    <a:pt x="941" y="14"/>
                    <a:pt x="941" y="31"/>
                  </a:cubicBezTo>
                  <a:cubicBezTo>
                    <a:pt x="941" y="48"/>
                    <a:pt x="927" y="62"/>
                    <a:pt x="910" y="6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9" name="Google Shape;8549;p62"/>
            <p:cNvSpPr/>
            <p:nvPr/>
          </p:nvSpPr>
          <p:spPr>
            <a:xfrm>
              <a:off x="2174725" y="1579916"/>
              <a:ext cx="102957" cy="94472"/>
            </a:xfrm>
            <a:custGeom>
              <a:rect b="b" l="l" r="r" t="t"/>
              <a:pathLst>
                <a:path extrusionOk="0" h="660" w="723">
                  <a:moveTo>
                    <a:pt x="544" y="0"/>
                  </a:moveTo>
                  <a:cubicBezTo>
                    <a:pt x="180" y="0"/>
                    <a:pt x="180" y="0"/>
                    <a:pt x="180" y="0"/>
                  </a:cubicBezTo>
                  <a:cubicBezTo>
                    <a:pt x="81" y="0"/>
                    <a:pt x="0" y="81"/>
                    <a:pt x="0" y="180"/>
                  </a:cubicBezTo>
                  <a:cubicBezTo>
                    <a:pt x="0" y="363"/>
                    <a:pt x="0" y="363"/>
                    <a:pt x="0" y="363"/>
                  </a:cubicBezTo>
                  <a:cubicBezTo>
                    <a:pt x="0" y="462"/>
                    <a:pt x="81" y="542"/>
                    <a:pt x="180" y="542"/>
                  </a:cubicBezTo>
                  <a:cubicBezTo>
                    <a:pt x="251" y="542"/>
                    <a:pt x="251" y="542"/>
                    <a:pt x="251" y="542"/>
                  </a:cubicBezTo>
                  <a:cubicBezTo>
                    <a:pt x="263" y="542"/>
                    <a:pt x="272" y="553"/>
                    <a:pt x="270" y="564"/>
                  </a:cubicBezTo>
                  <a:cubicBezTo>
                    <a:pt x="268" y="580"/>
                    <a:pt x="264" y="596"/>
                    <a:pt x="258" y="611"/>
                  </a:cubicBezTo>
                  <a:cubicBezTo>
                    <a:pt x="248" y="635"/>
                    <a:pt x="266" y="660"/>
                    <a:pt x="291" y="660"/>
                  </a:cubicBezTo>
                  <a:cubicBezTo>
                    <a:pt x="334" y="660"/>
                    <a:pt x="334" y="660"/>
                    <a:pt x="334" y="660"/>
                  </a:cubicBezTo>
                  <a:cubicBezTo>
                    <a:pt x="394" y="660"/>
                    <a:pt x="443" y="616"/>
                    <a:pt x="451" y="559"/>
                  </a:cubicBezTo>
                  <a:cubicBezTo>
                    <a:pt x="452" y="550"/>
                    <a:pt x="460" y="542"/>
                    <a:pt x="470" y="542"/>
                  </a:cubicBezTo>
                  <a:cubicBezTo>
                    <a:pt x="544" y="542"/>
                    <a:pt x="544" y="542"/>
                    <a:pt x="544" y="542"/>
                  </a:cubicBezTo>
                  <a:cubicBezTo>
                    <a:pt x="643" y="542"/>
                    <a:pt x="723" y="462"/>
                    <a:pt x="723" y="363"/>
                  </a:cubicBezTo>
                  <a:cubicBezTo>
                    <a:pt x="723" y="180"/>
                    <a:pt x="723" y="180"/>
                    <a:pt x="723" y="180"/>
                  </a:cubicBezTo>
                  <a:cubicBezTo>
                    <a:pt x="723" y="81"/>
                    <a:pt x="643" y="0"/>
                    <a:pt x="544"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0" name="Google Shape;8550;p62"/>
            <p:cNvSpPr/>
            <p:nvPr/>
          </p:nvSpPr>
          <p:spPr>
            <a:xfrm>
              <a:off x="2210064" y="1582295"/>
              <a:ext cx="67619" cy="92094"/>
            </a:xfrm>
            <a:custGeom>
              <a:rect b="b" l="l" r="r" t="t"/>
              <a:pathLst>
                <a:path extrusionOk="0" h="644" w="475">
                  <a:moveTo>
                    <a:pt x="369" y="0"/>
                  </a:moveTo>
                  <a:cubicBezTo>
                    <a:pt x="382" y="25"/>
                    <a:pt x="389" y="52"/>
                    <a:pt x="389" y="82"/>
                  </a:cubicBezTo>
                  <a:cubicBezTo>
                    <a:pt x="389" y="264"/>
                    <a:pt x="389" y="264"/>
                    <a:pt x="389" y="264"/>
                  </a:cubicBezTo>
                  <a:cubicBezTo>
                    <a:pt x="389" y="364"/>
                    <a:pt x="308" y="444"/>
                    <a:pt x="209" y="444"/>
                  </a:cubicBezTo>
                  <a:cubicBezTo>
                    <a:pt x="136" y="444"/>
                    <a:pt x="136" y="444"/>
                    <a:pt x="136" y="444"/>
                  </a:cubicBezTo>
                  <a:cubicBezTo>
                    <a:pt x="126" y="444"/>
                    <a:pt x="118" y="451"/>
                    <a:pt x="117" y="461"/>
                  </a:cubicBezTo>
                  <a:cubicBezTo>
                    <a:pt x="109" y="511"/>
                    <a:pt x="70" y="551"/>
                    <a:pt x="20" y="560"/>
                  </a:cubicBezTo>
                  <a:cubicBezTo>
                    <a:pt x="18" y="572"/>
                    <a:pt x="14" y="584"/>
                    <a:pt x="10" y="595"/>
                  </a:cubicBezTo>
                  <a:cubicBezTo>
                    <a:pt x="0" y="619"/>
                    <a:pt x="18" y="644"/>
                    <a:pt x="43" y="644"/>
                  </a:cubicBezTo>
                  <a:cubicBezTo>
                    <a:pt x="86" y="644"/>
                    <a:pt x="86" y="644"/>
                    <a:pt x="86" y="644"/>
                  </a:cubicBezTo>
                  <a:cubicBezTo>
                    <a:pt x="146" y="644"/>
                    <a:pt x="195" y="600"/>
                    <a:pt x="203" y="543"/>
                  </a:cubicBezTo>
                  <a:cubicBezTo>
                    <a:pt x="204" y="534"/>
                    <a:pt x="212" y="526"/>
                    <a:pt x="222" y="526"/>
                  </a:cubicBezTo>
                  <a:cubicBezTo>
                    <a:pt x="296" y="526"/>
                    <a:pt x="296" y="526"/>
                    <a:pt x="296" y="526"/>
                  </a:cubicBezTo>
                  <a:cubicBezTo>
                    <a:pt x="395" y="526"/>
                    <a:pt x="475" y="446"/>
                    <a:pt x="475" y="347"/>
                  </a:cubicBezTo>
                  <a:cubicBezTo>
                    <a:pt x="475" y="164"/>
                    <a:pt x="475" y="164"/>
                    <a:pt x="475" y="164"/>
                  </a:cubicBezTo>
                  <a:cubicBezTo>
                    <a:pt x="475" y="91"/>
                    <a:pt x="432" y="28"/>
                    <a:pt x="369"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1" name="Google Shape;8551;p62"/>
            <p:cNvSpPr/>
            <p:nvPr/>
          </p:nvSpPr>
          <p:spPr>
            <a:xfrm>
              <a:off x="2205307" y="1604044"/>
              <a:ext cx="41794" cy="8836"/>
            </a:xfrm>
            <a:custGeom>
              <a:rect b="b" l="l" r="r" t="t"/>
              <a:pathLst>
                <a:path extrusionOk="0" h="62" w="294">
                  <a:moveTo>
                    <a:pt x="263" y="62"/>
                  </a:moveTo>
                  <a:cubicBezTo>
                    <a:pt x="31" y="62"/>
                    <a:pt x="31" y="62"/>
                    <a:pt x="31" y="62"/>
                  </a:cubicBezTo>
                  <a:cubicBezTo>
                    <a:pt x="14" y="62"/>
                    <a:pt x="0" y="48"/>
                    <a:pt x="0" y="31"/>
                  </a:cubicBezTo>
                  <a:cubicBezTo>
                    <a:pt x="0" y="14"/>
                    <a:pt x="14" y="0"/>
                    <a:pt x="31" y="0"/>
                  </a:cubicBezTo>
                  <a:cubicBezTo>
                    <a:pt x="263" y="0"/>
                    <a:pt x="263" y="0"/>
                    <a:pt x="263" y="0"/>
                  </a:cubicBezTo>
                  <a:cubicBezTo>
                    <a:pt x="280" y="0"/>
                    <a:pt x="294" y="14"/>
                    <a:pt x="294" y="31"/>
                  </a:cubicBezTo>
                  <a:cubicBezTo>
                    <a:pt x="294" y="48"/>
                    <a:pt x="280" y="62"/>
                    <a:pt x="263"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2" name="Google Shape;8552;p62"/>
            <p:cNvSpPr/>
            <p:nvPr/>
          </p:nvSpPr>
          <p:spPr>
            <a:xfrm>
              <a:off x="2205307" y="1624434"/>
              <a:ext cx="41794" cy="8836"/>
            </a:xfrm>
            <a:custGeom>
              <a:rect b="b" l="l" r="r" t="t"/>
              <a:pathLst>
                <a:path extrusionOk="0" h="62" w="294">
                  <a:moveTo>
                    <a:pt x="263" y="62"/>
                  </a:moveTo>
                  <a:cubicBezTo>
                    <a:pt x="31" y="62"/>
                    <a:pt x="31" y="62"/>
                    <a:pt x="31" y="62"/>
                  </a:cubicBezTo>
                  <a:cubicBezTo>
                    <a:pt x="14" y="62"/>
                    <a:pt x="0" y="48"/>
                    <a:pt x="0" y="31"/>
                  </a:cubicBezTo>
                  <a:cubicBezTo>
                    <a:pt x="0" y="14"/>
                    <a:pt x="14" y="0"/>
                    <a:pt x="31" y="0"/>
                  </a:cubicBezTo>
                  <a:cubicBezTo>
                    <a:pt x="263" y="0"/>
                    <a:pt x="263" y="0"/>
                    <a:pt x="263" y="0"/>
                  </a:cubicBezTo>
                  <a:cubicBezTo>
                    <a:pt x="280" y="0"/>
                    <a:pt x="294" y="14"/>
                    <a:pt x="294" y="31"/>
                  </a:cubicBezTo>
                  <a:cubicBezTo>
                    <a:pt x="294" y="48"/>
                    <a:pt x="280" y="62"/>
                    <a:pt x="263" y="6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53" name="Google Shape;8553;p62"/>
          <p:cNvGrpSpPr/>
          <p:nvPr/>
        </p:nvGrpSpPr>
        <p:grpSpPr>
          <a:xfrm>
            <a:off x="8182311" y="1563771"/>
            <a:ext cx="223097" cy="288167"/>
            <a:chOff x="7606826" y="1502999"/>
            <a:chExt cx="263552" cy="354754"/>
          </a:xfrm>
        </p:grpSpPr>
        <p:sp>
          <p:nvSpPr>
            <p:cNvPr id="8554" name="Google Shape;8554;p62"/>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2"/>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47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2"/>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2"/>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2"/>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57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2"/>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9D6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2"/>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22244E">
                <a:alpha val="5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2"/>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9D6B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2"/>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22244E">
                <a:alpha val="5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2"/>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47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2"/>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47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2"/>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2"/>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2"/>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2"/>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2"/>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2"/>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2"/>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62"/>
          <p:cNvGrpSpPr/>
          <p:nvPr/>
        </p:nvGrpSpPr>
        <p:grpSpPr>
          <a:xfrm>
            <a:off x="7732466" y="1548396"/>
            <a:ext cx="237754" cy="301754"/>
            <a:chOff x="7147436" y="1502999"/>
            <a:chExt cx="279054" cy="354754"/>
          </a:xfrm>
        </p:grpSpPr>
        <p:sp>
          <p:nvSpPr>
            <p:cNvPr id="8573" name="Google Shape;8573;p62"/>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2"/>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2"/>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2"/>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F2C5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2"/>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22244E">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2"/>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F2C5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2"/>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22244E">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2"/>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2"/>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2"/>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2"/>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2"/>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2A2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2"/>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454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2"/>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2"/>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2"/>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22244E">
                <a:alpha val="14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62"/>
          <p:cNvGrpSpPr/>
          <p:nvPr/>
        </p:nvGrpSpPr>
        <p:grpSpPr>
          <a:xfrm>
            <a:off x="5985755" y="1560522"/>
            <a:ext cx="223754" cy="286411"/>
            <a:chOff x="6006815" y="1201761"/>
            <a:chExt cx="228600" cy="292614"/>
          </a:xfrm>
        </p:grpSpPr>
        <p:sp>
          <p:nvSpPr>
            <p:cNvPr id="8590" name="Google Shape;8590;p62"/>
            <p:cNvSpPr/>
            <p:nvPr/>
          </p:nvSpPr>
          <p:spPr>
            <a:xfrm>
              <a:off x="6071281" y="1404639"/>
              <a:ext cx="96698" cy="76468"/>
            </a:xfrm>
            <a:custGeom>
              <a:rect b="b" l="l" r="r" t="t"/>
              <a:pathLst>
                <a:path extrusionOk="0" h="535" w="667">
                  <a:moveTo>
                    <a:pt x="667" y="145"/>
                  </a:moveTo>
                  <a:cubicBezTo>
                    <a:pt x="590" y="134"/>
                    <a:pt x="590" y="134"/>
                    <a:pt x="590" y="134"/>
                  </a:cubicBezTo>
                  <a:cubicBezTo>
                    <a:pt x="570" y="132"/>
                    <a:pt x="555" y="114"/>
                    <a:pt x="555" y="94"/>
                  </a:cubicBezTo>
                  <a:cubicBezTo>
                    <a:pt x="555" y="0"/>
                    <a:pt x="555" y="0"/>
                    <a:pt x="555" y="0"/>
                  </a:cubicBezTo>
                  <a:cubicBezTo>
                    <a:pt x="163" y="10"/>
                    <a:pt x="163" y="10"/>
                    <a:pt x="163" y="10"/>
                  </a:cubicBezTo>
                  <a:cubicBezTo>
                    <a:pt x="162" y="123"/>
                    <a:pt x="162" y="123"/>
                    <a:pt x="162" y="123"/>
                  </a:cubicBezTo>
                  <a:cubicBezTo>
                    <a:pt x="162" y="144"/>
                    <a:pt x="147" y="161"/>
                    <a:pt x="126" y="164"/>
                  </a:cubicBezTo>
                  <a:cubicBezTo>
                    <a:pt x="0" y="242"/>
                    <a:pt x="0" y="242"/>
                    <a:pt x="0" y="242"/>
                  </a:cubicBezTo>
                  <a:cubicBezTo>
                    <a:pt x="25" y="535"/>
                    <a:pt x="25" y="535"/>
                    <a:pt x="25" y="535"/>
                  </a:cubicBezTo>
                  <a:cubicBezTo>
                    <a:pt x="665" y="535"/>
                    <a:pt x="665" y="535"/>
                    <a:pt x="665" y="535"/>
                  </a:cubicBezTo>
                  <a:lnTo>
                    <a:pt x="667" y="145"/>
                  </a:lnTo>
                  <a:close/>
                </a:path>
              </a:pathLst>
            </a:custGeom>
            <a:solidFill>
              <a:srgbClr val="E3A76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1" name="Google Shape;8591;p62"/>
            <p:cNvSpPr/>
            <p:nvPr/>
          </p:nvSpPr>
          <p:spPr>
            <a:xfrm>
              <a:off x="6066535" y="1383181"/>
              <a:ext cx="85231" cy="55986"/>
            </a:xfrm>
            <a:custGeom>
              <a:rect b="b" l="l" r="r" t="t"/>
              <a:pathLst>
                <a:path extrusionOk="0" h="393" w="588">
                  <a:moveTo>
                    <a:pt x="166" y="0"/>
                  </a:moveTo>
                  <a:cubicBezTo>
                    <a:pt x="166" y="151"/>
                    <a:pt x="166" y="151"/>
                    <a:pt x="166" y="151"/>
                  </a:cubicBezTo>
                  <a:cubicBezTo>
                    <a:pt x="166" y="245"/>
                    <a:pt x="166" y="245"/>
                    <a:pt x="166" y="245"/>
                  </a:cubicBezTo>
                  <a:cubicBezTo>
                    <a:pt x="166" y="265"/>
                    <a:pt x="151" y="283"/>
                    <a:pt x="130" y="285"/>
                  </a:cubicBezTo>
                  <a:cubicBezTo>
                    <a:pt x="8" y="303"/>
                    <a:pt x="8" y="303"/>
                    <a:pt x="8" y="303"/>
                  </a:cubicBezTo>
                  <a:cubicBezTo>
                    <a:pt x="0" y="351"/>
                    <a:pt x="0" y="351"/>
                    <a:pt x="0" y="351"/>
                  </a:cubicBezTo>
                  <a:cubicBezTo>
                    <a:pt x="33" y="393"/>
                    <a:pt x="33" y="393"/>
                    <a:pt x="33" y="393"/>
                  </a:cubicBezTo>
                  <a:cubicBezTo>
                    <a:pt x="52" y="391"/>
                    <a:pt x="71" y="388"/>
                    <a:pt x="90" y="385"/>
                  </a:cubicBezTo>
                  <a:cubicBezTo>
                    <a:pt x="131" y="379"/>
                    <a:pt x="131" y="379"/>
                    <a:pt x="131" y="379"/>
                  </a:cubicBezTo>
                  <a:cubicBezTo>
                    <a:pt x="198" y="370"/>
                    <a:pt x="248" y="313"/>
                    <a:pt x="248" y="245"/>
                  </a:cubicBezTo>
                  <a:cubicBezTo>
                    <a:pt x="248" y="207"/>
                    <a:pt x="248" y="207"/>
                    <a:pt x="248" y="207"/>
                  </a:cubicBezTo>
                  <a:cubicBezTo>
                    <a:pt x="248" y="204"/>
                    <a:pt x="251" y="202"/>
                    <a:pt x="253" y="204"/>
                  </a:cubicBezTo>
                  <a:cubicBezTo>
                    <a:pt x="329" y="249"/>
                    <a:pt x="424" y="249"/>
                    <a:pt x="500" y="204"/>
                  </a:cubicBezTo>
                  <a:cubicBezTo>
                    <a:pt x="588" y="151"/>
                    <a:pt x="588" y="151"/>
                    <a:pt x="588" y="151"/>
                  </a:cubicBezTo>
                  <a:cubicBezTo>
                    <a:pt x="588" y="83"/>
                    <a:pt x="588" y="83"/>
                    <a:pt x="588" y="83"/>
                  </a:cubicBezTo>
                  <a:cubicBezTo>
                    <a:pt x="588" y="0"/>
                    <a:pt x="588" y="0"/>
                    <a:pt x="588" y="0"/>
                  </a:cubicBezTo>
                  <a:lnTo>
                    <a:pt x="166" y="0"/>
                  </a:lnTo>
                  <a:close/>
                </a:path>
              </a:pathLst>
            </a:custGeom>
            <a:solidFill>
              <a:srgbClr val="D699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2" name="Google Shape;8592;p62"/>
            <p:cNvSpPr/>
            <p:nvPr/>
          </p:nvSpPr>
          <p:spPr>
            <a:xfrm>
              <a:off x="6044190" y="1202346"/>
              <a:ext cx="156025" cy="118994"/>
            </a:xfrm>
            <a:custGeom>
              <a:rect b="b" l="l" r="r" t="t"/>
              <a:pathLst>
                <a:path extrusionOk="0" h="833" w="1077">
                  <a:moveTo>
                    <a:pt x="1077" y="833"/>
                  </a:moveTo>
                  <a:cubicBezTo>
                    <a:pt x="8" y="833"/>
                    <a:pt x="8" y="833"/>
                    <a:pt x="8" y="833"/>
                  </a:cubicBezTo>
                  <a:cubicBezTo>
                    <a:pt x="0" y="382"/>
                    <a:pt x="0" y="382"/>
                    <a:pt x="0" y="382"/>
                  </a:cubicBezTo>
                  <a:cubicBezTo>
                    <a:pt x="0" y="342"/>
                    <a:pt x="38" y="156"/>
                    <a:pt x="123" y="85"/>
                  </a:cubicBezTo>
                  <a:cubicBezTo>
                    <a:pt x="167" y="49"/>
                    <a:pt x="220" y="22"/>
                    <a:pt x="278" y="7"/>
                  </a:cubicBezTo>
                  <a:cubicBezTo>
                    <a:pt x="307" y="0"/>
                    <a:pt x="338" y="40"/>
                    <a:pt x="370" y="40"/>
                  </a:cubicBezTo>
                  <a:cubicBezTo>
                    <a:pt x="691" y="40"/>
                    <a:pt x="691" y="40"/>
                    <a:pt x="691" y="40"/>
                  </a:cubicBezTo>
                  <a:cubicBezTo>
                    <a:pt x="723" y="40"/>
                    <a:pt x="754" y="0"/>
                    <a:pt x="784" y="7"/>
                  </a:cubicBezTo>
                  <a:cubicBezTo>
                    <a:pt x="953" y="49"/>
                    <a:pt x="1077" y="201"/>
                    <a:pt x="1077" y="382"/>
                  </a:cubicBezTo>
                  <a:cubicBezTo>
                    <a:pt x="1077" y="833"/>
                    <a:pt x="1077" y="833"/>
                    <a:pt x="1077" y="833"/>
                  </a:cubicBezTo>
                  <a:close/>
                </a:path>
              </a:pathLst>
            </a:custGeom>
            <a:solidFill>
              <a:srgbClr val="966A5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3" name="Google Shape;8593;p62"/>
            <p:cNvSpPr/>
            <p:nvPr/>
          </p:nvSpPr>
          <p:spPr>
            <a:xfrm>
              <a:off x="6042015" y="1214441"/>
              <a:ext cx="158201" cy="106899"/>
            </a:xfrm>
            <a:custGeom>
              <a:rect b="b" l="l" r="r" t="t"/>
              <a:pathLst>
                <a:path extrusionOk="0" h="748" w="1093">
                  <a:moveTo>
                    <a:pt x="74" y="665"/>
                  </a:moveTo>
                  <a:cubicBezTo>
                    <a:pt x="74" y="215"/>
                    <a:pt x="74" y="215"/>
                    <a:pt x="74" y="215"/>
                  </a:cubicBezTo>
                  <a:cubicBezTo>
                    <a:pt x="74" y="136"/>
                    <a:pt x="98" y="62"/>
                    <a:pt x="139" y="0"/>
                  </a:cubicBezTo>
                  <a:cubicBezTo>
                    <a:pt x="54" y="71"/>
                    <a:pt x="0" y="178"/>
                    <a:pt x="0" y="297"/>
                  </a:cubicBezTo>
                  <a:cubicBezTo>
                    <a:pt x="0" y="748"/>
                    <a:pt x="0" y="748"/>
                    <a:pt x="0" y="748"/>
                  </a:cubicBezTo>
                  <a:cubicBezTo>
                    <a:pt x="1093" y="748"/>
                    <a:pt x="1093" y="748"/>
                    <a:pt x="1093" y="748"/>
                  </a:cubicBezTo>
                  <a:cubicBezTo>
                    <a:pt x="1093" y="665"/>
                    <a:pt x="1093" y="665"/>
                    <a:pt x="1093" y="665"/>
                  </a:cubicBezTo>
                  <a:cubicBezTo>
                    <a:pt x="74" y="665"/>
                    <a:pt x="74" y="665"/>
                    <a:pt x="74" y="665"/>
                  </a:cubicBezTo>
                  <a:close/>
                </a:path>
              </a:pathLst>
            </a:custGeom>
            <a:solidFill>
              <a:srgbClr val="84575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4" name="Google Shape;8594;p62"/>
            <p:cNvSpPr/>
            <p:nvPr/>
          </p:nvSpPr>
          <p:spPr>
            <a:xfrm>
              <a:off x="6084531" y="1201761"/>
              <a:ext cx="73168" cy="51501"/>
            </a:xfrm>
            <a:custGeom>
              <a:rect b="b" l="l" r="r" t="t"/>
              <a:pathLst>
                <a:path extrusionOk="0" h="360" w="506">
                  <a:moveTo>
                    <a:pt x="78" y="0"/>
                  </a:moveTo>
                  <a:cubicBezTo>
                    <a:pt x="52" y="1"/>
                    <a:pt x="25" y="5"/>
                    <a:pt x="0" y="11"/>
                  </a:cubicBezTo>
                  <a:cubicBezTo>
                    <a:pt x="0" y="255"/>
                    <a:pt x="0" y="255"/>
                    <a:pt x="0" y="255"/>
                  </a:cubicBezTo>
                  <a:cubicBezTo>
                    <a:pt x="0" y="295"/>
                    <a:pt x="16" y="332"/>
                    <a:pt x="42" y="360"/>
                  </a:cubicBezTo>
                  <a:cubicBezTo>
                    <a:pt x="152" y="332"/>
                    <a:pt x="152" y="332"/>
                    <a:pt x="152" y="332"/>
                  </a:cubicBezTo>
                  <a:cubicBezTo>
                    <a:pt x="354" y="332"/>
                    <a:pt x="354" y="332"/>
                    <a:pt x="354" y="332"/>
                  </a:cubicBezTo>
                  <a:cubicBezTo>
                    <a:pt x="464" y="360"/>
                    <a:pt x="464" y="360"/>
                    <a:pt x="464" y="360"/>
                  </a:cubicBezTo>
                  <a:cubicBezTo>
                    <a:pt x="490" y="332"/>
                    <a:pt x="506" y="295"/>
                    <a:pt x="506" y="255"/>
                  </a:cubicBezTo>
                  <a:cubicBezTo>
                    <a:pt x="506" y="11"/>
                    <a:pt x="506" y="11"/>
                    <a:pt x="506" y="11"/>
                  </a:cubicBezTo>
                  <a:cubicBezTo>
                    <a:pt x="480" y="5"/>
                    <a:pt x="454" y="1"/>
                    <a:pt x="427" y="0"/>
                  </a:cubicBezTo>
                  <a:cubicBezTo>
                    <a:pt x="423" y="0"/>
                    <a:pt x="418" y="18"/>
                    <a:pt x="413" y="18"/>
                  </a:cubicBezTo>
                  <a:cubicBezTo>
                    <a:pt x="92" y="18"/>
                    <a:pt x="92" y="18"/>
                    <a:pt x="92" y="18"/>
                  </a:cubicBezTo>
                  <a:cubicBezTo>
                    <a:pt x="88" y="18"/>
                    <a:pt x="83" y="0"/>
                    <a:pt x="78" y="0"/>
                  </a:cubicBezTo>
                  <a:close/>
                </a:path>
              </a:pathLst>
            </a:custGeom>
            <a:solidFill>
              <a:srgbClr val="84575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5" name="Google Shape;8595;p62"/>
            <p:cNvSpPr/>
            <p:nvPr/>
          </p:nvSpPr>
          <p:spPr>
            <a:xfrm>
              <a:off x="6038851" y="1304175"/>
              <a:ext cx="164524" cy="38430"/>
            </a:xfrm>
            <a:custGeom>
              <a:rect b="b" l="l" r="r" t="t"/>
              <a:pathLst>
                <a:path extrusionOk="0" h="269" w="1136">
                  <a:moveTo>
                    <a:pt x="1009" y="244"/>
                  </a:moveTo>
                  <a:cubicBezTo>
                    <a:pt x="1002" y="269"/>
                    <a:pt x="1002" y="269"/>
                    <a:pt x="1002" y="269"/>
                  </a:cubicBezTo>
                  <a:cubicBezTo>
                    <a:pt x="133" y="269"/>
                    <a:pt x="133" y="269"/>
                    <a:pt x="133" y="269"/>
                  </a:cubicBezTo>
                  <a:cubicBezTo>
                    <a:pt x="126" y="244"/>
                    <a:pt x="126" y="244"/>
                    <a:pt x="126" y="244"/>
                  </a:cubicBezTo>
                  <a:cubicBezTo>
                    <a:pt x="57" y="244"/>
                    <a:pt x="0" y="187"/>
                    <a:pt x="0" y="118"/>
                  </a:cubicBezTo>
                  <a:cubicBezTo>
                    <a:pt x="0" y="84"/>
                    <a:pt x="0" y="84"/>
                    <a:pt x="0" y="84"/>
                  </a:cubicBezTo>
                  <a:cubicBezTo>
                    <a:pt x="0" y="38"/>
                    <a:pt x="38" y="0"/>
                    <a:pt x="84" y="0"/>
                  </a:cubicBezTo>
                  <a:cubicBezTo>
                    <a:pt x="1051" y="0"/>
                    <a:pt x="1051" y="0"/>
                    <a:pt x="1051" y="0"/>
                  </a:cubicBezTo>
                  <a:cubicBezTo>
                    <a:pt x="1098" y="0"/>
                    <a:pt x="1136" y="38"/>
                    <a:pt x="1136" y="84"/>
                  </a:cubicBezTo>
                  <a:cubicBezTo>
                    <a:pt x="1136" y="118"/>
                    <a:pt x="1136" y="118"/>
                    <a:pt x="1136" y="118"/>
                  </a:cubicBezTo>
                  <a:cubicBezTo>
                    <a:pt x="1136" y="187"/>
                    <a:pt x="1079" y="244"/>
                    <a:pt x="1009" y="244"/>
                  </a:cubicBezTo>
                  <a:close/>
                </a:path>
              </a:pathLst>
            </a:custGeom>
            <a:solidFill>
              <a:srgbClr val="D699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6" name="Google Shape;8596;p62"/>
            <p:cNvSpPr/>
            <p:nvPr/>
          </p:nvSpPr>
          <p:spPr>
            <a:xfrm>
              <a:off x="6060207" y="1253261"/>
              <a:ext cx="121815" cy="153135"/>
            </a:xfrm>
            <a:custGeom>
              <a:rect b="b" l="l" r="r" t="t"/>
              <a:pathLst>
                <a:path extrusionOk="0" h="1072" w="841">
                  <a:moveTo>
                    <a:pt x="678" y="942"/>
                  </a:moveTo>
                  <a:cubicBezTo>
                    <a:pt x="529" y="1032"/>
                    <a:pt x="529" y="1032"/>
                    <a:pt x="529" y="1032"/>
                  </a:cubicBezTo>
                  <a:cubicBezTo>
                    <a:pt x="462" y="1072"/>
                    <a:pt x="379" y="1072"/>
                    <a:pt x="313" y="1032"/>
                  </a:cubicBezTo>
                  <a:cubicBezTo>
                    <a:pt x="164" y="942"/>
                    <a:pt x="164" y="942"/>
                    <a:pt x="164" y="942"/>
                  </a:cubicBezTo>
                  <a:cubicBezTo>
                    <a:pt x="62" y="881"/>
                    <a:pt x="0" y="772"/>
                    <a:pt x="0" y="654"/>
                  </a:cubicBezTo>
                  <a:cubicBezTo>
                    <a:pt x="0" y="321"/>
                    <a:pt x="0" y="321"/>
                    <a:pt x="0" y="321"/>
                  </a:cubicBezTo>
                  <a:cubicBezTo>
                    <a:pt x="0" y="212"/>
                    <a:pt x="54" y="109"/>
                    <a:pt x="144" y="46"/>
                  </a:cubicBezTo>
                  <a:cubicBezTo>
                    <a:pt x="210" y="0"/>
                    <a:pt x="210" y="0"/>
                    <a:pt x="210" y="0"/>
                  </a:cubicBezTo>
                  <a:cubicBezTo>
                    <a:pt x="632" y="0"/>
                    <a:pt x="632" y="0"/>
                    <a:pt x="632" y="0"/>
                  </a:cubicBezTo>
                  <a:cubicBezTo>
                    <a:pt x="698" y="46"/>
                    <a:pt x="698" y="46"/>
                    <a:pt x="698" y="46"/>
                  </a:cubicBezTo>
                  <a:cubicBezTo>
                    <a:pt x="788" y="109"/>
                    <a:pt x="841" y="212"/>
                    <a:pt x="841" y="321"/>
                  </a:cubicBezTo>
                  <a:cubicBezTo>
                    <a:pt x="841" y="654"/>
                    <a:pt x="841" y="654"/>
                    <a:pt x="841" y="654"/>
                  </a:cubicBezTo>
                  <a:cubicBezTo>
                    <a:pt x="841" y="772"/>
                    <a:pt x="779" y="881"/>
                    <a:pt x="678" y="942"/>
                  </a:cubicBezTo>
                  <a:close/>
                </a:path>
              </a:pathLst>
            </a:custGeom>
            <a:solidFill>
              <a:srgbClr val="E3A76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7" name="Google Shape;8597;p62"/>
            <p:cNvSpPr/>
            <p:nvPr/>
          </p:nvSpPr>
          <p:spPr>
            <a:xfrm>
              <a:off x="6090661" y="1231997"/>
              <a:ext cx="61105" cy="27896"/>
            </a:xfrm>
            <a:custGeom>
              <a:rect b="b" l="l" r="r" t="t"/>
              <a:pathLst>
                <a:path extrusionOk="0" h="195" w="422">
                  <a:moveTo>
                    <a:pt x="0" y="148"/>
                  </a:moveTo>
                  <a:cubicBezTo>
                    <a:pt x="27" y="177"/>
                    <a:pt x="67" y="195"/>
                    <a:pt x="110" y="195"/>
                  </a:cubicBezTo>
                  <a:cubicBezTo>
                    <a:pt x="312" y="195"/>
                    <a:pt x="312" y="195"/>
                    <a:pt x="312" y="195"/>
                  </a:cubicBezTo>
                  <a:cubicBezTo>
                    <a:pt x="355" y="195"/>
                    <a:pt x="394" y="177"/>
                    <a:pt x="422" y="148"/>
                  </a:cubicBezTo>
                  <a:cubicBezTo>
                    <a:pt x="211" y="0"/>
                    <a:pt x="211" y="0"/>
                    <a:pt x="211" y="0"/>
                  </a:cubicBezTo>
                  <a:lnTo>
                    <a:pt x="0" y="148"/>
                  </a:lnTo>
                  <a:close/>
                </a:path>
              </a:pathLst>
            </a:custGeom>
            <a:solidFill>
              <a:srgbClr val="D6995C"/>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8" name="Google Shape;8598;p62"/>
            <p:cNvSpPr/>
            <p:nvPr/>
          </p:nvSpPr>
          <p:spPr>
            <a:xfrm>
              <a:off x="6104306" y="1364453"/>
              <a:ext cx="33618" cy="13461"/>
            </a:xfrm>
            <a:custGeom>
              <a:rect b="b" l="l" r="r" t="t"/>
              <a:pathLst>
                <a:path extrusionOk="0" h="95" w="232">
                  <a:moveTo>
                    <a:pt x="117" y="95"/>
                  </a:moveTo>
                  <a:cubicBezTo>
                    <a:pt x="107" y="95"/>
                    <a:pt x="5" y="71"/>
                    <a:pt x="0" y="11"/>
                  </a:cubicBezTo>
                  <a:cubicBezTo>
                    <a:pt x="0" y="10"/>
                    <a:pt x="0" y="9"/>
                    <a:pt x="0" y="8"/>
                  </a:cubicBezTo>
                  <a:cubicBezTo>
                    <a:pt x="0" y="3"/>
                    <a:pt x="3" y="0"/>
                    <a:pt x="8" y="0"/>
                  </a:cubicBezTo>
                  <a:cubicBezTo>
                    <a:pt x="223" y="0"/>
                    <a:pt x="223" y="0"/>
                    <a:pt x="223" y="0"/>
                  </a:cubicBezTo>
                  <a:cubicBezTo>
                    <a:pt x="228" y="0"/>
                    <a:pt x="232" y="3"/>
                    <a:pt x="232" y="8"/>
                  </a:cubicBezTo>
                  <a:cubicBezTo>
                    <a:pt x="232" y="9"/>
                    <a:pt x="232" y="10"/>
                    <a:pt x="231" y="11"/>
                  </a:cubicBezTo>
                  <a:cubicBezTo>
                    <a:pt x="227" y="70"/>
                    <a:pt x="126" y="95"/>
                    <a:pt x="117" y="95"/>
                  </a:cubicBezTo>
                  <a:close/>
                </a:path>
              </a:pathLst>
            </a:custGeom>
            <a:solidFill>
              <a:srgbClr val="F8F7F7"/>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9" name="Google Shape;8599;p62"/>
            <p:cNvSpPr/>
            <p:nvPr/>
          </p:nvSpPr>
          <p:spPr>
            <a:xfrm>
              <a:off x="6104306" y="1366014"/>
              <a:ext cx="33420" cy="15216"/>
            </a:xfrm>
            <a:custGeom>
              <a:rect b="b" l="l" r="r" t="t"/>
              <a:pathLst>
                <a:path extrusionOk="0" h="107" w="231">
                  <a:moveTo>
                    <a:pt x="117" y="54"/>
                  </a:moveTo>
                  <a:cubicBezTo>
                    <a:pt x="70" y="55"/>
                    <a:pt x="28" y="34"/>
                    <a:pt x="0" y="0"/>
                  </a:cubicBezTo>
                  <a:cubicBezTo>
                    <a:pt x="5" y="60"/>
                    <a:pt x="56" y="107"/>
                    <a:pt x="117" y="106"/>
                  </a:cubicBezTo>
                  <a:cubicBezTo>
                    <a:pt x="177" y="106"/>
                    <a:pt x="227" y="59"/>
                    <a:pt x="231" y="0"/>
                  </a:cubicBezTo>
                  <a:cubicBezTo>
                    <a:pt x="204" y="33"/>
                    <a:pt x="163" y="54"/>
                    <a:pt x="117" y="54"/>
                  </a:cubicBezTo>
                  <a:close/>
                </a:path>
              </a:pathLst>
            </a:custGeom>
            <a:solidFill>
              <a:srgbClr val="E9EDF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0" name="Google Shape;8600;p62"/>
            <p:cNvSpPr/>
            <p:nvPr/>
          </p:nvSpPr>
          <p:spPr>
            <a:xfrm>
              <a:off x="6095802" y="1201761"/>
              <a:ext cx="50625" cy="47403"/>
            </a:xfrm>
            <a:custGeom>
              <a:rect b="b" l="l" r="r" t="t"/>
              <a:pathLst>
                <a:path extrusionOk="0" h="332" w="349">
                  <a:moveTo>
                    <a:pt x="265" y="332"/>
                  </a:moveTo>
                  <a:cubicBezTo>
                    <a:pt x="84" y="332"/>
                    <a:pt x="84" y="332"/>
                    <a:pt x="84" y="332"/>
                  </a:cubicBezTo>
                  <a:cubicBezTo>
                    <a:pt x="38" y="332"/>
                    <a:pt x="0" y="295"/>
                    <a:pt x="0" y="248"/>
                  </a:cubicBezTo>
                  <a:cubicBezTo>
                    <a:pt x="0" y="0"/>
                    <a:pt x="0" y="0"/>
                    <a:pt x="0" y="0"/>
                  </a:cubicBezTo>
                  <a:cubicBezTo>
                    <a:pt x="3" y="0"/>
                    <a:pt x="5" y="0"/>
                    <a:pt x="8" y="0"/>
                  </a:cubicBezTo>
                  <a:cubicBezTo>
                    <a:pt x="10" y="0"/>
                    <a:pt x="12" y="0"/>
                    <a:pt x="15" y="0"/>
                  </a:cubicBezTo>
                  <a:cubicBezTo>
                    <a:pt x="335" y="0"/>
                    <a:pt x="335" y="0"/>
                    <a:pt x="335" y="0"/>
                  </a:cubicBezTo>
                  <a:cubicBezTo>
                    <a:pt x="337" y="0"/>
                    <a:pt x="340" y="0"/>
                    <a:pt x="342" y="0"/>
                  </a:cubicBezTo>
                  <a:cubicBezTo>
                    <a:pt x="344" y="0"/>
                    <a:pt x="347" y="0"/>
                    <a:pt x="349" y="0"/>
                  </a:cubicBezTo>
                  <a:cubicBezTo>
                    <a:pt x="349" y="248"/>
                    <a:pt x="349" y="248"/>
                    <a:pt x="349" y="248"/>
                  </a:cubicBezTo>
                  <a:cubicBezTo>
                    <a:pt x="349" y="295"/>
                    <a:pt x="312" y="332"/>
                    <a:pt x="265" y="332"/>
                  </a:cubicBezTo>
                  <a:close/>
                </a:path>
              </a:pathLst>
            </a:custGeom>
            <a:solidFill>
              <a:srgbClr val="966A5B"/>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1" name="Google Shape;8601;p62"/>
            <p:cNvSpPr/>
            <p:nvPr/>
          </p:nvSpPr>
          <p:spPr>
            <a:xfrm>
              <a:off x="6112809" y="1266136"/>
              <a:ext cx="16800" cy="15900"/>
            </a:xfrm>
            <a:prstGeom prst="ellipse">
              <a:avLst/>
            </a:pr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2" name="Google Shape;8602;p62"/>
            <p:cNvSpPr/>
            <p:nvPr/>
          </p:nvSpPr>
          <p:spPr>
            <a:xfrm>
              <a:off x="6043201" y="1334022"/>
              <a:ext cx="17007" cy="16972"/>
            </a:xfrm>
            <a:custGeom>
              <a:rect b="b" l="l" r="r" t="t"/>
              <a:pathLst>
                <a:path extrusionOk="0" h="119" w="117">
                  <a:moveTo>
                    <a:pt x="117" y="62"/>
                  </a:moveTo>
                  <a:cubicBezTo>
                    <a:pt x="117" y="28"/>
                    <a:pt x="90" y="0"/>
                    <a:pt x="56" y="0"/>
                  </a:cubicBezTo>
                  <a:cubicBezTo>
                    <a:pt x="49" y="0"/>
                    <a:pt x="43" y="1"/>
                    <a:pt x="38" y="3"/>
                  </a:cubicBezTo>
                  <a:cubicBezTo>
                    <a:pt x="12" y="10"/>
                    <a:pt x="0" y="58"/>
                    <a:pt x="0" y="62"/>
                  </a:cubicBezTo>
                  <a:cubicBezTo>
                    <a:pt x="0" y="96"/>
                    <a:pt x="21" y="119"/>
                    <a:pt x="56" y="119"/>
                  </a:cubicBezTo>
                  <a:cubicBezTo>
                    <a:pt x="59" y="119"/>
                    <a:pt x="107" y="105"/>
                    <a:pt x="115" y="80"/>
                  </a:cubicBezTo>
                  <a:cubicBezTo>
                    <a:pt x="116" y="74"/>
                    <a:pt x="117" y="68"/>
                    <a:pt x="117" y="62"/>
                  </a:cubicBezTo>
                  <a:close/>
                </a:path>
              </a:pathLst>
            </a:custGeom>
            <a:solidFill>
              <a:srgbClr val="B07CC6"/>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3" name="Google Shape;8603;p62"/>
            <p:cNvSpPr/>
            <p:nvPr/>
          </p:nvSpPr>
          <p:spPr>
            <a:xfrm>
              <a:off x="6042410" y="1334412"/>
              <a:ext cx="17402" cy="17167"/>
            </a:xfrm>
            <a:custGeom>
              <a:rect b="b" l="l" r="r" t="t"/>
              <a:pathLst>
                <a:path extrusionOk="0" h="121" w="121">
                  <a:moveTo>
                    <a:pt x="103" y="80"/>
                  </a:moveTo>
                  <a:cubicBezTo>
                    <a:pt x="69" y="80"/>
                    <a:pt x="41" y="52"/>
                    <a:pt x="41" y="18"/>
                  </a:cubicBezTo>
                  <a:cubicBezTo>
                    <a:pt x="41" y="11"/>
                    <a:pt x="42" y="5"/>
                    <a:pt x="44" y="0"/>
                  </a:cubicBezTo>
                  <a:cubicBezTo>
                    <a:pt x="18" y="7"/>
                    <a:pt x="0" y="31"/>
                    <a:pt x="0" y="59"/>
                  </a:cubicBezTo>
                  <a:cubicBezTo>
                    <a:pt x="0" y="93"/>
                    <a:pt x="27" y="121"/>
                    <a:pt x="62" y="121"/>
                  </a:cubicBezTo>
                  <a:cubicBezTo>
                    <a:pt x="89" y="121"/>
                    <a:pt x="113" y="102"/>
                    <a:pt x="121" y="77"/>
                  </a:cubicBezTo>
                  <a:cubicBezTo>
                    <a:pt x="115" y="79"/>
                    <a:pt x="109" y="80"/>
                    <a:pt x="103" y="8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4" name="Google Shape;8604;p62"/>
            <p:cNvSpPr/>
            <p:nvPr/>
          </p:nvSpPr>
          <p:spPr>
            <a:xfrm>
              <a:off x="6182812" y="1334022"/>
              <a:ext cx="17204" cy="16972"/>
            </a:xfrm>
            <a:custGeom>
              <a:rect b="b" l="l" r="r" t="t"/>
              <a:pathLst>
                <a:path extrusionOk="0" h="119" w="118">
                  <a:moveTo>
                    <a:pt x="118" y="62"/>
                  </a:moveTo>
                  <a:cubicBezTo>
                    <a:pt x="118" y="28"/>
                    <a:pt x="90" y="0"/>
                    <a:pt x="56" y="0"/>
                  </a:cubicBezTo>
                  <a:cubicBezTo>
                    <a:pt x="50" y="0"/>
                    <a:pt x="44" y="1"/>
                    <a:pt x="38" y="3"/>
                  </a:cubicBezTo>
                  <a:cubicBezTo>
                    <a:pt x="13" y="10"/>
                    <a:pt x="0" y="58"/>
                    <a:pt x="0" y="62"/>
                  </a:cubicBezTo>
                  <a:cubicBezTo>
                    <a:pt x="0" y="96"/>
                    <a:pt x="22" y="119"/>
                    <a:pt x="56" y="119"/>
                  </a:cubicBezTo>
                  <a:cubicBezTo>
                    <a:pt x="59" y="119"/>
                    <a:pt x="108" y="105"/>
                    <a:pt x="115" y="80"/>
                  </a:cubicBezTo>
                  <a:cubicBezTo>
                    <a:pt x="117" y="74"/>
                    <a:pt x="118" y="68"/>
                    <a:pt x="118" y="6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5" name="Google Shape;8605;p62"/>
            <p:cNvSpPr/>
            <p:nvPr/>
          </p:nvSpPr>
          <p:spPr>
            <a:xfrm>
              <a:off x="6182021" y="1334412"/>
              <a:ext cx="17402" cy="17167"/>
            </a:xfrm>
            <a:custGeom>
              <a:rect b="b" l="l" r="r" t="t"/>
              <a:pathLst>
                <a:path extrusionOk="0" h="121" w="121">
                  <a:moveTo>
                    <a:pt x="103" y="80"/>
                  </a:moveTo>
                  <a:cubicBezTo>
                    <a:pt x="69" y="80"/>
                    <a:pt x="42" y="52"/>
                    <a:pt x="42" y="18"/>
                  </a:cubicBezTo>
                  <a:cubicBezTo>
                    <a:pt x="42" y="11"/>
                    <a:pt x="42" y="5"/>
                    <a:pt x="44" y="0"/>
                  </a:cubicBezTo>
                  <a:cubicBezTo>
                    <a:pt x="19" y="7"/>
                    <a:pt x="0" y="31"/>
                    <a:pt x="0" y="59"/>
                  </a:cubicBezTo>
                  <a:cubicBezTo>
                    <a:pt x="0" y="93"/>
                    <a:pt x="28" y="121"/>
                    <a:pt x="62" y="121"/>
                  </a:cubicBezTo>
                  <a:cubicBezTo>
                    <a:pt x="90" y="121"/>
                    <a:pt x="114" y="102"/>
                    <a:pt x="121" y="77"/>
                  </a:cubicBezTo>
                  <a:cubicBezTo>
                    <a:pt x="116" y="79"/>
                    <a:pt x="110" y="80"/>
                    <a:pt x="103" y="8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6" name="Google Shape;8606;p62"/>
            <p:cNvSpPr/>
            <p:nvPr/>
          </p:nvSpPr>
          <p:spPr>
            <a:xfrm>
              <a:off x="6014132" y="1434681"/>
              <a:ext cx="116872" cy="59692"/>
            </a:xfrm>
            <a:custGeom>
              <a:rect b="b" l="l" r="r" t="t"/>
              <a:pathLst>
                <a:path extrusionOk="0" h="418" w="807">
                  <a:moveTo>
                    <a:pt x="807" y="311"/>
                  </a:moveTo>
                  <a:cubicBezTo>
                    <a:pt x="741" y="311"/>
                    <a:pt x="741" y="311"/>
                    <a:pt x="741" y="311"/>
                  </a:cubicBezTo>
                  <a:cubicBezTo>
                    <a:pt x="589" y="311"/>
                    <a:pt x="457" y="197"/>
                    <a:pt x="395" y="32"/>
                  </a:cubicBezTo>
                  <a:cubicBezTo>
                    <a:pt x="367" y="0"/>
                    <a:pt x="367" y="0"/>
                    <a:pt x="367" y="0"/>
                  </a:cubicBezTo>
                  <a:cubicBezTo>
                    <a:pt x="119" y="42"/>
                    <a:pt x="119" y="42"/>
                    <a:pt x="119" y="42"/>
                  </a:cubicBezTo>
                  <a:cubicBezTo>
                    <a:pt x="28" y="55"/>
                    <a:pt x="0" y="102"/>
                    <a:pt x="0" y="194"/>
                  </a:cubicBezTo>
                  <a:cubicBezTo>
                    <a:pt x="0" y="383"/>
                    <a:pt x="0" y="383"/>
                    <a:pt x="0" y="383"/>
                  </a:cubicBezTo>
                  <a:cubicBezTo>
                    <a:pt x="0" y="394"/>
                    <a:pt x="21" y="418"/>
                    <a:pt x="32" y="418"/>
                  </a:cubicBezTo>
                  <a:cubicBezTo>
                    <a:pt x="248" y="418"/>
                    <a:pt x="248" y="418"/>
                    <a:pt x="248" y="418"/>
                  </a:cubicBezTo>
                  <a:cubicBezTo>
                    <a:pt x="277" y="402"/>
                    <a:pt x="277" y="402"/>
                    <a:pt x="277" y="402"/>
                  </a:cubicBezTo>
                  <a:cubicBezTo>
                    <a:pt x="310" y="418"/>
                    <a:pt x="310" y="418"/>
                    <a:pt x="310" y="418"/>
                  </a:cubicBezTo>
                  <a:cubicBezTo>
                    <a:pt x="572" y="418"/>
                    <a:pt x="572" y="418"/>
                    <a:pt x="572" y="418"/>
                  </a:cubicBezTo>
                  <a:cubicBezTo>
                    <a:pt x="758" y="394"/>
                    <a:pt x="758" y="394"/>
                    <a:pt x="758" y="394"/>
                  </a:cubicBezTo>
                  <a:lnTo>
                    <a:pt x="807" y="311"/>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7" name="Google Shape;8607;p62"/>
            <p:cNvSpPr/>
            <p:nvPr/>
          </p:nvSpPr>
          <p:spPr>
            <a:xfrm>
              <a:off x="6006815" y="1426487"/>
              <a:ext cx="64467" cy="67887"/>
            </a:xfrm>
            <a:custGeom>
              <a:rect b="b" l="l" r="r" t="t"/>
              <a:pathLst>
                <a:path extrusionOk="0" h="476" w="445">
                  <a:moveTo>
                    <a:pt x="82" y="224"/>
                  </a:moveTo>
                  <a:cubicBezTo>
                    <a:pt x="82" y="177"/>
                    <a:pt x="117" y="137"/>
                    <a:pt x="164" y="131"/>
                  </a:cubicBezTo>
                  <a:cubicBezTo>
                    <a:pt x="445" y="90"/>
                    <a:pt x="445" y="90"/>
                    <a:pt x="445" y="90"/>
                  </a:cubicBezTo>
                  <a:cubicBezTo>
                    <a:pt x="435" y="62"/>
                    <a:pt x="426" y="32"/>
                    <a:pt x="420" y="0"/>
                  </a:cubicBezTo>
                  <a:cubicBezTo>
                    <a:pt x="159" y="37"/>
                    <a:pt x="159" y="37"/>
                    <a:pt x="159" y="37"/>
                  </a:cubicBezTo>
                  <a:cubicBezTo>
                    <a:pt x="68" y="50"/>
                    <a:pt x="0" y="128"/>
                    <a:pt x="0" y="221"/>
                  </a:cubicBezTo>
                  <a:cubicBezTo>
                    <a:pt x="0" y="455"/>
                    <a:pt x="0" y="455"/>
                    <a:pt x="0" y="455"/>
                  </a:cubicBezTo>
                  <a:cubicBezTo>
                    <a:pt x="0" y="467"/>
                    <a:pt x="9" y="476"/>
                    <a:pt x="20" y="476"/>
                  </a:cubicBezTo>
                  <a:cubicBezTo>
                    <a:pt x="82" y="476"/>
                    <a:pt x="82" y="476"/>
                    <a:pt x="82" y="476"/>
                  </a:cubicBezTo>
                  <a:lnTo>
                    <a:pt x="82" y="224"/>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8" name="Google Shape;8608;p62"/>
            <p:cNvSpPr/>
            <p:nvPr/>
          </p:nvSpPr>
          <p:spPr>
            <a:xfrm>
              <a:off x="6096989" y="1417319"/>
              <a:ext cx="138426" cy="77055"/>
            </a:xfrm>
            <a:custGeom>
              <a:rect b="b" l="l" r="r" t="t"/>
              <a:pathLst>
                <a:path extrusionOk="0" h="539" w="956">
                  <a:moveTo>
                    <a:pt x="956" y="518"/>
                  </a:moveTo>
                  <a:cubicBezTo>
                    <a:pt x="956" y="314"/>
                    <a:pt x="956" y="314"/>
                    <a:pt x="956" y="314"/>
                  </a:cubicBezTo>
                  <a:cubicBezTo>
                    <a:pt x="956" y="171"/>
                    <a:pt x="851" y="50"/>
                    <a:pt x="710" y="29"/>
                  </a:cubicBezTo>
                  <a:cubicBezTo>
                    <a:pt x="661" y="22"/>
                    <a:pt x="661" y="22"/>
                    <a:pt x="661" y="22"/>
                  </a:cubicBezTo>
                  <a:cubicBezTo>
                    <a:pt x="630" y="38"/>
                    <a:pt x="630" y="38"/>
                    <a:pt x="630" y="38"/>
                  </a:cubicBezTo>
                  <a:cubicBezTo>
                    <a:pt x="599" y="12"/>
                    <a:pt x="599" y="12"/>
                    <a:pt x="599" y="12"/>
                  </a:cubicBezTo>
                  <a:cubicBezTo>
                    <a:pt x="549" y="5"/>
                    <a:pt x="549" y="5"/>
                    <a:pt x="549" y="5"/>
                  </a:cubicBezTo>
                  <a:cubicBezTo>
                    <a:pt x="514" y="0"/>
                    <a:pt x="482" y="23"/>
                    <a:pt x="475" y="57"/>
                  </a:cubicBezTo>
                  <a:cubicBezTo>
                    <a:pt x="456" y="145"/>
                    <a:pt x="404" y="249"/>
                    <a:pt x="354" y="312"/>
                  </a:cubicBezTo>
                  <a:cubicBezTo>
                    <a:pt x="212" y="492"/>
                    <a:pt x="73" y="513"/>
                    <a:pt x="0" y="539"/>
                  </a:cubicBezTo>
                  <a:cubicBezTo>
                    <a:pt x="275" y="539"/>
                    <a:pt x="275" y="539"/>
                    <a:pt x="275" y="539"/>
                  </a:cubicBezTo>
                  <a:cubicBezTo>
                    <a:pt x="346" y="523"/>
                    <a:pt x="346" y="523"/>
                    <a:pt x="346" y="523"/>
                  </a:cubicBezTo>
                  <a:cubicBezTo>
                    <a:pt x="381" y="539"/>
                    <a:pt x="381" y="539"/>
                    <a:pt x="381" y="539"/>
                  </a:cubicBezTo>
                  <a:cubicBezTo>
                    <a:pt x="935" y="539"/>
                    <a:pt x="935" y="539"/>
                    <a:pt x="935" y="539"/>
                  </a:cubicBezTo>
                  <a:cubicBezTo>
                    <a:pt x="947" y="539"/>
                    <a:pt x="956" y="530"/>
                    <a:pt x="956" y="518"/>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9" name="Google Shape;8609;p62"/>
            <p:cNvSpPr/>
            <p:nvPr/>
          </p:nvSpPr>
          <p:spPr>
            <a:xfrm>
              <a:off x="6088881" y="1313344"/>
              <a:ext cx="8701" cy="16191"/>
            </a:xfrm>
            <a:custGeom>
              <a:rect b="b" l="l" r="r" t="t"/>
              <a:pathLst>
                <a:path extrusionOk="0" h="113" w="61">
                  <a:moveTo>
                    <a:pt x="30" y="113"/>
                  </a:moveTo>
                  <a:cubicBezTo>
                    <a:pt x="13" y="113"/>
                    <a:pt x="0" y="99"/>
                    <a:pt x="0" y="82"/>
                  </a:cubicBezTo>
                  <a:cubicBezTo>
                    <a:pt x="0" y="31"/>
                    <a:pt x="0" y="31"/>
                    <a:pt x="0" y="31"/>
                  </a:cubicBezTo>
                  <a:cubicBezTo>
                    <a:pt x="0" y="14"/>
                    <a:pt x="13" y="0"/>
                    <a:pt x="30" y="0"/>
                  </a:cubicBezTo>
                  <a:cubicBezTo>
                    <a:pt x="47" y="0"/>
                    <a:pt x="61" y="14"/>
                    <a:pt x="61" y="31"/>
                  </a:cubicBezTo>
                  <a:cubicBezTo>
                    <a:pt x="61" y="82"/>
                    <a:pt x="61" y="82"/>
                    <a:pt x="61" y="82"/>
                  </a:cubicBezTo>
                  <a:cubicBezTo>
                    <a:pt x="61" y="99"/>
                    <a:pt x="47" y="113"/>
                    <a:pt x="30"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0" name="Google Shape;8610;p62"/>
            <p:cNvSpPr/>
            <p:nvPr/>
          </p:nvSpPr>
          <p:spPr>
            <a:xfrm>
              <a:off x="6077807" y="1297152"/>
              <a:ext cx="30848" cy="12875"/>
            </a:xfrm>
            <a:custGeom>
              <a:rect b="b" l="l" r="r" t="t"/>
              <a:pathLst>
                <a:path extrusionOk="0" h="90" w="213">
                  <a:moveTo>
                    <a:pt x="178" y="85"/>
                  </a:moveTo>
                  <a:cubicBezTo>
                    <a:pt x="173" y="85"/>
                    <a:pt x="168" y="84"/>
                    <a:pt x="164" y="82"/>
                  </a:cubicBezTo>
                  <a:cubicBezTo>
                    <a:pt x="128" y="64"/>
                    <a:pt x="85" y="64"/>
                    <a:pt x="49" y="82"/>
                  </a:cubicBezTo>
                  <a:cubicBezTo>
                    <a:pt x="34" y="90"/>
                    <a:pt x="15" y="84"/>
                    <a:pt x="8" y="68"/>
                  </a:cubicBezTo>
                  <a:cubicBezTo>
                    <a:pt x="0" y="53"/>
                    <a:pt x="6" y="35"/>
                    <a:pt x="21" y="27"/>
                  </a:cubicBezTo>
                  <a:cubicBezTo>
                    <a:pt x="75" y="0"/>
                    <a:pt x="138" y="0"/>
                    <a:pt x="191" y="27"/>
                  </a:cubicBezTo>
                  <a:cubicBezTo>
                    <a:pt x="207" y="35"/>
                    <a:pt x="213" y="53"/>
                    <a:pt x="205" y="68"/>
                  </a:cubicBezTo>
                  <a:cubicBezTo>
                    <a:pt x="200" y="79"/>
                    <a:pt x="189" y="85"/>
                    <a:pt x="178" y="85"/>
                  </a:cubicBezTo>
                  <a:close/>
                </a:path>
              </a:pathLst>
            </a:custGeom>
            <a:solidFill>
              <a:srgbClr val="22244E">
                <a:alpha val="145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1" name="Google Shape;8611;p62"/>
            <p:cNvSpPr/>
            <p:nvPr/>
          </p:nvSpPr>
          <p:spPr>
            <a:xfrm>
              <a:off x="6133573" y="1297543"/>
              <a:ext cx="30848" cy="12875"/>
            </a:xfrm>
            <a:custGeom>
              <a:rect b="b" l="l" r="r" t="t"/>
              <a:pathLst>
                <a:path extrusionOk="0" h="90" w="213">
                  <a:moveTo>
                    <a:pt x="177" y="86"/>
                  </a:moveTo>
                  <a:cubicBezTo>
                    <a:pt x="173" y="86"/>
                    <a:pt x="168" y="85"/>
                    <a:pt x="164" y="82"/>
                  </a:cubicBezTo>
                  <a:cubicBezTo>
                    <a:pt x="128" y="64"/>
                    <a:pt x="85" y="64"/>
                    <a:pt x="49" y="82"/>
                  </a:cubicBezTo>
                  <a:cubicBezTo>
                    <a:pt x="33" y="90"/>
                    <a:pt x="15" y="84"/>
                    <a:pt x="7" y="68"/>
                  </a:cubicBezTo>
                  <a:cubicBezTo>
                    <a:pt x="0" y="53"/>
                    <a:pt x="6" y="35"/>
                    <a:pt x="21" y="27"/>
                  </a:cubicBezTo>
                  <a:cubicBezTo>
                    <a:pt x="74" y="0"/>
                    <a:pt x="138" y="0"/>
                    <a:pt x="191" y="27"/>
                  </a:cubicBezTo>
                  <a:cubicBezTo>
                    <a:pt x="207" y="35"/>
                    <a:pt x="213" y="53"/>
                    <a:pt x="205" y="68"/>
                  </a:cubicBezTo>
                  <a:cubicBezTo>
                    <a:pt x="200" y="79"/>
                    <a:pt x="189" y="86"/>
                    <a:pt x="177" y="86"/>
                  </a:cubicBezTo>
                  <a:close/>
                </a:path>
              </a:pathLst>
            </a:custGeom>
            <a:solidFill>
              <a:srgbClr val="22244E">
                <a:alpha val="145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2" name="Google Shape;8612;p62"/>
            <p:cNvSpPr/>
            <p:nvPr/>
          </p:nvSpPr>
          <p:spPr>
            <a:xfrm>
              <a:off x="6143856" y="1313344"/>
              <a:ext cx="9097" cy="16191"/>
            </a:xfrm>
            <a:custGeom>
              <a:rect b="b" l="l" r="r" t="t"/>
              <a:pathLst>
                <a:path extrusionOk="0" h="113" w="62">
                  <a:moveTo>
                    <a:pt x="31" y="113"/>
                  </a:moveTo>
                  <a:cubicBezTo>
                    <a:pt x="14" y="113"/>
                    <a:pt x="0" y="99"/>
                    <a:pt x="0" y="82"/>
                  </a:cubicBezTo>
                  <a:cubicBezTo>
                    <a:pt x="0" y="31"/>
                    <a:pt x="0" y="31"/>
                    <a:pt x="0" y="31"/>
                  </a:cubicBezTo>
                  <a:cubicBezTo>
                    <a:pt x="0" y="14"/>
                    <a:pt x="14" y="0"/>
                    <a:pt x="31" y="0"/>
                  </a:cubicBezTo>
                  <a:cubicBezTo>
                    <a:pt x="48" y="0"/>
                    <a:pt x="62" y="14"/>
                    <a:pt x="62" y="31"/>
                  </a:cubicBezTo>
                  <a:cubicBezTo>
                    <a:pt x="62" y="82"/>
                    <a:pt x="62" y="82"/>
                    <a:pt x="62" y="82"/>
                  </a:cubicBezTo>
                  <a:cubicBezTo>
                    <a:pt x="62" y="99"/>
                    <a:pt x="48" y="113"/>
                    <a:pt x="31" y="113"/>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3" name="Google Shape;8613;p62"/>
            <p:cNvSpPr/>
            <p:nvPr/>
          </p:nvSpPr>
          <p:spPr>
            <a:xfrm>
              <a:off x="6108261" y="1337143"/>
              <a:ext cx="25708" cy="11900"/>
            </a:xfrm>
            <a:custGeom>
              <a:rect b="b" l="l" r="r" t="t"/>
              <a:pathLst>
                <a:path extrusionOk="0" h="83" w="178">
                  <a:moveTo>
                    <a:pt x="89" y="83"/>
                  </a:moveTo>
                  <a:cubicBezTo>
                    <a:pt x="64" y="83"/>
                    <a:pt x="39" y="75"/>
                    <a:pt x="17" y="60"/>
                  </a:cubicBezTo>
                  <a:cubicBezTo>
                    <a:pt x="3" y="51"/>
                    <a:pt x="0" y="31"/>
                    <a:pt x="9" y="17"/>
                  </a:cubicBezTo>
                  <a:cubicBezTo>
                    <a:pt x="19" y="3"/>
                    <a:pt x="38" y="0"/>
                    <a:pt x="52" y="9"/>
                  </a:cubicBezTo>
                  <a:cubicBezTo>
                    <a:pt x="74" y="24"/>
                    <a:pt x="102" y="25"/>
                    <a:pt x="124" y="11"/>
                  </a:cubicBezTo>
                  <a:cubicBezTo>
                    <a:pt x="126" y="9"/>
                    <a:pt x="126" y="9"/>
                    <a:pt x="126" y="9"/>
                  </a:cubicBezTo>
                  <a:cubicBezTo>
                    <a:pt x="140" y="0"/>
                    <a:pt x="160" y="4"/>
                    <a:pt x="169" y="18"/>
                  </a:cubicBezTo>
                  <a:cubicBezTo>
                    <a:pt x="178" y="33"/>
                    <a:pt x="174" y="52"/>
                    <a:pt x="160" y="61"/>
                  </a:cubicBezTo>
                  <a:cubicBezTo>
                    <a:pt x="157" y="63"/>
                    <a:pt x="157" y="63"/>
                    <a:pt x="157" y="63"/>
                  </a:cubicBezTo>
                  <a:cubicBezTo>
                    <a:pt x="136" y="76"/>
                    <a:pt x="112" y="83"/>
                    <a:pt x="89" y="83"/>
                  </a:cubicBezTo>
                  <a:close/>
                </a:path>
              </a:pathLst>
            </a:custGeom>
            <a:solidFill>
              <a:srgbClr val="22244E">
                <a:alpha val="145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4" name="Google Shape;8614;p62"/>
            <p:cNvSpPr/>
            <p:nvPr/>
          </p:nvSpPr>
          <p:spPr>
            <a:xfrm>
              <a:off x="6116566" y="1295592"/>
              <a:ext cx="9097" cy="8778"/>
            </a:xfrm>
            <a:custGeom>
              <a:rect b="b" l="l" r="r" t="t"/>
              <a:pathLst>
                <a:path extrusionOk="0" h="61" w="62">
                  <a:moveTo>
                    <a:pt x="31" y="61"/>
                  </a:moveTo>
                  <a:cubicBezTo>
                    <a:pt x="14" y="61"/>
                    <a:pt x="0" y="48"/>
                    <a:pt x="0" y="31"/>
                  </a:cubicBezTo>
                  <a:cubicBezTo>
                    <a:pt x="0" y="13"/>
                    <a:pt x="14" y="0"/>
                    <a:pt x="31" y="0"/>
                  </a:cubicBezTo>
                  <a:cubicBezTo>
                    <a:pt x="31" y="0"/>
                    <a:pt x="31" y="0"/>
                    <a:pt x="31" y="0"/>
                  </a:cubicBezTo>
                  <a:cubicBezTo>
                    <a:pt x="48" y="0"/>
                    <a:pt x="62" y="13"/>
                    <a:pt x="62" y="31"/>
                  </a:cubicBezTo>
                  <a:cubicBezTo>
                    <a:pt x="62" y="48"/>
                    <a:pt x="48" y="61"/>
                    <a:pt x="31" y="61"/>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5" name="Google Shape;8615;p62"/>
            <p:cNvSpPr/>
            <p:nvPr/>
          </p:nvSpPr>
          <p:spPr>
            <a:xfrm>
              <a:off x="6136737" y="1419075"/>
              <a:ext cx="55962" cy="75300"/>
            </a:xfrm>
            <a:custGeom>
              <a:rect b="b" l="l" r="r" t="t"/>
              <a:pathLst>
                <a:path extrusionOk="0" h="527" w="386">
                  <a:moveTo>
                    <a:pt x="242" y="388"/>
                  </a:moveTo>
                  <a:cubicBezTo>
                    <a:pt x="326" y="282"/>
                    <a:pt x="385" y="127"/>
                    <a:pt x="386" y="10"/>
                  </a:cubicBezTo>
                  <a:cubicBezTo>
                    <a:pt x="324" y="0"/>
                    <a:pt x="324" y="0"/>
                    <a:pt x="324" y="0"/>
                  </a:cubicBezTo>
                  <a:cubicBezTo>
                    <a:pt x="324" y="6"/>
                    <a:pt x="324" y="6"/>
                    <a:pt x="324" y="6"/>
                  </a:cubicBezTo>
                  <a:cubicBezTo>
                    <a:pt x="324" y="111"/>
                    <a:pt x="270" y="252"/>
                    <a:pt x="193" y="350"/>
                  </a:cubicBezTo>
                  <a:cubicBezTo>
                    <a:pt x="145" y="411"/>
                    <a:pt x="92" y="462"/>
                    <a:pt x="37" y="502"/>
                  </a:cubicBezTo>
                  <a:cubicBezTo>
                    <a:pt x="0" y="527"/>
                    <a:pt x="0" y="527"/>
                    <a:pt x="0" y="527"/>
                  </a:cubicBezTo>
                  <a:cubicBezTo>
                    <a:pt x="106" y="527"/>
                    <a:pt x="106" y="527"/>
                    <a:pt x="106" y="527"/>
                  </a:cubicBezTo>
                  <a:cubicBezTo>
                    <a:pt x="154" y="488"/>
                    <a:pt x="199" y="442"/>
                    <a:pt x="242" y="388"/>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6" name="Google Shape;8616;p62"/>
            <p:cNvSpPr/>
            <p:nvPr/>
          </p:nvSpPr>
          <p:spPr>
            <a:xfrm>
              <a:off x="6050122" y="1474671"/>
              <a:ext cx="8899" cy="19703"/>
            </a:xfrm>
            <a:custGeom>
              <a:rect b="b" l="l" r="r" t="t"/>
              <a:pathLst>
                <a:path extrusionOk="0" h="138" w="62">
                  <a:moveTo>
                    <a:pt x="62" y="138"/>
                  </a:moveTo>
                  <a:cubicBezTo>
                    <a:pt x="0" y="138"/>
                    <a:pt x="0" y="138"/>
                    <a:pt x="0" y="138"/>
                  </a:cubicBezTo>
                  <a:cubicBezTo>
                    <a:pt x="0" y="31"/>
                    <a:pt x="0" y="31"/>
                    <a:pt x="0" y="31"/>
                  </a:cubicBezTo>
                  <a:cubicBezTo>
                    <a:pt x="0" y="14"/>
                    <a:pt x="14" y="0"/>
                    <a:pt x="31" y="0"/>
                  </a:cubicBezTo>
                  <a:cubicBezTo>
                    <a:pt x="48" y="0"/>
                    <a:pt x="62" y="14"/>
                    <a:pt x="62" y="31"/>
                  </a:cubicBezTo>
                  <a:lnTo>
                    <a:pt x="62" y="13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17" name="Google Shape;8617;p62"/>
          <p:cNvGrpSpPr/>
          <p:nvPr/>
        </p:nvGrpSpPr>
        <p:grpSpPr>
          <a:xfrm>
            <a:off x="6863491" y="2870511"/>
            <a:ext cx="228236" cy="283005"/>
            <a:chOff x="4754566" y="2095184"/>
            <a:chExt cx="523838" cy="657540"/>
          </a:xfrm>
        </p:grpSpPr>
        <p:sp>
          <p:nvSpPr>
            <p:cNvPr id="8618" name="Google Shape;8618;p62"/>
            <p:cNvSpPr/>
            <p:nvPr/>
          </p:nvSpPr>
          <p:spPr>
            <a:xfrm>
              <a:off x="4916320" y="2507681"/>
              <a:ext cx="201645" cy="89864"/>
            </a:xfrm>
            <a:custGeom>
              <a:rect b="b" l="l" r="r" t="t"/>
              <a:pathLst>
                <a:path extrusionOk="0" h="280" w="628">
                  <a:moveTo>
                    <a:pt x="628" y="250"/>
                  </a:moveTo>
                  <a:cubicBezTo>
                    <a:pt x="295" y="280"/>
                    <a:pt x="295" y="280"/>
                    <a:pt x="295" y="280"/>
                  </a:cubicBezTo>
                  <a:cubicBezTo>
                    <a:pt x="0" y="250"/>
                    <a:pt x="0" y="250"/>
                    <a:pt x="0" y="250"/>
                  </a:cubicBezTo>
                  <a:cubicBezTo>
                    <a:pt x="40" y="233"/>
                    <a:pt x="86" y="200"/>
                    <a:pt x="92" y="156"/>
                  </a:cubicBezTo>
                  <a:cubicBezTo>
                    <a:pt x="94" y="139"/>
                    <a:pt x="94" y="139"/>
                    <a:pt x="94" y="139"/>
                  </a:cubicBezTo>
                  <a:cubicBezTo>
                    <a:pt x="111" y="4"/>
                    <a:pt x="111" y="4"/>
                    <a:pt x="111" y="4"/>
                  </a:cubicBezTo>
                  <a:cubicBezTo>
                    <a:pt x="463" y="0"/>
                    <a:pt x="463" y="0"/>
                    <a:pt x="463" y="0"/>
                  </a:cubicBezTo>
                  <a:cubicBezTo>
                    <a:pt x="546" y="113"/>
                    <a:pt x="546" y="113"/>
                    <a:pt x="546" y="113"/>
                  </a:cubicBezTo>
                  <a:cubicBezTo>
                    <a:pt x="549" y="134"/>
                    <a:pt x="549" y="134"/>
                    <a:pt x="549" y="134"/>
                  </a:cubicBezTo>
                  <a:cubicBezTo>
                    <a:pt x="552" y="154"/>
                    <a:pt x="552" y="154"/>
                    <a:pt x="552" y="154"/>
                  </a:cubicBezTo>
                  <a:cubicBezTo>
                    <a:pt x="559" y="197"/>
                    <a:pt x="588" y="234"/>
                    <a:pt x="628" y="250"/>
                  </a:cubicBezTo>
                  <a:close/>
                </a:path>
              </a:pathLst>
            </a:custGeom>
            <a:solidFill>
              <a:srgbClr val="F2D1A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9" name="Google Shape;8619;p62"/>
            <p:cNvSpPr/>
            <p:nvPr/>
          </p:nvSpPr>
          <p:spPr>
            <a:xfrm>
              <a:off x="4762895" y="2587901"/>
              <a:ext cx="515510" cy="164823"/>
            </a:xfrm>
            <a:custGeom>
              <a:rect b="b" l="l" r="r" t="t"/>
              <a:pathLst>
                <a:path extrusionOk="0" h="513" w="1607">
                  <a:moveTo>
                    <a:pt x="1562" y="513"/>
                  </a:moveTo>
                  <a:cubicBezTo>
                    <a:pt x="49" y="513"/>
                    <a:pt x="49" y="513"/>
                    <a:pt x="49" y="513"/>
                  </a:cubicBezTo>
                  <a:cubicBezTo>
                    <a:pt x="45" y="498"/>
                    <a:pt x="45" y="498"/>
                    <a:pt x="45" y="498"/>
                  </a:cubicBezTo>
                  <a:cubicBezTo>
                    <a:pt x="20" y="498"/>
                    <a:pt x="0" y="474"/>
                    <a:pt x="5" y="449"/>
                  </a:cubicBezTo>
                  <a:cubicBezTo>
                    <a:pt x="28" y="356"/>
                    <a:pt x="28" y="356"/>
                    <a:pt x="28" y="356"/>
                  </a:cubicBezTo>
                  <a:cubicBezTo>
                    <a:pt x="36" y="309"/>
                    <a:pt x="36" y="309"/>
                    <a:pt x="36" y="309"/>
                  </a:cubicBezTo>
                  <a:cubicBezTo>
                    <a:pt x="43" y="269"/>
                    <a:pt x="59" y="231"/>
                    <a:pt x="81" y="198"/>
                  </a:cubicBezTo>
                  <a:cubicBezTo>
                    <a:pt x="117" y="144"/>
                    <a:pt x="164" y="110"/>
                    <a:pt x="229" y="90"/>
                  </a:cubicBezTo>
                  <a:cubicBezTo>
                    <a:pt x="365" y="49"/>
                    <a:pt x="365" y="49"/>
                    <a:pt x="365" y="49"/>
                  </a:cubicBezTo>
                  <a:cubicBezTo>
                    <a:pt x="479" y="32"/>
                    <a:pt x="479" y="32"/>
                    <a:pt x="479" y="32"/>
                  </a:cubicBezTo>
                  <a:cubicBezTo>
                    <a:pt x="482" y="30"/>
                    <a:pt x="486" y="29"/>
                    <a:pt x="490" y="27"/>
                  </a:cubicBezTo>
                  <a:cubicBezTo>
                    <a:pt x="593" y="0"/>
                    <a:pt x="593" y="0"/>
                    <a:pt x="593" y="0"/>
                  </a:cubicBezTo>
                  <a:cubicBezTo>
                    <a:pt x="1107" y="0"/>
                    <a:pt x="1107" y="0"/>
                    <a:pt x="1107" y="0"/>
                  </a:cubicBezTo>
                  <a:cubicBezTo>
                    <a:pt x="1110" y="1"/>
                    <a:pt x="1114" y="3"/>
                    <a:pt x="1117" y="4"/>
                  </a:cubicBezTo>
                  <a:cubicBezTo>
                    <a:pt x="1241" y="41"/>
                    <a:pt x="1241" y="41"/>
                    <a:pt x="1241" y="41"/>
                  </a:cubicBezTo>
                  <a:cubicBezTo>
                    <a:pt x="1375" y="82"/>
                    <a:pt x="1375" y="82"/>
                    <a:pt x="1375" y="82"/>
                  </a:cubicBezTo>
                  <a:cubicBezTo>
                    <a:pt x="1441" y="102"/>
                    <a:pt x="1495" y="144"/>
                    <a:pt x="1532" y="198"/>
                  </a:cubicBezTo>
                  <a:cubicBezTo>
                    <a:pt x="1478" y="306"/>
                    <a:pt x="1478" y="306"/>
                    <a:pt x="1478" y="306"/>
                  </a:cubicBezTo>
                  <a:cubicBezTo>
                    <a:pt x="1591" y="397"/>
                    <a:pt x="1591" y="397"/>
                    <a:pt x="1591" y="397"/>
                  </a:cubicBezTo>
                  <a:cubicBezTo>
                    <a:pt x="1603" y="464"/>
                    <a:pt x="1603" y="464"/>
                    <a:pt x="1603" y="464"/>
                  </a:cubicBezTo>
                  <a:cubicBezTo>
                    <a:pt x="1607" y="490"/>
                    <a:pt x="1588" y="513"/>
                    <a:pt x="1562" y="51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0" name="Google Shape;8620;p62"/>
            <p:cNvSpPr/>
            <p:nvPr/>
          </p:nvSpPr>
          <p:spPr>
            <a:xfrm>
              <a:off x="4810676" y="2307789"/>
              <a:ext cx="411618" cy="92932"/>
            </a:xfrm>
            <a:custGeom>
              <a:rect b="b" l="l" r="r" t="t"/>
              <a:pathLst>
                <a:path extrusionOk="0" h="289" w="1282">
                  <a:moveTo>
                    <a:pt x="165" y="289"/>
                  </a:moveTo>
                  <a:cubicBezTo>
                    <a:pt x="74" y="289"/>
                    <a:pt x="0" y="215"/>
                    <a:pt x="0" y="124"/>
                  </a:cubicBezTo>
                  <a:cubicBezTo>
                    <a:pt x="0" y="58"/>
                    <a:pt x="54" y="0"/>
                    <a:pt x="120" y="0"/>
                  </a:cubicBezTo>
                  <a:cubicBezTo>
                    <a:pt x="1161" y="0"/>
                    <a:pt x="1161" y="0"/>
                    <a:pt x="1161" y="0"/>
                  </a:cubicBezTo>
                  <a:cubicBezTo>
                    <a:pt x="1227" y="0"/>
                    <a:pt x="1282" y="58"/>
                    <a:pt x="1282" y="124"/>
                  </a:cubicBezTo>
                  <a:cubicBezTo>
                    <a:pt x="1282" y="215"/>
                    <a:pt x="1208" y="289"/>
                    <a:pt x="1117" y="289"/>
                  </a:cubicBezTo>
                  <a:lnTo>
                    <a:pt x="165" y="289"/>
                  </a:lnTo>
                  <a:close/>
                </a:path>
              </a:pathLst>
            </a:custGeom>
            <a:solidFill>
              <a:srgbClr val="F2BB8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1" name="Google Shape;8621;p62"/>
            <p:cNvSpPr/>
            <p:nvPr/>
          </p:nvSpPr>
          <p:spPr>
            <a:xfrm>
              <a:off x="4866347" y="2138582"/>
              <a:ext cx="309043" cy="272222"/>
            </a:xfrm>
            <a:custGeom>
              <a:rect b="b" l="l" r="r" t="t"/>
              <a:pathLst>
                <a:path extrusionOk="0" h="847" w="962">
                  <a:moveTo>
                    <a:pt x="962" y="595"/>
                  </a:moveTo>
                  <a:cubicBezTo>
                    <a:pt x="962" y="688"/>
                    <a:pt x="961" y="757"/>
                    <a:pt x="953" y="816"/>
                  </a:cubicBezTo>
                  <a:cubicBezTo>
                    <a:pt x="753" y="814"/>
                    <a:pt x="601" y="790"/>
                    <a:pt x="524" y="754"/>
                  </a:cubicBezTo>
                  <a:cubicBezTo>
                    <a:pt x="489" y="738"/>
                    <a:pt x="448" y="738"/>
                    <a:pt x="413" y="754"/>
                  </a:cubicBezTo>
                  <a:cubicBezTo>
                    <a:pt x="346" y="785"/>
                    <a:pt x="222" y="832"/>
                    <a:pt x="58" y="845"/>
                  </a:cubicBezTo>
                  <a:cubicBezTo>
                    <a:pt x="34" y="847"/>
                    <a:pt x="35" y="798"/>
                    <a:pt x="9" y="798"/>
                  </a:cubicBezTo>
                  <a:cubicBezTo>
                    <a:pt x="1" y="740"/>
                    <a:pt x="0" y="671"/>
                    <a:pt x="0" y="577"/>
                  </a:cubicBezTo>
                  <a:cubicBezTo>
                    <a:pt x="0" y="218"/>
                    <a:pt x="157" y="0"/>
                    <a:pt x="468" y="0"/>
                  </a:cubicBezTo>
                  <a:cubicBezTo>
                    <a:pt x="738" y="0"/>
                    <a:pt x="826" y="154"/>
                    <a:pt x="867" y="430"/>
                  </a:cubicBezTo>
                  <a:cubicBezTo>
                    <a:pt x="872" y="459"/>
                    <a:pt x="922" y="484"/>
                    <a:pt x="924" y="516"/>
                  </a:cubicBezTo>
                  <a:cubicBezTo>
                    <a:pt x="924" y="526"/>
                    <a:pt x="962" y="555"/>
                    <a:pt x="962" y="574"/>
                  </a:cubicBezTo>
                  <a:cubicBezTo>
                    <a:pt x="962" y="583"/>
                    <a:pt x="962" y="590"/>
                    <a:pt x="962" y="595"/>
                  </a:cubicBezTo>
                  <a:close/>
                </a:path>
              </a:pathLst>
            </a:custGeom>
            <a:solidFill>
              <a:srgbClr val="22244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2" name="Google Shape;8622;p62"/>
            <p:cNvSpPr/>
            <p:nvPr/>
          </p:nvSpPr>
          <p:spPr>
            <a:xfrm>
              <a:off x="4916320" y="2507681"/>
              <a:ext cx="175342" cy="85480"/>
            </a:xfrm>
            <a:custGeom>
              <a:rect b="b" l="l" r="r" t="t"/>
              <a:pathLst>
                <a:path extrusionOk="0" h="267" w="546">
                  <a:moveTo>
                    <a:pt x="546" y="113"/>
                  </a:moveTo>
                  <a:cubicBezTo>
                    <a:pt x="529" y="0"/>
                    <a:pt x="529" y="0"/>
                    <a:pt x="529" y="0"/>
                  </a:cubicBezTo>
                  <a:cubicBezTo>
                    <a:pt x="172" y="0"/>
                    <a:pt x="172" y="0"/>
                    <a:pt x="172" y="0"/>
                  </a:cubicBezTo>
                  <a:cubicBezTo>
                    <a:pt x="94" y="0"/>
                    <a:pt x="94" y="0"/>
                    <a:pt x="94" y="0"/>
                  </a:cubicBezTo>
                  <a:cubicBezTo>
                    <a:pt x="77" y="134"/>
                    <a:pt x="77" y="134"/>
                    <a:pt x="77" y="134"/>
                  </a:cubicBezTo>
                  <a:cubicBezTo>
                    <a:pt x="75" y="151"/>
                    <a:pt x="75" y="151"/>
                    <a:pt x="75" y="151"/>
                  </a:cubicBezTo>
                  <a:cubicBezTo>
                    <a:pt x="69" y="196"/>
                    <a:pt x="40" y="233"/>
                    <a:pt x="0" y="250"/>
                  </a:cubicBezTo>
                  <a:cubicBezTo>
                    <a:pt x="51" y="267"/>
                    <a:pt x="51" y="267"/>
                    <a:pt x="51" y="267"/>
                  </a:cubicBezTo>
                  <a:cubicBezTo>
                    <a:pt x="114" y="250"/>
                    <a:pt x="114" y="250"/>
                    <a:pt x="114" y="250"/>
                  </a:cubicBezTo>
                  <a:cubicBezTo>
                    <a:pt x="131" y="226"/>
                    <a:pt x="142" y="198"/>
                    <a:pt x="147" y="169"/>
                  </a:cubicBezTo>
                  <a:cubicBezTo>
                    <a:pt x="149" y="161"/>
                    <a:pt x="157" y="157"/>
                    <a:pt x="164" y="160"/>
                  </a:cubicBezTo>
                  <a:cubicBezTo>
                    <a:pt x="214" y="181"/>
                    <a:pt x="264" y="192"/>
                    <a:pt x="312" y="192"/>
                  </a:cubicBezTo>
                  <a:cubicBezTo>
                    <a:pt x="389" y="192"/>
                    <a:pt x="467" y="165"/>
                    <a:pt x="546" y="113"/>
                  </a:cubicBezTo>
                  <a:close/>
                </a:path>
              </a:pathLst>
            </a:custGeom>
            <a:solidFill>
              <a:srgbClr val="F2BB8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3" name="Google Shape;8623;p62"/>
            <p:cNvSpPr/>
            <p:nvPr/>
          </p:nvSpPr>
          <p:spPr>
            <a:xfrm>
              <a:off x="4854950" y="2128938"/>
              <a:ext cx="320439" cy="280113"/>
            </a:xfrm>
            <a:custGeom>
              <a:rect b="b" l="l" r="r" t="t"/>
              <a:pathLst>
                <a:path extrusionOk="0" h="872" w="999">
                  <a:moveTo>
                    <a:pt x="883" y="212"/>
                  </a:moveTo>
                  <a:cubicBezTo>
                    <a:pt x="758" y="200"/>
                    <a:pt x="632" y="194"/>
                    <a:pt x="506" y="194"/>
                  </a:cubicBezTo>
                  <a:cubicBezTo>
                    <a:pt x="406" y="194"/>
                    <a:pt x="305" y="198"/>
                    <a:pt x="205" y="206"/>
                  </a:cubicBezTo>
                  <a:cubicBezTo>
                    <a:pt x="283" y="102"/>
                    <a:pt x="397" y="40"/>
                    <a:pt x="541" y="31"/>
                  </a:cubicBezTo>
                  <a:cubicBezTo>
                    <a:pt x="186" y="0"/>
                    <a:pt x="0" y="311"/>
                    <a:pt x="11" y="624"/>
                  </a:cubicBezTo>
                  <a:cubicBezTo>
                    <a:pt x="11" y="624"/>
                    <a:pt x="11" y="624"/>
                    <a:pt x="11" y="624"/>
                  </a:cubicBezTo>
                  <a:cubicBezTo>
                    <a:pt x="11" y="717"/>
                    <a:pt x="11" y="787"/>
                    <a:pt x="20" y="845"/>
                  </a:cubicBezTo>
                  <a:cubicBezTo>
                    <a:pt x="32" y="845"/>
                    <a:pt x="44" y="872"/>
                    <a:pt x="56" y="871"/>
                  </a:cubicBezTo>
                  <a:cubicBezTo>
                    <a:pt x="69" y="870"/>
                    <a:pt x="81" y="843"/>
                    <a:pt x="94" y="842"/>
                  </a:cubicBezTo>
                  <a:cubicBezTo>
                    <a:pt x="86" y="792"/>
                    <a:pt x="85" y="707"/>
                    <a:pt x="85" y="632"/>
                  </a:cubicBezTo>
                  <a:cubicBezTo>
                    <a:pt x="85" y="611"/>
                    <a:pt x="101" y="594"/>
                    <a:pt x="122" y="591"/>
                  </a:cubicBezTo>
                  <a:cubicBezTo>
                    <a:pt x="249" y="578"/>
                    <a:pt x="378" y="571"/>
                    <a:pt x="506" y="571"/>
                  </a:cubicBezTo>
                  <a:cubicBezTo>
                    <a:pt x="668" y="571"/>
                    <a:pt x="832" y="582"/>
                    <a:pt x="992" y="604"/>
                  </a:cubicBezTo>
                  <a:cubicBezTo>
                    <a:pt x="994" y="604"/>
                    <a:pt x="996" y="604"/>
                    <a:pt x="998" y="604"/>
                  </a:cubicBezTo>
                  <a:cubicBezTo>
                    <a:pt x="998" y="586"/>
                    <a:pt x="999" y="569"/>
                    <a:pt x="998" y="552"/>
                  </a:cubicBezTo>
                  <a:cubicBezTo>
                    <a:pt x="990" y="411"/>
                    <a:pt x="949" y="303"/>
                    <a:pt x="883" y="212"/>
                  </a:cubicBezTo>
                  <a:close/>
                </a:path>
              </a:pathLst>
            </a:custGeom>
            <a:solidFill>
              <a:srgbClr val="22244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4" name="Google Shape;8624;p62"/>
            <p:cNvSpPr/>
            <p:nvPr/>
          </p:nvSpPr>
          <p:spPr>
            <a:xfrm>
              <a:off x="4858895" y="2095184"/>
              <a:ext cx="317370" cy="152111"/>
            </a:xfrm>
            <a:custGeom>
              <a:rect b="b" l="l" r="r" t="t"/>
              <a:pathLst>
                <a:path extrusionOk="0" h="474" w="989">
                  <a:moveTo>
                    <a:pt x="0" y="474"/>
                  </a:moveTo>
                  <a:cubicBezTo>
                    <a:pt x="989" y="474"/>
                    <a:pt x="989" y="474"/>
                    <a:pt x="989" y="474"/>
                  </a:cubicBezTo>
                  <a:cubicBezTo>
                    <a:pt x="989" y="212"/>
                    <a:pt x="754" y="0"/>
                    <a:pt x="492" y="0"/>
                  </a:cubicBezTo>
                  <a:cubicBezTo>
                    <a:pt x="350" y="0"/>
                    <a:pt x="242" y="79"/>
                    <a:pt x="150" y="178"/>
                  </a:cubicBezTo>
                  <a:cubicBezTo>
                    <a:pt x="73" y="261"/>
                    <a:pt x="0" y="354"/>
                    <a:pt x="0" y="47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5" name="Google Shape;8625;p62"/>
            <p:cNvSpPr/>
            <p:nvPr/>
          </p:nvSpPr>
          <p:spPr>
            <a:xfrm>
              <a:off x="4858895" y="2095184"/>
              <a:ext cx="170960" cy="152111"/>
            </a:xfrm>
            <a:custGeom>
              <a:rect b="b" l="l" r="r" t="t"/>
              <a:pathLst>
                <a:path extrusionOk="0" h="474" w="533">
                  <a:moveTo>
                    <a:pt x="533" y="1"/>
                  </a:moveTo>
                  <a:cubicBezTo>
                    <a:pt x="418" y="11"/>
                    <a:pt x="311" y="62"/>
                    <a:pt x="230" y="138"/>
                  </a:cubicBezTo>
                  <a:cubicBezTo>
                    <a:pt x="140" y="224"/>
                    <a:pt x="82" y="343"/>
                    <a:pt x="82" y="474"/>
                  </a:cubicBezTo>
                  <a:cubicBezTo>
                    <a:pt x="0" y="474"/>
                    <a:pt x="0" y="474"/>
                    <a:pt x="0" y="474"/>
                  </a:cubicBezTo>
                  <a:cubicBezTo>
                    <a:pt x="0" y="343"/>
                    <a:pt x="58" y="224"/>
                    <a:pt x="148" y="138"/>
                  </a:cubicBezTo>
                  <a:cubicBezTo>
                    <a:pt x="238" y="53"/>
                    <a:pt x="361" y="0"/>
                    <a:pt x="492" y="0"/>
                  </a:cubicBezTo>
                  <a:cubicBezTo>
                    <a:pt x="506" y="0"/>
                    <a:pt x="520" y="0"/>
                    <a:pt x="533" y="1"/>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6" name="Google Shape;8626;p62"/>
            <p:cNvSpPr/>
            <p:nvPr/>
          </p:nvSpPr>
          <p:spPr>
            <a:xfrm>
              <a:off x="4829525" y="2208719"/>
              <a:ext cx="384441" cy="93371"/>
            </a:xfrm>
            <a:custGeom>
              <a:rect b="b" l="l" r="r" t="t"/>
              <a:pathLst>
                <a:path extrusionOk="0" h="291" w="1198">
                  <a:moveTo>
                    <a:pt x="109" y="283"/>
                  </a:moveTo>
                  <a:cubicBezTo>
                    <a:pt x="437" y="238"/>
                    <a:pt x="713" y="240"/>
                    <a:pt x="1042" y="285"/>
                  </a:cubicBezTo>
                  <a:cubicBezTo>
                    <a:pt x="1083" y="290"/>
                    <a:pt x="1160" y="291"/>
                    <a:pt x="1172" y="253"/>
                  </a:cubicBezTo>
                  <a:cubicBezTo>
                    <a:pt x="1173" y="249"/>
                    <a:pt x="1174" y="244"/>
                    <a:pt x="1175" y="240"/>
                  </a:cubicBezTo>
                  <a:cubicBezTo>
                    <a:pt x="1180" y="208"/>
                    <a:pt x="1185" y="175"/>
                    <a:pt x="1191" y="142"/>
                  </a:cubicBezTo>
                  <a:cubicBezTo>
                    <a:pt x="1198" y="97"/>
                    <a:pt x="1164" y="55"/>
                    <a:pt x="1116" y="48"/>
                  </a:cubicBezTo>
                  <a:cubicBezTo>
                    <a:pt x="764" y="0"/>
                    <a:pt x="407" y="0"/>
                    <a:pt x="55" y="48"/>
                  </a:cubicBezTo>
                  <a:cubicBezTo>
                    <a:pt x="50" y="49"/>
                    <a:pt x="46" y="50"/>
                    <a:pt x="42" y="51"/>
                  </a:cubicBezTo>
                  <a:cubicBezTo>
                    <a:pt x="0" y="63"/>
                    <a:pt x="11" y="113"/>
                    <a:pt x="17" y="153"/>
                  </a:cubicBezTo>
                  <a:cubicBezTo>
                    <a:pt x="22" y="186"/>
                    <a:pt x="9" y="181"/>
                    <a:pt x="14" y="213"/>
                  </a:cubicBezTo>
                  <a:cubicBezTo>
                    <a:pt x="21" y="258"/>
                    <a:pt x="64" y="289"/>
                    <a:pt x="109" y="283"/>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7" name="Google Shape;8627;p62"/>
            <p:cNvSpPr/>
            <p:nvPr/>
          </p:nvSpPr>
          <p:spPr>
            <a:xfrm>
              <a:off x="4820758" y="2224939"/>
              <a:ext cx="384879" cy="85042"/>
            </a:xfrm>
            <a:custGeom>
              <a:rect b="b" l="l" r="r" t="t"/>
              <a:pathLst>
                <a:path extrusionOk="0" h="265" w="1199">
                  <a:moveTo>
                    <a:pt x="1199" y="202"/>
                  </a:moveTo>
                  <a:cubicBezTo>
                    <a:pt x="1187" y="240"/>
                    <a:pt x="1148" y="264"/>
                    <a:pt x="1107" y="258"/>
                  </a:cubicBezTo>
                  <a:cubicBezTo>
                    <a:pt x="779" y="214"/>
                    <a:pt x="446" y="214"/>
                    <a:pt x="117" y="258"/>
                  </a:cubicBezTo>
                  <a:cubicBezTo>
                    <a:pt x="72" y="265"/>
                    <a:pt x="30" y="234"/>
                    <a:pt x="23" y="189"/>
                  </a:cubicBezTo>
                  <a:cubicBezTo>
                    <a:pt x="17" y="156"/>
                    <a:pt x="12" y="124"/>
                    <a:pt x="7" y="91"/>
                  </a:cubicBezTo>
                  <a:cubicBezTo>
                    <a:pt x="0" y="51"/>
                    <a:pt x="27" y="12"/>
                    <a:pt x="69" y="0"/>
                  </a:cubicBezTo>
                  <a:cubicBezTo>
                    <a:pt x="96" y="177"/>
                    <a:pt x="96" y="177"/>
                    <a:pt x="96" y="177"/>
                  </a:cubicBezTo>
                  <a:cubicBezTo>
                    <a:pt x="97" y="182"/>
                    <a:pt x="102" y="185"/>
                    <a:pt x="106" y="185"/>
                  </a:cubicBezTo>
                  <a:cubicBezTo>
                    <a:pt x="106" y="185"/>
                    <a:pt x="107" y="185"/>
                    <a:pt x="107" y="185"/>
                  </a:cubicBezTo>
                  <a:cubicBezTo>
                    <a:pt x="274" y="162"/>
                    <a:pt x="444" y="151"/>
                    <a:pt x="612" y="151"/>
                  </a:cubicBezTo>
                  <a:cubicBezTo>
                    <a:pt x="781" y="151"/>
                    <a:pt x="950" y="162"/>
                    <a:pt x="1117" y="185"/>
                  </a:cubicBezTo>
                  <a:cubicBezTo>
                    <a:pt x="1118" y="185"/>
                    <a:pt x="1118" y="185"/>
                    <a:pt x="1119" y="185"/>
                  </a:cubicBezTo>
                  <a:cubicBezTo>
                    <a:pt x="1120" y="185"/>
                    <a:pt x="1156" y="193"/>
                    <a:pt x="1199" y="20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8" name="Google Shape;8628;p62"/>
            <p:cNvSpPr/>
            <p:nvPr/>
          </p:nvSpPr>
          <p:spPr>
            <a:xfrm>
              <a:off x="4861087" y="2365214"/>
              <a:ext cx="311233" cy="185427"/>
            </a:xfrm>
            <a:custGeom>
              <a:rect b="b" l="l" r="r" t="t"/>
              <a:pathLst>
                <a:path extrusionOk="0" h="578" w="969">
                  <a:moveTo>
                    <a:pt x="969" y="111"/>
                  </a:moveTo>
                  <a:cubicBezTo>
                    <a:pt x="966" y="128"/>
                    <a:pt x="963" y="144"/>
                    <a:pt x="959" y="160"/>
                  </a:cubicBezTo>
                  <a:cubicBezTo>
                    <a:pt x="946" y="210"/>
                    <a:pt x="925" y="255"/>
                    <a:pt x="889" y="305"/>
                  </a:cubicBezTo>
                  <a:cubicBezTo>
                    <a:pt x="771" y="468"/>
                    <a:pt x="624" y="578"/>
                    <a:pt x="484" y="578"/>
                  </a:cubicBezTo>
                  <a:cubicBezTo>
                    <a:pt x="344" y="578"/>
                    <a:pt x="198" y="468"/>
                    <a:pt x="80" y="305"/>
                  </a:cubicBezTo>
                  <a:cubicBezTo>
                    <a:pt x="44" y="255"/>
                    <a:pt x="22" y="210"/>
                    <a:pt x="9" y="160"/>
                  </a:cubicBezTo>
                  <a:cubicBezTo>
                    <a:pt x="5" y="144"/>
                    <a:pt x="2" y="128"/>
                    <a:pt x="0" y="110"/>
                  </a:cubicBezTo>
                  <a:cubicBezTo>
                    <a:pt x="202" y="107"/>
                    <a:pt x="353" y="52"/>
                    <a:pt x="429" y="16"/>
                  </a:cubicBezTo>
                  <a:cubicBezTo>
                    <a:pt x="464" y="0"/>
                    <a:pt x="505" y="0"/>
                    <a:pt x="540" y="16"/>
                  </a:cubicBezTo>
                  <a:cubicBezTo>
                    <a:pt x="617" y="52"/>
                    <a:pt x="769" y="109"/>
                    <a:pt x="969" y="111"/>
                  </a:cubicBezTo>
                  <a:close/>
                </a:path>
              </a:pathLst>
            </a:custGeom>
            <a:solidFill>
              <a:srgbClr val="F2D1A5"/>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9" name="Google Shape;8629;p62"/>
            <p:cNvSpPr/>
            <p:nvPr/>
          </p:nvSpPr>
          <p:spPr>
            <a:xfrm>
              <a:off x="4987334" y="2395461"/>
              <a:ext cx="59617" cy="25425"/>
            </a:xfrm>
            <a:custGeom>
              <a:rect b="b" l="l" r="r" t="t"/>
              <a:pathLst>
                <a:path extrusionOk="0" h="80" w="186">
                  <a:moveTo>
                    <a:pt x="137" y="8"/>
                  </a:moveTo>
                  <a:cubicBezTo>
                    <a:pt x="110" y="21"/>
                    <a:pt x="77" y="21"/>
                    <a:pt x="50" y="8"/>
                  </a:cubicBezTo>
                  <a:cubicBezTo>
                    <a:pt x="34" y="0"/>
                    <a:pt x="16" y="6"/>
                    <a:pt x="8" y="21"/>
                  </a:cubicBezTo>
                  <a:cubicBezTo>
                    <a:pt x="0" y="36"/>
                    <a:pt x="6" y="55"/>
                    <a:pt x="22" y="63"/>
                  </a:cubicBezTo>
                  <a:cubicBezTo>
                    <a:pt x="44" y="74"/>
                    <a:pt x="69" y="80"/>
                    <a:pt x="93" y="80"/>
                  </a:cubicBezTo>
                  <a:cubicBezTo>
                    <a:pt x="118" y="80"/>
                    <a:pt x="143" y="74"/>
                    <a:pt x="165" y="63"/>
                  </a:cubicBezTo>
                  <a:cubicBezTo>
                    <a:pt x="180" y="55"/>
                    <a:pt x="186" y="36"/>
                    <a:pt x="179" y="21"/>
                  </a:cubicBezTo>
                  <a:cubicBezTo>
                    <a:pt x="171" y="6"/>
                    <a:pt x="152" y="0"/>
                    <a:pt x="137" y="8"/>
                  </a:cubicBezTo>
                  <a:close/>
                </a:path>
              </a:pathLst>
            </a:custGeom>
            <a:solidFill>
              <a:srgbClr val="22244E">
                <a:alpha val="145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0" name="Google Shape;8630;p62"/>
            <p:cNvSpPr/>
            <p:nvPr/>
          </p:nvSpPr>
          <p:spPr>
            <a:xfrm>
              <a:off x="4754566" y="2587901"/>
              <a:ext cx="198576" cy="164823"/>
            </a:xfrm>
            <a:custGeom>
              <a:rect b="b" l="l" r="r" t="t"/>
              <a:pathLst>
                <a:path extrusionOk="0" h="513" w="618">
                  <a:moveTo>
                    <a:pt x="618" y="0"/>
                  </a:moveTo>
                  <a:cubicBezTo>
                    <a:pt x="597" y="30"/>
                    <a:pt x="567" y="54"/>
                    <a:pt x="532" y="69"/>
                  </a:cubicBezTo>
                  <a:cubicBezTo>
                    <a:pt x="526" y="71"/>
                    <a:pt x="520" y="73"/>
                    <a:pt x="513" y="75"/>
                  </a:cubicBezTo>
                  <a:cubicBezTo>
                    <a:pt x="254" y="153"/>
                    <a:pt x="254" y="153"/>
                    <a:pt x="254" y="153"/>
                  </a:cubicBezTo>
                  <a:cubicBezTo>
                    <a:pt x="207" y="168"/>
                    <a:pt x="165" y="198"/>
                    <a:pt x="137" y="240"/>
                  </a:cubicBezTo>
                  <a:cubicBezTo>
                    <a:pt x="121" y="265"/>
                    <a:pt x="110" y="292"/>
                    <a:pt x="105" y="322"/>
                  </a:cubicBezTo>
                  <a:cubicBezTo>
                    <a:pt x="74" y="513"/>
                    <a:pt x="74" y="513"/>
                    <a:pt x="74" y="513"/>
                  </a:cubicBezTo>
                  <a:cubicBezTo>
                    <a:pt x="45" y="513"/>
                    <a:pt x="45" y="513"/>
                    <a:pt x="45" y="513"/>
                  </a:cubicBezTo>
                  <a:cubicBezTo>
                    <a:pt x="20" y="513"/>
                    <a:pt x="0" y="490"/>
                    <a:pt x="5" y="464"/>
                  </a:cubicBezTo>
                  <a:cubicBezTo>
                    <a:pt x="16" y="397"/>
                    <a:pt x="16" y="397"/>
                    <a:pt x="16" y="397"/>
                  </a:cubicBezTo>
                  <a:cubicBezTo>
                    <a:pt x="50" y="349"/>
                    <a:pt x="50" y="349"/>
                    <a:pt x="50" y="349"/>
                  </a:cubicBezTo>
                  <a:cubicBezTo>
                    <a:pt x="58" y="302"/>
                    <a:pt x="58" y="302"/>
                    <a:pt x="58" y="302"/>
                  </a:cubicBezTo>
                  <a:cubicBezTo>
                    <a:pt x="65" y="262"/>
                    <a:pt x="76" y="198"/>
                    <a:pt x="76" y="198"/>
                  </a:cubicBezTo>
                  <a:cubicBezTo>
                    <a:pt x="112" y="144"/>
                    <a:pt x="167" y="102"/>
                    <a:pt x="233" y="82"/>
                  </a:cubicBezTo>
                  <a:cubicBezTo>
                    <a:pt x="369" y="41"/>
                    <a:pt x="369" y="41"/>
                    <a:pt x="369" y="41"/>
                  </a:cubicBezTo>
                  <a:cubicBezTo>
                    <a:pt x="492" y="4"/>
                    <a:pt x="492" y="4"/>
                    <a:pt x="492" y="4"/>
                  </a:cubicBezTo>
                  <a:cubicBezTo>
                    <a:pt x="496" y="3"/>
                    <a:pt x="500" y="2"/>
                    <a:pt x="504" y="0"/>
                  </a:cubicBezTo>
                  <a:lnTo>
                    <a:pt x="618"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1" name="Google Shape;8631;p62"/>
            <p:cNvSpPr/>
            <p:nvPr/>
          </p:nvSpPr>
          <p:spPr>
            <a:xfrm>
              <a:off x="4759826" y="2651464"/>
              <a:ext cx="513756" cy="64000"/>
            </a:xfrm>
            <a:custGeom>
              <a:rect b="b" l="l" r="r" t="t"/>
              <a:pathLst>
                <a:path extrusionOk="0" h="199" w="1600">
                  <a:moveTo>
                    <a:pt x="1600" y="199"/>
                  </a:moveTo>
                  <a:cubicBezTo>
                    <a:pt x="0" y="199"/>
                    <a:pt x="0" y="199"/>
                    <a:pt x="0" y="199"/>
                  </a:cubicBezTo>
                  <a:cubicBezTo>
                    <a:pt x="75" y="146"/>
                    <a:pt x="75" y="146"/>
                    <a:pt x="75" y="146"/>
                  </a:cubicBezTo>
                  <a:cubicBezTo>
                    <a:pt x="83" y="100"/>
                    <a:pt x="83" y="100"/>
                    <a:pt x="83" y="100"/>
                  </a:cubicBezTo>
                  <a:cubicBezTo>
                    <a:pt x="90" y="59"/>
                    <a:pt x="60" y="0"/>
                    <a:pt x="60" y="0"/>
                  </a:cubicBezTo>
                  <a:cubicBezTo>
                    <a:pt x="1541" y="0"/>
                    <a:pt x="1541" y="0"/>
                    <a:pt x="1541" y="0"/>
                  </a:cubicBezTo>
                  <a:cubicBezTo>
                    <a:pt x="1563" y="33"/>
                    <a:pt x="1578" y="71"/>
                    <a:pt x="1585" y="111"/>
                  </a:cubicBezTo>
                  <a:cubicBezTo>
                    <a:pt x="1593" y="158"/>
                    <a:pt x="1593" y="158"/>
                    <a:pt x="1593" y="158"/>
                  </a:cubicBezTo>
                  <a:lnTo>
                    <a:pt x="1600" y="199"/>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2" name="Google Shape;8632;p62"/>
            <p:cNvSpPr/>
            <p:nvPr/>
          </p:nvSpPr>
          <p:spPr>
            <a:xfrm>
              <a:off x="4759826" y="2651464"/>
              <a:ext cx="50411" cy="64000"/>
            </a:xfrm>
            <a:custGeom>
              <a:rect b="b" l="l" r="r" t="t"/>
              <a:pathLst>
                <a:path extrusionOk="0" h="199" w="157">
                  <a:moveTo>
                    <a:pt x="157" y="0"/>
                  </a:moveTo>
                  <a:cubicBezTo>
                    <a:pt x="144" y="13"/>
                    <a:pt x="132" y="26"/>
                    <a:pt x="121" y="42"/>
                  </a:cubicBezTo>
                  <a:cubicBezTo>
                    <a:pt x="105" y="67"/>
                    <a:pt x="94" y="94"/>
                    <a:pt x="89" y="124"/>
                  </a:cubicBezTo>
                  <a:cubicBezTo>
                    <a:pt x="77" y="199"/>
                    <a:pt x="77" y="199"/>
                    <a:pt x="77" y="199"/>
                  </a:cubicBezTo>
                  <a:cubicBezTo>
                    <a:pt x="0" y="199"/>
                    <a:pt x="0" y="199"/>
                    <a:pt x="0" y="199"/>
                  </a:cubicBezTo>
                  <a:cubicBezTo>
                    <a:pt x="8" y="158"/>
                    <a:pt x="8" y="158"/>
                    <a:pt x="8" y="158"/>
                  </a:cubicBezTo>
                  <a:cubicBezTo>
                    <a:pt x="16" y="111"/>
                    <a:pt x="16" y="111"/>
                    <a:pt x="16" y="111"/>
                  </a:cubicBezTo>
                  <a:cubicBezTo>
                    <a:pt x="23" y="71"/>
                    <a:pt x="38" y="33"/>
                    <a:pt x="60" y="0"/>
                  </a:cubicBezTo>
                  <a:lnTo>
                    <a:pt x="157"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3" name="Google Shape;8633;p62"/>
            <p:cNvSpPr/>
            <p:nvPr/>
          </p:nvSpPr>
          <p:spPr>
            <a:xfrm>
              <a:off x="4979005" y="2455516"/>
              <a:ext cx="75397" cy="19726"/>
            </a:xfrm>
            <a:custGeom>
              <a:rect b="b" l="l" r="r" t="t"/>
              <a:pathLst>
                <a:path extrusionOk="0" h="61" w="235">
                  <a:moveTo>
                    <a:pt x="204" y="61"/>
                  </a:moveTo>
                  <a:cubicBezTo>
                    <a:pt x="31" y="61"/>
                    <a:pt x="31" y="61"/>
                    <a:pt x="31" y="61"/>
                  </a:cubicBezTo>
                  <a:cubicBezTo>
                    <a:pt x="14" y="61"/>
                    <a:pt x="0" y="48"/>
                    <a:pt x="0" y="30"/>
                  </a:cubicBezTo>
                  <a:cubicBezTo>
                    <a:pt x="0" y="13"/>
                    <a:pt x="14" y="0"/>
                    <a:pt x="31" y="0"/>
                  </a:cubicBezTo>
                  <a:cubicBezTo>
                    <a:pt x="204" y="0"/>
                    <a:pt x="204" y="0"/>
                    <a:pt x="204" y="0"/>
                  </a:cubicBezTo>
                  <a:cubicBezTo>
                    <a:pt x="221" y="0"/>
                    <a:pt x="235" y="13"/>
                    <a:pt x="235" y="30"/>
                  </a:cubicBezTo>
                  <a:cubicBezTo>
                    <a:pt x="235" y="48"/>
                    <a:pt x="221" y="61"/>
                    <a:pt x="204" y="61"/>
                  </a:cubicBezTo>
                  <a:close/>
                </a:path>
              </a:pathLst>
            </a:custGeom>
            <a:solidFill>
              <a:srgbClr val="22244E">
                <a:alpha val="145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4" name="Google Shape;8634;p62"/>
            <p:cNvSpPr/>
            <p:nvPr/>
          </p:nvSpPr>
          <p:spPr>
            <a:xfrm>
              <a:off x="5067115" y="2323132"/>
              <a:ext cx="19726" cy="39891"/>
            </a:xfrm>
            <a:custGeom>
              <a:rect b="b" l="l" r="r" t="t"/>
              <a:pathLst>
                <a:path extrusionOk="0" h="124" w="62">
                  <a:moveTo>
                    <a:pt x="31" y="124"/>
                  </a:moveTo>
                  <a:cubicBezTo>
                    <a:pt x="14" y="124"/>
                    <a:pt x="0" y="110"/>
                    <a:pt x="0" y="93"/>
                  </a:cubicBezTo>
                  <a:cubicBezTo>
                    <a:pt x="0" y="31"/>
                    <a:pt x="0" y="31"/>
                    <a:pt x="0" y="31"/>
                  </a:cubicBezTo>
                  <a:cubicBezTo>
                    <a:pt x="0" y="14"/>
                    <a:pt x="14" y="0"/>
                    <a:pt x="31" y="0"/>
                  </a:cubicBezTo>
                  <a:cubicBezTo>
                    <a:pt x="48" y="0"/>
                    <a:pt x="62" y="14"/>
                    <a:pt x="62" y="31"/>
                  </a:cubicBezTo>
                  <a:cubicBezTo>
                    <a:pt x="62" y="93"/>
                    <a:pt x="62" y="93"/>
                    <a:pt x="62" y="93"/>
                  </a:cubicBezTo>
                  <a:cubicBezTo>
                    <a:pt x="62" y="110"/>
                    <a:pt x="48" y="124"/>
                    <a:pt x="31" y="12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5" name="Google Shape;8635;p62"/>
            <p:cNvSpPr/>
            <p:nvPr/>
          </p:nvSpPr>
          <p:spPr>
            <a:xfrm>
              <a:off x="4946567" y="2323132"/>
              <a:ext cx="20164" cy="39891"/>
            </a:xfrm>
            <a:custGeom>
              <a:rect b="b" l="l" r="r" t="t"/>
              <a:pathLst>
                <a:path extrusionOk="0" h="124" w="62">
                  <a:moveTo>
                    <a:pt x="31" y="124"/>
                  </a:moveTo>
                  <a:cubicBezTo>
                    <a:pt x="14" y="124"/>
                    <a:pt x="0" y="110"/>
                    <a:pt x="0" y="93"/>
                  </a:cubicBezTo>
                  <a:cubicBezTo>
                    <a:pt x="0" y="31"/>
                    <a:pt x="0" y="31"/>
                    <a:pt x="0" y="31"/>
                  </a:cubicBezTo>
                  <a:cubicBezTo>
                    <a:pt x="0" y="14"/>
                    <a:pt x="14" y="0"/>
                    <a:pt x="31" y="0"/>
                  </a:cubicBezTo>
                  <a:cubicBezTo>
                    <a:pt x="48" y="0"/>
                    <a:pt x="62" y="14"/>
                    <a:pt x="62" y="31"/>
                  </a:cubicBezTo>
                  <a:cubicBezTo>
                    <a:pt x="62" y="93"/>
                    <a:pt x="62" y="93"/>
                    <a:pt x="62" y="93"/>
                  </a:cubicBezTo>
                  <a:cubicBezTo>
                    <a:pt x="62" y="110"/>
                    <a:pt x="48" y="124"/>
                    <a:pt x="31" y="12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36" name="Google Shape;8636;p62"/>
          <p:cNvGrpSpPr/>
          <p:nvPr/>
        </p:nvGrpSpPr>
        <p:grpSpPr>
          <a:xfrm>
            <a:off x="6424392" y="3732025"/>
            <a:ext cx="226876" cy="297100"/>
            <a:chOff x="6424392" y="3732025"/>
            <a:chExt cx="226876" cy="297100"/>
          </a:xfrm>
        </p:grpSpPr>
        <p:sp>
          <p:nvSpPr>
            <p:cNvPr id="8637" name="Google Shape;8637;p62"/>
            <p:cNvSpPr/>
            <p:nvPr/>
          </p:nvSpPr>
          <p:spPr>
            <a:xfrm>
              <a:off x="6424392" y="3947662"/>
              <a:ext cx="226876" cy="81463"/>
            </a:xfrm>
            <a:custGeom>
              <a:rect b="b" l="l" r="r" t="t"/>
              <a:pathLst>
                <a:path extrusionOk="0" h="498" w="1388">
                  <a:moveTo>
                    <a:pt x="1252" y="54"/>
                  </a:moveTo>
                  <a:cubicBezTo>
                    <a:pt x="1090" y="0"/>
                    <a:pt x="1090" y="0"/>
                    <a:pt x="1090" y="0"/>
                  </a:cubicBezTo>
                  <a:cubicBezTo>
                    <a:pt x="298" y="0"/>
                    <a:pt x="298" y="0"/>
                    <a:pt x="298" y="0"/>
                  </a:cubicBezTo>
                  <a:cubicBezTo>
                    <a:pt x="136" y="54"/>
                    <a:pt x="136" y="54"/>
                    <a:pt x="136" y="54"/>
                  </a:cubicBezTo>
                  <a:cubicBezTo>
                    <a:pt x="55" y="81"/>
                    <a:pt x="0" y="157"/>
                    <a:pt x="0" y="242"/>
                  </a:cubicBezTo>
                  <a:cubicBezTo>
                    <a:pt x="0" y="432"/>
                    <a:pt x="0" y="432"/>
                    <a:pt x="0" y="432"/>
                  </a:cubicBezTo>
                  <a:cubicBezTo>
                    <a:pt x="0" y="468"/>
                    <a:pt x="30" y="498"/>
                    <a:pt x="66" y="498"/>
                  </a:cubicBezTo>
                  <a:cubicBezTo>
                    <a:pt x="1322" y="498"/>
                    <a:pt x="1322" y="498"/>
                    <a:pt x="1322" y="498"/>
                  </a:cubicBezTo>
                  <a:cubicBezTo>
                    <a:pt x="1358" y="498"/>
                    <a:pt x="1388" y="468"/>
                    <a:pt x="1388" y="432"/>
                  </a:cubicBezTo>
                  <a:cubicBezTo>
                    <a:pt x="1388" y="242"/>
                    <a:pt x="1388" y="242"/>
                    <a:pt x="1388" y="242"/>
                  </a:cubicBezTo>
                  <a:cubicBezTo>
                    <a:pt x="1388" y="157"/>
                    <a:pt x="1333" y="81"/>
                    <a:pt x="1252" y="5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8" name="Google Shape;8638;p62"/>
            <p:cNvSpPr/>
            <p:nvPr/>
          </p:nvSpPr>
          <p:spPr>
            <a:xfrm>
              <a:off x="6500054" y="3893613"/>
              <a:ext cx="75300" cy="64800"/>
            </a:xfrm>
            <a:prstGeom prst="rect">
              <a:avLst/>
            </a:prstGeom>
            <a:solidFill>
              <a:srgbClr val="FFDDC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9" name="Google Shape;8639;p62"/>
            <p:cNvSpPr/>
            <p:nvPr/>
          </p:nvSpPr>
          <p:spPr>
            <a:xfrm>
              <a:off x="6500054" y="3893613"/>
              <a:ext cx="75551" cy="37890"/>
            </a:xfrm>
            <a:custGeom>
              <a:rect b="b" l="l" r="r" t="t"/>
              <a:pathLst>
                <a:path extrusionOk="0" h="231" w="462">
                  <a:moveTo>
                    <a:pt x="0" y="163"/>
                  </a:moveTo>
                  <a:cubicBezTo>
                    <a:pt x="67" y="206"/>
                    <a:pt x="146" y="231"/>
                    <a:pt x="231" y="231"/>
                  </a:cubicBezTo>
                  <a:cubicBezTo>
                    <a:pt x="316" y="231"/>
                    <a:pt x="395" y="206"/>
                    <a:pt x="462" y="163"/>
                  </a:cubicBezTo>
                  <a:cubicBezTo>
                    <a:pt x="462" y="0"/>
                    <a:pt x="462" y="0"/>
                    <a:pt x="462" y="0"/>
                  </a:cubicBezTo>
                  <a:cubicBezTo>
                    <a:pt x="0" y="0"/>
                    <a:pt x="0" y="0"/>
                    <a:pt x="0" y="0"/>
                  </a:cubicBezTo>
                  <a:lnTo>
                    <a:pt x="0" y="163"/>
                  </a:lnTo>
                  <a:close/>
                </a:path>
              </a:pathLst>
            </a:custGeom>
            <a:solidFill>
              <a:srgbClr val="503259">
                <a:alpha val="50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0" name="Google Shape;8640;p62"/>
            <p:cNvSpPr/>
            <p:nvPr/>
          </p:nvSpPr>
          <p:spPr>
            <a:xfrm>
              <a:off x="6586413" y="3812708"/>
              <a:ext cx="21900" cy="26700"/>
            </a:xfrm>
            <a:prstGeom prst="rect">
              <a:avLst/>
            </a:prstGeom>
            <a:solidFill>
              <a:srgbClr val="9B735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1" name="Google Shape;8641;p62"/>
            <p:cNvSpPr/>
            <p:nvPr/>
          </p:nvSpPr>
          <p:spPr>
            <a:xfrm>
              <a:off x="6462279" y="3812708"/>
              <a:ext cx="151102" cy="107986"/>
            </a:xfrm>
            <a:custGeom>
              <a:rect b="b" l="l" r="r" t="t"/>
              <a:pathLst>
                <a:path extrusionOk="0" h="660" w="924">
                  <a:moveTo>
                    <a:pt x="858" y="132"/>
                  </a:moveTo>
                  <a:cubicBezTo>
                    <a:pt x="825" y="132"/>
                    <a:pt x="825" y="132"/>
                    <a:pt x="825" y="132"/>
                  </a:cubicBezTo>
                  <a:cubicBezTo>
                    <a:pt x="789" y="132"/>
                    <a:pt x="759" y="102"/>
                    <a:pt x="759" y="66"/>
                  </a:cubicBezTo>
                  <a:cubicBezTo>
                    <a:pt x="759" y="0"/>
                    <a:pt x="759" y="0"/>
                    <a:pt x="759" y="0"/>
                  </a:cubicBezTo>
                  <a:cubicBezTo>
                    <a:pt x="165" y="0"/>
                    <a:pt x="165" y="0"/>
                    <a:pt x="165" y="0"/>
                  </a:cubicBezTo>
                  <a:cubicBezTo>
                    <a:pt x="165" y="66"/>
                    <a:pt x="165" y="66"/>
                    <a:pt x="165" y="66"/>
                  </a:cubicBezTo>
                  <a:cubicBezTo>
                    <a:pt x="165" y="102"/>
                    <a:pt x="135" y="132"/>
                    <a:pt x="99" y="132"/>
                  </a:cubicBezTo>
                  <a:cubicBezTo>
                    <a:pt x="66" y="132"/>
                    <a:pt x="66" y="132"/>
                    <a:pt x="66" y="132"/>
                  </a:cubicBezTo>
                  <a:cubicBezTo>
                    <a:pt x="29" y="132"/>
                    <a:pt x="0" y="161"/>
                    <a:pt x="0" y="198"/>
                  </a:cubicBezTo>
                  <a:cubicBezTo>
                    <a:pt x="0" y="260"/>
                    <a:pt x="0" y="260"/>
                    <a:pt x="0" y="260"/>
                  </a:cubicBezTo>
                  <a:cubicBezTo>
                    <a:pt x="0" y="292"/>
                    <a:pt x="21" y="322"/>
                    <a:pt x="52" y="328"/>
                  </a:cubicBezTo>
                  <a:cubicBezTo>
                    <a:pt x="70" y="332"/>
                    <a:pt x="86" y="328"/>
                    <a:pt x="100" y="320"/>
                  </a:cubicBezTo>
                  <a:cubicBezTo>
                    <a:pt x="112" y="510"/>
                    <a:pt x="269" y="660"/>
                    <a:pt x="462" y="660"/>
                  </a:cubicBezTo>
                  <a:cubicBezTo>
                    <a:pt x="655" y="660"/>
                    <a:pt x="812" y="510"/>
                    <a:pt x="824" y="320"/>
                  </a:cubicBezTo>
                  <a:cubicBezTo>
                    <a:pt x="838" y="328"/>
                    <a:pt x="854" y="332"/>
                    <a:pt x="872" y="328"/>
                  </a:cubicBezTo>
                  <a:cubicBezTo>
                    <a:pt x="903" y="322"/>
                    <a:pt x="924" y="292"/>
                    <a:pt x="924" y="260"/>
                  </a:cubicBezTo>
                  <a:cubicBezTo>
                    <a:pt x="924" y="198"/>
                    <a:pt x="924" y="198"/>
                    <a:pt x="924" y="198"/>
                  </a:cubicBezTo>
                  <a:cubicBezTo>
                    <a:pt x="924" y="161"/>
                    <a:pt x="895" y="132"/>
                    <a:pt x="858" y="132"/>
                  </a:cubicBezTo>
                  <a:close/>
                </a:path>
              </a:pathLst>
            </a:custGeom>
            <a:solidFill>
              <a:srgbClr val="FFDDCE"/>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2" name="Google Shape;8642;p62"/>
            <p:cNvSpPr/>
            <p:nvPr/>
          </p:nvSpPr>
          <p:spPr>
            <a:xfrm>
              <a:off x="6467739" y="3812708"/>
              <a:ext cx="21600" cy="26700"/>
            </a:xfrm>
            <a:prstGeom prst="rect">
              <a:avLst/>
            </a:prstGeom>
            <a:solidFill>
              <a:srgbClr val="9B735A"/>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3" name="Google Shape;8643;p62"/>
            <p:cNvSpPr/>
            <p:nvPr/>
          </p:nvSpPr>
          <p:spPr>
            <a:xfrm>
              <a:off x="6462279" y="3812708"/>
              <a:ext cx="124134" cy="107986"/>
            </a:xfrm>
            <a:custGeom>
              <a:rect b="b" l="l" r="r" t="t"/>
              <a:pathLst>
                <a:path extrusionOk="0" h="660" w="759">
                  <a:moveTo>
                    <a:pt x="165" y="0"/>
                  </a:moveTo>
                  <a:cubicBezTo>
                    <a:pt x="165" y="66"/>
                    <a:pt x="165" y="66"/>
                    <a:pt x="165" y="66"/>
                  </a:cubicBezTo>
                  <a:cubicBezTo>
                    <a:pt x="165" y="102"/>
                    <a:pt x="135" y="132"/>
                    <a:pt x="99" y="132"/>
                  </a:cubicBezTo>
                  <a:cubicBezTo>
                    <a:pt x="66" y="132"/>
                    <a:pt x="66" y="132"/>
                    <a:pt x="66" y="132"/>
                  </a:cubicBezTo>
                  <a:cubicBezTo>
                    <a:pt x="29" y="132"/>
                    <a:pt x="0" y="161"/>
                    <a:pt x="0" y="198"/>
                  </a:cubicBezTo>
                  <a:cubicBezTo>
                    <a:pt x="0" y="260"/>
                    <a:pt x="0" y="260"/>
                    <a:pt x="0" y="260"/>
                  </a:cubicBezTo>
                  <a:cubicBezTo>
                    <a:pt x="0" y="292"/>
                    <a:pt x="21" y="322"/>
                    <a:pt x="52" y="328"/>
                  </a:cubicBezTo>
                  <a:cubicBezTo>
                    <a:pt x="70" y="332"/>
                    <a:pt x="86" y="328"/>
                    <a:pt x="100" y="320"/>
                  </a:cubicBezTo>
                  <a:cubicBezTo>
                    <a:pt x="112" y="510"/>
                    <a:pt x="269" y="660"/>
                    <a:pt x="462" y="660"/>
                  </a:cubicBezTo>
                  <a:cubicBezTo>
                    <a:pt x="485" y="660"/>
                    <a:pt x="507" y="658"/>
                    <a:pt x="528" y="654"/>
                  </a:cubicBezTo>
                  <a:cubicBezTo>
                    <a:pt x="359" y="623"/>
                    <a:pt x="231" y="475"/>
                    <a:pt x="231" y="297"/>
                  </a:cubicBezTo>
                  <a:cubicBezTo>
                    <a:pt x="231" y="99"/>
                    <a:pt x="231" y="99"/>
                    <a:pt x="231" y="99"/>
                  </a:cubicBezTo>
                  <a:cubicBezTo>
                    <a:pt x="231" y="80"/>
                    <a:pt x="246" y="66"/>
                    <a:pt x="264" y="66"/>
                  </a:cubicBezTo>
                  <a:cubicBezTo>
                    <a:pt x="759" y="66"/>
                    <a:pt x="759" y="66"/>
                    <a:pt x="759" y="66"/>
                  </a:cubicBezTo>
                  <a:cubicBezTo>
                    <a:pt x="759" y="0"/>
                    <a:pt x="759" y="0"/>
                    <a:pt x="759" y="0"/>
                  </a:cubicBezTo>
                  <a:cubicBezTo>
                    <a:pt x="165" y="0"/>
                    <a:pt x="165" y="0"/>
                    <a:pt x="165" y="0"/>
                  </a:cubicBezTo>
                  <a:close/>
                </a:path>
              </a:pathLst>
            </a:custGeom>
            <a:solidFill>
              <a:srgbClr val="503259">
                <a:alpha val="5060"/>
              </a:srgbClr>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4" name="Google Shape;8644;p62"/>
            <p:cNvSpPr/>
            <p:nvPr/>
          </p:nvSpPr>
          <p:spPr>
            <a:xfrm>
              <a:off x="6433418" y="3732025"/>
              <a:ext cx="208934" cy="80683"/>
            </a:xfrm>
            <a:custGeom>
              <a:rect b="b" l="l" r="r" t="t"/>
              <a:pathLst>
                <a:path extrusionOk="0" h="493" w="1278">
                  <a:moveTo>
                    <a:pt x="1035" y="360"/>
                  </a:moveTo>
                  <a:cubicBezTo>
                    <a:pt x="955" y="75"/>
                    <a:pt x="955" y="75"/>
                    <a:pt x="955" y="75"/>
                  </a:cubicBezTo>
                  <a:cubicBezTo>
                    <a:pt x="944" y="31"/>
                    <a:pt x="904" y="0"/>
                    <a:pt x="859" y="0"/>
                  </a:cubicBezTo>
                  <a:cubicBezTo>
                    <a:pt x="393" y="0"/>
                    <a:pt x="393" y="0"/>
                    <a:pt x="393" y="0"/>
                  </a:cubicBezTo>
                  <a:cubicBezTo>
                    <a:pt x="344" y="0"/>
                    <a:pt x="303" y="35"/>
                    <a:pt x="295" y="83"/>
                  </a:cubicBezTo>
                  <a:cubicBezTo>
                    <a:pt x="243" y="360"/>
                    <a:pt x="243" y="360"/>
                    <a:pt x="243" y="360"/>
                  </a:cubicBezTo>
                  <a:cubicBezTo>
                    <a:pt x="16" y="461"/>
                    <a:pt x="16" y="461"/>
                    <a:pt x="16" y="461"/>
                  </a:cubicBezTo>
                  <a:cubicBezTo>
                    <a:pt x="0" y="468"/>
                    <a:pt x="5" y="493"/>
                    <a:pt x="23" y="493"/>
                  </a:cubicBezTo>
                  <a:cubicBezTo>
                    <a:pt x="1255" y="493"/>
                    <a:pt x="1255" y="493"/>
                    <a:pt x="1255" y="493"/>
                  </a:cubicBezTo>
                  <a:cubicBezTo>
                    <a:pt x="1273" y="493"/>
                    <a:pt x="1278" y="468"/>
                    <a:pt x="1262" y="461"/>
                  </a:cubicBezTo>
                  <a:lnTo>
                    <a:pt x="1035" y="36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5" name="Google Shape;8645;p62"/>
            <p:cNvSpPr/>
            <p:nvPr/>
          </p:nvSpPr>
          <p:spPr>
            <a:xfrm>
              <a:off x="6505514" y="3834327"/>
              <a:ext cx="10809" cy="16159"/>
            </a:xfrm>
            <a:custGeom>
              <a:rect b="b" l="l" r="r" t="t"/>
              <a:pathLst>
                <a:path extrusionOk="0" h="99" w="66">
                  <a:moveTo>
                    <a:pt x="33" y="99"/>
                  </a:moveTo>
                  <a:cubicBezTo>
                    <a:pt x="15" y="99"/>
                    <a:pt x="0" y="84"/>
                    <a:pt x="0" y="66"/>
                  </a:cubicBezTo>
                  <a:cubicBezTo>
                    <a:pt x="0" y="33"/>
                    <a:pt x="0" y="33"/>
                    <a:pt x="0" y="33"/>
                  </a:cubicBezTo>
                  <a:cubicBezTo>
                    <a:pt x="0" y="14"/>
                    <a:pt x="15" y="0"/>
                    <a:pt x="33" y="0"/>
                  </a:cubicBezTo>
                  <a:cubicBezTo>
                    <a:pt x="51" y="0"/>
                    <a:pt x="66" y="14"/>
                    <a:pt x="66" y="33"/>
                  </a:cubicBezTo>
                  <a:cubicBezTo>
                    <a:pt x="66" y="66"/>
                    <a:pt x="66" y="66"/>
                    <a:pt x="66" y="66"/>
                  </a:cubicBezTo>
                  <a:cubicBezTo>
                    <a:pt x="66" y="84"/>
                    <a:pt x="51" y="99"/>
                    <a:pt x="33" y="9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6" name="Google Shape;8646;p62"/>
            <p:cNvSpPr/>
            <p:nvPr/>
          </p:nvSpPr>
          <p:spPr>
            <a:xfrm>
              <a:off x="6559447" y="3834327"/>
              <a:ext cx="10809" cy="16159"/>
            </a:xfrm>
            <a:custGeom>
              <a:rect b="b" l="l" r="r" t="t"/>
              <a:pathLst>
                <a:path extrusionOk="0" h="99" w="66">
                  <a:moveTo>
                    <a:pt x="33" y="99"/>
                  </a:moveTo>
                  <a:cubicBezTo>
                    <a:pt x="15" y="99"/>
                    <a:pt x="0" y="84"/>
                    <a:pt x="0" y="66"/>
                  </a:cubicBezTo>
                  <a:cubicBezTo>
                    <a:pt x="0" y="33"/>
                    <a:pt x="0" y="33"/>
                    <a:pt x="0" y="33"/>
                  </a:cubicBezTo>
                  <a:cubicBezTo>
                    <a:pt x="0" y="14"/>
                    <a:pt x="15" y="0"/>
                    <a:pt x="33" y="0"/>
                  </a:cubicBezTo>
                  <a:cubicBezTo>
                    <a:pt x="51" y="0"/>
                    <a:pt x="66" y="14"/>
                    <a:pt x="66" y="33"/>
                  </a:cubicBezTo>
                  <a:cubicBezTo>
                    <a:pt x="66" y="66"/>
                    <a:pt x="66" y="66"/>
                    <a:pt x="66" y="66"/>
                  </a:cubicBezTo>
                  <a:cubicBezTo>
                    <a:pt x="66" y="84"/>
                    <a:pt x="51" y="99"/>
                    <a:pt x="33" y="99"/>
                  </a:cubicBezTo>
                  <a:close/>
                </a:path>
              </a:pathLst>
            </a:custGeom>
            <a:solidFill>
              <a:schemeClr val="l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7" name="Google Shape;8647;p62"/>
            <p:cNvSpPr/>
            <p:nvPr/>
          </p:nvSpPr>
          <p:spPr>
            <a:xfrm>
              <a:off x="6512311" y="3872105"/>
              <a:ext cx="51036" cy="21508"/>
            </a:xfrm>
            <a:custGeom>
              <a:rect b="b" l="l" r="r" t="t"/>
              <a:pathLst>
                <a:path extrusionOk="0" h="132" w="312">
                  <a:moveTo>
                    <a:pt x="42" y="0"/>
                  </a:moveTo>
                  <a:cubicBezTo>
                    <a:pt x="16" y="0"/>
                    <a:pt x="0" y="28"/>
                    <a:pt x="13" y="50"/>
                  </a:cubicBezTo>
                  <a:cubicBezTo>
                    <a:pt x="42" y="99"/>
                    <a:pt x="95" y="132"/>
                    <a:pt x="156" y="132"/>
                  </a:cubicBezTo>
                  <a:cubicBezTo>
                    <a:pt x="217" y="132"/>
                    <a:pt x="270" y="99"/>
                    <a:pt x="299" y="50"/>
                  </a:cubicBezTo>
                  <a:cubicBezTo>
                    <a:pt x="312" y="28"/>
                    <a:pt x="296" y="0"/>
                    <a:pt x="270" y="0"/>
                  </a:cubicBezTo>
                  <a:cubicBezTo>
                    <a:pt x="42" y="0"/>
                    <a:pt x="42" y="0"/>
                    <a:pt x="42" y="0"/>
                  </a:cubicBezTo>
                  <a:close/>
                </a:path>
              </a:pathLst>
            </a:custGeom>
            <a:solidFill>
              <a:srgbClr val="FFFFFF"/>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8" name="Google Shape;8648;p62"/>
            <p:cNvSpPr/>
            <p:nvPr/>
          </p:nvSpPr>
          <p:spPr>
            <a:xfrm>
              <a:off x="6433418" y="3790865"/>
              <a:ext cx="208934" cy="21842"/>
            </a:xfrm>
            <a:custGeom>
              <a:rect b="b" l="l" r="r" t="t"/>
              <a:pathLst>
                <a:path extrusionOk="0" h="133" w="1278">
                  <a:moveTo>
                    <a:pt x="23" y="133"/>
                  </a:moveTo>
                  <a:cubicBezTo>
                    <a:pt x="1255" y="133"/>
                    <a:pt x="1255" y="133"/>
                    <a:pt x="1255" y="133"/>
                  </a:cubicBezTo>
                  <a:cubicBezTo>
                    <a:pt x="1273" y="133"/>
                    <a:pt x="1278" y="108"/>
                    <a:pt x="1262" y="101"/>
                  </a:cubicBezTo>
                  <a:cubicBezTo>
                    <a:pt x="1035" y="0"/>
                    <a:pt x="1035" y="0"/>
                    <a:pt x="1035" y="0"/>
                  </a:cubicBezTo>
                  <a:cubicBezTo>
                    <a:pt x="243" y="0"/>
                    <a:pt x="243" y="0"/>
                    <a:pt x="243" y="0"/>
                  </a:cubicBezTo>
                  <a:cubicBezTo>
                    <a:pt x="16" y="101"/>
                    <a:pt x="16" y="101"/>
                    <a:pt x="16" y="101"/>
                  </a:cubicBezTo>
                  <a:cubicBezTo>
                    <a:pt x="0" y="108"/>
                    <a:pt x="5" y="133"/>
                    <a:pt x="23" y="13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9" name="Google Shape;8649;p62"/>
            <p:cNvSpPr/>
            <p:nvPr/>
          </p:nvSpPr>
          <p:spPr>
            <a:xfrm>
              <a:off x="6473087" y="3769358"/>
              <a:ext cx="129485" cy="21507"/>
            </a:xfrm>
            <a:custGeom>
              <a:rect b="b" l="l" r="r" t="t"/>
              <a:pathLst>
                <a:path extrusionOk="0" h="193" w="1162">
                  <a:moveTo>
                    <a:pt x="33" y="0"/>
                  </a:moveTo>
                  <a:lnTo>
                    <a:pt x="0" y="193"/>
                  </a:lnTo>
                  <a:lnTo>
                    <a:pt x="1162" y="193"/>
                  </a:lnTo>
                  <a:lnTo>
                    <a:pt x="1114" y="0"/>
                  </a:lnTo>
                  <a:lnTo>
                    <a:pt x="33"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0" name="Google Shape;8650;p62"/>
            <p:cNvSpPr/>
            <p:nvPr/>
          </p:nvSpPr>
          <p:spPr>
            <a:xfrm>
              <a:off x="6473087" y="3769358"/>
              <a:ext cx="129482" cy="21508"/>
            </a:xfrm>
            <a:custGeom>
              <a:rect b="b" l="l" r="r" t="t"/>
              <a:pathLst>
                <a:path extrusionOk="0" h="132" w="792">
                  <a:moveTo>
                    <a:pt x="234" y="66"/>
                  </a:moveTo>
                  <a:cubicBezTo>
                    <a:pt x="215" y="66"/>
                    <a:pt x="199" y="49"/>
                    <a:pt x="201" y="30"/>
                  </a:cubicBezTo>
                  <a:cubicBezTo>
                    <a:pt x="204" y="0"/>
                    <a:pt x="204" y="0"/>
                    <a:pt x="204" y="0"/>
                  </a:cubicBezTo>
                  <a:cubicBezTo>
                    <a:pt x="22" y="0"/>
                    <a:pt x="22" y="0"/>
                    <a:pt x="22" y="0"/>
                  </a:cubicBezTo>
                  <a:cubicBezTo>
                    <a:pt x="0" y="132"/>
                    <a:pt x="0" y="132"/>
                    <a:pt x="0" y="132"/>
                  </a:cubicBezTo>
                  <a:cubicBezTo>
                    <a:pt x="792" y="132"/>
                    <a:pt x="792" y="132"/>
                    <a:pt x="792" y="132"/>
                  </a:cubicBezTo>
                  <a:cubicBezTo>
                    <a:pt x="776" y="66"/>
                    <a:pt x="776" y="66"/>
                    <a:pt x="776" y="66"/>
                  </a:cubicBezTo>
                  <a:lnTo>
                    <a:pt x="234" y="66"/>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1" name="Google Shape;8651;p62"/>
            <p:cNvSpPr/>
            <p:nvPr/>
          </p:nvSpPr>
          <p:spPr>
            <a:xfrm>
              <a:off x="6476765" y="3732025"/>
              <a:ext cx="43904" cy="37332"/>
            </a:xfrm>
            <a:custGeom>
              <a:rect b="b" l="l" r="r" t="t"/>
              <a:pathLst>
                <a:path extrusionOk="0" h="228" w="269">
                  <a:moveTo>
                    <a:pt x="182" y="228"/>
                  </a:moveTo>
                  <a:cubicBezTo>
                    <a:pt x="203" y="59"/>
                    <a:pt x="203" y="59"/>
                    <a:pt x="203" y="59"/>
                  </a:cubicBezTo>
                  <a:cubicBezTo>
                    <a:pt x="206" y="26"/>
                    <a:pt x="235" y="0"/>
                    <a:pt x="269" y="0"/>
                  </a:cubicBezTo>
                  <a:cubicBezTo>
                    <a:pt x="128" y="0"/>
                    <a:pt x="128" y="0"/>
                    <a:pt x="128" y="0"/>
                  </a:cubicBezTo>
                  <a:cubicBezTo>
                    <a:pt x="79" y="0"/>
                    <a:pt x="38" y="35"/>
                    <a:pt x="30" y="83"/>
                  </a:cubicBezTo>
                  <a:cubicBezTo>
                    <a:pt x="0" y="228"/>
                    <a:pt x="0" y="228"/>
                    <a:pt x="0" y="228"/>
                  </a:cubicBezTo>
                  <a:cubicBezTo>
                    <a:pt x="182" y="228"/>
                    <a:pt x="182" y="228"/>
                    <a:pt x="182" y="228"/>
                  </a:cubicBezTo>
                  <a:cubicBezTo>
                    <a:pt x="182" y="228"/>
                    <a:pt x="182" y="228"/>
                    <a:pt x="182" y="228"/>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2" name="Google Shape;8652;p62"/>
            <p:cNvSpPr/>
            <p:nvPr/>
          </p:nvSpPr>
          <p:spPr>
            <a:xfrm>
              <a:off x="6448795" y="3790865"/>
              <a:ext cx="132267" cy="10810"/>
            </a:xfrm>
            <a:custGeom>
              <a:rect b="b" l="l" r="r" t="t"/>
              <a:pathLst>
                <a:path extrusionOk="0" h="66" w="809">
                  <a:moveTo>
                    <a:pt x="776" y="66"/>
                  </a:moveTo>
                  <a:cubicBezTo>
                    <a:pt x="794" y="66"/>
                    <a:pt x="809" y="52"/>
                    <a:pt x="809" y="33"/>
                  </a:cubicBezTo>
                  <a:cubicBezTo>
                    <a:pt x="809" y="15"/>
                    <a:pt x="794" y="0"/>
                    <a:pt x="776" y="0"/>
                  </a:cubicBezTo>
                  <a:cubicBezTo>
                    <a:pt x="149" y="0"/>
                    <a:pt x="149" y="0"/>
                    <a:pt x="149" y="0"/>
                  </a:cubicBezTo>
                  <a:cubicBezTo>
                    <a:pt x="0" y="66"/>
                    <a:pt x="0" y="66"/>
                    <a:pt x="0" y="66"/>
                  </a:cubicBezTo>
                  <a:lnTo>
                    <a:pt x="776" y="66"/>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3" name="Google Shape;8653;p62"/>
            <p:cNvSpPr/>
            <p:nvPr/>
          </p:nvSpPr>
          <p:spPr>
            <a:xfrm>
              <a:off x="6424392" y="3951228"/>
              <a:ext cx="37887" cy="77896"/>
            </a:xfrm>
            <a:custGeom>
              <a:rect b="b" l="l" r="r" t="t"/>
              <a:pathLst>
                <a:path extrusionOk="0" h="476" w="232">
                  <a:moveTo>
                    <a:pt x="232" y="0"/>
                  </a:moveTo>
                  <a:cubicBezTo>
                    <a:pt x="136" y="32"/>
                    <a:pt x="136" y="32"/>
                    <a:pt x="136" y="32"/>
                  </a:cubicBezTo>
                  <a:cubicBezTo>
                    <a:pt x="55" y="59"/>
                    <a:pt x="0" y="135"/>
                    <a:pt x="0" y="220"/>
                  </a:cubicBezTo>
                  <a:cubicBezTo>
                    <a:pt x="0" y="410"/>
                    <a:pt x="0" y="410"/>
                    <a:pt x="0" y="410"/>
                  </a:cubicBezTo>
                  <a:cubicBezTo>
                    <a:pt x="0" y="446"/>
                    <a:pt x="30" y="476"/>
                    <a:pt x="66" y="476"/>
                  </a:cubicBezTo>
                  <a:cubicBezTo>
                    <a:pt x="232" y="476"/>
                    <a:pt x="232" y="476"/>
                    <a:pt x="232" y="476"/>
                  </a:cubicBezTo>
                  <a:lnTo>
                    <a:pt x="232"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4" name="Google Shape;8654;p62"/>
            <p:cNvSpPr/>
            <p:nvPr/>
          </p:nvSpPr>
          <p:spPr>
            <a:xfrm>
              <a:off x="6613380" y="3951228"/>
              <a:ext cx="37887" cy="77896"/>
            </a:xfrm>
            <a:custGeom>
              <a:rect b="b" l="l" r="r" t="t"/>
              <a:pathLst>
                <a:path extrusionOk="0" h="476" w="232">
                  <a:moveTo>
                    <a:pt x="0" y="0"/>
                  </a:moveTo>
                  <a:cubicBezTo>
                    <a:pt x="96" y="32"/>
                    <a:pt x="96" y="32"/>
                    <a:pt x="96" y="32"/>
                  </a:cubicBezTo>
                  <a:cubicBezTo>
                    <a:pt x="177" y="59"/>
                    <a:pt x="232" y="135"/>
                    <a:pt x="232" y="220"/>
                  </a:cubicBezTo>
                  <a:cubicBezTo>
                    <a:pt x="232" y="410"/>
                    <a:pt x="232" y="410"/>
                    <a:pt x="232" y="410"/>
                  </a:cubicBezTo>
                  <a:cubicBezTo>
                    <a:pt x="232" y="446"/>
                    <a:pt x="202" y="476"/>
                    <a:pt x="166" y="476"/>
                  </a:cubicBezTo>
                  <a:cubicBezTo>
                    <a:pt x="0" y="476"/>
                    <a:pt x="0" y="476"/>
                    <a:pt x="0" y="476"/>
                  </a:cubicBezTo>
                  <a:lnTo>
                    <a:pt x="0"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5" name="Google Shape;8655;p62"/>
            <p:cNvSpPr/>
            <p:nvPr/>
          </p:nvSpPr>
          <p:spPr>
            <a:xfrm>
              <a:off x="6462279" y="3947662"/>
              <a:ext cx="21618" cy="81126"/>
            </a:xfrm>
            <a:custGeom>
              <a:rect b="b" l="l" r="r" t="t"/>
              <a:pathLst>
                <a:path extrusionOk="0" h="728" w="194">
                  <a:moveTo>
                    <a:pt x="194" y="0"/>
                  </a:moveTo>
                  <a:lnTo>
                    <a:pt x="97" y="0"/>
                  </a:lnTo>
                  <a:lnTo>
                    <a:pt x="0" y="32"/>
                  </a:lnTo>
                  <a:lnTo>
                    <a:pt x="0" y="728"/>
                  </a:lnTo>
                  <a:lnTo>
                    <a:pt x="194" y="728"/>
                  </a:lnTo>
                  <a:lnTo>
                    <a:pt x="194"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6" name="Google Shape;8656;p62"/>
            <p:cNvSpPr/>
            <p:nvPr/>
          </p:nvSpPr>
          <p:spPr>
            <a:xfrm>
              <a:off x="6591762" y="3947662"/>
              <a:ext cx="21618" cy="81126"/>
            </a:xfrm>
            <a:custGeom>
              <a:rect b="b" l="l" r="r" t="t"/>
              <a:pathLst>
                <a:path extrusionOk="0" h="728" w="194">
                  <a:moveTo>
                    <a:pt x="0" y="0"/>
                  </a:moveTo>
                  <a:lnTo>
                    <a:pt x="97" y="0"/>
                  </a:lnTo>
                  <a:lnTo>
                    <a:pt x="194" y="32"/>
                  </a:lnTo>
                  <a:lnTo>
                    <a:pt x="194" y="728"/>
                  </a:lnTo>
                  <a:lnTo>
                    <a:pt x="0" y="728"/>
                  </a:lnTo>
                  <a:lnTo>
                    <a:pt x="0"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7" name="Google Shape;8657;p62"/>
            <p:cNvSpPr/>
            <p:nvPr/>
          </p:nvSpPr>
          <p:spPr>
            <a:xfrm>
              <a:off x="6451358" y="4007171"/>
              <a:ext cx="10920" cy="21954"/>
            </a:xfrm>
            <a:custGeom>
              <a:rect b="b" l="l" r="r" t="t"/>
              <a:pathLst>
                <a:path extrusionOk="0" h="134" w="67">
                  <a:moveTo>
                    <a:pt x="67" y="134"/>
                  </a:moveTo>
                  <a:cubicBezTo>
                    <a:pt x="0" y="134"/>
                    <a:pt x="0" y="134"/>
                    <a:pt x="0" y="134"/>
                  </a:cubicBezTo>
                  <a:cubicBezTo>
                    <a:pt x="0" y="33"/>
                    <a:pt x="0" y="33"/>
                    <a:pt x="0" y="33"/>
                  </a:cubicBezTo>
                  <a:cubicBezTo>
                    <a:pt x="0" y="14"/>
                    <a:pt x="15" y="0"/>
                    <a:pt x="34" y="0"/>
                  </a:cubicBezTo>
                  <a:cubicBezTo>
                    <a:pt x="34" y="0"/>
                    <a:pt x="34" y="0"/>
                    <a:pt x="34" y="0"/>
                  </a:cubicBezTo>
                  <a:cubicBezTo>
                    <a:pt x="52" y="0"/>
                    <a:pt x="67" y="14"/>
                    <a:pt x="67" y="33"/>
                  </a:cubicBezTo>
                  <a:lnTo>
                    <a:pt x="67" y="134"/>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8" name="Google Shape;8658;p62"/>
            <p:cNvSpPr/>
            <p:nvPr/>
          </p:nvSpPr>
          <p:spPr>
            <a:xfrm>
              <a:off x="6613380" y="4007171"/>
              <a:ext cx="10920" cy="21954"/>
            </a:xfrm>
            <a:custGeom>
              <a:rect b="b" l="l" r="r" t="t"/>
              <a:pathLst>
                <a:path extrusionOk="0" h="134" w="67">
                  <a:moveTo>
                    <a:pt x="67" y="134"/>
                  </a:moveTo>
                  <a:cubicBezTo>
                    <a:pt x="0" y="134"/>
                    <a:pt x="0" y="134"/>
                    <a:pt x="0" y="134"/>
                  </a:cubicBezTo>
                  <a:cubicBezTo>
                    <a:pt x="0" y="33"/>
                    <a:pt x="0" y="33"/>
                    <a:pt x="0" y="33"/>
                  </a:cubicBezTo>
                  <a:cubicBezTo>
                    <a:pt x="0" y="14"/>
                    <a:pt x="15" y="0"/>
                    <a:pt x="33" y="0"/>
                  </a:cubicBezTo>
                  <a:cubicBezTo>
                    <a:pt x="33" y="0"/>
                    <a:pt x="33" y="0"/>
                    <a:pt x="33" y="0"/>
                  </a:cubicBezTo>
                  <a:cubicBezTo>
                    <a:pt x="52" y="0"/>
                    <a:pt x="67" y="14"/>
                    <a:pt x="67" y="33"/>
                  </a:cubicBezTo>
                  <a:lnTo>
                    <a:pt x="67" y="134"/>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9" name="Google Shape;8659;p62"/>
            <p:cNvSpPr/>
            <p:nvPr/>
          </p:nvSpPr>
          <p:spPr>
            <a:xfrm>
              <a:off x="6462279" y="3947662"/>
              <a:ext cx="10809" cy="81126"/>
            </a:xfrm>
            <a:custGeom>
              <a:rect b="b" l="l" r="r" t="t"/>
              <a:pathLst>
                <a:path extrusionOk="0" h="728" w="97">
                  <a:moveTo>
                    <a:pt x="97" y="0"/>
                  </a:moveTo>
                  <a:lnTo>
                    <a:pt x="0" y="32"/>
                  </a:lnTo>
                  <a:lnTo>
                    <a:pt x="0" y="728"/>
                  </a:lnTo>
                  <a:lnTo>
                    <a:pt x="97" y="728"/>
                  </a:lnTo>
                  <a:lnTo>
                    <a:pt x="97"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0" name="Google Shape;8660;p62"/>
            <p:cNvSpPr/>
            <p:nvPr/>
          </p:nvSpPr>
          <p:spPr>
            <a:xfrm>
              <a:off x="6591762" y="3947662"/>
              <a:ext cx="10500" cy="81300"/>
            </a:xfrm>
            <a:prstGeom prst="rect">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1" name="Google Shape;8661;p62"/>
            <p:cNvSpPr/>
            <p:nvPr/>
          </p:nvSpPr>
          <p:spPr>
            <a:xfrm>
              <a:off x="6462279" y="4017981"/>
              <a:ext cx="151102" cy="11144"/>
            </a:xfrm>
            <a:custGeom>
              <a:rect b="b" l="l" r="r" t="t"/>
              <a:pathLst>
                <a:path extrusionOk="0" h="68" w="924">
                  <a:moveTo>
                    <a:pt x="924" y="68"/>
                  </a:moveTo>
                  <a:cubicBezTo>
                    <a:pt x="0" y="68"/>
                    <a:pt x="0" y="68"/>
                    <a:pt x="0" y="68"/>
                  </a:cubicBezTo>
                  <a:cubicBezTo>
                    <a:pt x="0" y="66"/>
                    <a:pt x="0" y="66"/>
                    <a:pt x="0" y="66"/>
                  </a:cubicBezTo>
                  <a:cubicBezTo>
                    <a:pt x="0" y="29"/>
                    <a:pt x="29" y="0"/>
                    <a:pt x="66" y="0"/>
                  </a:cubicBezTo>
                  <a:cubicBezTo>
                    <a:pt x="858" y="0"/>
                    <a:pt x="858" y="0"/>
                    <a:pt x="858" y="0"/>
                  </a:cubicBezTo>
                  <a:cubicBezTo>
                    <a:pt x="895" y="0"/>
                    <a:pt x="924" y="29"/>
                    <a:pt x="924" y="66"/>
                  </a:cubicBezTo>
                  <a:cubicBezTo>
                    <a:pt x="924" y="68"/>
                    <a:pt x="924" y="68"/>
                    <a:pt x="924" y="68"/>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2" name="Google Shape;8662;p62"/>
            <p:cNvSpPr/>
            <p:nvPr/>
          </p:nvSpPr>
          <p:spPr>
            <a:xfrm>
              <a:off x="6529695" y="3953011"/>
              <a:ext cx="16381" cy="48812"/>
            </a:xfrm>
            <a:custGeom>
              <a:rect b="b" l="l" r="r" t="t"/>
              <a:pathLst>
                <a:path extrusionOk="0" h="298" w="100">
                  <a:moveTo>
                    <a:pt x="67" y="298"/>
                  </a:moveTo>
                  <a:cubicBezTo>
                    <a:pt x="33" y="298"/>
                    <a:pt x="33" y="298"/>
                    <a:pt x="33" y="298"/>
                  </a:cubicBezTo>
                  <a:cubicBezTo>
                    <a:pt x="15" y="298"/>
                    <a:pt x="0" y="283"/>
                    <a:pt x="0" y="265"/>
                  </a:cubicBezTo>
                  <a:cubicBezTo>
                    <a:pt x="0" y="0"/>
                    <a:pt x="0" y="0"/>
                    <a:pt x="0" y="0"/>
                  </a:cubicBezTo>
                  <a:cubicBezTo>
                    <a:pt x="100" y="0"/>
                    <a:pt x="100" y="0"/>
                    <a:pt x="100" y="0"/>
                  </a:cubicBezTo>
                  <a:cubicBezTo>
                    <a:pt x="100" y="265"/>
                    <a:pt x="100" y="265"/>
                    <a:pt x="100" y="265"/>
                  </a:cubicBezTo>
                  <a:cubicBezTo>
                    <a:pt x="100" y="283"/>
                    <a:pt x="85" y="298"/>
                    <a:pt x="67" y="298"/>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3" name="Google Shape;8663;p62"/>
            <p:cNvSpPr/>
            <p:nvPr/>
          </p:nvSpPr>
          <p:spPr>
            <a:xfrm>
              <a:off x="6473087" y="3928049"/>
              <a:ext cx="64741" cy="53603"/>
            </a:xfrm>
            <a:custGeom>
              <a:rect b="b" l="l" r="r" t="t"/>
              <a:pathLst>
                <a:path extrusionOk="0" h="328" w="396">
                  <a:moveTo>
                    <a:pt x="149" y="16"/>
                  </a:moveTo>
                  <a:cubicBezTo>
                    <a:pt x="396" y="153"/>
                    <a:pt x="396" y="153"/>
                    <a:pt x="396" y="153"/>
                  </a:cubicBezTo>
                  <a:cubicBezTo>
                    <a:pt x="277" y="296"/>
                    <a:pt x="277" y="296"/>
                    <a:pt x="277" y="296"/>
                  </a:cubicBezTo>
                  <a:cubicBezTo>
                    <a:pt x="252" y="326"/>
                    <a:pt x="207" y="328"/>
                    <a:pt x="180" y="300"/>
                  </a:cubicBezTo>
                  <a:cubicBezTo>
                    <a:pt x="0" y="120"/>
                    <a:pt x="0" y="120"/>
                    <a:pt x="0" y="120"/>
                  </a:cubicBezTo>
                  <a:cubicBezTo>
                    <a:pt x="64" y="34"/>
                    <a:pt x="64" y="34"/>
                    <a:pt x="64" y="34"/>
                  </a:cubicBezTo>
                  <a:cubicBezTo>
                    <a:pt x="84" y="8"/>
                    <a:pt x="120" y="0"/>
                    <a:pt x="149" y="1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4" name="Google Shape;8664;p62"/>
            <p:cNvSpPr/>
            <p:nvPr/>
          </p:nvSpPr>
          <p:spPr>
            <a:xfrm>
              <a:off x="6537829" y="3928049"/>
              <a:ext cx="64741" cy="53603"/>
            </a:xfrm>
            <a:custGeom>
              <a:rect b="b" l="l" r="r" t="t"/>
              <a:pathLst>
                <a:path extrusionOk="0" h="328" w="396">
                  <a:moveTo>
                    <a:pt x="247" y="16"/>
                  </a:moveTo>
                  <a:cubicBezTo>
                    <a:pt x="0" y="153"/>
                    <a:pt x="0" y="153"/>
                    <a:pt x="0" y="153"/>
                  </a:cubicBezTo>
                  <a:cubicBezTo>
                    <a:pt x="119" y="296"/>
                    <a:pt x="119" y="296"/>
                    <a:pt x="119" y="296"/>
                  </a:cubicBezTo>
                  <a:cubicBezTo>
                    <a:pt x="144" y="326"/>
                    <a:pt x="189" y="328"/>
                    <a:pt x="216" y="300"/>
                  </a:cubicBezTo>
                  <a:cubicBezTo>
                    <a:pt x="396" y="120"/>
                    <a:pt x="396" y="120"/>
                    <a:pt x="396" y="120"/>
                  </a:cubicBezTo>
                  <a:cubicBezTo>
                    <a:pt x="332" y="34"/>
                    <a:pt x="332" y="34"/>
                    <a:pt x="332" y="34"/>
                  </a:cubicBezTo>
                  <a:cubicBezTo>
                    <a:pt x="312" y="8"/>
                    <a:pt x="276" y="0"/>
                    <a:pt x="247" y="1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68" name="Shape 8668"/>
        <p:cNvGrpSpPr/>
        <p:nvPr/>
      </p:nvGrpSpPr>
      <p:grpSpPr>
        <a:xfrm>
          <a:off x="0" y="0"/>
          <a:ext cx="0" cy="0"/>
          <a:chOff x="0" y="0"/>
          <a:chExt cx="0" cy="0"/>
        </a:xfrm>
      </p:grpSpPr>
      <p:sp>
        <p:nvSpPr>
          <p:cNvPr id="8669" name="Google Shape;8669;p63"/>
          <p:cNvSpPr txBox="1"/>
          <p:nvPr>
            <p:ph type="title"/>
          </p:nvPr>
        </p:nvSpPr>
        <p:spPr>
          <a:xfrm>
            <a:off x="728527" y="539500"/>
            <a:ext cx="33477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Creative process icons</a:t>
            </a:r>
            <a:endParaRPr/>
          </a:p>
        </p:txBody>
      </p:sp>
      <p:sp>
        <p:nvSpPr>
          <p:cNvPr id="8670" name="Google Shape;8670;p63"/>
          <p:cNvSpPr txBox="1"/>
          <p:nvPr>
            <p:ph idx="2" type="title"/>
          </p:nvPr>
        </p:nvSpPr>
        <p:spPr>
          <a:xfrm>
            <a:off x="4977550" y="539500"/>
            <a:ext cx="34584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Performing arts icons</a:t>
            </a:r>
            <a:endParaRPr/>
          </a:p>
        </p:txBody>
      </p:sp>
      <p:grpSp>
        <p:nvGrpSpPr>
          <p:cNvPr id="8671" name="Google Shape;8671;p63"/>
          <p:cNvGrpSpPr/>
          <p:nvPr/>
        </p:nvGrpSpPr>
        <p:grpSpPr>
          <a:xfrm>
            <a:off x="2899386" y="2430759"/>
            <a:ext cx="285576" cy="282568"/>
            <a:chOff x="2899386" y="2430759"/>
            <a:chExt cx="285576" cy="282568"/>
          </a:xfrm>
        </p:grpSpPr>
        <p:sp>
          <p:nvSpPr>
            <p:cNvPr id="8672" name="Google Shape;8672;p63"/>
            <p:cNvSpPr/>
            <p:nvPr/>
          </p:nvSpPr>
          <p:spPr>
            <a:xfrm>
              <a:off x="2980665" y="2449906"/>
              <a:ext cx="102750" cy="118285"/>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99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3"/>
            <p:cNvSpPr/>
            <p:nvPr/>
          </p:nvSpPr>
          <p:spPr>
            <a:xfrm>
              <a:off x="2899386" y="2482771"/>
              <a:ext cx="285576" cy="56460"/>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3"/>
            <p:cNvSpPr/>
            <p:nvPr/>
          </p:nvSpPr>
          <p:spPr>
            <a:xfrm>
              <a:off x="2901286" y="2482666"/>
              <a:ext cx="27896" cy="56564"/>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3"/>
            <p:cNvSpPr/>
            <p:nvPr/>
          </p:nvSpPr>
          <p:spPr>
            <a:xfrm>
              <a:off x="2905086" y="2482666"/>
              <a:ext cx="24096" cy="29002"/>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3"/>
            <p:cNvSpPr/>
            <p:nvPr/>
          </p:nvSpPr>
          <p:spPr>
            <a:xfrm>
              <a:off x="3131300" y="2482666"/>
              <a:ext cx="53641" cy="56564"/>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3"/>
            <p:cNvSpPr/>
            <p:nvPr/>
          </p:nvSpPr>
          <p:spPr>
            <a:xfrm>
              <a:off x="2929158" y="2482771"/>
              <a:ext cx="25265" cy="56460"/>
            </a:xfrm>
            <a:custGeom>
              <a:rect b="b" l="l" r="r" t="t"/>
              <a:pathLst>
                <a:path extrusionOk="0" h="2704" w="1210">
                  <a:moveTo>
                    <a:pt x="0" y="1"/>
                  </a:moveTo>
                  <a:lnTo>
                    <a:pt x="0" y="2703"/>
                  </a:lnTo>
                  <a:lnTo>
                    <a:pt x="1210" y="2703"/>
                  </a:lnTo>
                  <a:lnTo>
                    <a:pt x="12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3"/>
            <p:cNvSpPr/>
            <p:nvPr/>
          </p:nvSpPr>
          <p:spPr>
            <a:xfrm>
              <a:off x="2954400" y="2511648"/>
              <a:ext cx="177021" cy="27666"/>
            </a:xfrm>
            <a:custGeom>
              <a:rect b="b" l="l" r="r" t="t"/>
              <a:pathLst>
                <a:path extrusionOk="0" h="1325" w="8478">
                  <a:moveTo>
                    <a:pt x="1" y="0"/>
                  </a:moveTo>
                  <a:lnTo>
                    <a:pt x="1" y="1325"/>
                  </a:lnTo>
                  <a:lnTo>
                    <a:pt x="8473" y="1325"/>
                  </a:lnTo>
                  <a:lnTo>
                    <a:pt x="8478" y="1296"/>
                  </a:lnTo>
                  <a:lnTo>
                    <a:pt x="84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3"/>
            <p:cNvSpPr/>
            <p:nvPr/>
          </p:nvSpPr>
          <p:spPr>
            <a:xfrm>
              <a:off x="2980665" y="2430759"/>
              <a:ext cx="102646" cy="66461"/>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B99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3"/>
            <p:cNvSpPr/>
            <p:nvPr/>
          </p:nvSpPr>
          <p:spPr>
            <a:xfrm>
              <a:off x="3023047" y="2446586"/>
              <a:ext cx="86026" cy="121605"/>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B99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3"/>
            <p:cNvSpPr/>
            <p:nvPr/>
          </p:nvSpPr>
          <p:spPr>
            <a:xfrm>
              <a:off x="2998703" y="2565559"/>
              <a:ext cx="88030" cy="147768"/>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3"/>
            <p:cNvSpPr/>
            <p:nvPr/>
          </p:nvSpPr>
          <p:spPr>
            <a:xfrm>
              <a:off x="3016637" y="2615170"/>
              <a:ext cx="70094" cy="98052"/>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3"/>
            <p:cNvSpPr/>
            <p:nvPr/>
          </p:nvSpPr>
          <p:spPr>
            <a:xfrm>
              <a:off x="2979558" y="2550630"/>
              <a:ext cx="130625" cy="45623"/>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3"/>
            <p:cNvSpPr/>
            <p:nvPr/>
          </p:nvSpPr>
          <p:spPr>
            <a:xfrm>
              <a:off x="3161552" y="2498619"/>
              <a:ext cx="23386" cy="24764"/>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3"/>
            <p:cNvSpPr/>
            <p:nvPr/>
          </p:nvSpPr>
          <p:spPr>
            <a:xfrm>
              <a:off x="2929158" y="2511648"/>
              <a:ext cx="25265" cy="27582"/>
            </a:xfrm>
            <a:custGeom>
              <a:rect b="b" l="l" r="r" t="t"/>
              <a:pathLst>
                <a:path extrusionOk="0" h="1321" w="1210">
                  <a:moveTo>
                    <a:pt x="0" y="0"/>
                  </a:moveTo>
                  <a:lnTo>
                    <a:pt x="0" y="1320"/>
                  </a:lnTo>
                  <a:lnTo>
                    <a:pt x="1210" y="1320"/>
                  </a:lnTo>
                  <a:lnTo>
                    <a:pt x="12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3"/>
            <p:cNvSpPr/>
            <p:nvPr/>
          </p:nvSpPr>
          <p:spPr>
            <a:xfrm>
              <a:off x="3145121" y="2540211"/>
              <a:ext cx="21" cy="21"/>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3"/>
            <p:cNvSpPr/>
            <p:nvPr/>
          </p:nvSpPr>
          <p:spPr>
            <a:xfrm>
              <a:off x="3145121" y="2540211"/>
              <a:ext cx="21" cy="21"/>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3"/>
            <p:cNvSpPr/>
            <p:nvPr/>
          </p:nvSpPr>
          <p:spPr>
            <a:xfrm>
              <a:off x="3145017" y="2540295"/>
              <a:ext cx="21" cy="21"/>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63"/>
          <p:cNvGrpSpPr/>
          <p:nvPr/>
        </p:nvGrpSpPr>
        <p:grpSpPr>
          <a:xfrm>
            <a:off x="3784200" y="3305694"/>
            <a:ext cx="259011" cy="282023"/>
            <a:chOff x="3784200" y="3305694"/>
            <a:chExt cx="259011" cy="282023"/>
          </a:xfrm>
        </p:grpSpPr>
        <p:sp>
          <p:nvSpPr>
            <p:cNvPr id="8690" name="Google Shape;8690;p63"/>
            <p:cNvSpPr/>
            <p:nvPr/>
          </p:nvSpPr>
          <p:spPr>
            <a:xfrm>
              <a:off x="3797699" y="3380299"/>
              <a:ext cx="176805" cy="194221"/>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3"/>
            <p:cNvSpPr/>
            <p:nvPr/>
          </p:nvSpPr>
          <p:spPr>
            <a:xfrm>
              <a:off x="3793350" y="3316950"/>
              <a:ext cx="239700" cy="260700"/>
            </a:xfrm>
            <a:prstGeom prst="frame">
              <a:avLst>
                <a:gd fmla="val 3333" name="adj1"/>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692" name="Google Shape;8692;p63"/>
            <p:cNvSpPr/>
            <p:nvPr/>
          </p:nvSpPr>
          <p:spPr>
            <a:xfrm>
              <a:off x="3823404" y="3412195"/>
              <a:ext cx="125292" cy="12922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3"/>
            <p:cNvSpPr/>
            <p:nvPr/>
          </p:nvSpPr>
          <p:spPr>
            <a:xfrm>
              <a:off x="3840590" y="3412195"/>
              <a:ext cx="108108" cy="12922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3"/>
            <p:cNvSpPr/>
            <p:nvPr/>
          </p:nvSpPr>
          <p:spPr>
            <a:xfrm>
              <a:off x="3829591" y="3474279"/>
              <a:ext cx="83320" cy="67143"/>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3"/>
            <p:cNvSpPr/>
            <p:nvPr/>
          </p:nvSpPr>
          <p:spPr>
            <a:xfrm>
              <a:off x="3829591" y="3518301"/>
              <a:ext cx="22017" cy="23124"/>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3"/>
            <p:cNvSpPr/>
            <p:nvPr/>
          </p:nvSpPr>
          <p:spPr>
            <a:xfrm>
              <a:off x="3886084" y="3430987"/>
              <a:ext cx="46513" cy="42498"/>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3"/>
            <p:cNvSpPr/>
            <p:nvPr/>
          </p:nvSpPr>
          <p:spPr>
            <a:xfrm>
              <a:off x="3850401" y="3474342"/>
              <a:ext cx="41202" cy="35353"/>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3"/>
            <p:cNvSpPr/>
            <p:nvPr/>
          </p:nvSpPr>
          <p:spPr>
            <a:xfrm>
              <a:off x="3784200" y="3305694"/>
              <a:ext cx="27121" cy="27207"/>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3"/>
            <p:cNvSpPr/>
            <p:nvPr/>
          </p:nvSpPr>
          <p:spPr>
            <a:xfrm>
              <a:off x="3900395" y="3305694"/>
              <a:ext cx="27121" cy="27207"/>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3"/>
            <p:cNvSpPr/>
            <p:nvPr/>
          </p:nvSpPr>
          <p:spPr>
            <a:xfrm>
              <a:off x="4016091" y="3305694"/>
              <a:ext cx="27121" cy="27207"/>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3"/>
            <p:cNvSpPr/>
            <p:nvPr/>
          </p:nvSpPr>
          <p:spPr>
            <a:xfrm>
              <a:off x="3784200" y="3560593"/>
              <a:ext cx="27121" cy="27124"/>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3"/>
            <p:cNvSpPr/>
            <p:nvPr/>
          </p:nvSpPr>
          <p:spPr>
            <a:xfrm>
              <a:off x="3900500" y="3560593"/>
              <a:ext cx="27100" cy="27124"/>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3"/>
            <p:cNvSpPr/>
            <p:nvPr/>
          </p:nvSpPr>
          <p:spPr>
            <a:xfrm>
              <a:off x="4016091" y="3560593"/>
              <a:ext cx="27121" cy="27124"/>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3"/>
            <p:cNvSpPr/>
            <p:nvPr/>
          </p:nvSpPr>
          <p:spPr>
            <a:xfrm>
              <a:off x="3784200" y="3433487"/>
              <a:ext cx="27121" cy="27124"/>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3"/>
            <p:cNvSpPr/>
            <p:nvPr/>
          </p:nvSpPr>
          <p:spPr>
            <a:xfrm>
              <a:off x="4016091" y="3433487"/>
              <a:ext cx="27121" cy="27124"/>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3"/>
            <p:cNvSpPr/>
            <p:nvPr/>
          </p:nvSpPr>
          <p:spPr>
            <a:xfrm>
              <a:off x="3957993" y="3347840"/>
              <a:ext cx="53241" cy="49977"/>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3"/>
            <p:cNvSpPr/>
            <p:nvPr/>
          </p:nvSpPr>
          <p:spPr>
            <a:xfrm>
              <a:off x="3955202" y="3372986"/>
              <a:ext cx="29704" cy="29041"/>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3"/>
            <p:cNvSpPr/>
            <p:nvPr/>
          </p:nvSpPr>
          <p:spPr>
            <a:xfrm>
              <a:off x="3981595" y="3345986"/>
              <a:ext cx="29704" cy="29082"/>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3"/>
            <p:cNvSpPr/>
            <p:nvPr/>
          </p:nvSpPr>
          <p:spPr>
            <a:xfrm>
              <a:off x="4004488" y="3367695"/>
              <a:ext cx="21" cy="21"/>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3"/>
            <p:cNvSpPr/>
            <p:nvPr/>
          </p:nvSpPr>
          <p:spPr>
            <a:xfrm>
              <a:off x="3989489" y="3352695"/>
              <a:ext cx="21" cy="21"/>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3"/>
            <p:cNvSpPr/>
            <p:nvPr/>
          </p:nvSpPr>
          <p:spPr>
            <a:xfrm>
              <a:off x="3989489" y="3352695"/>
              <a:ext cx="21" cy="21"/>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3"/>
            <p:cNvSpPr/>
            <p:nvPr/>
          </p:nvSpPr>
          <p:spPr>
            <a:xfrm>
              <a:off x="4011987" y="3377799"/>
              <a:ext cx="21" cy="21"/>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3"/>
            <p:cNvSpPr/>
            <p:nvPr/>
          </p:nvSpPr>
          <p:spPr>
            <a:xfrm>
              <a:off x="4011987" y="3377695"/>
              <a:ext cx="21" cy="21"/>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3"/>
            <p:cNvSpPr/>
            <p:nvPr/>
          </p:nvSpPr>
          <p:spPr>
            <a:xfrm>
              <a:off x="3989385" y="3352695"/>
              <a:ext cx="21" cy="21"/>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3"/>
            <p:cNvSpPr/>
            <p:nvPr/>
          </p:nvSpPr>
          <p:spPr>
            <a:xfrm>
              <a:off x="3989385" y="3352695"/>
              <a:ext cx="21" cy="21"/>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3"/>
            <p:cNvSpPr/>
            <p:nvPr/>
          </p:nvSpPr>
          <p:spPr>
            <a:xfrm>
              <a:off x="4011987" y="3377695"/>
              <a:ext cx="21" cy="21"/>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3"/>
            <p:cNvSpPr/>
            <p:nvPr/>
          </p:nvSpPr>
          <p:spPr>
            <a:xfrm>
              <a:off x="4011987" y="3377695"/>
              <a:ext cx="21" cy="21"/>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3"/>
            <p:cNvSpPr/>
            <p:nvPr/>
          </p:nvSpPr>
          <p:spPr>
            <a:xfrm>
              <a:off x="3987781" y="3363486"/>
              <a:ext cx="21" cy="21"/>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3"/>
            <p:cNvSpPr/>
            <p:nvPr/>
          </p:nvSpPr>
          <p:spPr>
            <a:xfrm>
              <a:off x="4011987" y="3377487"/>
              <a:ext cx="21" cy="21"/>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3"/>
            <p:cNvSpPr/>
            <p:nvPr/>
          </p:nvSpPr>
          <p:spPr>
            <a:xfrm>
              <a:off x="4011987" y="3377591"/>
              <a:ext cx="21" cy="21"/>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3"/>
            <p:cNvSpPr/>
            <p:nvPr/>
          </p:nvSpPr>
          <p:spPr>
            <a:xfrm>
              <a:off x="4011987" y="3377591"/>
              <a:ext cx="21" cy="21"/>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3"/>
            <p:cNvSpPr/>
            <p:nvPr/>
          </p:nvSpPr>
          <p:spPr>
            <a:xfrm>
              <a:off x="3987594" y="3363695"/>
              <a:ext cx="21" cy="21"/>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63"/>
          <p:cNvGrpSpPr/>
          <p:nvPr/>
        </p:nvGrpSpPr>
        <p:grpSpPr>
          <a:xfrm>
            <a:off x="1163095" y="1995421"/>
            <a:ext cx="262656" cy="285873"/>
            <a:chOff x="1163095" y="1995421"/>
            <a:chExt cx="262656" cy="285873"/>
          </a:xfrm>
        </p:grpSpPr>
        <p:sp>
          <p:nvSpPr>
            <p:cNvPr id="8724" name="Google Shape;8724;p63"/>
            <p:cNvSpPr/>
            <p:nvPr/>
          </p:nvSpPr>
          <p:spPr>
            <a:xfrm>
              <a:off x="1170600" y="2004400"/>
              <a:ext cx="245400" cy="267000"/>
            </a:xfrm>
            <a:prstGeom prst="frame">
              <a:avLst>
                <a:gd fmla="val 3333" name="adj1"/>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8725" name="Google Shape;8725;p63"/>
            <p:cNvSpPr/>
            <p:nvPr/>
          </p:nvSpPr>
          <p:spPr>
            <a:xfrm>
              <a:off x="1185910" y="2009005"/>
              <a:ext cx="216827" cy="257514"/>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3"/>
            <p:cNvSpPr/>
            <p:nvPr/>
          </p:nvSpPr>
          <p:spPr>
            <a:xfrm>
              <a:off x="1210839" y="2011434"/>
              <a:ext cx="191899" cy="255084"/>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3"/>
            <p:cNvSpPr/>
            <p:nvPr/>
          </p:nvSpPr>
          <p:spPr>
            <a:xfrm>
              <a:off x="1163095" y="1995421"/>
              <a:ext cx="27399" cy="27484"/>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3"/>
            <p:cNvSpPr/>
            <p:nvPr/>
          </p:nvSpPr>
          <p:spPr>
            <a:xfrm>
              <a:off x="1280913" y="1995421"/>
              <a:ext cx="27505" cy="27484"/>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3"/>
            <p:cNvSpPr/>
            <p:nvPr/>
          </p:nvSpPr>
          <p:spPr>
            <a:xfrm>
              <a:off x="1398246" y="1995421"/>
              <a:ext cx="27505" cy="27484"/>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1163095" y="2253790"/>
              <a:ext cx="27399" cy="27505"/>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1280913" y="2253790"/>
              <a:ext cx="27505" cy="27505"/>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3"/>
            <p:cNvSpPr/>
            <p:nvPr/>
          </p:nvSpPr>
          <p:spPr>
            <a:xfrm>
              <a:off x="1398246" y="2253790"/>
              <a:ext cx="27505" cy="27505"/>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3"/>
            <p:cNvSpPr/>
            <p:nvPr/>
          </p:nvSpPr>
          <p:spPr>
            <a:xfrm>
              <a:off x="1163095" y="2124901"/>
              <a:ext cx="27399" cy="27505"/>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3"/>
            <p:cNvSpPr/>
            <p:nvPr/>
          </p:nvSpPr>
          <p:spPr>
            <a:xfrm>
              <a:off x="1398246" y="2124901"/>
              <a:ext cx="27505" cy="27505"/>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3"/>
          <p:cNvGrpSpPr/>
          <p:nvPr/>
        </p:nvGrpSpPr>
        <p:grpSpPr>
          <a:xfrm>
            <a:off x="2027679" y="2433124"/>
            <a:ext cx="279587" cy="277819"/>
            <a:chOff x="2027679" y="2433124"/>
            <a:chExt cx="279587" cy="277819"/>
          </a:xfrm>
        </p:grpSpPr>
        <p:sp>
          <p:nvSpPr>
            <p:cNvPr id="8736" name="Google Shape;8736;p63"/>
            <p:cNvSpPr/>
            <p:nvPr/>
          </p:nvSpPr>
          <p:spPr>
            <a:xfrm>
              <a:off x="2041546" y="2433124"/>
              <a:ext cx="51534" cy="52728"/>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3"/>
            <p:cNvSpPr/>
            <p:nvPr/>
          </p:nvSpPr>
          <p:spPr>
            <a:xfrm>
              <a:off x="2035053" y="2470489"/>
              <a:ext cx="64520" cy="41912"/>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3"/>
            <p:cNvSpPr/>
            <p:nvPr/>
          </p:nvSpPr>
          <p:spPr>
            <a:xfrm>
              <a:off x="2055802" y="2470489"/>
              <a:ext cx="23022" cy="24316"/>
            </a:xfrm>
            <a:custGeom>
              <a:rect b="b" l="l" r="r" t="t"/>
              <a:pathLst>
                <a:path extrusionOk="0" h="1187" w="1124">
                  <a:moveTo>
                    <a:pt x="0" y="1"/>
                  </a:moveTo>
                  <a:lnTo>
                    <a:pt x="0" y="1186"/>
                  </a:lnTo>
                  <a:lnTo>
                    <a:pt x="1124" y="1186"/>
                  </a:lnTo>
                  <a:lnTo>
                    <a:pt x="11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3"/>
            <p:cNvSpPr/>
            <p:nvPr/>
          </p:nvSpPr>
          <p:spPr>
            <a:xfrm>
              <a:off x="2027679" y="2494784"/>
              <a:ext cx="79165" cy="216158"/>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3"/>
            <p:cNvSpPr/>
            <p:nvPr/>
          </p:nvSpPr>
          <p:spPr>
            <a:xfrm>
              <a:off x="2046359" y="2494784"/>
              <a:ext cx="60485" cy="162651"/>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3"/>
            <p:cNvSpPr/>
            <p:nvPr/>
          </p:nvSpPr>
          <p:spPr>
            <a:xfrm>
              <a:off x="2027679" y="2677491"/>
              <a:ext cx="79165" cy="33452"/>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3"/>
            <p:cNvSpPr/>
            <p:nvPr/>
          </p:nvSpPr>
          <p:spPr>
            <a:xfrm>
              <a:off x="2065039" y="2494784"/>
              <a:ext cx="18107" cy="69055"/>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3"/>
            <p:cNvSpPr/>
            <p:nvPr/>
          </p:nvSpPr>
          <p:spPr>
            <a:xfrm>
              <a:off x="2065039" y="2494784"/>
              <a:ext cx="18107" cy="5094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3"/>
            <p:cNvSpPr/>
            <p:nvPr/>
          </p:nvSpPr>
          <p:spPr>
            <a:xfrm>
              <a:off x="2145492" y="2530314"/>
              <a:ext cx="48011" cy="180309"/>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2145492" y="2530314"/>
              <a:ext cx="34431" cy="180309"/>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3"/>
            <p:cNvSpPr/>
            <p:nvPr/>
          </p:nvSpPr>
          <p:spPr>
            <a:xfrm>
              <a:off x="2131626" y="2433460"/>
              <a:ext cx="84490" cy="111725"/>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3"/>
            <p:cNvSpPr/>
            <p:nvPr/>
          </p:nvSpPr>
          <p:spPr>
            <a:xfrm>
              <a:off x="2148053" y="2433460"/>
              <a:ext cx="68063" cy="9834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3"/>
            <p:cNvSpPr/>
            <p:nvPr/>
          </p:nvSpPr>
          <p:spPr>
            <a:xfrm>
              <a:off x="2146680" y="2567474"/>
              <a:ext cx="45430" cy="23619"/>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3"/>
            <p:cNvSpPr/>
            <p:nvPr/>
          </p:nvSpPr>
          <p:spPr>
            <a:xfrm>
              <a:off x="2146680" y="2567474"/>
              <a:ext cx="22531" cy="23619"/>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3"/>
            <p:cNvSpPr/>
            <p:nvPr/>
          </p:nvSpPr>
          <p:spPr>
            <a:xfrm>
              <a:off x="2241272" y="2433373"/>
              <a:ext cx="65995" cy="277367"/>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3"/>
            <p:cNvSpPr/>
            <p:nvPr/>
          </p:nvSpPr>
          <p:spPr>
            <a:xfrm>
              <a:off x="2262799" y="2439416"/>
              <a:ext cx="44468" cy="271324"/>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3"/>
            <p:cNvSpPr/>
            <p:nvPr/>
          </p:nvSpPr>
          <p:spPr>
            <a:xfrm>
              <a:off x="2241272" y="2496549"/>
              <a:ext cx="65995" cy="214191"/>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3"/>
            <p:cNvSpPr/>
            <p:nvPr/>
          </p:nvSpPr>
          <p:spPr>
            <a:xfrm>
              <a:off x="2262799" y="2496549"/>
              <a:ext cx="44468" cy="214191"/>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3"/>
            <p:cNvSpPr/>
            <p:nvPr/>
          </p:nvSpPr>
          <p:spPr>
            <a:xfrm>
              <a:off x="2241374" y="2529387"/>
              <a:ext cx="65892" cy="147820"/>
            </a:xfrm>
            <a:custGeom>
              <a:rect b="b" l="l" r="r" t="t"/>
              <a:pathLst>
                <a:path extrusionOk="0" h="7216" w="3217">
                  <a:moveTo>
                    <a:pt x="0" y="1"/>
                  </a:moveTo>
                  <a:lnTo>
                    <a:pt x="0" y="7216"/>
                  </a:lnTo>
                  <a:lnTo>
                    <a:pt x="3217" y="7216"/>
                  </a:lnTo>
                  <a:lnTo>
                    <a:pt x="32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3"/>
            <p:cNvSpPr/>
            <p:nvPr/>
          </p:nvSpPr>
          <p:spPr>
            <a:xfrm>
              <a:off x="2262901" y="2529387"/>
              <a:ext cx="44365" cy="147820"/>
            </a:xfrm>
            <a:custGeom>
              <a:rect b="b" l="l" r="r" t="t"/>
              <a:pathLst>
                <a:path extrusionOk="0" h="7216" w="2166">
                  <a:moveTo>
                    <a:pt x="1" y="1"/>
                  </a:moveTo>
                  <a:lnTo>
                    <a:pt x="1" y="7216"/>
                  </a:lnTo>
                  <a:lnTo>
                    <a:pt x="2166" y="7216"/>
                  </a:lnTo>
                  <a:lnTo>
                    <a:pt x="2166" y="1"/>
                  </a:ln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63"/>
          <p:cNvGrpSpPr/>
          <p:nvPr/>
        </p:nvGrpSpPr>
        <p:grpSpPr>
          <a:xfrm>
            <a:off x="2573425" y="3303834"/>
            <a:ext cx="63600" cy="285808"/>
            <a:chOff x="2573339" y="3303834"/>
            <a:chExt cx="63600" cy="285808"/>
          </a:xfrm>
        </p:grpSpPr>
        <p:sp>
          <p:nvSpPr>
            <p:cNvPr id="8757" name="Google Shape;8757;p63"/>
            <p:cNvSpPr/>
            <p:nvPr/>
          </p:nvSpPr>
          <p:spPr>
            <a:xfrm>
              <a:off x="2573339" y="3408794"/>
              <a:ext cx="63494" cy="141406"/>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3"/>
            <p:cNvSpPr/>
            <p:nvPr/>
          </p:nvSpPr>
          <p:spPr>
            <a:xfrm>
              <a:off x="2588146" y="3408794"/>
              <a:ext cx="48687" cy="141406"/>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3"/>
            <p:cNvSpPr/>
            <p:nvPr/>
          </p:nvSpPr>
          <p:spPr>
            <a:xfrm>
              <a:off x="2588146" y="3303834"/>
              <a:ext cx="33479" cy="223233"/>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3"/>
            <p:cNvSpPr/>
            <p:nvPr/>
          </p:nvSpPr>
          <p:spPr>
            <a:xfrm>
              <a:off x="2604261" y="3311229"/>
              <a:ext cx="17658" cy="202042"/>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3"/>
            <p:cNvSpPr/>
            <p:nvPr/>
          </p:nvSpPr>
          <p:spPr>
            <a:xfrm>
              <a:off x="2573339" y="3478872"/>
              <a:ext cx="63600" cy="26494"/>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3"/>
            <p:cNvSpPr/>
            <p:nvPr/>
          </p:nvSpPr>
          <p:spPr>
            <a:xfrm>
              <a:off x="2573635" y="3543077"/>
              <a:ext cx="63199" cy="46565"/>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3"/>
            <p:cNvSpPr/>
            <p:nvPr/>
          </p:nvSpPr>
          <p:spPr>
            <a:xfrm>
              <a:off x="2588336" y="3543077"/>
              <a:ext cx="48497" cy="45657"/>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63"/>
          <p:cNvGrpSpPr/>
          <p:nvPr/>
        </p:nvGrpSpPr>
        <p:grpSpPr>
          <a:xfrm>
            <a:off x="1190560" y="3740832"/>
            <a:ext cx="207307" cy="283890"/>
            <a:chOff x="1190560" y="3740832"/>
            <a:chExt cx="207307" cy="283890"/>
          </a:xfrm>
        </p:grpSpPr>
        <p:sp>
          <p:nvSpPr>
            <p:cNvPr id="8765" name="Google Shape;8765;p63"/>
            <p:cNvSpPr/>
            <p:nvPr/>
          </p:nvSpPr>
          <p:spPr>
            <a:xfrm>
              <a:off x="1200946" y="3740832"/>
              <a:ext cx="188968" cy="12351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3"/>
            <p:cNvSpPr/>
            <p:nvPr/>
          </p:nvSpPr>
          <p:spPr>
            <a:xfrm>
              <a:off x="1190560" y="3864332"/>
              <a:ext cx="207307" cy="36178"/>
            </a:xfrm>
            <a:custGeom>
              <a:rect b="b" l="l" r="r" t="t"/>
              <a:pathLst>
                <a:path extrusionOk="0" h="1724" w="9880">
                  <a:moveTo>
                    <a:pt x="495" y="1"/>
                  </a:moveTo>
                  <a:lnTo>
                    <a:pt x="1" y="1724"/>
                  </a:lnTo>
                  <a:lnTo>
                    <a:pt x="9880" y="1724"/>
                  </a:lnTo>
                  <a:lnTo>
                    <a:pt x="94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3"/>
            <p:cNvSpPr/>
            <p:nvPr/>
          </p:nvSpPr>
          <p:spPr>
            <a:xfrm>
              <a:off x="1190560" y="3900511"/>
              <a:ext cx="207307" cy="46251"/>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3"/>
            <p:cNvSpPr/>
            <p:nvPr/>
          </p:nvSpPr>
          <p:spPr>
            <a:xfrm>
              <a:off x="1217250" y="3740832"/>
              <a:ext cx="172665" cy="12351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3"/>
            <p:cNvSpPr/>
            <p:nvPr/>
          </p:nvSpPr>
          <p:spPr>
            <a:xfrm>
              <a:off x="1206779" y="3864332"/>
              <a:ext cx="191088" cy="36178"/>
            </a:xfrm>
            <a:custGeom>
              <a:rect b="b" l="l" r="r" t="t"/>
              <a:pathLst>
                <a:path extrusionOk="0" h="1724" w="9107">
                  <a:moveTo>
                    <a:pt x="500" y="1"/>
                  </a:moveTo>
                  <a:lnTo>
                    <a:pt x="1" y="1724"/>
                  </a:lnTo>
                  <a:lnTo>
                    <a:pt x="9107" y="1724"/>
                  </a:lnTo>
                  <a:lnTo>
                    <a:pt x="87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3"/>
            <p:cNvSpPr/>
            <p:nvPr/>
          </p:nvSpPr>
          <p:spPr>
            <a:xfrm>
              <a:off x="1206779" y="3900511"/>
              <a:ext cx="191088" cy="46251"/>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3"/>
            <p:cNvSpPr/>
            <p:nvPr/>
          </p:nvSpPr>
          <p:spPr>
            <a:xfrm>
              <a:off x="1350911" y="3755437"/>
              <a:ext cx="21675" cy="18970"/>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3"/>
            <p:cNvSpPr/>
            <p:nvPr/>
          </p:nvSpPr>
          <p:spPr>
            <a:xfrm>
              <a:off x="1360794" y="3755437"/>
              <a:ext cx="11792" cy="11416"/>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3"/>
            <p:cNvSpPr/>
            <p:nvPr/>
          </p:nvSpPr>
          <p:spPr>
            <a:xfrm>
              <a:off x="1216746" y="3831258"/>
              <a:ext cx="20479" cy="18194"/>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1348897" y="3831237"/>
              <a:ext cx="21087" cy="18152"/>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3"/>
            <p:cNvSpPr/>
            <p:nvPr/>
          </p:nvSpPr>
          <p:spPr>
            <a:xfrm>
              <a:off x="1226923" y="3831258"/>
              <a:ext cx="10302" cy="1057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3"/>
            <p:cNvSpPr/>
            <p:nvPr/>
          </p:nvSpPr>
          <p:spPr>
            <a:xfrm>
              <a:off x="1358885" y="3831237"/>
              <a:ext cx="11100" cy="1061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3"/>
            <p:cNvSpPr/>
            <p:nvPr/>
          </p:nvSpPr>
          <p:spPr>
            <a:xfrm>
              <a:off x="1234288" y="3923259"/>
              <a:ext cx="119978" cy="101462"/>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1253320" y="3941307"/>
              <a:ext cx="81811" cy="65389"/>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1200946" y="3784146"/>
              <a:ext cx="188968" cy="34185"/>
            </a:xfrm>
            <a:custGeom>
              <a:rect b="b" l="l" r="r" t="t"/>
              <a:pathLst>
                <a:path extrusionOk="0" h="1629" w="9006">
                  <a:moveTo>
                    <a:pt x="0" y="1"/>
                  </a:moveTo>
                  <a:lnTo>
                    <a:pt x="0" y="1628"/>
                  </a:lnTo>
                  <a:lnTo>
                    <a:pt x="9005" y="1628"/>
                  </a:lnTo>
                  <a:lnTo>
                    <a:pt x="90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3"/>
            <p:cNvSpPr/>
            <p:nvPr/>
          </p:nvSpPr>
          <p:spPr>
            <a:xfrm>
              <a:off x="1217250" y="3784146"/>
              <a:ext cx="172665" cy="34185"/>
            </a:xfrm>
            <a:custGeom>
              <a:rect b="b" l="l" r="r" t="t"/>
              <a:pathLst>
                <a:path extrusionOk="0" h="1629" w="8229">
                  <a:moveTo>
                    <a:pt x="1" y="1"/>
                  </a:moveTo>
                  <a:lnTo>
                    <a:pt x="1" y="1628"/>
                  </a:lnTo>
                  <a:lnTo>
                    <a:pt x="8228" y="1628"/>
                  </a:lnTo>
                  <a:lnTo>
                    <a:pt x="82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3"/>
            <p:cNvSpPr/>
            <p:nvPr/>
          </p:nvSpPr>
          <p:spPr>
            <a:xfrm>
              <a:off x="1249690" y="3757662"/>
              <a:ext cx="89050" cy="89165"/>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3"/>
            <p:cNvSpPr/>
            <p:nvPr/>
          </p:nvSpPr>
          <p:spPr>
            <a:xfrm>
              <a:off x="1264000" y="3775206"/>
              <a:ext cx="60346" cy="53889"/>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3"/>
            <p:cNvSpPr/>
            <p:nvPr/>
          </p:nvSpPr>
          <p:spPr>
            <a:xfrm>
              <a:off x="1278604" y="3775374"/>
              <a:ext cx="44525" cy="44971"/>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3"/>
            <p:cNvSpPr/>
            <p:nvPr/>
          </p:nvSpPr>
          <p:spPr>
            <a:xfrm>
              <a:off x="1290376" y="3789392"/>
              <a:ext cx="17059" cy="1693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63"/>
          <p:cNvGrpSpPr/>
          <p:nvPr/>
        </p:nvGrpSpPr>
        <p:grpSpPr>
          <a:xfrm>
            <a:off x="2479820" y="1557885"/>
            <a:ext cx="250811" cy="285085"/>
            <a:chOff x="2484531" y="1557885"/>
            <a:chExt cx="250811" cy="285085"/>
          </a:xfrm>
        </p:grpSpPr>
        <p:sp>
          <p:nvSpPr>
            <p:cNvPr id="8786" name="Google Shape;8786;p63"/>
            <p:cNvSpPr/>
            <p:nvPr/>
          </p:nvSpPr>
          <p:spPr>
            <a:xfrm>
              <a:off x="2484531" y="1557885"/>
              <a:ext cx="250599" cy="284602"/>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3"/>
            <p:cNvSpPr/>
            <p:nvPr/>
          </p:nvSpPr>
          <p:spPr>
            <a:xfrm>
              <a:off x="2622962" y="1699919"/>
              <a:ext cx="112379" cy="14305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3"/>
            <p:cNvSpPr/>
            <p:nvPr/>
          </p:nvSpPr>
          <p:spPr>
            <a:xfrm>
              <a:off x="2595788" y="1588370"/>
              <a:ext cx="138740" cy="138449"/>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3"/>
            <p:cNvSpPr/>
            <p:nvPr/>
          </p:nvSpPr>
          <p:spPr>
            <a:xfrm>
              <a:off x="2511413" y="1699919"/>
              <a:ext cx="140156" cy="111567"/>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3"/>
            <p:cNvSpPr/>
            <p:nvPr/>
          </p:nvSpPr>
          <p:spPr>
            <a:xfrm>
              <a:off x="2484531" y="1557989"/>
              <a:ext cx="138553" cy="168933"/>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3"/>
            <p:cNvSpPr/>
            <p:nvPr/>
          </p:nvSpPr>
          <p:spPr>
            <a:xfrm>
              <a:off x="2511413" y="1699919"/>
              <a:ext cx="27111" cy="111463"/>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3"/>
            <p:cNvSpPr/>
            <p:nvPr/>
          </p:nvSpPr>
          <p:spPr>
            <a:xfrm>
              <a:off x="2484531" y="1559530"/>
              <a:ext cx="92681" cy="140406"/>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63"/>
          <p:cNvGrpSpPr/>
          <p:nvPr/>
        </p:nvGrpSpPr>
        <p:grpSpPr>
          <a:xfrm>
            <a:off x="1630075" y="2431316"/>
            <a:ext cx="209547" cy="281523"/>
            <a:chOff x="1630075" y="2431316"/>
            <a:chExt cx="209547" cy="281523"/>
          </a:xfrm>
        </p:grpSpPr>
        <p:sp>
          <p:nvSpPr>
            <p:cNvPr id="8794" name="Google Shape;8794;p63"/>
            <p:cNvSpPr/>
            <p:nvPr/>
          </p:nvSpPr>
          <p:spPr>
            <a:xfrm>
              <a:off x="1630075" y="2440803"/>
              <a:ext cx="209547" cy="113652"/>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3"/>
            <p:cNvSpPr/>
            <p:nvPr/>
          </p:nvSpPr>
          <p:spPr>
            <a:xfrm>
              <a:off x="1657830" y="2503844"/>
              <a:ext cx="151143" cy="208995"/>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3"/>
            <p:cNvSpPr/>
            <p:nvPr/>
          </p:nvSpPr>
          <p:spPr>
            <a:xfrm>
              <a:off x="1681097" y="2503844"/>
              <a:ext cx="127877" cy="188331"/>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1657830" y="2503844"/>
              <a:ext cx="151143" cy="128190"/>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3"/>
            <p:cNvSpPr/>
            <p:nvPr/>
          </p:nvSpPr>
          <p:spPr>
            <a:xfrm>
              <a:off x="1696394" y="2431316"/>
              <a:ext cx="73938" cy="30882"/>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3"/>
            <p:cNvSpPr/>
            <p:nvPr/>
          </p:nvSpPr>
          <p:spPr>
            <a:xfrm>
              <a:off x="1715956" y="2431316"/>
              <a:ext cx="54377" cy="14817"/>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1687799" y="2558682"/>
              <a:ext cx="54751" cy="73355"/>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3"/>
            <p:cNvSpPr/>
            <p:nvPr/>
          </p:nvSpPr>
          <p:spPr>
            <a:xfrm>
              <a:off x="1769816" y="2558599"/>
              <a:ext cx="27386" cy="33504"/>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63"/>
          <p:cNvGrpSpPr/>
          <p:nvPr/>
        </p:nvGrpSpPr>
        <p:grpSpPr>
          <a:xfrm>
            <a:off x="2465364" y="2915110"/>
            <a:ext cx="279727" cy="195686"/>
            <a:chOff x="2465167" y="2915110"/>
            <a:chExt cx="279727" cy="195686"/>
          </a:xfrm>
        </p:grpSpPr>
        <p:sp>
          <p:nvSpPr>
            <p:cNvPr id="8803" name="Google Shape;8803;p63"/>
            <p:cNvSpPr/>
            <p:nvPr/>
          </p:nvSpPr>
          <p:spPr>
            <a:xfrm>
              <a:off x="2581765" y="2921456"/>
              <a:ext cx="82866" cy="30881"/>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2683563" y="2932867"/>
              <a:ext cx="43366" cy="2364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3"/>
            <p:cNvSpPr/>
            <p:nvPr/>
          </p:nvSpPr>
          <p:spPr>
            <a:xfrm>
              <a:off x="2465167" y="2952319"/>
              <a:ext cx="279727" cy="158477"/>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3"/>
            <p:cNvSpPr/>
            <p:nvPr/>
          </p:nvSpPr>
          <p:spPr>
            <a:xfrm>
              <a:off x="2704998" y="2978903"/>
              <a:ext cx="39893" cy="110564"/>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3"/>
            <p:cNvSpPr/>
            <p:nvPr/>
          </p:nvSpPr>
          <p:spPr>
            <a:xfrm>
              <a:off x="2551690" y="2963833"/>
              <a:ext cx="141817" cy="136319"/>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2564195" y="2975430"/>
              <a:ext cx="117695" cy="113065"/>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2576390" y="2990272"/>
              <a:ext cx="92395" cy="82267"/>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2596647" y="2990272"/>
              <a:ext cx="72138" cy="6889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3"/>
            <p:cNvSpPr/>
            <p:nvPr/>
          </p:nvSpPr>
          <p:spPr>
            <a:xfrm>
              <a:off x="2619260" y="3011750"/>
              <a:ext cx="26024" cy="26024"/>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3"/>
            <p:cNvSpPr/>
            <p:nvPr/>
          </p:nvSpPr>
          <p:spPr>
            <a:xfrm>
              <a:off x="2490177" y="2915110"/>
              <a:ext cx="26809" cy="23440"/>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3"/>
            <p:cNvSpPr/>
            <p:nvPr/>
          </p:nvSpPr>
          <p:spPr>
            <a:xfrm>
              <a:off x="2465167" y="2931771"/>
              <a:ext cx="76934" cy="179023"/>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2465167" y="2931771"/>
              <a:ext cx="60356" cy="15897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2683253" y="2966417"/>
              <a:ext cx="17197" cy="17177"/>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63"/>
          <p:cNvGrpSpPr/>
          <p:nvPr/>
        </p:nvGrpSpPr>
        <p:grpSpPr>
          <a:xfrm>
            <a:off x="2009783" y="3758224"/>
            <a:ext cx="315255" cy="249104"/>
            <a:chOff x="2009783" y="3758224"/>
            <a:chExt cx="315255" cy="249104"/>
          </a:xfrm>
        </p:grpSpPr>
        <p:sp>
          <p:nvSpPr>
            <p:cNvPr id="8817" name="Google Shape;8817;p63"/>
            <p:cNvSpPr/>
            <p:nvPr/>
          </p:nvSpPr>
          <p:spPr>
            <a:xfrm>
              <a:off x="2024927" y="3762548"/>
              <a:ext cx="283276" cy="240311"/>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3"/>
            <p:cNvSpPr/>
            <p:nvPr/>
          </p:nvSpPr>
          <p:spPr>
            <a:xfrm>
              <a:off x="2024927" y="3827172"/>
              <a:ext cx="264331" cy="175685"/>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3"/>
            <p:cNvSpPr/>
            <p:nvPr/>
          </p:nvSpPr>
          <p:spPr>
            <a:xfrm>
              <a:off x="2009783" y="3758224"/>
              <a:ext cx="315255" cy="249104"/>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63"/>
          <p:cNvGrpSpPr/>
          <p:nvPr/>
        </p:nvGrpSpPr>
        <p:grpSpPr>
          <a:xfrm>
            <a:off x="2901494" y="2015957"/>
            <a:ext cx="284126" cy="244723"/>
            <a:chOff x="2901494" y="2015957"/>
            <a:chExt cx="284126" cy="244723"/>
          </a:xfrm>
        </p:grpSpPr>
        <p:sp>
          <p:nvSpPr>
            <p:cNvPr id="8821" name="Google Shape;8821;p63"/>
            <p:cNvSpPr/>
            <p:nvPr/>
          </p:nvSpPr>
          <p:spPr>
            <a:xfrm>
              <a:off x="2901494" y="2015957"/>
              <a:ext cx="284125" cy="122359"/>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3"/>
            <p:cNvSpPr/>
            <p:nvPr/>
          </p:nvSpPr>
          <p:spPr>
            <a:xfrm>
              <a:off x="2916023" y="2015957"/>
              <a:ext cx="269597" cy="107851"/>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3"/>
            <p:cNvSpPr/>
            <p:nvPr/>
          </p:nvSpPr>
          <p:spPr>
            <a:xfrm>
              <a:off x="2901494" y="2138299"/>
              <a:ext cx="284125" cy="122380"/>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3"/>
            <p:cNvSpPr/>
            <p:nvPr/>
          </p:nvSpPr>
          <p:spPr>
            <a:xfrm>
              <a:off x="2916527" y="2152724"/>
              <a:ext cx="269093" cy="107956"/>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3"/>
            <p:cNvSpPr/>
            <p:nvPr/>
          </p:nvSpPr>
          <p:spPr>
            <a:xfrm>
              <a:off x="2921860" y="2155852"/>
              <a:ext cx="34600" cy="34369"/>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3"/>
            <p:cNvSpPr/>
            <p:nvPr/>
          </p:nvSpPr>
          <p:spPr>
            <a:xfrm>
              <a:off x="2921860" y="2208761"/>
              <a:ext cx="34600" cy="3439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3"/>
            <p:cNvSpPr/>
            <p:nvPr/>
          </p:nvSpPr>
          <p:spPr>
            <a:xfrm>
              <a:off x="2974076" y="2155852"/>
              <a:ext cx="34579" cy="34369"/>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3"/>
            <p:cNvSpPr/>
            <p:nvPr/>
          </p:nvSpPr>
          <p:spPr>
            <a:xfrm>
              <a:off x="2974076" y="2208761"/>
              <a:ext cx="34579" cy="3439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3"/>
            <p:cNvSpPr/>
            <p:nvPr/>
          </p:nvSpPr>
          <p:spPr>
            <a:xfrm>
              <a:off x="3026272" y="2208761"/>
              <a:ext cx="34495" cy="3439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3"/>
            <p:cNvSpPr/>
            <p:nvPr/>
          </p:nvSpPr>
          <p:spPr>
            <a:xfrm>
              <a:off x="3078383" y="2155852"/>
              <a:ext cx="34579" cy="34369"/>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3"/>
            <p:cNvSpPr/>
            <p:nvPr/>
          </p:nvSpPr>
          <p:spPr>
            <a:xfrm>
              <a:off x="3078383" y="2208761"/>
              <a:ext cx="34579" cy="3439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3"/>
            <p:cNvSpPr/>
            <p:nvPr/>
          </p:nvSpPr>
          <p:spPr>
            <a:xfrm>
              <a:off x="3130579" y="2155852"/>
              <a:ext cx="34600" cy="34369"/>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3"/>
            <p:cNvSpPr/>
            <p:nvPr/>
          </p:nvSpPr>
          <p:spPr>
            <a:xfrm>
              <a:off x="3130579" y="2208761"/>
              <a:ext cx="34600" cy="3439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3"/>
            <p:cNvSpPr/>
            <p:nvPr/>
          </p:nvSpPr>
          <p:spPr>
            <a:xfrm>
              <a:off x="2928095" y="2161857"/>
              <a:ext cx="32059" cy="28364"/>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3"/>
            <p:cNvSpPr/>
            <p:nvPr/>
          </p:nvSpPr>
          <p:spPr>
            <a:xfrm>
              <a:off x="2928137" y="2214871"/>
              <a:ext cx="31996" cy="28280"/>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3"/>
            <p:cNvSpPr/>
            <p:nvPr/>
          </p:nvSpPr>
          <p:spPr>
            <a:xfrm>
              <a:off x="2980207" y="2161857"/>
              <a:ext cx="32059" cy="28364"/>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3"/>
            <p:cNvSpPr/>
            <p:nvPr/>
          </p:nvSpPr>
          <p:spPr>
            <a:xfrm>
              <a:off x="2980207" y="2214766"/>
              <a:ext cx="32059" cy="28385"/>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3"/>
            <p:cNvSpPr/>
            <p:nvPr/>
          </p:nvSpPr>
          <p:spPr>
            <a:xfrm>
              <a:off x="3032444" y="2214871"/>
              <a:ext cx="31996" cy="28280"/>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3"/>
            <p:cNvSpPr/>
            <p:nvPr/>
          </p:nvSpPr>
          <p:spPr>
            <a:xfrm>
              <a:off x="3084514" y="2161857"/>
              <a:ext cx="32059" cy="28364"/>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3"/>
            <p:cNvSpPr/>
            <p:nvPr/>
          </p:nvSpPr>
          <p:spPr>
            <a:xfrm>
              <a:off x="3084514" y="2214766"/>
              <a:ext cx="32059" cy="28385"/>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3"/>
            <p:cNvSpPr/>
            <p:nvPr/>
          </p:nvSpPr>
          <p:spPr>
            <a:xfrm>
              <a:off x="3136730" y="2161857"/>
              <a:ext cx="32038" cy="28364"/>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3"/>
            <p:cNvSpPr/>
            <p:nvPr/>
          </p:nvSpPr>
          <p:spPr>
            <a:xfrm>
              <a:off x="3136751" y="2214871"/>
              <a:ext cx="31996" cy="28280"/>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3"/>
            <p:cNvSpPr/>
            <p:nvPr/>
          </p:nvSpPr>
          <p:spPr>
            <a:xfrm>
              <a:off x="2918941" y="2033384"/>
              <a:ext cx="78731" cy="5112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3"/>
            <p:cNvSpPr/>
            <p:nvPr/>
          </p:nvSpPr>
          <p:spPr>
            <a:xfrm>
              <a:off x="2933050" y="2033384"/>
              <a:ext cx="64623" cy="5112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3"/>
            <p:cNvSpPr/>
            <p:nvPr/>
          </p:nvSpPr>
          <p:spPr>
            <a:xfrm>
              <a:off x="2986464" y="2069769"/>
              <a:ext cx="67646" cy="5112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3"/>
            <p:cNvSpPr/>
            <p:nvPr/>
          </p:nvSpPr>
          <p:spPr>
            <a:xfrm>
              <a:off x="3005003" y="2069769"/>
              <a:ext cx="49107" cy="49611"/>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3"/>
            <p:cNvSpPr/>
            <p:nvPr/>
          </p:nvSpPr>
          <p:spPr>
            <a:xfrm>
              <a:off x="3053083" y="2042034"/>
              <a:ext cx="97711" cy="110896"/>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3"/>
            <p:cNvSpPr/>
            <p:nvPr/>
          </p:nvSpPr>
          <p:spPr>
            <a:xfrm>
              <a:off x="3068200" y="2099394"/>
              <a:ext cx="36615" cy="34894"/>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3"/>
            <p:cNvSpPr/>
            <p:nvPr/>
          </p:nvSpPr>
          <p:spPr>
            <a:xfrm>
              <a:off x="2988983" y="2130258"/>
              <a:ext cx="91643" cy="63447"/>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3005927" y="2130258"/>
              <a:ext cx="71572" cy="4547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63"/>
          <p:cNvGrpSpPr/>
          <p:nvPr/>
        </p:nvGrpSpPr>
        <p:grpSpPr>
          <a:xfrm>
            <a:off x="3780229" y="3742189"/>
            <a:ext cx="266924" cy="281275"/>
            <a:chOff x="3780229" y="3742189"/>
            <a:chExt cx="266924" cy="281275"/>
          </a:xfrm>
        </p:grpSpPr>
        <p:sp>
          <p:nvSpPr>
            <p:cNvPr id="8852" name="Google Shape;8852;p63"/>
            <p:cNvSpPr/>
            <p:nvPr/>
          </p:nvSpPr>
          <p:spPr>
            <a:xfrm>
              <a:off x="3913630" y="3816125"/>
              <a:ext cx="133523" cy="207338"/>
            </a:xfrm>
            <a:custGeom>
              <a:rect b="b" l="l" r="r" t="t"/>
              <a:pathLst>
                <a:path extrusionOk="0" h="9961" w="6414">
                  <a:moveTo>
                    <a:pt x="6414" y="1"/>
                  </a:moveTo>
                  <a:lnTo>
                    <a:pt x="1" y="3548"/>
                  </a:lnTo>
                  <a:lnTo>
                    <a:pt x="1" y="9961"/>
                  </a:lnTo>
                  <a:lnTo>
                    <a:pt x="6414" y="6409"/>
                  </a:lnTo>
                  <a:lnTo>
                    <a:pt x="64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3"/>
            <p:cNvSpPr/>
            <p:nvPr/>
          </p:nvSpPr>
          <p:spPr>
            <a:xfrm>
              <a:off x="3913630" y="3927529"/>
              <a:ext cx="133523" cy="95936"/>
            </a:xfrm>
            <a:custGeom>
              <a:rect b="b" l="l" r="r" t="t"/>
              <a:pathLst>
                <a:path extrusionOk="0" h="4609" w="6414">
                  <a:moveTo>
                    <a:pt x="4043" y="1"/>
                  </a:moveTo>
                  <a:lnTo>
                    <a:pt x="1" y="2238"/>
                  </a:lnTo>
                  <a:lnTo>
                    <a:pt x="1" y="4609"/>
                  </a:lnTo>
                  <a:lnTo>
                    <a:pt x="6414" y="1057"/>
                  </a:lnTo>
                  <a:lnTo>
                    <a:pt x="404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3"/>
            <p:cNvSpPr/>
            <p:nvPr/>
          </p:nvSpPr>
          <p:spPr>
            <a:xfrm>
              <a:off x="3780229" y="3816125"/>
              <a:ext cx="133419" cy="207338"/>
            </a:xfrm>
            <a:custGeom>
              <a:rect b="b" l="l" r="r" t="t"/>
              <a:pathLst>
                <a:path extrusionOk="0" h="9961" w="6409">
                  <a:moveTo>
                    <a:pt x="0" y="1"/>
                  </a:moveTo>
                  <a:lnTo>
                    <a:pt x="0" y="6409"/>
                  </a:lnTo>
                  <a:lnTo>
                    <a:pt x="6409" y="9961"/>
                  </a:lnTo>
                  <a:lnTo>
                    <a:pt x="6409" y="3548"/>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3"/>
            <p:cNvSpPr/>
            <p:nvPr/>
          </p:nvSpPr>
          <p:spPr>
            <a:xfrm>
              <a:off x="3780229" y="3816125"/>
              <a:ext cx="49379" cy="133403"/>
            </a:xfrm>
            <a:custGeom>
              <a:rect b="b" l="l" r="r" t="t"/>
              <a:pathLst>
                <a:path extrusionOk="0" h="6409" w="2372">
                  <a:moveTo>
                    <a:pt x="0" y="1"/>
                  </a:moveTo>
                  <a:lnTo>
                    <a:pt x="0" y="6409"/>
                  </a:lnTo>
                  <a:lnTo>
                    <a:pt x="2372" y="5353"/>
                  </a:lnTo>
                  <a:lnTo>
                    <a:pt x="2372" y="1311"/>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3"/>
            <p:cNvSpPr/>
            <p:nvPr/>
          </p:nvSpPr>
          <p:spPr>
            <a:xfrm>
              <a:off x="3780229" y="3742189"/>
              <a:ext cx="266922" cy="147786"/>
            </a:xfrm>
            <a:custGeom>
              <a:rect b="b" l="l" r="r" t="t"/>
              <a:pathLst>
                <a:path extrusionOk="0" h="7100" w="12822">
                  <a:moveTo>
                    <a:pt x="6409" y="0"/>
                  </a:moveTo>
                  <a:lnTo>
                    <a:pt x="0" y="3553"/>
                  </a:lnTo>
                  <a:lnTo>
                    <a:pt x="6409" y="7100"/>
                  </a:lnTo>
                  <a:lnTo>
                    <a:pt x="12822" y="3553"/>
                  </a:lnTo>
                  <a:lnTo>
                    <a:pt x="64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3"/>
            <p:cNvSpPr/>
            <p:nvPr/>
          </p:nvSpPr>
          <p:spPr>
            <a:xfrm>
              <a:off x="3913630" y="3742189"/>
              <a:ext cx="133523" cy="101223"/>
            </a:xfrm>
            <a:custGeom>
              <a:rect b="b" l="l" r="r" t="t"/>
              <a:pathLst>
                <a:path extrusionOk="0" h="4863" w="6414">
                  <a:moveTo>
                    <a:pt x="1" y="0"/>
                  </a:moveTo>
                  <a:lnTo>
                    <a:pt x="1" y="2626"/>
                  </a:lnTo>
                  <a:lnTo>
                    <a:pt x="4043" y="4863"/>
                  </a:lnTo>
                  <a:lnTo>
                    <a:pt x="6414" y="3553"/>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3"/>
            <p:cNvSpPr/>
            <p:nvPr/>
          </p:nvSpPr>
          <p:spPr>
            <a:xfrm>
              <a:off x="3913630" y="3843393"/>
              <a:ext cx="84165" cy="130718"/>
            </a:xfrm>
            <a:custGeom>
              <a:rect b="b" l="l" r="r" t="t"/>
              <a:pathLst>
                <a:path extrusionOk="0" h="6280" w="4043">
                  <a:moveTo>
                    <a:pt x="4043" y="1"/>
                  </a:moveTo>
                  <a:lnTo>
                    <a:pt x="1" y="2238"/>
                  </a:lnTo>
                  <a:lnTo>
                    <a:pt x="1" y="6280"/>
                  </a:lnTo>
                  <a:lnTo>
                    <a:pt x="4043" y="4043"/>
                  </a:lnTo>
                  <a:lnTo>
                    <a:pt x="40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3"/>
            <p:cNvSpPr/>
            <p:nvPr/>
          </p:nvSpPr>
          <p:spPr>
            <a:xfrm>
              <a:off x="3829588" y="3843393"/>
              <a:ext cx="84061" cy="130718"/>
            </a:xfrm>
            <a:custGeom>
              <a:rect b="b" l="l" r="r" t="t"/>
              <a:pathLst>
                <a:path extrusionOk="0" h="6280" w="4038">
                  <a:moveTo>
                    <a:pt x="1" y="1"/>
                  </a:moveTo>
                  <a:lnTo>
                    <a:pt x="1" y="4043"/>
                  </a:lnTo>
                  <a:lnTo>
                    <a:pt x="4038" y="6280"/>
                  </a:lnTo>
                  <a:lnTo>
                    <a:pt x="4038" y="2238"/>
                  </a:lnTo>
                  <a:lnTo>
                    <a:pt x="1" y="1"/>
                  </a:lnTo>
                  <a:close/>
                </a:path>
              </a:pathLst>
            </a:custGeom>
            <a:solidFill>
              <a:srgbClr val="503259">
                <a:alpha val="6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3"/>
            <p:cNvSpPr/>
            <p:nvPr/>
          </p:nvSpPr>
          <p:spPr>
            <a:xfrm>
              <a:off x="3829588" y="3796850"/>
              <a:ext cx="168205" cy="93126"/>
            </a:xfrm>
            <a:custGeom>
              <a:rect b="b" l="l" r="r" t="t"/>
              <a:pathLst>
                <a:path extrusionOk="0" h="4474" w="8080">
                  <a:moveTo>
                    <a:pt x="4038" y="0"/>
                  </a:moveTo>
                  <a:lnTo>
                    <a:pt x="1" y="2237"/>
                  </a:lnTo>
                  <a:lnTo>
                    <a:pt x="4038" y="4474"/>
                  </a:lnTo>
                  <a:lnTo>
                    <a:pt x="8080" y="2237"/>
                  </a:lnTo>
                  <a:lnTo>
                    <a:pt x="403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63"/>
          <p:cNvGrpSpPr/>
          <p:nvPr/>
        </p:nvGrpSpPr>
        <p:grpSpPr>
          <a:xfrm>
            <a:off x="1152224" y="2883387"/>
            <a:ext cx="284400" cy="255745"/>
            <a:chOff x="1152224" y="2883387"/>
            <a:chExt cx="284400" cy="255745"/>
          </a:xfrm>
        </p:grpSpPr>
        <p:sp>
          <p:nvSpPr>
            <p:cNvPr id="8862" name="Google Shape;8862;p63"/>
            <p:cNvSpPr/>
            <p:nvPr/>
          </p:nvSpPr>
          <p:spPr>
            <a:xfrm>
              <a:off x="1230476" y="2889543"/>
              <a:ext cx="111361" cy="42162"/>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3"/>
            <p:cNvSpPr/>
            <p:nvPr/>
          </p:nvSpPr>
          <p:spPr>
            <a:xfrm>
              <a:off x="1163631" y="2883387"/>
              <a:ext cx="111235" cy="42183"/>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3"/>
            <p:cNvSpPr/>
            <p:nvPr/>
          </p:nvSpPr>
          <p:spPr>
            <a:xfrm>
              <a:off x="1152224" y="2907294"/>
              <a:ext cx="284400" cy="194845"/>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3"/>
            <p:cNvSpPr/>
            <p:nvPr/>
          </p:nvSpPr>
          <p:spPr>
            <a:xfrm>
              <a:off x="1161404" y="2959918"/>
              <a:ext cx="264232" cy="14222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3"/>
            <p:cNvSpPr/>
            <p:nvPr/>
          </p:nvSpPr>
          <p:spPr>
            <a:xfrm>
              <a:off x="1409880" y="2907294"/>
              <a:ext cx="26743" cy="194845"/>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3"/>
            <p:cNvSpPr/>
            <p:nvPr/>
          </p:nvSpPr>
          <p:spPr>
            <a:xfrm>
              <a:off x="1241967" y="2966892"/>
              <a:ext cx="176799" cy="172240"/>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3"/>
            <p:cNvSpPr/>
            <p:nvPr/>
          </p:nvSpPr>
          <p:spPr>
            <a:xfrm>
              <a:off x="1372066" y="2966892"/>
              <a:ext cx="46700" cy="172240"/>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3"/>
            <p:cNvSpPr/>
            <p:nvPr/>
          </p:nvSpPr>
          <p:spPr>
            <a:xfrm>
              <a:off x="1168252" y="3088903"/>
              <a:ext cx="212512" cy="50229"/>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3"/>
            <p:cNvSpPr/>
            <p:nvPr/>
          </p:nvSpPr>
          <p:spPr>
            <a:xfrm>
              <a:off x="1348160" y="3000168"/>
              <a:ext cx="46616" cy="15546"/>
            </a:xfrm>
            <a:custGeom>
              <a:rect b="b" l="l" r="r" t="t"/>
              <a:pathLst>
                <a:path extrusionOk="0" h="740" w="2219">
                  <a:moveTo>
                    <a:pt x="1" y="0"/>
                  </a:moveTo>
                  <a:lnTo>
                    <a:pt x="1" y="739"/>
                  </a:lnTo>
                  <a:lnTo>
                    <a:pt x="2218" y="739"/>
                  </a:lnTo>
                  <a:lnTo>
                    <a:pt x="22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3"/>
            <p:cNvSpPr/>
            <p:nvPr/>
          </p:nvSpPr>
          <p:spPr>
            <a:xfrm>
              <a:off x="1261840" y="3030208"/>
              <a:ext cx="20083" cy="8592"/>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3"/>
            <p:cNvSpPr/>
            <p:nvPr/>
          </p:nvSpPr>
          <p:spPr>
            <a:xfrm>
              <a:off x="1285642" y="3030208"/>
              <a:ext cx="114785" cy="8592"/>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3"/>
            <p:cNvSpPr/>
            <p:nvPr/>
          </p:nvSpPr>
          <p:spPr>
            <a:xfrm>
              <a:off x="1261840" y="3044535"/>
              <a:ext cx="138586" cy="8592"/>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3"/>
            <p:cNvSpPr/>
            <p:nvPr/>
          </p:nvSpPr>
          <p:spPr>
            <a:xfrm>
              <a:off x="1261840" y="3058842"/>
              <a:ext cx="138586" cy="8592"/>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63"/>
          <p:cNvGrpSpPr/>
          <p:nvPr/>
        </p:nvGrpSpPr>
        <p:grpSpPr>
          <a:xfrm>
            <a:off x="717969" y="3316771"/>
            <a:ext cx="283998" cy="259885"/>
            <a:chOff x="717969" y="3316771"/>
            <a:chExt cx="283998" cy="259885"/>
          </a:xfrm>
        </p:grpSpPr>
        <p:sp>
          <p:nvSpPr>
            <p:cNvPr id="8876" name="Google Shape;8876;p63"/>
            <p:cNvSpPr/>
            <p:nvPr/>
          </p:nvSpPr>
          <p:spPr>
            <a:xfrm>
              <a:off x="717969" y="3316771"/>
              <a:ext cx="260954" cy="214137"/>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3"/>
            <p:cNvSpPr/>
            <p:nvPr/>
          </p:nvSpPr>
          <p:spPr>
            <a:xfrm>
              <a:off x="743287" y="3327180"/>
              <a:ext cx="235638" cy="203729"/>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3"/>
            <p:cNvSpPr/>
            <p:nvPr/>
          </p:nvSpPr>
          <p:spPr>
            <a:xfrm>
              <a:off x="954791" y="3316771"/>
              <a:ext cx="24144" cy="214137"/>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3"/>
            <p:cNvSpPr/>
            <p:nvPr/>
          </p:nvSpPr>
          <p:spPr>
            <a:xfrm>
              <a:off x="717969" y="3316771"/>
              <a:ext cx="260954" cy="31477"/>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3"/>
            <p:cNvSpPr/>
            <p:nvPr/>
          </p:nvSpPr>
          <p:spPr>
            <a:xfrm>
              <a:off x="782300" y="3327055"/>
              <a:ext cx="114416" cy="21194"/>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3"/>
            <p:cNvSpPr/>
            <p:nvPr/>
          </p:nvSpPr>
          <p:spPr>
            <a:xfrm>
              <a:off x="954791" y="3316771"/>
              <a:ext cx="24144" cy="31477"/>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3"/>
            <p:cNvSpPr/>
            <p:nvPr/>
          </p:nvSpPr>
          <p:spPr>
            <a:xfrm>
              <a:off x="884325" y="3459523"/>
              <a:ext cx="49879" cy="49990"/>
            </a:xfrm>
            <a:custGeom>
              <a:rect b="b" l="l" r="r" t="t"/>
              <a:pathLst>
                <a:path extrusionOk="0" h="2387" w="2382">
                  <a:moveTo>
                    <a:pt x="634" y="1"/>
                  </a:moveTo>
                  <a:lnTo>
                    <a:pt x="1" y="639"/>
                  </a:lnTo>
                  <a:lnTo>
                    <a:pt x="1748" y="2386"/>
                  </a:lnTo>
                  <a:lnTo>
                    <a:pt x="2382" y="1753"/>
                  </a:lnTo>
                  <a:lnTo>
                    <a:pt x="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3"/>
            <p:cNvSpPr/>
            <p:nvPr/>
          </p:nvSpPr>
          <p:spPr>
            <a:xfrm>
              <a:off x="752354" y="3333966"/>
              <a:ext cx="168085" cy="161676"/>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3"/>
            <p:cNvSpPr/>
            <p:nvPr/>
          </p:nvSpPr>
          <p:spPr>
            <a:xfrm>
              <a:off x="768123" y="3348543"/>
              <a:ext cx="137639" cy="132524"/>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3"/>
            <p:cNvSpPr/>
            <p:nvPr/>
          </p:nvSpPr>
          <p:spPr>
            <a:xfrm>
              <a:off x="909370" y="3485096"/>
              <a:ext cx="92597" cy="91561"/>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3"/>
            <p:cNvSpPr/>
            <p:nvPr/>
          </p:nvSpPr>
          <p:spPr>
            <a:xfrm>
              <a:off x="922521" y="3485096"/>
              <a:ext cx="79446" cy="7891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3"/>
            <p:cNvSpPr/>
            <p:nvPr/>
          </p:nvSpPr>
          <p:spPr>
            <a:xfrm>
              <a:off x="803304" y="3376943"/>
              <a:ext cx="56329" cy="54995"/>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3"/>
            <p:cNvSpPr/>
            <p:nvPr/>
          </p:nvSpPr>
          <p:spPr>
            <a:xfrm>
              <a:off x="826192" y="3398996"/>
              <a:ext cx="56538" cy="54848"/>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3"/>
            <p:cNvSpPr/>
            <p:nvPr/>
          </p:nvSpPr>
          <p:spPr>
            <a:xfrm>
              <a:off x="826192" y="3398996"/>
              <a:ext cx="28311" cy="32943"/>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3"/>
            <p:cNvSpPr/>
            <p:nvPr/>
          </p:nvSpPr>
          <p:spPr>
            <a:xfrm>
              <a:off x="738680" y="3328542"/>
              <a:ext cx="9967" cy="8565"/>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3"/>
            <p:cNvSpPr/>
            <p:nvPr/>
          </p:nvSpPr>
          <p:spPr>
            <a:xfrm>
              <a:off x="749820" y="3328542"/>
              <a:ext cx="9988" cy="8565"/>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3"/>
            <p:cNvSpPr/>
            <p:nvPr/>
          </p:nvSpPr>
          <p:spPr>
            <a:xfrm>
              <a:off x="760898" y="3328542"/>
              <a:ext cx="10072" cy="8565"/>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3"/>
            <p:cNvSpPr/>
            <p:nvPr/>
          </p:nvSpPr>
          <p:spPr>
            <a:xfrm>
              <a:off x="798906" y="3423731"/>
              <a:ext cx="10051" cy="8545"/>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3"/>
            <p:cNvSpPr/>
            <p:nvPr/>
          </p:nvSpPr>
          <p:spPr>
            <a:xfrm>
              <a:off x="798885" y="3437910"/>
              <a:ext cx="10072" cy="8628"/>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3"/>
            <p:cNvSpPr/>
            <p:nvPr/>
          </p:nvSpPr>
          <p:spPr>
            <a:xfrm>
              <a:off x="811178" y="3423731"/>
              <a:ext cx="9947" cy="8545"/>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3"/>
            <p:cNvSpPr/>
            <p:nvPr/>
          </p:nvSpPr>
          <p:spPr>
            <a:xfrm>
              <a:off x="811157" y="3437910"/>
              <a:ext cx="9967" cy="8628"/>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3"/>
            <p:cNvSpPr/>
            <p:nvPr/>
          </p:nvSpPr>
          <p:spPr>
            <a:xfrm>
              <a:off x="737863" y="3481954"/>
              <a:ext cx="13799" cy="8565"/>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3"/>
            <p:cNvSpPr/>
            <p:nvPr/>
          </p:nvSpPr>
          <p:spPr>
            <a:xfrm>
              <a:off x="750428" y="3481954"/>
              <a:ext cx="26070" cy="8565"/>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3"/>
            <p:cNvSpPr/>
            <p:nvPr/>
          </p:nvSpPr>
          <p:spPr>
            <a:xfrm>
              <a:off x="737863" y="3493201"/>
              <a:ext cx="38634" cy="8565"/>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3"/>
            <p:cNvSpPr/>
            <p:nvPr/>
          </p:nvSpPr>
          <p:spPr>
            <a:xfrm>
              <a:off x="737863" y="3504573"/>
              <a:ext cx="38634" cy="8565"/>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3"/>
            <p:cNvSpPr/>
            <p:nvPr/>
          </p:nvSpPr>
          <p:spPr>
            <a:xfrm>
              <a:off x="951587" y="3362135"/>
              <a:ext cx="8564" cy="96775"/>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63"/>
          <p:cNvGrpSpPr/>
          <p:nvPr/>
        </p:nvGrpSpPr>
        <p:grpSpPr>
          <a:xfrm>
            <a:off x="1593524" y="1559657"/>
            <a:ext cx="280104" cy="282265"/>
            <a:chOff x="1593524" y="1559657"/>
            <a:chExt cx="280104" cy="282265"/>
          </a:xfrm>
        </p:grpSpPr>
        <p:sp>
          <p:nvSpPr>
            <p:cNvPr id="8903" name="Google Shape;8903;p63"/>
            <p:cNvSpPr/>
            <p:nvPr/>
          </p:nvSpPr>
          <p:spPr>
            <a:xfrm>
              <a:off x="1733362" y="1680746"/>
              <a:ext cx="140266" cy="161176"/>
            </a:xfrm>
            <a:custGeom>
              <a:rect b="b" l="l" r="r" t="t"/>
              <a:pathLst>
                <a:path extrusionOk="0" h="337542" w="293751">
                  <a:moveTo>
                    <a:pt x="293751" y="86844"/>
                  </a:moveTo>
                  <a:lnTo>
                    <a:pt x="293751" y="250674"/>
                  </a:lnTo>
                  <a:cubicBezTo>
                    <a:pt x="293751" y="252484"/>
                    <a:pt x="292799" y="254103"/>
                    <a:pt x="291275" y="254960"/>
                  </a:cubicBezTo>
                  <a:lnTo>
                    <a:pt x="149352" y="336875"/>
                  </a:lnTo>
                  <a:cubicBezTo>
                    <a:pt x="148590" y="337352"/>
                    <a:pt x="147733" y="337542"/>
                    <a:pt x="146876" y="337542"/>
                  </a:cubicBezTo>
                  <a:cubicBezTo>
                    <a:pt x="146018" y="337542"/>
                    <a:pt x="145161" y="337352"/>
                    <a:pt x="144399" y="336875"/>
                  </a:cubicBezTo>
                  <a:lnTo>
                    <a:pt x="2477" y="254960"/>
                  </a:lnTo>
                  <a:cubicBezTo>
                    <a:pt x="953" y="254103"/>
                    <a:pt x="0" y="252389"/>
                    <a:pt x="0" y="250674"/>
                  </a:cubicBezTo>
                  <a:lnTo>
                    <a:pt x="0" y="86844"/>
                  </a:lnTo>
                  <a:cubicBezTo>
                    <a:pt x="0" y="85987"/>
                    <a:pt x="191" y="85130"/>
                    <a:pt x="667" y="84368"/>
                  </a:cubicBezTo>
                  <a:cubicBezTo>
                    <a:pt x="1143" y="83606"/>
                    <a:pt x="1715" y="83034"/>
                    <a:pt x="2477" y="82558"/>
                  </a:cubicBezTo>
                  <a:lnTo>
                    <a:pt x="144399" y="643"/>
                  </a:lnTo>
                  <a:cubicBezTo>
                    <a:pt x="145923" y="-214"/>
                    <a:pt x="147828" y="-214"/>
                    <a:pt x="149352" y="643"/>
                  </a:cubicBezTo>
                  <a:lnTo>
                    <a:pt x="291275" y="82558"/>
                  </a:lnTo>
                  <a:cubicBezTo>
                    <a:pt x="292037" y="83034"/>
                    <a:pt x="292703" y="83606"/>
                    <a:pt x="293084" y="84368"/>
                  </a:cubicBezTo>
                  <a:cubicBezTo>
                    <a:pt x="293561" y="85130"/>
                    <a:pt x="293751" y="85987"/>
                    <a:pt x="293751" y="86844"/>
                  </a:cubicBezTo>
                  <a:close/>
                </a:path>
              </a:pathLst>
            </a:custGeom>
            <a:solidFill>
              <a:srgbClr val="765186">
                <a:alpha val="775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4" name="Google Shape;8904;p63"/>
            <p:cNvSpPr/>
            <p:nvPr/>
          </p:nvSpPr>
          <p:spPr>
            <a:xfrm>
              <a:off x="1803281" y="1680734"/>
              <a:ext cx="70133" cy="161188"/>
            </a:xfrm>
            <a:custGeom>
              <a:rect b="b" l="l" r="r" t="t"/>
              <a:pathLst>
                <a:path extrusionOk="0" h="337566" w="146875">
                  <a:moveTo>
                    <a:pt x="0" y="0"/>
                  </a:moveTo>
                  <a:cubicBezTo>
                    <a:pt x="857" y="0"/>
                    <a:pt x="1714" y="191"/>
                    <a:pt x="2477" y="667"/>
                  </a:cubicBezTo>
                  <a:lnTo>
                    <a:pt x="144399" y="82582"/>
                  </a:lnTo>
                  <a:cubicBezTo>
                    <a:pt x="145923" y="83439"/>
                    <a:pt x="146876" y="85153"/>
                    <a:pt x="146876" y="86868"/>
                  </a:cubicBezTo>
                  <a:lnTo>
                    <a:pt x="146876" y="250698"/>
                  </a:lnTo>
                  <a:cubicBezTo>
                    <a:pt x="146876" y="252508"/>
                    <a:pt x="145923" y="254127"/>
                    <a:pt x="144399" y="254984"/>
                  </a:cubicBezTo>
                  <a:lnTo>
                    <a:pt x="2477" y="336899"/>
                  </a:lnTo>
                  <a:cubicBezTo>
                    <a:pt x="1714" y="337375"/>
                    <a:pt x="857" y="337566"/>
                    <a:pt x="0" y="337566"/>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5" name="Google Shape;8905;p63"/>
            <p:cNvSpPr/>
            <p:nvPr/>
          </p:nvSpPr>
          <p:spPr>
            <a:xfrm>
              <a:off x="1733679" y="1680746"/>
              <a:ext cx="139629" cy="80207"/>
            </a:xfrm>
            <a:custGeom>
              <a:rect b="b" l="l" r="r" t="t"/>
              <a:pathLst>
                <a:path extrusionOk="0" h="167973" w="292417">
                  <a:moveTo>
                    <a:pt x="292418" y="84368"/>
                  </a:moveTo>
                  <a:lnTo>
                    <a:pt x="148685" y="167330"/>
                  </a:lnTo>
                  <a:cubicBezTo>
                    <a:pt x="147161" y="168188"/>
                    <a:pt x="145256" y="168188"/>
                    <a:pt x="143732" y="167330"/>
                  </a:cubicBezTo>
                  <a:lnTo>
                    <a:pt x="0" y="84368"/>
                  </a:lnTo>
                  <a:cubicBezTo>
                    <a:pt x="476" y="83606"/>
                    <a:pt x="1048" y="83034"/>
                    <a:pt x="1810" y="82558"/>
                  </a:cubicBezTo>
                  <a:lnTo>
                    <a:pt x="143732" y="643"/>
                  </a:lnTo>
                  <a:cubicBezTo>
                    <a:pt x="145256" y="-214"/>
                    <a:pt x="147161" y="-214"/>
                    <a:pt x="148685" y="643"/>
                  </a:cubicBezTo>
                  <a:lnTo>
                    <a:pt x="290608" y="82558"/>
                  </a:lnTo>
                  <a:cubicBezTo>
                    <a:pt x="291370" y="83034"/>
                    <a:pt x="292037" y="83606"/>
                    <a:pt x="292418" y="8436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6" name="Google Shape;8906;p63"/>
            <p:cNvSpPr/>
            <p:nvPr/>
          </p:nvSpPr>
          <p:spPr>
            <a:xfrm>
              <a:off x="1593524" y="1680746"/>
              <a:ext cx="140266" cy="161176"/>
            </a:xfrm>
            <a:custGeom>
              <a:rect b="b" l="l" r="r" t="t"/>
              <a:pathLst>
                <a:path extrusionOk="0" h="337542" w="293750">
                  <a:moveTo>
                    <a:pt x="293751" y="86844"/>
                  </a:moveTo>
                  <a:lnTo>
                    <a:pt x="293751" y="250674"/>
                  </a:lnTo>
                  <a:cubicBezTo>
                    <a:pt x="293751" y="252484"/>
                    <a:pt x="292799" y="254103"/>
                    <a:pt x="291275" y="254960"/>
                  </a:cubicBezTo>
                  <a:lnTo>
                    <a:pt x="149352" y="336875"/>
                  </a:lnTo>
                  <a:cubicBezTo>
                    <a:pt x="148590" y="337352"/>
                    <a:pt x="147733" y="337542"/>
                    <a:pt x="146876" y="337542"/>
                  </a:cubicBezTo>
                  <a:cubicBezTo>
                    <a:pt x="146018" y="337542"/>
                    <a:pt x="145161" y="337352"/>
                    <a:pt x="144399" y="336875"/>
                  </a:cubicBezTo>
                  <a:lnTo>
                    <a:pt x="2477" y="254960"/>
                  </a:lnTo>
                  <a:cubicBezTo>
                    <a:pt x="953" y="254103"/>
                    <a:pt x="0" y="252389"/>
                    <a:pt x="0" y="250674"/>
                  </a:cubicBezTo>
                  <a:lnTo>
                    <a:pt x="0" y="86844"/>
                  </a:lnTo>
                  <a:cubicBezTo>
                    <a:pt x="0" y="85987"/>
                    <a:pt x="191" y="85130"/>
                    <a:pt x="667" y="84368"/>
                  </a:cubicBezTo>
                  <a:cubicBezTo>
                    <a:pt x="1143" y="83606"/>
                    <a:pt x="1715" y="83034"/>
                    <a:pt x="2477" y="82558"/>
                  </a:cubicBezTo>
                  <a:lnTo>
                    <a:pt x="144399" y="643"/>
                  </a:lnTo>
                  <a:cubicBezTo>
                    <a:pt x="145923" y="-214"/>
                    <a:pt x="147828" y="-214"/>
                    <a:pt x="149352" y="643"/>
                  </a:cubicBezTo>
                  <a:lnTo>
                    <a:pt x="291275" y="82558"/>
                  </a:lnTo>
                  <a:cubicBezTo>
                    <a:pt x="292037" y="83034"/>
                    <a:pt x="292703" y="83606"/>
                    <a:pt x="293084" y="84368"/>
                  </a:cubicBezTo>
                  <a:cubicBezTo>
                    <a:pt x="293561" y="85130"/>
                    <a:pt x="293751" y="85987"/>
                    <a:pt x="293751" y="86844"/>
                  </a:cubicBezTo>
                  <a:close/>
                </a:path>
              </a:pathLst>
            </a:custGeom>
            <a:solidFill>
              <a:srgbClr val="503259">
                <a:alpha val="84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7" name="Google Shape;8907;p63"/>
            <p:cNvSpPr/>
            <p:nvPr/>
          </p:nvSpPr>
          <p:spPr>
            <a:xfrm>
              <a:off x="1663443" y="1680689"/>
              <a:ext cx="70133" cy="161233"/>
            </a:xfrm>
            <a:custGeom>
              <a:rect b="b" l="l" r="r" t="t"/>
              <a:pathLst>
                <a:path extrusionOk="0" h="337661" w="146875">
                  <a:moveTo>
                    <a:pt x="146875" y="86963"/>
                  </a:moveTo>
                  <a:lnTo>
                    <a:pt x="146875" y="250793"/>
                  </a:lnTo>
                  <a:cubicBezTo>
                    <a:pt x="146875" y="252603"/>
                    <a:pt x="145923" y="254222"/>
                    <a:pt x="144399" y="255080"/>
                  </a:cubicBezTo>
                  <a:lnTo>
                    <a:pt x="2477" y="336995"/>
                  </a:lnTo>
                  <a:cubicBezTo>
                    <a:pt x="1714" y="337471"/>
                    <a:pt x="857" y="337661"/>
                    <a:pt x="0" y="337661"/>
                  </a:cubicBezTo>
                  <a:lnTo>
                    <a:pt x="0" y="0"/>
                  </a:lnTo>
                  <a:cubicBezTo>
                    <a:pt x="857" y="0"/>
                    <a:pt x="1714" y="191"/>
                    <a:pt x="2477" y="667"/>
                  </a:cubicBezTo>
                  <a:lnTo>
                    <a:pt x="144399" y="82582"/>
                  </a:lnTo>
                  <a:cubicBezTo>
                    <a:pt x="145923" y="83439"/>
                    <a:pt x="146875" y="85154"/>
                    <a:pt x="146875" y="86868"/>
                  </a:cubicBezTo>
                  <a:close/>
                </a:path>
              </a:pathLst>
            </a:custGeom>
            <a:solidFill>
              <a:srgbClr val="22244E">
                <a:alpha val="4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8" name="Google Shape;8908;p63"/>
            <p:cNvSpPr/>
            <p:nvPr/>
          </p:nvSpPr>
          <p:spPr>
            <a:xfrm>
              <a:off x="1593842" y="1680746"/>
              <a:ext cx="139629" cy="80207"/>
            </a:xfrm>
            <a:custGeom>
              <a:rect b="b" l="l" r="r" t="t"/>
              <a:pathLst>
                <a:path extrusionOk="0" h="167973" w="292417">
                  <a:moveTo>
                    <a:pt x="292418" y="84368"/>
                  </a:moveTo>
                  <a:lnTo>
                    <a:pt x="148685" y="167330"/>
                  </a:lnTo>
                  <a:cubicBezTo>
                    <a:pt x="147161" y="168188"/>
                    <a:pt x="145256" y="168188"/>
                    <a:pt x="143732" y="167330"/>
                  </a:cubicBezTo>
                  <a:lnTo>
                    <a:pt x="0" y="84368"/>
                  </a:lnTo>
                  <a:cubicBezTo>
                    <a:pt x="476" y="83606"/>
                    <a:pt x="1048" y="83034"/>
                    <a:pt x="1810" y="82558"/>
                  </a:cubicBezTo>
                  <a:lnTo>
                    <a:pt x="143732" y="643"/>
                  </a:lnTo>
                  <a:cubicBezTo>
                    <a:pt x="145256" y="-214"/>
                    <a:pt x="147161" y="-214"/>
                    <a:pt x="148685" y="643"/>
                  </a:cubicBezTo>
                  <a:lnTo>
                    <a:pt x="290608" y="82558"/>
                  </a:lnTo>
                  <a:cubicBezTo>
                    <a:pt x="291370" y="83034"/>
                    <a:pt x="292037" y="83606"/>
                    <a:pt x="292418" y="8436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9" name="Google Shape;8909;p63"/>
            <p:cNvSpPr/>
            <p:nvPr/>
          </p:nvSpPr>
          <p:spPr>
            <a:xfrm>
              <a:off x="1663443" y="1559668"/>
              <a:ext cx="140266" cy="161176"/>
            </a:xfrm>
            <a:custGeom>
              <a:rect b="b" l="l" r="r" t="t"/>
              <a:pathLst>
                <a:path extrusionOk="0" h="337542" w="293750">
                  <a:moveTo>
                    <a:pt x="293751" y="86844"/>
                  </a:moveTo>
                  <a:lnTo>
                    <a:pt x="293751" y="250674"/>
                  </a:lnTo>
                  <a:cubicBezTo>
                    <a:pt x="293751" y="252484"/>
                    <a:pt x="292798" y="254103"/>
                    <a:pt x="291274" y="254960"/>
                  </a:cubicBezTo>
                  <a:lnTo>
                    <a:pt x="149352" y="336875"/>
                  </a:lnTo>
                  <a:cubicBezTo>
                    <a:pt x="148590" y="337352"/>
                    <a:pt x="147733" y="337542"/>
                    <a:pt x="146875" y="337542"/>
                  </a:cubicBezTo>
                  <a:cubicBezTo>
                    <a:pt x="146018" y="337542"/>
                    <a:pt x="145161" y="337352"/>
                    <a:pt x="144399" y="336875"/>
                  </a:cubicBezTo>
                  <a:lnTo>
                    <a:pt x="2477" y="254960"/>
                  </a:lnTo>
                  <a:cubicBezTo>
                    <a:pt x="953" y="254103"/>
                    <a:pt x="0" y="252389"/>
                    <a:pt x="0" y="250674"/>
                  </a:cubicBezTo>
                  <a:lnTo>
                    <a:pt x="0" y="86844"/>
                  </a:lnTo>
                  <a:cubicBezTo>
                    <a:pt x="0" y="85987"/>
                    <a:pt x="190" y="85130"/>
                    <a:pt x="667" y="84368"/>
                  </a:cubicBezTo>
                  <a:cubicBezTo>
                    <a:pt x="1143" y="83606"/>
                    <a:pt x="1714" y="83034"/>
                    <a:pt x="2477" y="82558"/>
                  </a:cubicBezTo>
                  <a:lnTo>
                    <a:pt x="144399" y="643"/>
                  </a:lnTo>
                  <a:cubicBezTo>
                    <a:pt x="145923" y="-214"/>
                    <a:pt x="147828" y="-214"/>
                    <a:pt x="149352" y="643"/>
                  </a:cubicBezTo>
                  <a:lnTo>
                    <a:pt x="291274" y="82558"/>
                  </a:lnTo>
                  <a:cubicBezTo>
                    <a:pt x="292037" y="83034"/>
                    <a:pt x="292703" y="83606"/>
                    <a:pt x="293084" y="84368"/>
                  </a:cubicBezTo>
                  <a:cubicBezTo>
                    <a:pt x="293561" y="85130"/>
                    <a:pt x="293751" y="85987"/>
                    <a:pt x="293751" y="86844"/>
                  </a:cubicBezTo>
                  <a:close/>
                </a:path>
              </a:pathLst>
            </a:custGeom>
            <a:solidFill>
              <a:srgbClr val="B07CC6">
                <a:alpha val="61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0" name="Google Shape;8910;p63"/>
            <p:cNvSpPr/>
            <p:nvPr/>
          </p:nvSpPr>
          <p:spPr>
            <a:xfrm>
              <a:off x="1733362" y="1559657"/>
              <a:ext cx="70133" cy="161187"/>
            </a:xfrm>
            <a:custGeom>
              <a:rect b="b" l="l" r="r" t="t"/>
              <a:pathLst>
                <a:path extrusionOk="0" h="337565" w="146875">
                  <a:moveTo>
                    <a:pt x="146876" y="86868"/>
                  </a:moveTo>
                  <a:lnTo>
                    <a:pt x="146876" y="250698"/>
                  </a:lnTo>
                  <a:cubicBezTo>
                    <a:pt x="146876" y="252508"/>
                    <a:pt x="145923" y="254127"/>
                    <a:pt x="144399" y="254984"/>
                  </a:cubicBezTo>
                  <a:lnTo>
                    <a:pt x="2477" y="336899"/>
                  </a:lnTo>
                  <a:cubicBezTo>
                    <a:pt x="1715" y="337375"/>
                    <a:pt x="858" y="337566"/>
                    <a:pt x="0" y="337566"/>
                  </a:cubicBezTo>
                  <a:lnTo>
                    <a:pt x="0" y="0"/>
                  </a:lnTo>
                  <a:cubicBezTo>
                    <a:pt x="858" y="0"/>
                    <a:pt x="1715" y="190"/>
                    <a:pt x="2477" y="667"/>
                  </a:cubicBezTo>
                  <a:lnTo>
                    <a:pt x="144399" y="82582"/>
                  </a:lnTo>
                  <a:cubicBezTo>
                    <a:pt x="145923" y="83439"/>
                    <a:pt x="146876" y="85153"/>
                    <a:pt x="146876" y="86868"/>
                  </a:cubicBezTo>
                  <a:close/>
                </a:path>
              </a:pathLst>
            </a:custGeom>
            <a:solidFill>
              <a:srgbClr val="22244E">
                <a:alpha val="4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1" name="Google Shape;8911;p63"/>
            <p:cNvSpPr/>
            <p:nvPr/>
          </p:nvSpPr>
          <p:spPr>
            <a:xfrm>
              <a:off x="1663761" y="1559668"/>
              <a:ext cx="139629" cy="80207"/>
            </a:xfrm>
            <a:custGeom>
              <a:rect b="b" l="l" r="r" t="t"/>
              <a:pathLst>
                <a:path extrusionOk="0" h="167973" w="292417">
                  <a:moveTo>
                    <a:pt x="292417" y="84368"/>
                  </a:moveTo>
                  <a:lnTo>
                    <a:pt x="148685" y="167330"/>
                  </a:lnTo>
                  <a:cubicBezTo>
                    <a:pt x="147161" y="168188"/>
                    <a:pt x="145256" y="168188"/>
                    <a:pt x="143732" y="167330"/>
                  </a:cubicBezTo>
                  <a:lnTo>
                    <a:pt x="0" y="84368"/>
                  </a:lnTo>
                  <a:cubicBezTo>
                    <a:pt x="476" y="83606"/>
                    <a:pt x="1048" y="83034"/>
                    <a:pt x="1810" y="82558"/>
                  </a:cubicBezTo>
                  <a:lnTo>
                    <a:pt x="143732" y="643"/>
                  </a:lnTo>
                  <a:cubicBezTo>
                    <a:pt x="145256" y="-214"/>
                    <a:pt x="147161" y="-214"/>
                    <a:pt x="148685" y="643"/>
                  </a:cubicBezTo>
                  <a:lnTo>
                    <a:pt x="290608" y="82558"/>
                  </a:lnTo>
                  <a:cubicBezTo>
                    <a:pt x="291370" y="83034"/>
                    <a:pt x="292036" y="83606"/>
                    <a:pt x="292417" y="843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12" name="Google Shape;8912;p63"/>
          <p:cNvGrpSpPr/>
          <p:nvPr/>
        </p:nvGrpSpPr>
        <p:grpSpPr>
          <a:xfrm>
            <a:off x="2903694" y="1560429"/>
            <a:ext cx="279768" cy="280289"/>
            <a:chOff x="2903694" y="1560429"/>
            <a:chExt cx="279768" cy="280289"/>
          </a:xfrm>
        </p:grpSpPr>
        <p:sp>
          <p:nvSpPr>
            <p:cNvPr id="8913" name="Google Shape;8913;p63"/>
            <p:cNvSpPr/>
            <p:nvPr/>
          </p:nvSpPr>
          <p:spPr>
            <a:xfrm>
              <a:off x="2910750" y="1568967"/>
              <a:ext cx="264225" cy="264608"/>
            </a:xfrm>
            <a:custGeom>
              <a:rect b="b" l="l" r="r" t="t"/>
              <a:pathLst>
                <a:path extrusionOk="0" h="608" w="608">
                  <a:moveTo>
                    <a:pt x="274" y="608"/>
                  </a:moveTo>
                  <a:cubicBezTo>
                    <a:pt x="10" y="608"/>
                    <a:pt x="10" y="608"/>
                    <a:pt x="10" y="608"/>
                  </a:cubicBezTo>
                  <a:cubicBezTo>
                    <a:pt x="5" y="608"/>
                    <a:pt x="0" y="604"/>
                    <a:pt x="0" y="599"/>
                  </a:cubicBezTo>
                  <a:cubicBezTo>
                    <a:pt x="0" y="10"/>
                    <a:pt x="0" y="10"/>
                    <a:pt x="0" y="10"/>
                  </a:cubicBezTo>
                  <a:cubicBezTo>
                    <a:pt x="0" y="5"/>
                    <a:pt x="5" y="0"/>
                    <a:pt x="10" y="0"/>
                  </a:cubicBezTo>
                  <a:cubicBezTo>
                    <a:pt x="599" y="0"/>
                    <a:pt x="599" y="0"/>
                    <a:pt x="599" y="0"/>
                  </a:cubicBezTo>
                  <a:cubicBezTo>
                    <a:pt x="604" y="0"/>
                    <a:pt x="608" y="5"/>
                    <a:pt x="608" y="10"/>
                  </a:cubicBezTo>
                  <a:cubicBezTo>
                    <a:pt x="608" y="277"/>
                    <a:pt x="608" y="277"/>
                    <a:pt x="608" y="277"/>
                  </a:cubicBezTo>
                  <a:cubicBezTo>
                    <a:pt x="608" y="282"/>
                    <a:pt x="604" y="287"/>
                    <a:pt x="599" y="287"/>
                  </a:cubicBezTo>
                  <a:cubicBezTo>
                    <a:pt x="593" y="287"/>
                    <a:pt x="589" y="282"/>
                    <a:pt x="589" y="277"/>
                  </a:cubicBezTo>
                  <a:cubicBezTo>
                    <a:pt x="589" y="20"/>
                    <a:pt x="589" y="20"/>
                    <a:pt x="589" y="20"/>
                  </a:cubicBezTo>
                  <a:cubicBezTo>
                    <a:pt x="20" y="20"/>
                    <a:pt x="20" y="20"/>
                    <a:pt x="20" y="20"/>
                  </a:cubicBezTo>
                  <a:cubicBezTo>
                    <a:pt x="20" y="589"/>
                    <a:pt x="20" y="589"/>
                    <a:pt x="20" y="589"/>
                  </a:cubicBezTo>
                  <a:cubicBezTo>
                    <a:pt x="274" y="589"/>
                    <a:pt x="274" y="589"/>
                    <a:pt x="274" y="589"/>
                  </a:cubicBezTo>
                  <a:cubicBezTo>
                    <a:pt x="280" y="589"/>
                    <a:pt x="284" y="593"/>
                    <a:pt x="284" y="599"/>
                  </a:cubicBezTo>
                  <a:cubicBezTo>
                    <a:pt x="284" y="604"/>
                    <a:pt x="280" y="608"/>
                    <a:pt x="274" y="60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4" name="Google Shape;8914;p63"/>
            <p:cNvSpPr/>
            <p:nvPr/>
          </p:nvSpPr>
          <p:spPr>
            <a:xfrm>
              <a:off x="2903694" y="1560429"/>
              <a:ext cx="23979" cy="23979"/>
            </a:xfrm>
            <a:custGeom>
              <a:rect b="b" l="l" r="r" t="t"/>
              <a:pathLst>
                <a:path extrusionOk="0" h="50482" w="50482">
                  <a:moveTo>
                    <a:pt x="38100" y="50482"/>
                  </a:moveTo>
                  <a:lnTo>
                    <a:pt x="12382" y="50482"/>
                  </a:lnTo>
                  <a:cubicBezTo>
                    <a:pt x="5524" y="50482"/>
                    <a:pt x="0" y="44958"/>
                    <a:pt x="0" y="38100"/>
                  </a:cubicBezTo>
                  <a:lnTo>
                    <a:pt x="0" y="12383"/>
                  </a:lnTo>
                  <a:cubicBezTo>
                    <a:pt x="0" y="5525"/>
                    <a:pt x="5524" y="0"/>
                    <a:pt x="12382" y="0"/>
                  </a:cubicBezTo>
                  <a:lnTo>
                    <a:pt x="38100" y="0"/>
                  </a:lnTo>
                  <a:cubicBezTo>
                    <a:pt x="44958" y="0"/>
                    <a:pt x="50482" y="5525"/>
                    <a:pt x="50482" y="12383"/>
                  </a:cubicBezTo>
                  <a:lnTo>
                    <a:pt x="50482" y="38100"/>
                  </a:lnTo>
                  <a:cubicBezTo>
                    <a:pt x="50482" y="44958"/>
                    <a:pt x="44958" y="50482"/>
                    <a:pt x="38100" y="504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5" name="Google Shape;8915;p63"/>
            <p:cNvSpPr/>
            <p:nvPr/>
          </p:nvSpPr>
          <p:spPr>
            <a:xfrm>
              <a:off x="3031611" y="1560429"/>
              <a:ext cx="23979" cy="23979"/>
            </a:xfrm>
            <a:custGeom>
              <a:rect b="b" l="l" r="r" t="t"/>
              <a:pathLst>
                <a:path extrusionOk="0" h="50482" w="50482">
                  <a:moveTo>
                    <a:pt x="38100" y="50482"/>
                  </a:moveTo>
                  <a:lnTo>
                    <a:pt x="12382" y="50482"/>
                  </a:lnTo>
                  <a:cubicBezTo>
                    <a:pt x="5524" y="50482"/>
                    <a:pt x="0" y="44958"/>
                    <a:pt x="0" y="38100"/>
                  </a:cubicBezTo>
                  <a:lnTo>
                    <a:pt x="0" y="12383"/>
                  </a:lnTo>
                  <a:cubicBezTo>
                    <a:pt x="0" y="5525"/>
                    <a:pt x="5524" y="0"/>
                    <a:pt x="12382" y="0"/>
                  </a:cubicBezTo>
                  <a:lnTo>
                    <a:pt x="38100" y="0"/>
                  </a:lnTo>
                  <a:cubicBezTo>
                    <a:pt x="44958" y="0"/>
                    <a:pt x="50482" y="5525"/>
                    <a:pt x="50482" y="12383"/>
                  </a:cubicBezTo>
                  <a:lnTo>
                    <a:pt x="50482" y="38100"/>
                  </a:lnTo>
                  <a:cubicBezTo>
                    <a:pt x="50482" y="44958"/>
                    <a:pt x="44958" y="50482"/>
                    <a:pt x="38100" y="504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6" name="Google Shape;8916;p63"/>
            <p:cNvSpPr/>
            <p:nvPr/>
          </p:nvSpPr>
          <p:spPr>
            <a:xfrm>
              <a:off x="3159483" y="1560429"/>
              <a:ext cx="23979" cy="23979"/>
            </a:xfrm>
            <a:custGeom>
              <a:rect b="b" l="l" r="r" t="t"/>
              <a:pathLst>
                <a:path extrusionOk="0" h="50482" w="50482">
                  <a:moveTo>
                    <a:pt x="38100" y="50482"/>
                  </a:moveTo>
                  <a:lnTo>
                    <a:pt x="12383" y="50482"/>
                  </a:lnTo>
                  <a:cubicBezTo>
                    <a:pt x="5525" y="50482"/>
                    <a:pt x="0" y="44958"/>
                    <a:pt x="0" y="38100"/>
                  </a:cubicBezTo>
                  <a:lnTo>
                    <a:pt x="0" y="12383"/>
                  </a:lnTo>
                  <a:cubicBezTo>
                    <a:pt x="0" y="5525"/>
                    <a:pt x="5525" y="0"/>
                    <a:pt x="12383" y="0"/>
                  </a:cubicBezTo>
                  <a:lnTo>
                    <a:pt x="38100" y="0"/>
                  </a:lnTo>
                  <a:cubicBezTo>
                    <a:pt x="44958" y="0"/>
                    <a:pt x="50483" y="5525"/>
                    <a:pt x="50483" y="12383"/>
                  </a:cubicBezTo>
                  <a:lnTo>
                    <a:pt x="50483" y="38100"/>
                  </a:lnTo>
                  <a:cubicBezTo>
                    <a:pt x="50483" y="44958"/>
                    <a:pt x="44958" y="50482"/>
                    <a:pt x="38100" y="504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7" name="Google Shape;8917;p63"/>
            <p:cNvSpPr/>
            <p:nvPr/>
          </p:nvSpPr>
          <p:spPr>
            <a:xfrm>
              <a:off x="2903694" y="1816739"/>
              <a:ext cx="23979" cy="23979"/>
            </a:xfrm>
            <a:custGeom>
              <a:rect b="b" l="l" r="r" t="t"/>
              <a:pathLst>
                <a:path extrusionOk="0" h="50482" w="50482">
                  <a:moveTo>
                    <a:pt x="38100" y="50483"/>
                  </a:moveTo>
                  <a:lnTo>
                    <a:pt x="12382" y="50483"/>
                  </a:lnTo>
                  <a:cubicBezTo>
                    <a:pt x="5524" y="50483"/>
                    <a:pt x="0" y="44958"/>
                    <a:pt x="0" y="38100"/>
                  </a:cubicBezTo>
                  <a:lnTo>
                    <a:pt x="0" y="12383"/>
                  </a:lnTo>
                  <a:cubicBezTo>
                    <a:pt x="0" y="5525"/>
                    <a:pt x="5524" y="0"/>
                    <a:pt x="12382" y="0"/>
                  </a:cubicBezTo>
                  <a:lnTo>
                    <a:pt x="38100" y="0"/>
                  </a:lnTo>
                  <a:cubicBezTo>
                    <a:pt x="44958" y="0"/>
                    <a:pt x="50482" y="5525"/>
                    <a:pt x="50482" y="12383"/>
                  </a:cubicBezTo>
                  <a:lnTo>
                    <a:pt x="50482" y="38100"/>
                  </a:lnTo>
                  <a:cubicBezTo>
                    <a:pt x="50482" y="44958"/>
                    <a:pt x="44958" y="50483"/>
                    <a:pt x="38100" y="504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8" name="Google Shape;8918;p63"/>
            <p:cNvSpPr/>
            <p:nvPr/>
          </p:nvSpPr>
          <p:spPr>
            <a:xfrm>
              <a:off x="3031611" y="1816739"/>
              <a:ext cx="23979" cy="23979"/>
            </a:xfrm>
            <a:custGeom>
              <a:rect b="b" l="l" r="r" t="t"/>
              <a:pathLst>
                <a:path extrusionOk="0" h="50482" w="50482">
                  <a:moveTo>
                    <a:pt x="38100" y="50483"/>
                  </a:moveTo>
                  <a:lnTo>
                    <a:pt x="12382" y="50483"/>
                  </a:lnTo>
                  <a:cubicBezTo>
                    <a:pt x="5524" y="50483"/>
                    <a:pt x="0" y="44958"/>
                    <a:pt x="0" y="38100"/>
                  </a:cubicBezTo>
                  <a:lnTo>
                    <a:pt x="0" y="12383"/>
                  </a:lnTo>
                  <a:cubicBezTo>
                    <a:pt x="0" y="5525"/>
                    <a:pt x="5524" y="0"/>
                    <a:pt x="12382" y="0"/>
                  </a:cubicBezTo>
                  <a:lnTo>
                    <a:pt x="38100" y="0"/>
                  </a:lnTo>
                  <a:cubicBezTo>
                    <a:pt x="44958" y="0"/>
                    <a:pt x="50482" y="5525"/>
                    <a:pt x="50482" y="12383"/>
                  </a:cubicBezTo>
                  <a:lnTo>
                    <a:pt x="50482" y="38100"/>
                  </a:lnTo>
                  <a:cubicBezTo>
                    <a:pt x="50482" y="44958"/>
                    <a:pt x="44958" y="50483"/>
                    <a:pt x="38100" y="504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9" name="Google Shape;8919;p63"/>
            <p:cNvSpPr/>
            <p:nvPr/>
          </p:nvSpPr>
          <p:spPr>
            <a:xfrm>
              <a:off x="2903694" y="1688584"/>
              <a:ext cx="23979" cy="23979"/>
            </a:xfrm>
            <a:custGeom>
              <a:rect b="b" l="l" r="r" t="t"/>
              <a:pathLst>
                <a:path extrusionOk="0" h="50482" w="50482">
                  <a:moveTo>
                    <a:pt x="38100" y="50482"/>
                  </a:moveTo>
                  <a:lnTo>
                    <a:pt x="12382" y="50482"/>
                  </a:lnTo>
                  <a:cubicBezTo>
                    <a:pt x="5524" y="50482"/>
                    <a:pt x="0" y="44958"/>
                    <a:pt x="0" y="38100"/>
                  </a:cubicBezTo>
                  <a:lnTo>
                    <a:pt x="0" y="12382"/>
                  </a:lnTo>
                  <a:cubicBezTo>
                    <a:pt x="0" y="5524"/>
                    <a:pt x="5524" y="0"/>
                    <a:pt x="12382" y="0"/>
                  </a:cubicBezTo>
                  <a:lnTo>
                    <a:pt x="38100" y="0"/>
                  </a:lnTo>
                  <a:cubicBezTo>
                    <a:pt x="44958" y="0"/>
                    <a:pt x="50482" y="5524"/>
                    <a:pt x="50482" y="12382"/>
                  </a:cubicBezTo>
                  <a:lnTo>
                    <a:pt x="50482" y="38100"/>
                  </a:lnTo>
                  <a:cubicBezTo>
                    <a:pt x="50482" y="44958"/>
                    <a:pt x="44958" y="50482"/>
                    <a:pt x="38100" y="504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0" name="Google Shape;8920;p63"/>
            <p:cNvSpPr/>
            <p:nvPr/>
          </p:nvSpPr>
          <p:spPr>
            <a:xfrm>
              <a:off x="3159483" y="1688584"/>
              <a:ext cx="23979" cy="23979"/>
            </a:xfrm>
            <a:custGeom>
              <a:rect b="b" l="l" r="r" t="t"/>
              <a:pathLst>
                <a:path extrusionOk="0" h="50482" w="50482">
                  <a:moveTo>
                    <a:pt x="38100" y="50482"/>
                  </a:moveTo>
                  <a:lnTo>
                    <a:pt x="12383" y="50482"/>
                  </a:lnTo>
                  <a:cubicBezTo>
                    <a:pt x="5525" y="50482"/>
                    <a:pt x="0" y="44958"/>
                    <a:pt x="0" y="38100"/>
                  </a:cubicBezTo>
                  <a:lnTo>
                    <a:pt x="0" y="12382"/>
                  </a:lnTo>
                  <a:cubicBezTo>
                    <a:pt x="0" y="5524"/>
                    <a:pt x="5525" y="0"/>
                    <a:pt x="12383" y="0"/>
                  </a:cubicBezTo>
                  <a:lnTo>
                    <a:pt x="38100" y="0"/>
                  </a:lnTo>
                  <a:cubicBezTo>
                    <a:pt x="44958" y="0"/>
                    <a:pt x="50483" y="5524"/>
                    <a:pt x="50483" y="12382"/>
                  </a:cubicBezTo>
                  <a:lnTo>
                    <a:pt x="50483" y="38100"/>
                  </a:lnTo>
                  <a:cubicBezTo>
                    <a:pt x="50483" y="44958"/>
                    <a:pt x="44958" y="50482"/>
                    <a:pt x="38100" y="504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1" name="Google Shape;8921;p63"/>
            <p:cNvSpPr/>
            <p:nvPr/>
          </p:nvSpPr>
          <p:spPr>
            <a:xfrm>
              <a:off x="3118299" y="1775325"/>
              <a:ext cx="53587" cy="53587"/>
            </a:xfrm>
            <a:custGeom>
              <a:rect b="b" l="l" r="r" t="t"/>
              <a:pathLst>
                <a:path extrusionOk="0" h="112814" w="112814">
                  <a:moveTo>
                    <a:pt x="112814" y="12421"/>
                  </a:moveTo>
                  <a:lnTo>
                    <a:pt x="112814" y="100432"/>
                  </a:lnTo>
                  <a:cubicBezTo>
                    <a:pt x="112814" y="107290"/>
                    <a:pt x="107290" y="112814"/>
                    <a:pt x="100432" y="112814"/>
                  </a:cubicBezTo>
                  <a:lnTo>
                    <a:pt x="12421" y="112814"/>
                  </a:lnTo>
                  <a:cubicBezTo>
                    <a:pt x="1372" y="112814"/>
                    <a:pt x="-4153" y="99479"/>
                    <a:pt x="3658" y="91669"/>
                  </a:cubicBezTo>
                  <a:lnTo>
                    <a:pt x="91669" y="3658"/>
                  </a:lnTo>
                  <a:cubicBezTo>
                    <a:pt x="99479" y="-4153"/>
                    <a:pt x="112814" y="1372"/>
                    <a:pt x="112814" y="1242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2" name="Google Shape;8922;p63"/>
            <p:cNvSpPr/>
            <p:nvPr/>
          </p:nvSpPr>
          <p:spPr>
            <a:xfrm>
              <a:off x="2948546" y="1652464"/>
              <a:ext cx="190589" cy="96459"/>
            </a:xfrm>
            <a:custGeom>
              <a:rect b="b" l="l" r="r" t="t"/>
              <a:pathLst>
                <a:path extrusionOk="0" h="203072" w="401240">
                  <a:moveTo>
                    <a:pt x="398169" y="93536"/>
                  </a:moveTo>
                  <a:cubicBezTo>
                    <a:pt x="402265" y="98107"/>
                    <a:pt x="402265" y="104965"/>
                    <a:pt x="398169" y="109537"/>
                  </a:cubicBezTo>
                  <a:cubicBezTo>
                    <a:pt x="345400" y="167735"/>
                    <a:pt x="276249" y="203073"/>
                    <a:pt x="200620" y="203073"/>
                  </a:cubicBezTo>
                  <a:cubicBezTo>
                    <a:pt x="124992" y="203073"/>
                    <a:pt x="55840" y="167735"/>
                    <a:pt x="3072" y="109537"/>
                  </a:cubicBezTo>
                  <a:cubicBezTo>
                    <a:pt x="-1024" y="104965"/>
                    <a:pt x="-1024" y="98107"/>
                    <a:pt x="3072" y="93536"/>
                  </a:cubicBezTo>
                  <a:cubicBezTo>
                    <a:pt x="55840" y="35242"/>
                    <a:pt x="124992" y="0"/>
                    <a:pt x="200620" y="0"/>
                  </a:cubicBezTo>
                  <a:cubicBezTo>
                    <a:pt x="276249" y="0"/>
                    <a:pt x="345400" y="35338"/>
                    <a:pt x="398169" y="9353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3" name="Google Shape;8923;p63"/>
            <p:cNvSpPr/>
            <p:nvPr/>
          </p:nvSpPr>
          <p:spPr>
            <a:xfrm>
              <a:off x="3008976" y="1665947"/>
              <a:ext cx="69404" cy="69404"/>
            </a:xfrm>
            <a:custGeom>
              <a:rect b="b" l="l" r="r" t="t"/>
              <a:pathLst>
                <a:path extrusionOk="0" h="146113" w="146113">
                  <a:moveTo>
                    <a:pt x="146113" y="73057"/>
                  </a:moveTo>
                  <a:cubicBezTo>
                    <a:pt x="146113" y="113443"/>
                    <a:pt x="113443" y="146114"/>
                    <a:pt x="73057" y="146114"/>
                  </a:cubicBezTo>
                  <a:cubicBezTo>
                    <a:pt x="32671" y="146114"/>
                    <a:pt x="0" y="113443"/>
                    <a:pt x="0" y="73057"/>
                  </a:cubicBezTo>
                  <a:cubicBezTo>
                    <a:pt x="0" y="32671"/>
                    <a:pt x="32671" y="0"/>
                    <a:pt x="73057" y="0"/>
                  </a:cubicBezTo>
                  <a:cubicBezTo>
                    <a:pt x="113443" y="0"/>
                    <a:pt x="146113" y="32671"/>
                    <a:pt x="146113" y="730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4" name="Google Shape;8924;p63"/>
            <p:cNvSpPr/>
            <p:nvPr/>
          </p:nvSpPr>
          <p:spPr>
            <a:xfrm>
              <a:off x="3031611" y="1688584"/>
              <a:ext cx="23979" cy="23979"/>
            </a:xfrm>
            <a:custGeom>
              <a:rect b="b" l="l" r="r" t="t"/>
              <a:pathLst>
                <a:path extrusionOk="0" h="50482" w="50482">
                  <a:moveTo>
                    <a:pt x="50482" y="25241"/>
                  </a:moveTo>
                  <a:cubicBezTo>
                    <a:pt x="50482" y="39148"/>
                    <a:pt x="39148" y="50482"/>
                    <a:pt x="25241" y="50482"/>
                  </a:cubicBezTo>
                  <a:cubicBezTo>
                    <a:pt x="11335" y="50482"/>
                    <a:pt x="0" y="39148"/>
                    <a:pt x="0" y="25241"/>
                  </a:cubicBezTo>
                  <a:cubicBezTo>
                    <a:pt x="0" y="11335"/>
                    <a:pt x="11335" y="0"/>
                    <a:pt x="25241" y="0"/>
                  </a:cubicBezTo>
                  <a:cubicBezTo>
                    <a:pt x="39148" y="0"/>
                    <a:pt x="50482" y="11335"/>
                    <a:pt x="50482" y="2524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5" name="Google Shape;8925;p63"/>
            <p:cNvSpPr/>
            <p:nvPr/>
          </p:nvSpPr>
          <p:spPr>
            <a:xfrm>
              <a:off x="3043559" y="1683308"/>
              <a:ext cx="14749" cy="14749"/>
            </a:xfrm>
            <a:custGeom>
              <a:rect b="b" l="l" r="r" t="t"/>
              <a:pathLst>
                <a:path extrusionOk="0" h="31051" w="31051">
                  <a:moveTo>
                    <a:pt x="31052" y="15526"/>
                  </a:moveTo>
                  <a:cubicBezTo>
                    <a:pt x="31052" y="24098"/>
                    <a:pt x="24098" y="31052"/>
                    <a:pt x="15526" y="31052"/>
                  </a:cubicBezTo>
                  <a:cubicBezTo>
                    <a:pt x="6953" y="31052"/>
                    <a:pt x="0" y="24098"/>
                    <a:pt x="0" y="15526"/>
                  </a:cubicBezTo>
                  <a:cubicBezTo>
                    <a:pt x="0" y="6953"/>
                    <a:pt x="6953" y="0"/>
                    <a:pt x="15526" y="0"/>
                  </a:cubicBezTo>
                  <a:cubicBezTo>
                    <a:pt x="24098" y="0"/>
                    <a:pt x="31052" y="6953"/>
                    <a:pt x="31052" y="1552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6" name="Google Shape;8926;p63"/>
            <p:cNvSpPr/>
            <p:nvPr/>
          </p:nvSpPr>
          <p:spPr>
            <a:xfrm>
              <a:off x="3039321" y="1622703"/>
              <a:ext cx="8506" cy="13211"/>
            </a:xfrm>
            <a:custGeom>
              <a:rect b="b" l="l" r="r" t="t"/>
              <a:pathLst>
                <a:path extrusionOk="0" h="27813" w="17907">
                  <a:moveTo>
                    <a:pt x="8954" y="27813"/>
                  </a:moveTo>
                  <a:lnTo>
                    <a:pt x="8954" y="27813"/>
                  </a:lnTo>
                  <a:cubicBezTo>
                    <a:pt x="13906" y="27813"/>
                    <a:pt x="17907" y="23813"/>
                    <a:pt x="17907" y="18859"/>
                  </a:cubicBezTo>
                  <a:lnTo>
                    <a:pt x="17907" y="8953"/>
                  </a:lnTo>
                  <a:cubicBezTo>
                    <a:pt x="17907" y="4001"/>
                    <a:pt x="13906" y="0"/>
                    <a:pt x="8954" y="0"/>
                  </a:cubicBezTo>
                  <a:lnTo>
                    <a:pt x="8954" y="0"/>
                  </a:lnTo>
                  <a:cubicBezTo>
                    <a:pt x="4001" y="0"/>
                    <a:pt x="0" y="4001"/>
                    <a:pt x="0" y="8953"/>
                  </a:cubicBezTo>
                  <a:lnTo>
                    <a:pt x="0" y="18859"/>
                  </a:lnTo>
                  <a:cubicBezTo>
                    <a:pt x="0" y="23813"/>
                    <a:pt x="4001" y="27813"/>
                    <a:pt x="8954" y="2781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7" name="Google Shape;8927;p63"/>
            <p:cNvSpPr/>
            <p:nvPr/>
          </p:nvSpPr>
          <p:spPr>
            <a:xfrm>
              <a:off x="3025806" y="1625420"/>
              <a:ext cx="10835" cy="12566"/>
            </a:xfrm>
            <a:custGeom>
              <a:rect b="b" l="l" r="r" t="t"/>
              <a:pathLst>
                <a:path extrusionOk="0" h="26454" w="22810">
                  <a:moveTo>
                    <a:pt x="13882" y="26455"/>
                  </a:moveTo>
                  <a:cubicBezTo>
                    <a:pt x="15406" y="26455"/>
                    <a:pt x="16930" y="26074"/>
                    <a:pt x="18359" y="25217"/>
                  </a:cubicBezTo>
                  <a:cubicBezTo>
                    <a:pt x="22645" y="22740"/>
                    <a:pt x="24074" y="17311"/>
                    <a:pt x="21597" y="13025"/>
                  </a:cubicBezTo>
                  <a:lnTo>
                    <a:pt x="16644" y="4452"/>
                  </a:lnTo>
                  <a:cubicBezTo>
                    <a:pt x="14168" y="166"/>
                    <a:pt x="8738" y="-1263"/>
                    <a:pt x="4452" y="1214"/>
                  </a:cubicBezTo>
                  <a:cubicBezTo>
                    <a:pt x="166" y="3690"/>
                    <a:pt x="-1263" y="9119"/>
                    <a:pt x="1214" y="13406"/>
                  </a:cubicBezTo>
                  <a:lnTo>
                    <a:pt x="6167" y="21978"/>
                  </a:lnTo>
                  <a:cubicBezTo>
                    <a:pt x="7786" y="24836"/>
                    <a:pt x="10834" y="26455"/>
                    <a:pt x="13882" y="2645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8" name="Google Shape;8928;p63"/>
            <p:cNvSpPr/>
            <p:nvPr/>
          </p:nvSpPr>
          <p:spPr>
            <a:xfrm>
              <a:off x="3050481" y="1625387"/>
              <a:ext cx="10857" cy="12554"/>
            </a:xfrm>
            <a:custGeom>
              <a:rect b="b" l="l" r="r" t="t"/>
              <a:pathLst>
                <a:path extrusionOk="0" h="26430" w="22857">
                  <a:moveTo>
                    <a:pt x="9000" y="26431"/>
                  </a:moveTo>
                  <a:cubicBezTo>
                    <a:pt x="12048" y="26431"/>
                    <a:pt x="15096" y="24811"/>
                    <a:pt x="16715" y="21954"/>
                  </a:cubicBezTo>
                  <a:lnTo>
                    <a:pt x="21668" y="13381"/>
                  </a:lnTo>
                  <a:cubicBezTo>
                    <a:pt x="24145" y="9095"/>
                    <a:pt x="22621" y="3666"/>
                    <a:pt x="18334" y="1189"/>
                  </a:cubicBezTo>
                  <a:cubicBezTo>
                    <a:pt x="14048" y="-1287"/>
                    <a:pt x="8619" y="237"/>
                    <a:pt x="6142" y="4523"/>
                  </a:cubicBezTo>
                  <a:lnTo>
                    <a:pt x="1189" y="13096"/>
                  </a:lnTo>
                  <a:cubicBezTo>
                    <a:pt x="-1287" y="17382"/>
                    <a:pt x="237" y="22811"/>
                    <a:pt x="4523" y="25288"/>
                  </a:cubicBezTo>
                  <a:cubicBezTo>
                    <a:pt x="5952" y="26050"/>
                    <a:pt x="7476" y="26431"/>
                    <a:pt x="9000" y="2643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9" name="Google Shape;8929;p63"/>
            <p:cNvSpPr/>
            <p:nvPr/>
          </p:nvSpPr>
          <p:spPr>
            <a:xfrm>
              <a:off x="3039276" y="1765197"/>
              <a:ext cx="8506" cy="13211"/>
            </a:xfrm>
            <a:custGeom>
              <a:rect b="b" l="l" r="r" t="t"/>
              <a:pathLst>
                <a:path extrusionOk="0" h="27813" w="17907">
                  <a:moveTo>
                    <a:pt x="8954" y="0"/>
                  </a:moveTo>
                  <a:lnTo>
                    <a:pt x="8954" y="0"/>
                  </a:lnTo>
                  <a:cubicBezTo>
                    <a:pt x="4001" y="0"/>
                    <a:pt x="0" y="4001"/>
                    <a:pt x="0" y="8954"/>
                  </a:cubicBezTo>
                  <a:lnTo>
                    <a:pt x="0" y="18860"/>
                  </a:lnTo>
                  <a:cubicBezTo>
                    <a:pt x="0" y="23813"/>
                    <a:pt x="4001" y="27813"/>
                    <a:pt x="8954" y="27813"/>
                  </a:cubicBezTo>
                  <a:lnTo>
                    <a:pt x="8954" y="27813"/>
                  </a:lnTo>
                  <a:cubicBezTo>
                    <a:pt x="13907" y="27813"/>
                    <a:pt x="17907" y="23813"/>
                    <a:pt x="17907" y="18860"/>
                  </a:cubicBezTo>
                  <a:lnTo>
                    <a:pt x="17907" y="8954"/>
                  </a:lnTo>
                  <a:cubicBezTo>
                    <a:pt x="17907" y="4001"/>
                    <a:pt x="13907" y="0"/>
                    <a:pt x="8954"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0" name="Google Shape;8930;p63"/>
            <p:cNvSpPr/>
            <p:nvPr/>
          </p:nvSpPr>
          <p:spPr>
            <a:xfrm>
              <a:off x="3050470" y="1763135"/>
              <a:ext cx="10835" cy="12566"/>
            </a:xfrm>
            <a:custGeom>
              <a:rect b="b" l="l" r="r" t="t"/>
              <a:pathLst>
                <a:path extrusionOk="0" h="26454" w="22810">
                  <a:moveTo>
                    <a:pt x="16644" y="4452"/>
                  </a:moveTo>
                  <a:cubicBezTo>
                    <a:pt x="14168" y="166"/>
                    <a:pt x="8738" y="-1263"/>
                    <a:pt x="4452" y="1214"/>
                  </a:cubicBezTo>
                  <a:cubicBezTo>
                    <a:pt x="166" y="3690"/>
                    <a:pt x="-1263" y="9119"/>
                    <a:pt x="1214" y="13406"/>
                  </a:cubicBezTo>
                  <a:lnTo>
                    <a:pt x="6167" y="21978"/>
                  </a:lnTo>
                  <a:cubicBezTo>
                    <a:pt x="7786" y="24836"/>
                    <a:pt x="10834" y="26455"/>
                    <a:pt x="13882" y="26455"/>
                  </a:cubicBezTo>
                  <a:cubicBezTo>
                    <a:pt x="15406" y="26455"/>
                    <a:pt x="16930" y="26074"/>
                    <a:pt x="18359" y="25217"/>
                  </a:cubicBezTo>
                  <a:cubicBezTo>
                    <a:pt x="22645" y="22740"/>
                    <a:pt x="24074" y="17311"/>
                    <a:pt x="21597" y="13025"/>
                  </a:cubicBezTo>
                  <a:lnTo>
                    <a:pt x="16644" y="445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1" name="Google Shape;8931;p63"/>
            <p:cNvSpPr/>
            <p:nvPr/>
          </p:nvSpPr>
          <p:spPr>
            <a:xfrm>
              <a:off x="3025772" y="1763147"/>
              <a:ext cx="10857" cy="12554"/>
            </a:xfrm>
            <a:custGeom>
              <a:rect b="b" l="l" r="r" t="t"/>
              <a:pathLst>
                <a:path extrusionOk="0" h="26430" w="22857">
                  <a:moveTo>
                    <a:pt x="6143" y="4523"/>
                  </a:moveTo>
                  <a:lnTo>
                    <a:pt x="1189" y="13096"/>
                  </a:lnTo>
                  <a:cubicBezTo>
                    <a:pt x="-1287" y="17382"/>
                    <a:pt x="237" y="22811"/>
                    <a:pt x="4523" y="25288"/>
                  </a:cubicBezTo>
                  <a:cubicBezTo>
                    <a:pt x="5952" y="26050"/>
                    <a:pt x="7476" y="26431"/>
                    <a:pt x="9000" y="26431"/>
                  </a:cubicBezTo>
                  <a:cubicBezTo>
                    <a:pt x="12048" y="26431"/>
                    <a:pt x="15096" y="24811"/>
                    <a:pt x="16715" y="21954"/>
                  </a:cubicBezTo>
                  <a:lnTo>
                    <a:pt x="21668" y="13381"/>
                  </a:lnTo>
                  <a:cubicBezTo>
                    <a:pt x="24145" y="9095"/>
                    <a:pt x="22621" y="3666"/>
                    <a:pt x="18335" y="1189"/>
                  </a:cubicBezTo>
                  <a:cubicBezTo>
                    <a:pt x="14048" y="-1287"/>
                    <a:pt x="8619" y="237"/>
                    <a:pt x="6143" y="452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32" name="Google Shape;8932;p63"/>
          <p:cNvGrpSpPr/>
          <p:nvPr/>
        </p:nvGrpSpPr>
        <p:grpSpPr>
          <a:xfrm>
            <a:off x="3352737" y="1998418"/>
            <a:ext cx="253064" cy="279769"/>
            <a:chOff x="3352737" y="1998418"/>
            <a:chExt cx="253064" cy="279769"/>
          </a:xfrm>
        </p:grpSpPr>
        <p:sp>
          <p:nvSpPr>
            <p:cNvPr id="8933" name="Google Shape;8933;p63"/>
            <p:cNvSpPr/>
            <p:nvPr/>
          </p:nvSpPr>
          <p:spPr>
            <a:xfrm>
              <a:off x="3384513" y="1998418"/>
              <a:ext cx="221183" cy="279665"/>
            </a:xfrm>
            <a:custGeom>
              <a:rect b="b" l="l" r="r" t="t"/>
              <a:pathLst>
                <a:path extrusionOk="0" h="591883" w="468113">
                  <a:moveTo>
                    <a:pt x="466541" y="330232"/>
                  </a:moveTo>
                  <a:lnTo>
                    <a:pt x="427869" y="237649"/>
                  </a:lnTo>
                  <a:cubicBezTo>
                    <a:pt x="420821" y="220790"/>
                    <a:pt x="416153" y="202978"/>
                    <a:pt x="414153" y="184785"/>
                  </a:cubicBezTo>
                  <a:cubicBezTo>
                    <a:pt x="402723" y="80772"/>
                    <a:pt x="314426" y="-190"/>
                    <a:pt x="207270" y="0"/>
                  </a:cubicBezTo>
                  <a:cubicBezTo>
                    <a:pt x="92970" y="191"/>
                    <a:pt x="863" y="91726"/>
                    <a:pt x="6" y="206026"/>
                  </a:cubicBezTo>
                  <a:cubicBezTo>
                    <a:pt x="-375" y="256413"/>
                    <a:pt x="17151" y="302800"/>
                    <a:pt x="46679" y="338900"/>
                  </a:cubicBezTo>
                  <a:cubicBezTo>
                    <a:pt x="60776" y="356140"/>
                    <a:pt x="68396" y="377667"/>
                    <a:pt x="68396" y="399955"/>
                  </a:cubicBezTo>
                  <a:lnTo>
                    <a:pt x="68396" y="591884"/>
                  </a:lnTo>
                  <a:lnTo>
                    <a:pt x="259848" y="591884"/>
                  </a:lnTo>
                  <a:lnTo>
                    <a:pt x="259848" y="476346"/>
                  </a:lnTo>
                  <a:cubicBezTo>
                    <a:pt x="275945" y="487871"/>
                    <a:pt x="295662" y="494443"/>
                    <a:pt x="316427" y="494443"/>
                  </a:cubicBezTo>
                  <a:lnTo>
                    <a:pt x="363575" y="494443"/>
                  </a:lnTo>
                  <a:cubicBezTo>
                    <a:pt x="381959" y="494443"/>
                    <a:pt x="396818" y="479584"/>
                    <a:pt x="396818" y="461201"/>
                  </a:cubicBezTo>
                  <a:lnTo>
                    <a:pt x="396818" y="396336"/>
                  </a:lnTo>
                  <a:cubicBezTo>
                    <a:pt x="396818" y="388049"/>
                    <a:pt x="401771" y="380619"/>
                    <a:pt x="409391" y="377381"/>
                  </a:cubicBezTo>
                  <a:lnTo>
                    <a:pt x="454920" y="358236"/>
                  </a:lnTo>
                  <a:cubicBezTo>
                    <a:pt x="465874" y="353664"/>
                    <a:pt x="471017" y="340995"/>
                    <a:pt x="466445" y="330042"/>
                  </a:cubicBezTo>
                  <a:lnTo>
                    <a:pt x="466445" y="330042"/>
                  </a:lnTo>
                  <a:close/>
                </a:path>
              </a:pathLst>
            </a:custGeom>
            <a:solidFill>
              <a:srgbClr val="FACEB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4" name="Google Shape;8934;p63"/>
            <p:cNvSpPr/>
            <p:nvPr/>
          </p:nvSpPr>
          <p:spPr>
            <a:xfrm>
              <a:off x="3493852" y="2208519"/>
              <a:ext cx="13456" cy="69668"/>
            </a:xfrm>
            <a:custGeom>
              <a:rect b="b" l="l" r="r" t="t"/>
              <a:pathLst>
                <a:path extrusionOk="0" h="147446" w="28479">
                  <a:moveTo>
                    <a:pt x="28480" y="31909"/>
                  </a:moveTo>
                  <a:lnTo>
                    <a:pt x="28480" y="147447"/>
                  </a:lnTo>
                  <a:lnTo>
                    <a:pt x="0" y="147447"/>
                  </a:lnTo>
                  <a:lnTo>
                    <a:pt x="0" y="0"/>
                  </a:lnTo>
                  <a:cubicBezTo>
                    <a:pt x="7048" y="12763"/>
                    <a:pt x="16859" y="23622"/>
                    <a:pt x="28480" y="31909"/>
                  </a:cubicBezTo>
                  <a:close/>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5" name="Google Shape;8935;p63"/>
            <p:cNvSpPr/>
            <p:nvPr/>
          </p:nvSpPr>
          <p:spPr>
            <a:xfrm>
              <a:off x="3477017" y="1998464"/>
              <a:ext cx="128784" cy="233714"/>
            </a:xfrm>
            <a:custGeom>
              <a:rect b="b" l="l" r="r" t="t"/>
              <a:pathLst>
                <a:path extrusionOk="0" h="494633" w="272559">
                  <a:moveTo>
                    <a:pt x="0" y="381"/>
                  </a:moveTo>
                  <a:cubicBezTo>
                    <a:pt x="101537" y="6096"/>
                    <a:pt x="183547" y="84773"/>
                    <a:pt x="194500" y="184785"/>
                  </a:cubicBezTo>
                  <a:cubicBezTo>
                    <a:pt x="196501" y="202978"/>
                    <a:pt x="201168" y="220695"/>
                    <a:pt x="208217" y="237649"/>
                  </a:cubicBezTo>
                  <a:lnTo>
                    <a:pt x="240030" y="313468"/>
                  </a:lnTo>
                  <a:cubicBezTo>
                    <a:pt x="244602" y="324422"/>
                    <a:pt x="239459" y="337090"/>
                    <a:pt x="228505" y="341662"/>
                  </a:cubicBezTo>
                  <a:lnTo>
                    <a:pt x="189833" y="355950"/>
                  </a:lnTo>
                  <a:cubicBezTo>
                    <a:pt x="182213" y="359188"/>
                    <a:pt x="177260" y="366618"/>
                    <a:pt x="177260" y="374904"/>
                  </a:cubicBezTo>
                  <a:lnTo>
                    <a:pt x="177260" y="461391"/>
                  </a:lnTo>
                  <a:cubicBezTo>
                    <a:pt x="177260" y="479775"/>
                    <a:pt x="162401" y="494634"/>
                    <a:pt x="144018" y="494634"/>
                  </a:cubicBezTo>
                  <a:lnTo>
                    <a:pt x="168021" y="494634"/>
                  </a:lnTo>
                  <a:cubicBezTo>
                    <a:pt x="186404" y="494634"/>
                    <a:pt x="201263" y="479775"/>
                    <a:pt x="201263" y="461391"/>
                  </a:cubicBezTo>
                  <a:lnTo>
                    <a:pt x="201263" y="396526"/>
                  </a:lnTo>
                  <a:cubicBezTo>
                    <a:pt x="201263" y="388239"/>
                    <a:pt x="206216" y="380810"/>
                    <a:pt x="213836" y="377571"/>
                  </a:cubicBezTo>
                  <a:lnTo>
                    <a:pt x="259366" y="358426"/>
                  </a:lnTo>
                  <a:cubicBezTo>
                    <a:pt x="270319" y="353854"/>
                    <a:pt x="275463" y="341186"/>
                    <a:pt x="270891" y="330232"/>
                  </a:cubicBezTo>
                  <a:lnTo>
                    <a:pt x="232219" y="237649"/>
                  </a:lnTo>
                  <a:cubicBezTo>
                    <a:pt x="225171" y="220790"/>
                    <a:pt x="220504" y="202978"/>
                    <a:pt x="218504" y="184785"/>
                  </a:cubicBezTo>
                  <a:cubicBezTo>
                    <a:pt x="207073" y="80772"/>
                    <a:pt x="118777" y="-190"/>
                    <a:pt x="11621" y="0"/>
                  </a:cubicBezTo>
                  <a:cubicBezTo>
                    <a:pt x="7715" y="0"/>
                    <a:pt x="3810" y="96"/>
                    <a:pt x="0" y="381"/>
                  </a:cubicBezTo>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6" name="Google Shape;8936;p63"/>
            <p:cNvSpPr/>
            <p:nvPr/>
          </p:nvSpPr>
          <p:spPr>
            <a:xfrm>
              <a:off x="3352737" y="1998509"/>
              <a:ext cx="172956" cy="172956"/>
            </a:xfrm>
            <a:custGeom>
              <a:rect b="b" l="l" r="r" t="t"/>
              <a:pathLst>
                <a:path extrusionOk="0" h="366045" w="366045">
                  <a:moveTo>
                    <a:pt x="366046" y="194405"/>
                  </a:moveTo>
                  <a:lnTo>
                    <a:pt x="366046" y="171641"/>
                  </a:lnTo>
                  <a:cubicBezTo>
                    <a:pt x="366046" y="165925"/>
                    <a:pt x="361474" y="161354"/>
                    <a:pt x="355759" y="161354"/>
                  </a:cubicBezTo>
                  <a:lnTo>
                    <a:pt x="337090" y="161354"/>
                  </a:lnTo>
                  <a:cubicBezTo>
                    <a:pt x="332232" y="161354"/>
                    <a:pt x="328041" y="157925"/>
                    <a:pt x="327089" y="153257"/>
                  </a:cubicBezTo>
                  <a:cubicBezTo>
                    <a:pt x="323279" y="134684"/>
                    <a:pt x="315944" y="117443"/>
                    <a:pt x="305943" y="102203"/>
                  </a:cubicBezTo>
                  <a:cubicBezTo>
                    <a:pt x="303276" y="98108"/>
                    <a:pt x="303848" y="92774"/>
                    <a:pt x="307277" y="89345"/>
                  </a:cubicBezTo>
                  <a:lnTo>
                    <a:pt x="320516" y="76105"/>
                  </a:lnTo>
                  <a:cubicBezTo>
                    <a:pt x="324517" y="72104"/>
                    <a:pt x="324517" y="65627"/>
                    <a:pt x="320516" y="61627"/>
                  </a:cubicBezTo>
                  <a:lnTo>
                    <a:pt x="304419" y="45529"/>
                  </a:lnTo>
                  <a:cubicBezTo>
                    <a:pt x="300419" y="41529"/>
                    <a:pt x="293942" y="41529"/>
                    <a:pt x="289941" y="45529"/>
                  </a:cubicBezTo>
                  <a:lnTo>
                    <a:pt x="276701" y="58769"/>
                  </a:lnTo>
                  <a:cubicBezTo>
                    <a:pt x="273272" y="62198"/>
                    <a:pt x="267938" y="62770"/>
                    <a:pt x="263843" y="60103"/>
                  </a:cubicBezTo>
                  <a:cubicBezTo>
                    <a:pt x="248603" y="50006"/>
                    <a:pt x="231267" y="42767"/>
                    <a:pt x="212789" y="38957"/>
                  </a:cubicBezTo>
                  <a:cubicBezTo>
                    <a:pt x="208026" y="38005"/>
                    <a:pt x="204692" y="33814"/>
                    <a:pt x="204692" y="28956"/>
                  </a:cubicBezTo>
                  <a:lnTo>
                    <a:pt x="204692" y="10287"/>
                  </a:lnTo>
                  <a:cubicBezTo>
                    <a:pt x="204692" y="4572"/>
                    <a:pt x="200120" y="0"/>
                    <a:pt x="194405" y="0"/>
                  </a:cubicBezTo>
                  <a:lnTo>
                    <a:pt x="171641" y="0"/>
                  </a:lnTo>
                  <a:cubicBezTo>
                    <a:pt x="165926" y="0"/>
                    <a:pt x="161354" y="4572"/>
                    <a:pt x="161354" y="10287"/>
                  </a:cubicBezTo>
                  <a:lnTo>
                    <a:pt x="161354" y="28956"/>
                  </a:lnTo>
                  <a:cubicBezTo>
                    <a:pt x="161354" y="33814"/>
                    <a:pt x="157925" y="38005"/>
                    <a:pt x="153257" y="38957"/>
                  </a:cubicBezTo>
                  <a:cubicBezTo>
                    <a:pt x="134684" y="42767"/>
                    <a:pt x="117443" y="50101"/>
                    <a:pt x="102203" y="60103"/>
                  </a:cubicBezTo>
                  <a:cubicBezTo>
                    <a:pt x="98108" y="62770"/>
                    <a:pt x="92774" y="62198"/>
                    <a:pt x="89345" y="58769"/>
                  </a:cubicBezTo>
                  <a:lnTo>
                    <a:pt x="76105" y="45529"/>
                  </a:lnTo>
                  <a:cubicBezTo>
                    <a:pt x="72104" y="41529"/>
                    <a:pt x="65627" y="41529"/>
                    <a:pt x="61627" y="45529"/>
                  </a:cubicBezTo>
                  <a:lnTo>
                    <a:pt x="45530" y="61627"/>
                  </a:lnTo>
                  <a:cubicBezTo>
                    <a:pt x="41529" y="65627"/>
                    <a:pt x="41529" y="72104"/>
                    <a:pt x="45530" y="76105"/>
                  </a:cubicBezTo>
                  <a:lnTo>
                    <a:pt x="58769" y="89345"/>
                  </a:lnTo>
                  <a:cubicBezTo>
                    <a:pt x="62198" y="92774"/>
                    <a:pt x="62770" y="98108"/>
                    <a:pt x="60103" y="102203"/>
                  </a:cubicBezTo>
                  <a:cubicBezTo>
                    <a:pt x="50006" y="117443"/>
                    <a:pt x="42767" y="134779"/>
                    <a:pt x="38957" y="153257"/>
                  </a:cubicBezTo>
                  <a:cubicBezTo>
                    <a:pt x="38005" y="158020"/>
                    <a:pt x="33814" y="161354"/>
                    <a:pt x="28956" y="161354"/>
                  </a:cubicBezTo>
                  <a:lnTo>
                    <a:pt x="10287" y="161354"/>
                  </a:lnTo>
                  <a:cubicBezTo>
                    <a:pt x="4572" y="161354"/>
                    <a:pt x="0" y="165925"/>
                    <a:pt x="0" y="171641"/>
                  </a:cubicBezTo>
                  <a:lnTo>
                    <a:pt x="0" y="194405"/>
                  </a:lnTo>
                  <a:cubicBezTo>
                    <a:pt x="0" y="200120"/>
                    <a:pt x="4572" y="204692"/>
                    <a:pt x="10287" y="204692"/>
                  </a:cubicBezTo>
                  <a:lnTo>
                    <a:pt x="28956" y="204692"/>
                  </a:lnTo>
                  <a:cubicBezTo>
                    <a:pt x="33814" y="204692"/>
                    <a:pt x="38005" y="208121"/>
                    <a:pt x="38957" y="212788"/>
                  </a:cubicBezTo>
                  <a:cubicBezTo>
                    <a:pt x="42767" y="231362"/>
                    <a:pt x="50102" y="248603"/>
                    <a:pt x="60103" y="263842"/>
                  </a:cubicBezTo>
                  <a:cubicBezTo>
                    <a:pt x="62770" y="267938"/>
                    <a:pt x="62198" y="273272"/>
                    <a:pt x="58769" y="276701"/>
                  </a:cubicBezTo>
                  <a:lnTo>
                    <a:pt x="45530" y="289941"/>
                  </a:lnTo>
                  <a:cubicBezTo>
                    <a:pt x="41529" y="293942"/>
                    <a:pt x="41529" y="300418"/>
                    <a:pt x="45530" y="304419"/>
                  </a:cubicBezTo>
                  <a:lnTo>
                    <a:pt x="61627" y="320516"/>
                  </a:lnTo>
                  <a:cubicBezTo>
                    <a:pt x="65627" y="324517"/>
                    <a:pt x="72104" y="324517"/>
                    <a:pt x="76105" y="320516"/>
                  </a:cubicBezTo>
                  <a:lnTo>
                    <a:pt x="89345" y="307276"/>
                  </a:lnTo>
                  <a:cubicBezTo>
                    <a:pt x="92774" y="303847"/>
                    <a:pt x="98108" y="303276"/>
                    <a:pt x="102203" y="305943"/>
                  </a:cubicBezTo>
                  <a:cubicBezTo>
                    <a:pt x="117443" y="316039"/>
                    <a:pt x="134779" y="323279"/>
                    <a:pt x="153257" y="327088"/>
                  </a:cubicBezTo>
                  <a:cubicBezTo>
                    <a:pt x="158020" y="328041"/>
                    <a:pt x="161354" y="332232"/>
                    <a:pt x="161354" y="337090"/>
                  </a:cubicBezTo>
                  <a:lnTo>
                    <a:pt x="161354" y="355759"/>
                  </a:lnTo>
                  <a:cubicBezTo>
                    <a:pt x="161354" y="361474"/>
                    <a:pt x="165926" y="366046"/>
                    <a:pt x="171641" y="366046"/>
                  </a:cubicBezTo>
                  <a:lnTo>
                    <a:pt x="194405" y="366046"/>
                  </a:lnTo>
                  <a:cubicBezTo>
                    <a:pt x="200120" y="366046"/>
                    <a:pt x="204692" y="361474"/>
                    <a:pt x="204692" y="355759"/>
                  </a:cubicBezTo>
                  <a:lnTo>
                    <a:pt x="204692" y="337090"/>
                  </a:lnTo>
                  <a:cubicBezTo>
                    <a:pt x="204692" y="332232"/>
                    <a:pt x="208121" y="328041"/>
                    <a:pt x="212789" y="327088"/>
                  </a:cubicBezTo>
                  <a:cubicBezTo>
                    <a:pt x="231362" y="323279"/>
                    <a:pt x="248603" y="315944"/>
                    <a:pt x="263843" y="305943"/>
                  </a:cubicBezTo>
                  <a:cubicBezTo>
                    <a:pt x="267938" y="303276"/>
                    <a:pt x="273272" y="303847"/>
                    <a:pt x="276701" y="307276"/>
                  </a:cubicBezTo>
                  <a:lnTo>
                    <a:pt x="289941" y="320516"/>
                  </a:lnTo>
                  <a:cubicBezTo>
                    <a:pt x="293942" y="324517"/>
                    <a:pt x="300419" y="324517"/>
                    <a:pt x="304419" y="320516"/>
                  </a:cubicBezTo>
                  <a:lnTo>
                    <a:pt x="320516" y="304419"/>
                  </a:lnTo>
                  <a:cubicBezTo>
                    <a:pt x="324517" y="300418"/>
                    <a:pt x="324517" y="293942"/>
                    <a:pt x="320516" y="289941"/>
                  </a:cubicBezTo>
                  <a:lnTo>
                    <a:pt x="307277" y="276701"/>
                  </a:lnTo>
                  <a:cubicBezTo>
                    <a:pt x="303848" y="273272"/>
                    <a:pt x="303276" y="267938"/>
                    <a:pt x="305943" y="263842"/>
                  </a:cubicBezTo>
                  <a:cubicBezTo>
                    <a:pt x="316040" y="248603"/>
                    <a:pt x="323279" y="231267"/>
                    <a:pt x="327089" y="212788"/>
                  </a:cubicBezTo>
                  <a:cubicBezTo>
                    <a:pt x="328041" y="208026"/>
                    <a:pt x="332232" y="204692"/>
                    <a:pt x="337090" y="204692"/>
                  </a:cubicBezTo>
                  <a:lnTo>
                    <a:pt x="355759" y="204692"/>
                  </a:lnTo>
                  <a:cubicBezTo>
                    <a:pt x="361474" y="204692"/>
                    <a:pt x="366046" y="200120"/>
                    <a:pt x="366046" y="194405"/>
                  </a:cubicBezTo>
                  <a:lnTo>
                    <a:pt x="366046" y="194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7" name="Google Shape;8937;p63"/>
            <p:cNvSpPr/>
            <p:nvPr/>
          </p:nvSpPr>
          <p:spPr>
            <a:xfrm>
              <a:off x="3433310" y="2135939"/>
              <a:ext cx="40190" cy="35581"/>
            </a:xfrm>
            <a:custGeom>
              <a:rect b="b" l="l" r="r" t="t"/>
              <a:pathLst>
                <a:path extrusionOk="0" h="75303" w="85058">
                  <a:moveTo>
                    <a:pt x="81344" y="2913"/>
                  </a:moveTo>
                  <a:lnTo>
                    <a:pt x="85058" y="20249"/>
                  </a:lnTo>
                  <a:cubicBezTo>
                    <a:pt x="71914" y="27773"/>
                    <a:pt x="57531" y="33203"/>
                    <a:pt x="42196" y="36346"/>
                  </a:cubicBezTo>
                  <a:cubicBezTo>
                    <a:pt x="37433" y="37298"/>
                    <a:pt x="34099" y="41489"/>
                    <a:pt x="34099" y="46347"/>
                  </a:cubicBezTo>
                  <a:lnTo>
                    <a:pt x="34099" y="65016"/>
                  </a:lnTo>
                  <a:cubicBezTo>
                    <a:pt x="34099" y="70731"/>
                    <a:pt x="29527" y="75303"/>
                    <a:pt x="23813" y="75303"/>
                  </a:cubicBezTo>
                  <a:lnTo>
                    <a:pt x="1048" y="75303"/>
                  </a:lnTo>
                  <a:cubicBezTo>
                    <a:pt x="1048" y="75303"/>
                    <a:pt x="381" y="75303"/>
                    <a:pt x="0" y="75303"/>
                  </a:cubicBezTo>
                  <a:cubicBezTo>
                    <a:pt x="5144" y="74732"/>
                    <a:pt x="9239" y="70445"/>
                    <a:pt x="9239" y="65111"/>
                  </a:cubicBezTo>
                  <a:lnTo>
                    <a:pt x="9239" y="32822"/>
                  </a:lnTo>
                  <a:cubicBezTo>
                    <a:pt x="9239" y="27964"/>
                    <a:pt x="12668" y="23773"/>
                    <a:pt x="17431" y="22820"/>
                  </a:cubicBezTo>
                  <a:cubicBezTo>
                    <a:pt x="36004" y="19010"/>
                    <a:pt x="53245" y="11771"/>
                    <a:pt x="68485" y="1675"/>
                  </a:cubicBezTo>
                  <a:cubicBezTo>
                    <a:pt x="72580" y="-992"/>
                    <a:pt x="77915" y="-421"/>
                    <a:pt x="81344" y="3008"/>
                  </a:cubicBezTo>
                  <a:lnTo>
                    <a:pt x="81344" y="300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8" name="Google Shape;8938;p63"/>
            <p:cNvSpPr/>
            <p:nvPr/>
          </p:nvSpPr>
          <p:spPr>
            <a:xfrm>
              <a:off x="3433310" y="1998509"/>
              <a:ext cx="40190" cy="33825"/>
            </a:xfrm>
            <a:custGeom>
              <a:rect b="b" l="l" r="r" t="t"/>
              <a:pathLst>
                <a:path extrusionOk="0" h="71588" w="85058">
                  <a:moveTo>
                    <a:pt x="42196" y="38862"/>
                  </a:moveTo>
                  <a:cubicBezTo>
                    <a:pt x="57436" y="42005"/>
                    <a:pt x="71914" y="47530"/>
                    <a:pt x="85058" y="54959"/>
                  </a:cubicBezTo>
                  <a:lnTo>
                    <a:pt x="80963" y="68580"/>
                  </a:lnTo>
                  <a:cubicBezTo>
                    <a:pt x="77533" y="72009"/>
                    <a:pt x="72199" y="72580"/>
                    <a:pt x="68104" y="69913"/>
                  </a:cubicBezTo>
                  <a:cubicBezTo>
                    <a:pt x="52864" y="59817"/>
                    <a:pt x="35909" y="56293"/>
                    <a:pt x="17431" y="52483"/>
                  </a:cubicBezTo>
                  <a:cubicBezTo>
                    <a:pt x="12668" y="51530"/>
                    <a:pt x="9239" y="47339"/>
                    <a:pt x="9239" y="42482"/>
                  </a:cubicBezTo>
                  <a:lnTo>
                    <a:pt x="9239" y="10192"/>
                  </a:lnTo>
                  <a:cubicBezTo>
                    <a:pt x="9239" y="4858"/>
                    <a:pt x="5239" y="476"/>
                    <a:pt x="0" y="0"/>
                  </a:cubicBezTo>
                  <a:cubicBezTo>
                    <a:pt x="286" y="0"/>
                    <a:pt x="667" y="0"/>
                    <a:pt x="1048" y="0"/>
                  </a:cubicBezTo>
                  <a:lnTo>
                    <a:pt x="23813" y="0"/>
                  </a:lnTo>
                  <a:cubicBezTo>
                    <a:pt x="29527" y="0"/>
                    <a:pt x="34099" y="4572"/>
                    <a:pt x="34099" y="10287"/>
                  </a:cubicBezTo>
                  <a:lnTo>
                    <a:pt x="34099" y="28956"/>
                  </a:lnTo>
                  <a:cubicBezTo>
                    <a:pt x="34099" y="33814"/>
                    <a:pt x="37433" y="38005"/>
                    <a:pt x="42196" y="38957"/>
                  </a:cubicBezTo>
                  <a:lnTo>
                    <a:pt x="42196" y="3895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9" name="Google Shape;8939;p63"/>
            <p:cNvSpPr/>
            <p:nvPr/>
          </p:nvSpPr>
          <p:spPr>
            <a:xfrm>
              <a:off x="3484868" y="2018605"/>
              <a:ext cx="40891" cy="132766"/>
            </a:xfrm>
            <a:custGeom>
              <a:rect b="b" l="l" r="r" t="t"/>
              <a:pathLst>
                <a:path extrusionOk="0" h="280987" w="86542">
                  <a:moveTo>
                    <a:pt x="86543" y="129111"/>
                  </a:moveTo>
                  <a:lnTo>
                    <a:pt x="86543" y="151876"/>
                  </a:lnTo>
                  <a:cubicBezTo>
                    <a:pt x="86543" y="157591"/>
                    <a:pt x="81971" y="162163"/>
                    <a:pt x="76256" y="162163"/>
                  </a:cubicBezTo>
                  <a:lnTo>
                    <a:pt x="57587" y="162163"/>
                  </a:lnTo>
                  <a:cubicBezTo>
                    <a:pt x="52729" y="162163"/>
                    <a:pt x="48538" y="165497"/>
                    <a:pt x="47585" y="170259"/>
                  </a:cubicBezTo>
                  <a:cubicBezTo>
                    <a:pt x="43775" y="188833"/>
                    <a:pt x="36536" y="206073"/>
                    <a:pt x="26440" y="221313"/>
                  </a:cubicBezTo>
                  <a:cubicBezTo>
                    <a:pt x="23773" y="225409"/>
                    <a:pt x="24344" y="230743"/>
                    <a:pt x="27773" y="234172"/>
                  </a:cubicBezTo>
                  <a:lnTo>
                    <a:pt x="41013" y="247412"/>
                  </a:lnTo>
                  <a:cubicBezTo>
                    <a:pt x="45014" y="251412"/>
                    <a:pt x="45014" y="257889"/>
                    <a:pt x="41013" y="261890"/>
                  </a:cubicBezTo>
                  <a:lnTo>
                    <a:pt x="24916" y="277987"/>
                  </a:lnTo>
                  <a:cubicBezTo>
                    <a:pt x="20915" y="281988"/>
                    <a:pt x="14438" y="281988"/>
                    <a:pt x="10438" y="277987"/>
                  </a:cubicBezTo>
                  <a:lnTo>
                    <a:pt x="5294" y="272844"/>
                  </a:lnTo>
                  <a:lnTo>
                    <a:pt x="16248" y="261890"/>
                  </a:lnTo>
                  <a:cubicBezTo>
                    <a:pt x="20249" y="257889"/>
                    <a:pt x="20249" y="251412"/>
                    <a:pt x="16248" y="247412"/>
                  </a:cubicBezTo>
                  <a:lnTo>
                    <a:pt x="3008" y="234172"/>
                  </a:lnTo>
                  <a:cubicBezTo>
                    <a:pt x="-421" y="230743"/>
                    <a:pt x="-992" y="225409"/>
                    <a:pt x="1675" y="221313"/>
                  </a:cubicBezTo>
                  <a:cubicBezTo>
                    <a:pt x="11771" y="206073"/>
                    <a:pt x="19010" y="188738"/>
                    <a:pt x="22820" y="170259"/>
                  </a:cubicBezTo>
                  <a:cubicBezTo>
                    <a:pt x="23773" y="165497"/>
                    <a:pt x="28059" y="162163"/>
                    <a:pt x="32822" y="162163"/>
                  </a:cubicBezTo>
                  <a:lnTo>
                    <a:pt x="51491" y="162163"/>
                  </a:lnTo>
                  <a:cubicBezTo>
                    <a:pt x="57206" y="162163"/>
                    <a:pt x="61778" y="157591"/>
                    <a:pt x="61778" y="151876"/>
                  </a:cubicBezTo>
                  <a:lnTo>
                    <a:pt x="61778" y="129111"/>
                  </a:lnTo>
                  <a:cubicBezTo>
                    <a:pt x="61778" y="123492"/>
                    <a:pt x="57206" y="118824"/>
                    <a:pt x="51491" y="118824"/>
                  </a:cubicBezTo>
                  <a:lnTo>
                    <a:pt x="32822" y="118824"/>
                  </a:lnTo>
                  <a:cubicBezTo>
                    <a:pt x="27964" y="118824"/>
                    <a:pt x="23773" y="115491"/>
                    <a:pt x="22820" y="110728"/>
                  </a:cubicBezTo>
                  <a:cubicBezTo>
                    <a:pt x="19010" y="92154"/>
                    <a:pt x="11771" y="74914"/>
                    <a:pt x="1675" y="59674"/>
                  </a:cubicBezTo>
                  <a:cubicBezTo>
                    <a:pt x="-992" y="55578"/>
                    <a:pt x="-421" y="50244"/>
                    <a:pt x="3008" y="46815"/>
                  </a:cubicBezTo>
                  <a:lnTo>
                    <a:pt x="16248" y="33576"/>
                  </a:lnTo>
                  <a:cubicBezTo>
                    <a:pt x="20249" y="29575"/>
                    <a:pt x="20249" y="23098"/>
                    <a:pt x="16248" y="19098"/>
                  </a:cubicBezTo>
                  <a:lnTo>
                    <a:pt x="5294" y="8144"/>
                  </a:lnTo>
                  <a:lnTo>
                    <a:pt x="10438" y="3000"/>
                  </a:lnTo>
                  <a:cubicBezTo>
                    <a:pt x="14438" y="-1000"/>
                    <a:pt x="20915" y="-1000"/>
                    <a:pt x="24916" y="3000"/>
                  </a:cubicBezTo>
                  <a:lnTo>
                    <a:pt x="41013" y="19098"/>
                  </a:lnTo>
                  <a:cubicBezTo>
                    <a:pt x="45014" y="23098"/>
                    <a:pt x="45014" y="29575"/>
                    <a:pt x="41013" y="33576"/>
                  </a:cubicBezTo>
                  <a:lnTo>
                    <a:pt x="27773" y="46815"/>
                  </a:lnTo>
                  <a:cubicBezTo>
                    <a:pt x="24344" y="50244"/>
                    <a:pt x="23773" y="55578"/>
                    <a:pt x="26440" y="59674"/>
                  </a:cubicBezTo>
                  <a:cubicBezTo>
                    <a:pt x="36536" y="74914"/>
                    <a:pt x="43775" y="92250"/>
                    <a:pt x="47585" y="110728"/>
                  </a:cubicBezTo>
                  <a:cubicBezTo>
                    <a:pt x="48538" y="115491"/>
                    <a:pt x="52729" y="118824"/>
                    <a:pt x="57587" y="118824"/>
                  </a:cubicBezTo>
                  <a:lnTo>
                    <a:pt x="76256" y="118824"/>
                  </a:lnTo>
                  <a:cubicBezTo>
                    <a:pt x="81875" y="118824"/>
                    <a:pt x="86543" y="123396"/>
                    <a:pt x="86543" y="129111"/>
                  </a:cubicBezTo>
                  <a:lnTo>
                    <a:pt x="86543" y="12911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0" name="Google Shape;8940;p63"/>
            <p:cNvSpPr/>
            <p:nvPr/>
          </p:nvSpPr>
          <p:spPr>
            <a:xfrm>
              <a:off x="3395905" y="2041717"/>
              <a:ext cx="86590" cy="86591"/>
            </a:xfrm>
            <a:custGeom>
              <a:rect b="b" l="l" r="r" t="t"/>
              <a:pathLst>
                <a:path extrusionOk="0" h="183261" w="183260">
                  <a:moveTo>
                    <a:pt x="183261" y="91631"/>
                  </a:moveTo>
                  <a:cubicBezTo>
                    <a:pt x="183261" y="142237"/>
                    <a:pt x="142237" y="183261"/>
                    <a:pt x="91631" y="183261"/>
                  </a:cubicBezTo>
                  <a:cubicBezTo>
                    <a:pt x="41024" y="183261"/>
                    <a:pt x="0" y="142237"/>
                    <a:pt x="0" y="91631"/>
                  </a:cubicBezTo>
                  <a:cubicBezTo>
                    <a:pt x="0" y="41024"/>
                    <a:pt x="41024" y="0"/>
                    <a:pt x="91631" y="0"/>
                  </a:cubicBezTo>
                  <a:cubicBezTo>
                    <a:pt x="142237" y="0"/>
                    <a:pt x="183261" y="41024"/>
                    <a:pt x="183261" y="916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1" name="Google Shape;8941;p63"/>
            <p:cNvSpPr/>
            <p:nvPr/>
          </p:nvSpPr>
          <p:spPr>
            <a:xfrm>
              <a:off x="3417511" y="2043157"/>
              <a:ext cx="64988" cy="85150"/>
            </a:xfrm>
            <a:custGeom>
              <a:rect b="b" l="l" r="r" t="t"/>
              <a:pathLst>
                <a:path extrusionOk="0" h="180212" w="137541">
                  <a:moveTo>
                    <a:pt x="137541" y="88583"/>
                  </a:moveTo>
                  <a:cubicBezTo>
                    <a:pt x="137541" y="139160"/>
                    <a:pt x="96488" y="180213"/>
                    <a:pt x="45910" y="180213"/>
                  </a:cubicBezTo>
                  <a:cubicBezTo>
                    <a:pt x="29242" y="180213"/>
                    <a:pt x="13526" y="175736"/>
                    <a:pt x="0" y="167926"/>
                  </a:cubicBezTo>
                  <a:cubicBezTo>
                    <a:pt x="7525" y="169926"/>
                    <a:pt x="15431" y="170974"/>
                    <a:pt x="23527" y="170974"/>
                  </a:cubicBezTo>
                  <a:cubicBezTo>
                    <a:pt x="74105" y="170974"/>
                    <a:pt x="115157" y="129921"/>
                    <a:pt x="115157" y="79343"/>
                  </a:cubicBezTo>
                  <a:cubicBezTo>
                    <a:pt x="115157" y="45434"/>
                    <a:pt x="96774" y="15812"/>
                    <a:pt x="69342" y="0"/>
                  </a:cubicBezTo>
                  <a:cubicBezTo>
                    <a:pt x="108585" y="10382"/>
                    <a:pt x="137446" y="46101"/>
                    <a:pt x="137446" y="88583"/>
                  </a:cubicBezTo>
                  <a:close/>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2" name="Google Shape;8942;p63"/>
            <p:cNvSpPr/>
            <p:nvPr/>
          </p:nvSpPr>
          <p:spPr>
            <a:xfrm>
              <a:off x="3414675" y="2060486"/>
              <a:ext cx="49056" cy="49056"/>
            </a:xfrm>
            <a:custGeom>
              <a:rect b="b" l="l" r="r" t="t"/>
              <a:pathLst>
                <a:path extrusionOk="0" h="103822" w="103822">
                  <a:moveTo>
                    <a:pt x="103822" y="51911"/>
                  </a:moveTo>
                  <a:cubicBezTo>
                    <a:pt x="103822" y="80581"/>
                    <a:pt x="80581" y="103822"/>
                    <a:pt x="51911" y="103822"/>
                  </a:cubicBezTo>
                  <a:cubicBezTo>
                    <a:pt x="23241" y="103822"/>
                    <a:pt x="0" y="80581"/>
                    <a:pt x="0" y="51911"/>
                  </a:cubicBezTo>
                  <a:cubicBezTo>
                    <a:pt x="0" y="23242"/>
                    <a:pt x="23241" y="0"/>
                    <a:pt x="51911" y="0"/>
                  </a:cubicBezTo>
                  <a:cubicBezTo>
                    <a:pt x="80581" y="0"/>
                    <a:pt x="103822" y="23242"/>
                    <a:pt x="103822" y="5191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3" name="Google Shape;8943;p63"/>
            <p:cNvSpPr/>
            <p:nvPr/>
          </p:nvSpPr>
          <p:spPr>
            <a:xfrm>
              <a:off x="3422597" y="2061341"/>
              <a:ext cx="41090" cy="48201"/>
            </a:xfrm>
            <a:custGeom>
              <a:rect b="b" l="l" r="r" t="t"/>
              <a:pathLst>
                <a:path extrusionOk="0" h="102012" w="86963">
                  <a:moveTo>
                    <a:pt x="86963" y="50101"/>
                  </a:moveTo>
                  <a:cubicBezTo>
                    <a:pt x="86963" y="78772"/>
                    <a:pt x="63722" y="102013"/>
                    <a:pt x="35052" y="102013"/>
                  </a:cubicBezTo>
                  <a:cubicBezTo>
                    <a:pt x="21527" y="102013"/>
                    <a:pt x="9239" y="96869"/>
                    <a:pt x="0" y="88392"/>
                  </a:cubicBezTo>
                  <a:cubicBezTo>
                    <a:pt x="4286" y="89535"/>
                    <a:pt x="8858" y="90202"/>
                    <a:pt x="13526" y="90202"/>
                  </a:cubicBezTo>
                  <a:cubicBezTo>
                    <a:pt x="42196" y="90202"/>
                    <a:pt x="65437" y="66961"/>
                    <a:pt x="65437" y="38290"/>
                  </a:cubicBezTo>
                  <a:cubicBezTo>
                    <a:pt x="65437" y="23146"/>
                    <a:pt x="58960" y="9525"/>
                    <a:pt x="48578" y="0"/>
                  </a:cubicBezTo>
                  <a:cubicBezTo>
                    <a:pt x="70676" y="5905"/>
                    <a:pt x="86963" y="26098"/>
                    <a:pt x="86963" y="50101"/>
                  </a:cubicBezTo>
                  <a:lnTo>
                    <a:pt x="86963" y="50101"/>
                  </a:lnTo>
                  <a:close/>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44" name="Google Shape;8944;p63"/>
          <p:cNvGrpSpPr/>
          <p:nvPr/>
        </p:nvGrpSpPr>
        <p:grpSpPr>
          <a:xfrm>
            <a:off x="1154490" y="2437975"/>
            <a:ext cx="280413" cy="268623"/>
            <a:chOff x="1154490" y="2437975"/>
            <a:chExt cx="280413" cy="268623"/>
          </a:xfrm>
        </p:grpSpPr>
        <p:sp>
          <p:nvSpPr>
            <p:cNvPr id="8945" name="Google Shape;8945;p63"/>
            <p:cNvSpPr/>
            <p:nvPr/>
          </p:nvSpPr>
          <p:spPr>
            <a:xfrm>
              <a:off x="1222977" y="2437975"/>
              <a:ext cx="211926" cy="211926"/>
            </a:xfrm>
            <a:custGeom>
              <a:rect b="b" l="l" r="r" t="t"/>
              <a:pathLst>
                <a:path extrusionOk="0" h="465772" w="465772">
                  <a:moveTo>
                    <a:pt x="232600" y="465773"/>
                  </a:moveTo>
                  <a:lnTo>
                    <a:pt x="456057" y="242316"/>
                  </a:lnTo>
                  <a:cubicBezTo>
                    <a:pt x="469011" y="229362"/>
                    <a:pt x="469011" y="208217"/>
                    <a:pt x="456057" y="195263"/>
                  </a:cubicBezTo>
                  <a:lnTo>
                    <a:pt x="270510" y="9716"/>
                  </a:lnTo>
                  <a:cubicBezTo>
                    <a:pt x="257556" y="-3239"/>
                    <a:pt x="236411" y="-3239"/>
                    <a:pt x="223456" y="9716"/>
                  </a:cubicBezTo>
                  <a:lnTo>
                    <a:pt x="0" y="233172"/>
                  </a:lnTo>
                  <a:lnTo>
                    <a:pt x="232600" y="465773"/>
                  </a:lnTo>
                  <a:close/>
                </a:path>
              </a:pathLst>
            </a:custGeom>
            <a:solidFill>
              <a:srgbClr val="EF7E8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6" name="Google Shape;8946;p63"/>
            <p:cNvSpPr/>
            <p:nvPr/>
          </p:nvSpPr>
          <p:spPr>
            <a:xfrm>
              <a:off x="1222977" y="2438018"/>
              <a:ext cx="211926" cy="211969"/>
            </a:xfrm>
            <a:custGeom>
              <a:rect b="b" l="l" r="r" t="t"/>
              <a:pathLst>
                <a:path extrusionOk="0" h="465867" w="465772">
                  <a:moveTo>
                    <a:pt x="456057" y="242316"/>
                  </a:moveTo>
                  <a:cubicBezTo>
                    <a:pt x="469011" y="229362"/>
                    <a:pt x="469011" y="208217"/>
                    <a:pt x="456057" y="195263"/>
                  </a:cubicBezTo>
                  <a:lnTo>
                    <a:pt x="270510" y="9716"/>
                  </a:lnTo>
                  <a:cubicBezTo>
                    <a:pt x="257556" y="-3239"/>
                    <a:pt x="236411" y="-3239"/>
                    <a:pt x="223456" y="9716"/>
                  </a:cubicBezTo>
                  <a:lnTo>
                    <a:pt x="0" y="233172"/>
                  </a:lnTo>
                  <a:lnTo>
                    <a:pt x="13525" y="276701"/>
                  </a:lnTo>
                  <a:lnTo>
                    <a:pt x="176308" y="439484"/>
                  </a:lnTo>
                  <a:lnTo>
                    <a:pt x="232600" y="465868"/>
                  </a:lnTo>
                  <a:lnTo>
                    <a:pt x="456057" y="24241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7" name="Google Shape;8947;p63"/>
            <p:cNvSpPr/>
            <p:nvPr/>
          </p:nvSpPr>
          <p:spPr>
            <a:xfrm>
              <a:off x="1310088" y="2523694"/>
              <a:ext cx="124599" cy="125942"/>
            </a:xfrm>
            <a:custGeom>
              <a:rect b="b" l="l" r="r" t="t"/>
              <a:pathLst>
                <a:path extrusionOk="0" h="276796" w="273843">
                  <a:moveTo>
                    <a:pt x="257746" y="0"/>
                  </a:moveTo>
                  <a:lnTo>
                    <a:pt x="0" y="257747"/>
                  </a:lnTo>
                  <a:lnTo>
                    <a:pt x="40672" y="276797"/>
                  </a:lnTo>
                  <a:lnTo>
                    <a:pt x="264128" y="53340"/>
                  </a:lnTo>
                  <a:cubicBezTo>
                    <a:pt x="277082" y="40386"/>
                    <a:pt x="277082" y="19241"/>
                    <a:pt x="264128" y="6287"/>
                  </a:cubicBezTo>
                  <a:lnTo>
                    <a:pt x="257842" y="0"/>
                  </a:lnTo>
                  <a:close/>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8" name="Google Shape;8948;p63"/>
            <p:cNvSpPr/>
            <p:nvPr/>
          </p:nvSpPr>
          <p:spPr>
            <a:xfrm>
              <a:off x="1154490" y="2561154"/>
              <a:ext cx="157059" cy="145444"/>
            </a:xfrm>
            <a:custGeom>
              <a:rect b="b" l="l" r="r" t="t"/>
              <a:pathLst>
                <a:path extrusionOk="0" h="319658" w="345185">
                  <a:moveTo>
                    <a:pt x="318897" y="176308"/>
                  </a:moveTo>
                  <a:lnTo>
                    <a:pt x="156115" y="13525"/>
                  </a:lnTo>
                  <a:lnTo>
                    <a:pt x="112585" y="0"/>
                  </a:lnTo>
                  <a:lnTo>
                    <a:pt x="9716" y="102870"/>
                  </a:lnTo>
                  <a:cubicBezTo>
                    <a:pt x="-3239" y="115824"/>
                    <a:pt x="-3239" y="136969"/>
                    <a:pt x="9716" y="149923"/>
                  </a:cubicBezTo>
                  <a:lnTo>
                    <a:pt x="171641" y="311848"/>
                  </a:lnTo>
                  <a:cubicBezTo>
                    <a:pt x="176593" y="316801"/>
                    <a:pt x="183356" y="319659"/>
                    <a:pt x="190405" y="319659"/>
                  </a:cubicBezTo>
                  <a:lnTo>
                    <a:pt x="247269" y="319659"/>
                  </a:lnTo>
                  <a:cubicBezTo>
                    <a:pt x="254318" y="319659"/>
                    <a:pt x="261080" y="316897"/>
                    <a:pt x="266033" y="311848"/>
                  </a:cubicBezTo>
                  <a:lnTo>
                    <a:pt x="345186" y="232696"/>
                  </a:lnTo>
                  <a:lnTo>
                    <a:pt x="318802" y="17640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9" name="Google Shape;8949;p63"/>
            <p:cNvSpPr/>
            <p:nvPr/>
          </p:nvSpPr>
          <p:spPr>
            <a:xfrm>
              <a:off x="1244582" y="2648212"/>
              <a:ext cx="66698" cy="58074"/>
            </a:xfrm>
            <a:custGeom>
              <a:rect b="b" l="l" r="r" t="t"/>
              <a:pathLst>
                <a:path extrusionOk="0" h="127635" w="146589">
                  <a:moveTo>
                    <a:pt x="0" y="127635"/>
                  </a:moveTo>
                  <a:lnTo>
                    <a:pt x="48673" y="127635"/>
                  </a:lnTo>
                  <a:cubicBezTo>
                    <a:pt x="55721" y="127635"/>
                    <a:pt x="62484" y="124873"/>
                    <a:pt x="67437" y="119825"/>
                  </a:cubicBezTo>
                  <a:lnTo>
                    <a:pt x="146590" y="40672"/>
                  </a:lnTo>
                  <a:lnTo>
                    <a:pt x="127540" y="0"/>
                  </a:lnTo>
                  <a:lnTo>
                    <a:pt x="0" y="12754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0" name="Google Shape;8950;p63"/>
            <p:cNvSpPr/>
            <p:nvPr/>
          </p:nvSpPr>
          <p:spPr>
            <a:xfrm>
              <a:off x="1205564" y="2543742"/>
              <a:ext cx="123299" cy="123299"/>
            </a:xfrm>
            <a:custGeom>
              <a:rect b="b" l="l" r="r" t="t"/>
              <a:pathLst>
                <a:path extrusionOk="0" h="270986" w="270986">
                  <a:moveTo>
                    <a:pt x="0" y="38386"/>
                  </a:moveTo>
                  <a:lnTo>
                    <a:pt x="232600" y="270986"/>
                  </a:lnTo>
                  <a:lnTo>
                    <a:pt x="270986" y="232600"/>
                  </a:lnTo>
                  <a:lnTo>
                    <a:pt x="38386" y="0"/>
                  </a:lnTo>
                  <a:lnTo>
                    <a:pt x="0" y="3838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1" name="Google Shape;8951;p63"/>
            <p:cNvSpPr/>
            <p:nvPr/>
          </p:nvSpPr>
          <p:spPr>
            <a:xfrm>
              <a:off x="1297557" y="2635726"/>
              <a:ext cx="31030" cy="31031"/>
            </a:xfrm>
            <a:custGeom>
              <a:rect b="b" l="l" r="r" t="t"/>
              <a:pathLst>
                <a:path extrusionOk="0" h="68199" w="68198">
                  <a:moveTo>
                    <a:pt x="0" y="38386"/>
                  </a:moveTo>
                  <a:lnTo>
                    <a:pt x="29813" y="68199"/>
                  </a:lnTo>
                  <a:lnTo>
                    <a:pt x="68199" y="29813"/>
                  </a:lnTo>
                  <a:lnTo>
                    <a:pt x="38386" y="0"/>
                  </a:lnTo>
                  <a:lnTo>
                    <a:pt x="0" y="3838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52" name="Google Shape;8952;p63"/>
          <p:cNvGrpSpPr/>
          <p:nvPr/>
        </p:nvGrpSpPr>
        <p:grpSpPr>
          <a:xfrm>
            <a:off x="2465344" y="2477090"/>
            <a:ext cx="279862" cy="190122"/>
            <a:chOff x="2465102" y="2477090"/>
            <a:chExt cx="279862" cy="190122"/>
          </a:xfrm>
        </p:grpSpPr>
        <p:sp>
          <p:nvSpPr>
            <p:cNvPr id="8953" name="Google Shape;8953;p63"/>
            <p:cNvSpPr/>
            <p:nvPr/>
          </p:nvSpPr>
          <p:spPr>
            <a:xfrm>
              <a:off x="2600277" y="2575988"/>
              <a:ext cx="63274" cy="63305"/>
            </a:xfrm>
            <a:custGeom>
              <a:rect b="b" l="l" r="r" t="t"/>
              <a:pathLst>
                <a:path extrusionOk="0" h="191833" w="191738">
                  <a:moveTo>
                    <a:pt x="0" y="145351"/>
                  </a:moveTo>
                  <a:lnTo>
                    <a:pt x="182404" y="0"/>
                  </a:lnTo>
                  <a:lnTo>
                    <a:pt x="182594" y="286"/>
                  </a:lnTo>
                  <a:cubicBezTo>
                    <a:pt x="183166" y="1238"/>
                    <a:pt x="183452" y="2191"/>
                    <a:pt x="183547" y="3238"/>
                  </a:cubicBezTo>
                  <a:lnTo>
                    <a:pt x="191738" y="134398"/>
                  </a:lnTo>
                  <a:lnTo>
                    <a:pt x="0" y="191834"/>
                  </a:lnTo>
                  <a:lnTo>
                    <a:pt x="0" y="14525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4" name="Google Shape;8954;p63"/>
            <p:cNvSpPr/>
            <p:nvPr/>
          </p:nvSpPr>
          <p:spPr>
            <a:xfrm>
              <a:off x="2540230" y="2477090"/>
              <a:ext cx="60193" cy="147104"/>
            </a:xfrm>
            <a:custGeom>
              <a:rect b="b" l="l" r="r" t="t"/>
              <a:pathLst>
                <a:path extrusionOk="0" h="445770" w="182403">
                  <a:moveTo>
                    <a:pt x="95" y="300419"/>
                  </a:moveTo>
                  <a:lnTo>
                    <a:pt x="176689" y="3239"/>
                  </a:lnTo>
                  <a:cubicBezTo>
                    <a:pt x="178022" y="1048"/>
                    <a:pt x="180213" y="0"/>
                    <a:pt x="182404" y="0"/>
                  </a:cubicBezTo>
                  <a:lnTo>
                    <a:pt x="182404" y="445770"/>
                  </a:lnTo>
                  <a:lnTo>
                    <a:pt x="0" y="30041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5" name="Google Shape;8955;p63"/>
            <p:cNvSpPr/>
            <p:nvPr/>
          </p:nvSpPr>
          <p:spPr>
            <a:xfrm>
              <a:off x="2600246" y="2477090"/>
              <a:ext cx="60193" cy="147104"/>
            </a:xfrm>
            <a:custGeom>
              <a:rect b="b" l="l" r="r" t="t"/>
              <a:pathLst>
                <a:path extrusionOk="0" h="445770" w="182403">
                  <a:moveTo>
                    <a:pt x="95" y="0"/>
                  </a:moveTo>
                  <a:cubicBezTo>
                    <a:pt x="2286" y="0"/>
                    <a:pt x="4572" y="1048"/>
                    <a:pt x="5810" y="3239"/>
                  </a:cubicBezTo>
                  <a:lnTo>
                    <a:pt x="182404" y="300419"/>
                  </a:lnTo>
                  <a:lnTo>
                    <a:pt x="0" y="445770"/>
                  </a:ln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6" name="Google Shape;8956;p63"/>
            <p:cNvSpPr/>
            <p:nvPr/>
          </p:nvSpPr>
          <p:spPr>
            <a:xfrm>
              <a:off x="2537188" y="2576019"/>
              <a:ext cx="63274" cy="63336"/>
            </a:xfrm>
            <a:custGeom>
              <a:rect b="b" l="l" r="r" t="t"/>
              <a:pathLst>
                <a:path extrusionOk="0" h="191928" w="191738">
                  <a:moveTo>
                    <a:pt x="9144" y="286"/>
                  </a:moveTo>
                  <a:lnTo>
                    <a:pt x="9334" y="0"/>
                  </a:lnTo>
                  <a:lnTo>
                    <a:pt x="191738" y="145351"/>
                  </a:lnTo>
                  <a:lnTo>
                    <a:pt x="191738" y="191929"/>
                  </a:lnTo>
                  <a:cubicBezTo>
                    <a:pt x="191738" y="191929"/>
                    <a:pt x="49816" y="149447"/>
                    <a:pt x="0" y="134493"/>
                  </a:cubicBezTo>
                  <a:lnTo>
                    <a:pt x="8191" y="3334"/>
                  </a:lnTo>
                  <a:cubicBezTo>
                    <a:pt x="8191" y="2286"/>
                    <a:pt x="8572" y="1238"/>
                    <a:pt x="9144" y="381"/>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7" name="Google Shape;8957;p63"/>
            <p:cNvSpPr/>
            <p:nvPr/>
          </p:nvSpPr>
          <p:spPr>
            <a:xfrm>
              <a:off x="2534364" y="2620295"/>
              <a:ext cx="66073" cy="46917"/>
            </a:xfrm>
            <a:custGeom>
              <a:rect b="b" l="l" r="r" t="t"/>
              <a:pathLst>
                <a:path extrusionOk="0" h="142174" w="200222">
                  <a:moveTo>
                    <a:pt x="200222" y="101632"/>
                  </a:moveTo>
                  <a:cubicBezTo>
                    <a:pt x="200222" y="101632"/>
                    <a:pt x="199270" y="101632"/>
                    <a:pt x="198889" y="101822"/>
                  </a:cubicBezTo>
                  <a:lnTo>
                    <a:pt x="8103" y="142018"/>
                  </a:lnTo>
                  <a:cubicBezTo>
                    <a:pt x="3817" y="142970"/>
                    <a:pt x="-184" y="139446"/>
                    <a:pt x="7" y="135065"/>
                  </a:cubicBezTo>
                  <a:lnTo>
                    <a:pt x="8484" y="0"/>
                  </a:lnTo>
                  <a:cubicBezTo>
                    <a:pt x="58299" y="14954"/>
                    <a:pt x="200222" y="57436"/>
                    <a:pt x="200222" y="57436"/>
                  </a:cubicBezTo>
                  <a:lnTo>
                    <a:pt x="200222" y="1017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8" name="Google Shape;8958;p63"/>
            <p:cNvSpPr/>
            <p:nvPr/>
          </p:nvSpPr>
          <p:spPr>
            <a:xfrm>
              <a:off x="2600277" y="2620232"/>
              <a:ext cx="66076" cy="46949"/>
            </a:xfrm>
            <a:custGeom>
              <a:rect b="b" l="l" r="r" t="t"/>
              <a:pathLst>
                <a:path extrusionOk="0" h="142269" w="200229">
                  <a:moveTo>
                    <a:pt x="191738" y="95"/>
                  </a:moveTo>
                  <a:lnTo>
                    <a:pt x="200215" y="135160"/>
                  </a:lnTo>
                  <a:cubicBezTo>
                    <a:pt x="200501" y="139541"/>
                    <a:pt x="196501" y="143065"/>
                    <a:pt x="192119" y="142113"/>
                  </a:cubicBezTo>
                  <a:lnTo>
                    <a:pt x="1333" y="101917"/>
                  </a:lnTo>
                  <a:cubicBezTo>
                    <a:pt x="1333" y="101917"/>
                    <a:pt x="381" y="101727"/>
                    <a:pt x="0" y="101727"/>
                  </a:cubicBezTo>
                  <a:lnTo>
                    <a:pt x="0" y="57436"/>
                  </a:lnTo>
                  <a:lnTo>
                    <a:pt x="191738"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9" name="Google Shape;8959;p63"/>
            <p:cNvSpPr/>
            <p:nvPr/>
          </p:nvSpPr>
          <p:spPr>
            <a:xfrm>
              <a:off x="2465102" y="2501709"/>
              <a:ext cx="74367" cy="163445"/>
            </a:xfrm>
            <a:custGeom>
              <a:rect b="b" l="l" r="r" t="t"/>
              <a:pathLst>
                <a:path extrusionOk="0" h="495287" w="225355">
                  <a:moveTo>
                    <a:pt x="5614" y="1130"/>
                  </a:moveTo>
                  <a:lnTo>
                    <a:pt x="225356" y="258400"/>
                  </a:lnTo>
                  <a:lnTo>
                    <a:pt x="210497" y="495287"/>
                  </a:lnTo>
                  <a:lnTo>
                    <a:pt x="280" y="4464"/>
                  </a:lnTo>
                  <a:cubicBezTo>
                    <a:pt x="-1149" y="1130"/>
                    <a:pt x="3233" y="-1632"/>
                    <a:pt x="5614" y="1130"/>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0" name="Google Shape;8960;p63"/>
            <p:cNvSpPr/>
            <p:nvPr/>
          </p:nvSpPr>
          <p:spPr>
            <a:xfrm>
              <a:off x="2522075" y="2478062"/>
              <a:ext cx="44634" cy="108914"/>
            </a:xfrm>
            <a:custGeom>
              <a:rect b="b" l="l" r="r" t="t"/>
              <a:pathLst>
                <a:path extrusionOk="0" h="330041" w="135254">
                  <a:moveTo>
                    <a:pt x="55245" y="297466"/>
                  </a:moveTo>
                  <a:lnTo>
                    <a:pt x="55054" y="297752"/>
                  </a:lnTo>
                  <a:cubicBezTo>
                    <a:pt x="54483" y="298704"/>
                    <a:pt x="54197" y="299657"/>
                    <a:pt x="54102" y="300704"/>
                  </a:cubicBezTo>
                  <a:lnTo>
                    <a:pt x="52292" y="330041"/>
                  </a:lnTo>
                  <a:lnTo>
                    <a:pt x="0" y="268795"/>
                  </a:lnTo>
                  <a:lnTo>
                    <a:pt x="103061" y="4191"/>
                  </a:lnTo>
                  <a:cubicBezTo>
                    <a:pt x="104013" y="1810"/>
                    <a:pt x="106013" y="381"/>
                    <a:pt x="108204" y="0"/>
                  </a:cubicBezTo>
                  <a:lnTo>
                    <a:pt x="135255" y="162782"/>
                  </a:lnTo>
                  <a:lnTo>
                    <a:pt x="55245" y="2973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1" name="Google Shape;8961;p63"/>
            <p:cNvSpPr/>
            <p:nvPr/>
          </p:nvSpPr>
          <p:spPr>
            <a:xfrm>
              <a:off x="2557695" y="2478062"/>
              <a:ext cx="24549" cy="53749"/>
            </a:xfrm>
            <a:custGeom>
              <a:rect b="b" l="l" r="r" t="t"/>
              <a:pathLst>
                <a:path extrusionOk="0" h="162877" w="74390">
                  <a:moveTo>
                    <a:pt x="27051" y="162878"/>
                  </a:moveTo>
                  <a:lnTo>
                    <a:pt x="0" y="95"/>
                  </a:lnTo>
                  <a:cubicBezTo>
                    <a:pt x="2191" y="-286"/>
                    <a:pt x="4572" y="476"/>
                    <a:pt x="6191" y="2381"/>
                  </a:cubicBezTo>
                  <a:lnTo>
                    <a:pt x="74390" y="83153"/>
                  </a:lnTo>
                  <a:lnTo>
                    <a:pt x="27051" y="1627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2" name="Google Shape;8962;p63"/>
            <p:cNvSpPr/>
            <p:nvPr/>
          </p:nvSpPr>
          <p:spPr>
            <a:xfrm>
              <a:off x="2703753" y="2509607"/>
              <a:ext cx="41211" cy="27315"/>
            </a:xfrm>
            <a:custGeom>
              <a:rect b="b" l="l" r="r" t="t"/>
              <a:pathLst>
                <a:path extrusionOk="0" h="82772" w="124883">
                  <a:moveTo>
                    <a:pt x="24289" y="0"/>
                  </a:moveTo>
                  <a:cubicBezTo>
                    <a:pt x="26765" y="762"/>
                    <a:pt x="29146" y="1905"/>
                    <a:pt x="31337" y="3524"/>
                  </a:cubicBezTo>
                  <a:lnTo>
                    <a:pt x="122301" y="71247"/>
                  </a:lnTo>
                  <a:cubicBezTo>
                    <a:pt x="127254" y="74866"/>
                    <a:pt x="124587" y="82772"/>
                    <a:pt x="118491" y="82772"/>
                  </a:cubicBezTo>
                  <a:lnTo>
                    <a:pt x="0" y="82772"/>
                  </a:lnTo>
                  <a:lnTo>
                    <a:pt x="24289" y="9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3" name="Google Shape;8963;p63"/>
            <p:cNvSpPr/>
            <p:nvPr/>
          </p:nvSpPr>
          <p:spPr>
            <a:xfrm>
              <a:off x="2658913" y="2509325"/>
              <a:ext cx="52932" cy="155811"/>
            </a:xfrm>
            <a:custGeom>
              <a:rect b="b" l="l" r="r" t="t"/>
              <a:pathLst>
                <a:path extrusionOk="0" h="472154" w="160400">
                  <a:moveTo>
                    <a:pt x="22098" y="472154"/>
                  </a:moveTo>
                  <a:lnTo>
                    <a:pt x="13621" y="337090"/>
                  </a:lnTo>
                  <a:lnTo>
                    <a:pt x="5429" y="205931"/>
                  </a:lnTo>
                  <a:cubicBezTo>
                    <a:pt x="5429" y="204883"/>
                    <a:pt x="5048" y="203835"/>
                    <a:pt x="4476" y="202978"/>
                  </a:cubicBezTo>
                  <a:lnTo>
                    <a:pt x="4286" y="202692"/>
                  </a:lnTo>
                  <a:lnTo>
                    <a:pt x="0" y="195453"/>
                  </a:lnTo>
                  <a:lnTo>
                    <a:pt x="91440" y="4953"/>
                  </a:lnTo>
                  <a:cubicBezTo>
                    <a:pt x="92869" y="1905"/>
                    <a:pt x="95917" y="0"/>
                    <a:pt x="99250" y="0"/>
                  </a:cubicBezTo>
                  <a:lnTo>
                    <a:pt x="153829" y="0"/>
                  </a:lnTo>
                  <a:cubicBezTo>
                    <a:pt x="156115" y="0"/>
                    <a:pt x="158305" y="381"/>
                    <a:pt x="160401" y="952"/>
                  </a:cubicBezTo>
                  <a:lnTo>
                    <a:pt x="22003" y="47215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4" name="Google Shape;8964;p63"/>
            <p:cNvSpPr/>
            <p:nvPr/>
          </p:nvSpPr>
          <p:spPr>
            <a:xfrm>
              <a:off x="2596044" y="2634938"/>
              <a:ext cx="8487" cy="23103"/>
            </a:xfrm>
            <a:custGeom>
              <a:rect b="b" l="l" r="r" t="t"/>
              <a:pathLst>
                <a:path extrusionOk="0" h="70008" w="25717">
                  <a:moveTo>
                    <a:pt x="12859" y="70009"/>
                  </a:moveTo>
                  <a:cubicBezTo>
                    <a:pt x="5810" y="70009"/>
                    <a:pt x="0" y="64294"/>
                    <a:pt x="0" y="57150"/>
                  </a:cubicBezTo>
                  <a:lnTo>
                    <a:pt x="0" y="12859"/>
                  </a:lnTo>
                  <a:cubicBezTo>
                    <a:pt x="0" y="5810"/>
                    <a:pt x="5715" y="0"/>
                    <a:pt x="12859" y="0"/>
                  </a:cubicBezTo>
                  <a:cubicBezTo>
                    <a:pt x="20003" y="0"/>
                    <a:pt x="25717" y="5715"/>
                    <a:pt x="25717" y="12859"/>
                  </a:cubicBezTo>
                  <a:lnTo>
                    <a:pt x="25717" y="57150"/>
                  </a:lnTo>
                  <a:cubicBezTo>
                    <a:pt x="25717" y="64199"/>
                    <a:pt x="20003" y="70009"/>
                    <a:pt x="12859" y="700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65" name="Google Shape;8965;p63"/>
          <p:cNvGrpSpPr/>
          <p:nvPr/>
        </p:nvGrpSpPr>
        <p:grpSpPr>
          <a:xfrm>
            <a:off x="3402338" y="2432088"/>
            <a:ext cx="153853" cy="279661"/>
            <a:chOff x="3402338" y="2432088"/>
            <a:chExt cx="153853" cy="279661"/>
          </a:xfrm>
        </p:grpSpPr>
        <p:sp>
          <p:nvSpPr>
            <p:cNvPr id="8966" name="Google Shape;8966;p63"/>
            <p:cNvSpPr/>
            <p:nvPr/>
          </p:nvSpPr>
          <p:spPr>
            <a:xfrm>
              <a:off x="3487918" y="2432088"/>
              <a:ext cx="68272" cy="68272"/>
            </a:xfrm>
            <a:custGeom>
              <a:rect b="b" l="l" r="r" t="t"/>
              <a:pathLst>
                <a:path extrusionOk="0" h="143731" w="143731">
                  <a:moveTo>
                    <a:pt x="44958" y="143731"/>
                  </a:moveTo>
                  <a:lnTo>
                    <a:pt x="0" y="98773"/>
                  </a:lnTo>
                  <a:lnTo>
                    <a:pt x="67342" y="15906"/>
                  </a:lnTo>
                  <a:cubicBezTo>
                    <a:pt x="83439" y="-3906"/>
                    <a:pt x="113062" y="-5430"/>
                    <a:pt x="131159" y="12572"/>
                  </a:cubicBezTo>
                  <a:cubicBezTo>
                    <a:pt x="149162" y="30574"/>
                    <a:pt x="147638" y="60292"/>
                    <a:pt x="127826" y="76389"/>
                  </a:cubicBezTo>
                  <a:lnTo>
                    <a:pt x="44958" y="1437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7" name="Google Shape;8967;p63"/>
            <p:cNvSpPr/>
            <p:nvPr/>
          </p:nvSpPr>
          <p:spPr>
            <a:xfrm>
              <a:off x="3402338" y="2445349"/>
              <a:ext cx="56679" cy="56679"/>
            </a:xfrm>
            <a:custGeom>
              <a:rect b="b" l="l" r="r" t="t"/>
              <a:pathLst>
                <a:path extrusionOk="0" h="119324" w="119324">
                  <a:moveTo>
                    <a:pt x="119325" y="81987"/>
                  </a:moveTo>
                  <a:lnTo>
                    <a:pt x="81986" y="119325"/>
                  </a:lnTo>
                  <a:lnTo>
                    <a:pt x="13216" y="63413"/>
                  </a:lnTo>
                  <a:cubicBezTo>
                    <a:pt x="-3262" y="50078"/>
                    <a:pt x="-4500" y="25408"/>
                    <a:pt x="10454" y="10454"/>
                  </a:cubicBezTo>
                  <a:cubicBezTo>
                    <a:pt x="25408" y="-4501"/>
                    <a:pt x="50078" y="-3262"/>
                    <a:pt x="63413" y="13216"/>
                  </a:cubicBezTo>
                  <a:lnTo>
                    <a:pt x="119325" y="819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8" name="Google Shape;8968;p63"/>
            <p:cNvSpPr/>
            <p:nvPr/>
          </p:nvSpPr>
          <p:spPr>
            <a:xfrm>
              <a:off x="3438182" y="2459128"/>
              <a:ext cx="73511" cy="131297"/>
            </a:xfrm>
            <a:custGeom>
              <a:rect b="b" l="l" r="r" t="t"/>
              <a:pathLst>
                <a:path extrusionOk="0" h="276415" w="154760">
                  <a:moveTo>
                    <a:pt x="134442" y="276416"/>
                  </a:moveTo>
                  <a:lnTo>
                    <a:pt x="31858" y="276416"/>
                  </a:lnTo>
                  <a:lnTo>
                    <a:pt x="426" y="85344"/>
                  </a:lnTo>
                  <a:cubicBezTo>
                    <a:pt x="-4337" y="39719"/>
                    <a:pt x="31477" y="0"/>
                    <a:pt x="77387" y="0"/>
                  </a:cubicBezTo>
                  <a:cubicBezTo>
                    <a:pt x="123298" y="0"/>
                    <a:pt x="159017" y="39719"/>
                    <a:pt x="154350" y="85344"/>
                  </a:cubicBezTo>
                  <a:lnTo>
                    <a:pt x="134633" y="27641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9" name="Google Shape;8969;p63"/>
            <p:cNvSpPr/>
            <p:nvPr/>
          </p:nvSpPr>
          <p:spPr>
            <a:xfrm>
              <a:off x="3438145" y="2459128"/>
              <a:ext cx="43266" cy="131252"/>
            </a:xfrm>
            <a:custGeom>
              <a:rect b="b" l="l" r="r" t="t"/>
              <a:pathLst>
                <a:path extrusionOk="0" h="276320" w="91087">
                  <a:moveTo>
                    <a:pt x="91088" y="1333"/>
                  </a:moveTo>
                  <a:cubicBezTo>
                    <a:pt x="86611" y="571"/>
                    <a:pt x="82039" y="0"/>
                    <a:pt x="77371" y="0"/>
                  </a:cubicBezTo>
                  <a:cubicBezTo>
                    <a:pt x="31556" y="0"/>
                    <a:pt x="-4258" y="39719"/>
                    <a:pt x="410" y="85344"/>
                  </a:cubicBezTo>
                  <a:lnTo>
                    <a:pt x="20126" y="276320"/>
                  </a:lnTo>
                  <a:lnTo>
                    <a:pt x="47558" y="276320"/>
                  </a:lnTo>
                  <a:lnTo>
                    <a:pt x="27842" y="85344"/>
                  </a:lnTo>
                  <a:cubicBezTo>
                    <a:pt x="23651" y="44387"/>
                    <a:pt x="52035" y="8382"/>
                    <a:pt x="91088" y="133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0" name="Google Shape;8970;p63"/>
            <p:cNvSpPr/>
            <p:nvPr/>
          </p:nvSpPr>
          <p:spPr>
            <a:xfrm>
              <a:off x="3434192" y="2684603"/>
              <a:ext cx="81484" cy="27146"/>
            </a:xfrm>
            <a:custGeom>
              <a:rect b="b" l="l" r="r" t="t"/>
              <a:pathLst>
                <a:path extrusionOk="0" h="57150" w="171545">
                  <a:moveTo>
                    <a:pt x="0" y="0"/>
                  </a:moveTo>
                  <a:lnTo>
                    <a:pt x="0" y="47625"/>
                  </a:lnTo>
                  <a:cubicBezTo>
                    <a:pt x="0" y="52864"/>
                    <a:pt x="4286" y="57150"/>
                    <a:pt x="9525" y="57150"/>
                  </a:cubicBezTo>
                  <a:lnTo>
                    <a:pt x="162020" y="57150"/>
                  </a:lnTo>
                  <a:cubicBezTo>
                    <a:pt x="167259" y="57150"/>
                    <a:pt x="171545" y="52864"/>
                    <a:pt x="171545" y="47625"/>
                  </a:cubicBezTo>
                  <a:lnTo>
                    <a:pt x="171545" y="0"/>
                  </a:lnTo>
                  <a:lnTo>
                    <a:pt x="0" y="0"/>
                  </a:lnTo>
                  <a:close/>
                </a:path>
              </a:pathLst>
            </a:custGeom>
            <a:solidFill>
              <a:srgbClr val="E3DFD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1" name="Google Shape;8971;p63"/>
            <p:cNvSpPr/>
            <p:nvPr/>
          </p:nvSpPr>
          <p:spPr>
            <a:xfrm>
              <a:off x="3434192" y="2684603"/>
              <a:ext cx="27146" cy="27146"/>
            </a:xfrm>
            <a:custGeom>
              <a:rect b="b" l="l" r="r" t="t"/>
              <a:pathLst>
                <a:path extrusionOk="0" h="57150" w="57150">
                  <a:moveTo>
                    <a:pt x="0" y="47625"/>
                  </a:moveTo>
                  <a:cubicBezTo>
                    <a:pt x="0" y="52864"/>
                    <a:pt x="4286" y="57150"/>
                    <a:pt x="9525" y="57150"/>
                  </a:cubicBezTo>
                  <a:lnTo>
                    <a:pt x="57150" y="57150"/>
                  </a:lnTo>
                  <a:lnTo>
                    <a:pt x="57150" y="0"/>
                  </a:lnTo>
                  <a:lnTo>
                    <a:pt x="0" y="0"/>
                  </a:lnTo>
                  <a:lnTo>
                    <a:pt x="0" y="4762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2" name="Google Shape;8972;p63"/>
            <p:cNvSpPr/>
            <p:nvPr/>
          </p:nvSpPr>
          <p:spPr>
            <a:xfrm>
              <a:off x="3429685" y="2522314"/>
              <a:ext cx="36195" cy="36195"/>
            </a:xfrm>
            <a:custGeom>
              <a:rect b="b" l="l" r="r" t="t"/>
              <a:pathLst>
                <a:path extrusionOk="0" h="76200" w="76200">
                  <a:moveTo>
                    <a:pt x="63818" y="20193"/>
                  </a:moveTo>
                  <a:cubicBezTo>
                    <a:pt x="60198" y="18859"/>
                    <a:pt x="57341" y="16002"/>
                    <a:pt x="56007" y="12383"/>
                  </a:cubicBezTo>
                  <a:cubicBezTo>
                    <a:pt x="53340" y="5143"/>
                    <a:pt x="46292" y="0"/>
                    <a:pt x="38100" y="0"/>
                  </a:cubicBezTo>
                  <a:cubicBezTo>
                    <a:pt x="29909" y="0"/>
                    <a:pt x="22955" y="5143"/>
                    <a:pt x="20193" y="12383"/>
                  </a:cubicBezTo>
                  <a:cubicBezTo>
                    <a:pt x="18860" y="16002"/>
                    <a:pt x="16002" y="18859"/>
                    <a:pt x="12383" y="20193"/>
                  </a:cubicBezTo>
                  <a:cubicBezTo>
                    <a:pt x="5144" y="22860"/>
                    <a:pt x="0" y="29908"/>
                    <a:pt x="0" y="38100"/>
                  </a:cubicBezTo>
                  <a:cubicBezTo>
                    <a:pt x="0" y="46292"/>
                    <a:pt x="5144" y="53245"/>
                    <a:pt x="12383" y="56007"/>
                  </a:cubicBezTo>
                  <a:cubicBezTo>
                    <a:pt x="16002" y="57341"/>
                    <a:pt x="18860" y="60198"/>
                    <a:pt x="20193" y="63817"/>
                  </a:cubicBezTo>
                  <a:cubicBezTo>
                    <a:pt x="22860" y="71057"/>
                    <a:pt x="29909" y="76200"/>
                    <a:pt x="38100" y="76200"/>
                  </a:cubicBezTo>
                  <a:cubicBezTo>
                    <a:pt x="46292" y="76200"/>
                    <a:pt x="53245" y="71057"/>
                    <a:pt x="56007" y="63817"/>
                  </a:cubicBezTo>
                  <a:cubicBezTo>
                    <a:pt x="57341" y="60198"/>
                    <a:pt x="60198" y="57341"/>
                    <a:pt x="63818" y="56007"/>
                  </a:cubicBezTo>
                  <a:cubicBezTo>
                    <a:pt x="71057" y="53340"/>
                    <a:pt x="76200" y="46292"/>
                    <a:pt x="76200" y="38100"/>
                  </a:cubicBezTo>
                  <a:cubicBezTo>
                    <a:pt x="76200" y="29908"/>
                    <a:pt x="71057" y="22955"/>
                    <a:pt x="63818" y="2019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3" name="Google Shape;8973;p63"/>
            <p:cNvSpPr/>
            <p:nvPr/>
          </p:nvSpPr>
          <p:spPr>
            <a:xfrm>
              <a:off x="3429685" y="2527496"/>
              <a:ext cx="30947" cy="30947"/>
            </a:xfrm>
            <a:custGeom>
              <a:rect b="b" l="l" r="r" t="t"/>
              <a:pathLst>
                <a:path extrusionOk="0" h="65151" w="65151">
                  <a:moveTo>
                    <a:pt x="57722" y="44958"/>
                  </a:moveTo>
                  <a:cubicBezTo>
                    <a:pt x="36957" y="44958"/>
                    <a:pt x="20193" y="28194"/>
                    <a:pt x="20193" y="7429"/>
                  </a:cubicBezTo>
                  <a:cubicBezTo>
                    <a:pt x="20193" y="4858"/>
                    <a:pt x="20479" y="2477"/>
                    <a:pt x="20955" y="0"/>
                  </a:cubicBezTo>
                  <a:cubicBezTo>
                    <a:pt x="20765" y="476"/>
                    <a:pt x="20384" y="857"/>
                    <a:pt x="20193" y="1333"/>
                  </a:cubicBezTo>
                  <a:cubicBezTo>
                    <a:pt x="18860" y="4953"/>
                    <a:pt x="16002" y="7811"/>
                    <a:pt x="12383" y="9144"/>
                  </a:cubicBezTo>
                  <a:cubicBezTo>
                    <a:pt x="5144" y="11811"/>
                    <a:pt x="0" y="18860"/>
                    <a:pt x="0" y="27051"/>
                  </a:cubicBezTo>
                  <a:cubicBezTo>
                    <a:pt x="0" y="35243"/>
                    <a:pt x="5144" y="42196"/>
                    <a:pt x="12383" y="44958"/>
                  </a:cubicBezTo>
                  <a:cubicBezTo>
                    <a:pt x="16002" y="46292"/>
                    <a:pt x="18860" y="49149"/>
                    <a:pt x="20193" y="52769"/>
                  </a:cubicBezTo>
                  <a:cubicBezTo>
                    <a:pt x="22860" y="60008"/>
                    <a:pt x="29909" y="65151"/>
                    <a:pt x="38100" y="65151"/>
                  </a:cubicBezTo>
                  <a:cubicBezTo>
                    <a:pt x="46292" y="65151"/>
                    <a:pt x="53245" y="60008"/>
                    <a:pt x="56007" y="52769"/>
                  </a:cubicBezTo>
                  <a:cubicBezTo>
                    <a:pt x="57341" y="49149"/>
                    <a:pt x="60198" y="46292"/>
                    <a:pt x="63818" y="44958"/>
                  </a:cubicBezTo>
                  <a:cubicBezTo>
                    <a:pt x="64294" y="44768"/>
                    <a:pt x="64675" y="44387"/>
                    <a:pt x="65151" y="44196"/>
                  </a:cubicBezTo>
                  <a:cubicBezTo>
                    <a:pt x="62770" y="44672"/>
                    <a:pt x="60293" y="44958"/>
                    <a:pt x="57722" y="44958"/>
                  </a:cubicBezTo>
                  <a:close/>
                </a:path>
              </a:pathLst>
            </a:custGeom>
            <a:solidFill>
              <a:srgbClr val="22244E">
                <a:alpha val="4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4" name="Google Shape;8974;p63"/>
            <p:cNvSpPr/>
            <p:nvPr/>
          </p:nvSpPr>
          <p:spPr>
            <a:xfrm>
              <a:off x="3420671" y="2612449"/>
              <a:ext cx="108675" cy="81484"/>
            </a:xfrm>
            <a:custGeom>
              <a:rect b="b" l="l" r="r" t="t"/>
              <a:pathLst>
                <a:path extrusionOk="0" h="171545" w="228790">
                  <a:moveTo>
                    <a:pt x="0" y="0"/>
                  </a:moveTo>
                  <a:lnTo>
                    <a:pt x="8573" y="153543"/>
                  </a:lnTo>
                  <a:cubicBezTo>
                    <a:pt x="9144" y="163639"/>
                    <a:pt x="17526" y="171545"/>
                    <a:pt x="27623" y="171545"/>
                  </a:cubicBezTo>
                  <a:lnTo>
                    <a:pt x="201168" y="171545"/>
                  </a:lnTo>
                  <a:cubicBezTo>
                    <a:pt x="211265" y="171545"/>
                    <a:pt x="219647" y="163639"/>
                    <a:pt x="220218" y="153543"/>
                  </a:cubicBezTo>
                  <a:lnTo>
                    <a:pt x="228791" y="0"/>
                  </a:lnTo>
                  <a:lnTo>
                    <a:pt x="95"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5" name="Google Shape;8975;p63"/>
            <p:cNvSpPr/>
            <p:nvPr/>
          </p:nvSpPr>
          <p:spPr>
            <a:xfrm>
              <a:off x="3411656" y="2585409"/>
              <a:ext cx="126728" cy="27146"/>
            </a:xfrm>
            <a:custGeom>
              <a:rect b="b" l="l" r="r" t="t"/>
              <a:pathLst>
                <a:path extrusionOk="0" h="57150" w="266795">
                  <a:moveTo>
                    <a:pt x="257270" y="57150"/>
                  </a:moveTo>
                  <a:lnTo>
                    <a:pt x="9525" y="57150"/>
                  </a:lnTo>
                  <a:cubicBezTo>
                    <a:pt x="4286" y="57150"/>
                    <a:pt x="0" y="52864"/>
                    <a:pt x="0" y="47625"/>
                  </a:cubicBezTo>
                  <a:lnTo>
                    <a:pt x="0" y="9525"/>
                  </a:lnTo>
                  <a:cubicBezTo>
                    <a:pt x="0" y="4286"/>
                    <a:pt x="4286" y="0"/>
                    <a:pt x="9525" y="0"/>
                  </a:cubicBezTo>
                  <a:lnTo>
                    <a:pt x="257270" y="0"/>
                  </a:lnTo>
                  <a:cubicBezTo>
                    <a:pt x="262509" y="0"/>
                    <a:pt x="266795" y="4286"/>
                    <a:pt x="266795" y="9525"/>
                  </a:cubicBezTo>
                  <a:lnTo>
                    <a:pt x="266795" y="47625"/>
                  </a:lnTo>
                  <a:cubicBezTo>
                    <a:pt x="266795" y="52864"/>
                    <a:pt x="262509" y="57150"/>
                    <a:pt x="257270" y="5715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6" name="Google Shape;8976;p63"/>
            <p:cNvSpPr/>
            <p:nvPr/>
          </p:nvSpPr>
          <p:spPr>
            <a:xfrm>
              <a:off x="3420626" y="2612449"/>
              <a:ext cx="108630" cy="81484"/>
            </a:xfrm>
            <a:custGeom>
              <a:rect b="b" l="l" r="r" t="t"/>
              <a:pathLst>
                <a:path extrusionOk="0" h="171545" w="228695">
                  <a:moveTo>
                    <a:pt x="95345" y="28575"/>
                  </a:moveTo>
                  <a:lnTo>
                    <a:pt x="227647" y="28575"/>
                  </a:lnTo>
                  <a:lnTo>
                    <a:pt x="228695" y="0"/>
                  </a:lnTo>
                  <a:lnTo>
                    <a:pt x="0" y="0"/>
                  </a:lnTo>
                  <a:lnTo>
                    <a:pt x="8572" y="153543"/>
                  </a:lnTo>
                  <a:cubicBezTo>
                    <a:pt x="9144" y="163639"/>
                    <a:pt x="17526" y="171545"/>
                    <a:pt x="27622" y="171545"/>
                  </a:cubicBezTo>
                  <a:lnTo>
                    <a:pt x="57245" y="171545"/>
                  </a:lnTo>
                  <a:lnTo>
                    <a:pt x="57245" y="66770"/>
                  </a:lnTo>
                  <a:cubicBezTo>
                    <a:pt x="57245" y="45720"/>
                    <a:pt x="74295" y="28670"/>
                    <a:pt x="95345" y="2867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7" name="Google Shape;8977;p63"/>
            <p:cNvSpPr/>
            <p:nvPr/>
          </p:nvSpPr>
          <p:spPr>
            <a:xfrm>
              <a:off x="3411656" y="2585409"/>
              <a:ext cx="126728" cy="27146"/>
            </a:xfrm>
            <a:custGeom>
              <a:rect b="b" l="l" r="r" t="t"/>
              <a:pathLst>
                <a:path extrusionOk="0" h="57150" w="266795">
                  <a:moveTo>
                    <a:pt x="66675" y="28575"/>
                  </a:moveTo>
                  <a:cubicBezTo>
                    <a:pt x="61436" y="28575"/>
                    <a:pt x="57150" y="24289"/>
                    <a:pt x="57150" y="19050"/>
                  </a:cubicBezTo>
                  <a:lnTo>
                    <a:pt x="57150" y="0"/>
                  </a:lnTo>
                  <a:lnTo>
                    <a:pt x="9525" y="0"/>
                  </a:lnTo>
                  <a:cubicBezTo>
                    <a:pt x="4286" y="0"/>
                    <a:pt x="0" y="4286"/>
                    <a:pt x="0" y="9525"/>
                  </a:cubicBezTo>
                  <a:lnTo>
                    <a:pt x="0" y="47625"/>
                  </a:lnTo>
                  <a:cubicBezTo>
                    <a:pt x="0" y="52864"/>
                    <a:pt x="4286" y="57150"/>
                    <a:pt x="9525" y="57150"/>
                  </a:cubicBezTo>
                  <a:lnTo>
                    <a:pt x="257270" y="57150"/>
                  </a:lnTo>
                  <a:cubicBezTo>
                    <a:pt x="262509" y="57150"/>
                    <a:pt x="266795" y="52864"/>
                    <a:pt x="266795" y="47625"/>
                  </a:cubicBezTo>
                  <a:lnTo>
                    <a:pt x="266795" y="28575"/>
                  </a:lnTo>
                  <a:lnTo>
                    <a:pt x="66675" y="2857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8" name="Google Shape;8978;p63"/>
            <p:cNvSpPr/>
            <p:nvPr/>
          </p:nvSpPr>
          <p:spPr>
            <a:xfrm>
              <a:off x="3474667" y="2441101"/>
              <a:ext cx="45334" cy="45334"/>
            </a:xfrm>
            <a:custGeom>
              <a:rect b="b" l="l" r="r" t="t"/>
              <a:pathLst>
                <a:path extrusionOk="0" h="95440" w="95440">
                  <a:moveTo>
                    <a:pt x="79915" y="25337"/>
                  </a:moveTo>
                  <a:cubicBezTo>
                    <a:pt x="75343" y="23622"/>
                    <a:pt x="71819" y="20098"/>
                    <a:pt x="70104" y="15526"/>
                  </a:cubicBezTo>
                  <a:cubicBezTo>
                    <a:pt x="66770" y="6477"/>
                    <a:pt x="58007" y="0"/>
                    <a:pt x="47720" y="0"/>
                  </a:cubicBezTo>
                  <a:cubicBezTo>
                    <a:pt x="37433" y="0"/>
                    <a:pt x="28765" y="6477"/>
                    <a:pt x="25337" y="15526"/>
                  </a:cubicBezTo>
                  <a:cubicBezTo>
                    <a:pt x="23622" y="20098"/>
                    <a:pt x="20098" y="23622"/>
                    <a:pt x="15526" y="25337"/>
                  </a:cubicBezTo>
                  <a:cubicBezTo>
                    <a:pt x="6477" y="28670"/>
                    <a:pt x="0" y="37433"/>
                    <a:pt x="0" y="47720"/>
                  </a:cubicBezTo>
                  <a:cubicBezTo>
                    <a:pt x="0" y="58007"/>
                    <a:pt x="6477" y="66675"/>
                    <a:pt x="15526" y="70104"/>
                  </a:cubicBezTo>
                  <a:cubicBezTo>
                    <a:pt x="20098" y="71819"/>
                    <a:pt x="23622" y="75343"/>
                    <a:pt x="25337" y="79915"/>
                  </a:cubicBezTo>
                  <a:cubicBezTo>
                    <a:pt x="28670" y="88963"/>
                    <a:pt x="37433" y="95441"/>
                    <a:pt x="47720" y="95441"/>
                  </a:cubicBezTo>
                  <a:cubicBezTo>
                    <a:pt x="58007" y="95441"/>
                    <a:pt x="66675" y="88963"/>
                    <a:pt x="70104" y="79915"/>
                  </a:cubicBezTo>
                  <a:cubicBezTo>
                    <a:pt x="71819" y="75343"/>
                    <a:pt x="75343" y="71819"/>
                    <a:pt x="79915" y="70104"/>
                  </a:cubicBezTo>
                  <a:cubicBezTo>
                    <a:pt x="88963" y="66770"/>
                    <a:pt x="95440" y="58007"/>
                    <a:pt x="95440" y="47720"/>
                  </a:cubicBezTo>
                  <a:cubicBezTo>
                    <a:pt x="95440" y="37433"/>
                    <a:pt x="88963" y="28766"/>
                    <a:pt x="79915" y="253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9" name="Google Shape;8979;p63"/>
            <p:cNvSpPr/>
            <p:nvPr/>
          </p:nvSpPr>
          <p:spPr>
            <a:xfrm>
              <a:off x="3474802" y="2444391"/>
              <a:ext cx="42076" cy="42076"/>
            </a:xfrm>
            <a:custGeom>
              <a:rect b="b" l="l" r="r" t="t"/>
              <a:pathLst>
                <a:path extrusionOk="0" h="88582" w="88582">
                  <a:moveTo>
                    <a:pt x="74486" y="59817"/>
                  </a:moveTo>
                  <a:cubicBezTo>
                    <a:pt x="49149" y="59817"/>
                    <a:pt x="28575" y="39243"/>
                    <a:pt x="28575" y="13906"/>
                  </a:cubicBezTo>
                  <a:cubicBezTo>
                    <a:pt x="28575" y="9049"/>
                    <a:pt x="29528" y="4381"/>
                    <a:pt x="30956" y="0"/>
                  </a:cubicBezTo>
                  <a:cubicBezTo>
                    <a:pt x="28480" y="2381"/>
                    <a:pt x="26479" y="5429"/>
                    <a:pt x="25337" y="8668"/>
                  </a:cubicBezTo>
                  <a:cubicBezTo>
                    <a:pt x="23622" y="13240"/>
                    <a:pt x="20098" y="16764"/>
                    <a:pt x="15526" y="18478"/>
                  </a:cubicBezTo>
                  <a:cubicBezTo>
                    <a:pt x="6477" y="21812"/>
                    <a:pt x="0" y="30575"/>
                    <a:pt x="0" y="40862"/>
                  </a:cubicBezTo>
                  <a:cubicBezTo>
                    <a:pt x="0" y="51149"/>
                    <a:pt x="6477" y="59817"/>
                    <a:pt x="15526" y="63246"/>
                  </a:cubicBezTo>
                  <a:cubicBezTo>
                    <a:pt x="20098" y="64960"/>
                    <a:pt x="23622" y="68485"/>
                    <a:pt x="25337" y="73057"/>
                  </a:cubicBezTo>
                  <a:cubicBezTo>
                    <a:pt x="28670" y="82106"/>
                    <a:pt x="37433" y="88582"/>
                    <a:pt x="47720" y="88582"/>
                  </a:cubicBezTo>
                  <a:cubicBezTo>
                    <a:pt x="58007" y="88582"/>
                    <a:pt x="66675" y="82106"/>
                    <a:pt x="70104" y="73057"/>
                  </a:cubicBezTo>
                  <a:cubicBezTo>
                    <a:pt x="71819" y="68485"/>
                    <a:pt x="75343" y="64960"/>
                    <a:pt x="79915" y="63246"/>
                  </a:cubicBezTo>
                  <a:cubicBezTo>
                    <a:pt x="83248" y="62008"/>
                    <a:pt x="86201" y="60103"/>
                    <a:pt x="88583" y="57626"/>
                  </a:cubicBezTo>
                  <a:cubicBezTo>
                    <a:pt x="84201" y="59055"/>
                    <a:pt x="79534" y="60007"/>
                    <a:pt x="74676" y="60007"/>
                  </a:cubicBezTo>
                  <a:close/>
                </a:path>
              </a:pathLst>
            </a:custGeom>
            <a:solidFill>
              <a:srgbClr val="22244E">
                <a:alpha val="412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0" name="Google Shape;8980;p63"/>
            <p:cNvSpPr/>
            <p:nvPr/>
          </p:nvSpPr>
          <p:spPr>
            <a:xfrm>
              <a:off x="3493011" y="2459444"/>
              <a:ext cx="8506" cy="8505"/>
            </a:xfrm>
            <a:custGeom>
              <a:rect b="b" l="l" r="r" t="t"/>
              <a:pathLst>
                <a:path extrusionOk="0" h="17906" w="17907">
                  <a:moveTo>
                    <a:pt x="8858" y="0"/>
                  </a:moveTo>
                  <a:lnTo>
                    <a:pt x="8858" y="0"/>
                  </a:lnTo>
                  <a:cubicBezTo>
                    <a:pt x="3905" y="0"/>
                    <a:pt x="0" y="4000"/>
                    <a:pt x="0" y="8954"/>
                  </a:cubicBezTo>
                  <a:cubicBezTo>
                    <a:pt x="0" y="13906"/>
                    <a:pt x="4000" y="17907"/>
                    <a:pt x="8954" y="17907"/>
                  </a:cubicBezTo>
                  <a:cubicBezTo>
                    <a:pt x="13906" y="17907"/>
                    <a:pt x="17907" y="13906"/>
                    <a:pt x="17907" y="8954"/>
                  </a:cubicBezTo>
                  <a:cubicBezTo>
                    <a:pt x="17907" y="4000"/>
                    <a:pt x="13906" y="0"/>
                    <a:pt x="8954"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1" name="Google Shape;8981;p63"/>
            <p:cNvSpPr/>
            <p:nvPr/>
          </p:nvSpPr>
          <p:spPr>
            <a:xfrm>
              <a:off x="3443432" y="2536059"/>
              <a:ext cx="8460" cy="8505"/>
            </a:xfrm>
            <a:custGeom>
              <a:rect b="b" l="l" r="r" t="t"/>
              <a:pathLst>
                <a:path extrusionOk="0" h="17906" w="17811">
                  <a:moveTo>
                    <a:pt x="8858" y="17907"/>
                  </a:moveTo>
                  <a:cubicBezTo>
                    <a:pt x="13811" y="17907"/>
                    <a:pt x="17812" y="13906"/>
                    <a:pt x="17812" y="8954"/>
                  </a:cubicBezTo>
                  <a:cubicBezTo>
                    <a:pt x="17812" y="4000"/>
                    <a:pt x="13811" y="0"/>
                    <a:pt x="8858" y="0"/>
                  </a:cubicBezTo>
                  <a:lnTo>
                    <a:pt x="8858" y="0"/>
                  </a:lnTo>
                  <a:cubicBezTo>
                    <a:pt x="3905" y="0"/>
                    <a:pt x="0" y="4000"/>
                    <a:pt x="0" y="8954"/>
                  </a:cubicBezTo>
                  <a:cubicBezTo>
                    <a:pt x="0" y="13906"/>
                    <a:pt x="4000" y="17907"/>
                    <a:pt x="8954" y="17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2" name="Google Shape;8982;p63"/>
            <p:cNvSpPr/>
            <p:nvPr/>
          </p:nvSpPr>
          <p:spPr>
            <a:xfrm>
              <a:off x="3470385" y="2549625"/>
              <a:ext cx="8505" cy="13030"/>
            </a:xfrm>
            <a:custGeom>
              <a:rect b="b" l="l" r="r" t="t"/>
              <a:pathLst>
                <a:path extrusionOk="0" h="27432" w="17906">
                  <a:moveTo>
                    <a:pt x="0" y="18479"/>
                  </a:moveTo>
                  <a:cubicBezTo>
                    <a:pt x="0" y="23432"/>
                    <a:pt x="4000" y="27432"/>
                    <a:pt x="8953" y="27432"/>
                  </a:cubicBezTo>
                  <a:cubicBezTo>
                    <a:pt x="13906" y="27432"/>
                    <a:pt x="17907" y="23432"/>
                    <a:pt x="17907" y="18479"/>
                  </a:cubicBezTo>
                  <a:lnTo>
                    <a:pt x="17907" y="8954"/>
                  </a:lnTo>
                  <a:cubicBezTo>
                    <a:pt x="17907" y="4000"/>
                    <a:pt x="13906" y="0"/>
                    <a:pt x="8953" y="0"/>
                  </a:cubicBezTo>
                  <a:cubicBezTo>
                    <a:pt x="4000" y="0"/>
                    <a:pt x="0" y="4000"/>
                    <a:pt x="0" y="8954"/>
                  </a:cubicBezTo>
                  <a:lnTo>
                    <a:pt x="0"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3" name="Google Shape;8983;p63"/>
            <p:cNvSpPr/>
            <p:nvPr/>
          </p:nvSpPr>
          <p:spPr>
            <a:xfrm>
              <a:off x="3470385" y="2504512"/>
              <a:ext cx="8505" cy="13030"/>
            </a:xfrm>
            <a:custGeom>
              <a:rect b="b" l="l" r="r" t="t"/>
              <a:pathLst>
                <a:path extrusionOk="0" h="27431" w="17906">
                  <a:moveTo>
                    <a:pt x="0" y="18479"/>
                  </a:moveTo>
                  <a:cubicBezTo>
                    <a:pt x="0" y="23431"/>
                    <a:pt x="4000" y="27432"/>
                    <a:pt x="8953" y="27432"/>
                  </a:cubicBezTo>
                  <a:cubicBezTo>
                    <a:pt x="13906" y="27432"/>
                    <a:pt x="17907" y="23431"/>
                    <a:pt x="17907" y="18479"/>
                  </a:cubicBezTo>
                  <a:lnTo>
                    <a:pt x="17907" y="8954"/>
                  </a:lnTo>
                  <a:cubicBezTo>
                    <a:pt x="17907" y="4000"/>
                    <a:pt x="13906" y="0"/>
                    <a:pt x="8953" y="0"/>
                  </a:cubicBezTo>
                  <a:cubicBezTo>
                    <a:pt x="4000" y="0"/>
                    <a:pt x="0" y="4000"/>
                    <a:pt x="0" y="8954"/>
                  </a:cubicBezTo>
                  <a:lnTo>
                    <a:pt x="0"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4" name="Google Shape;8984;p63"/>
            <p:cNvSpPr/>
            <p:nvPr/>
          </p:nvSpPr>
          <p:spPr>
            <a:xfrm>
              <a:off x="3488414" y="2518032"/>
              <a:ext cx="8505" cy="13030"/>
            </a:xfrm>
            <a:custGeom>
              <a:rect b="b" l="l" r="r" t="t"/>
              <a:pathLst>
                <a:path extrusionOk="0" h="27431" w="17906">
                  <a:moveTo>
                    <a:pt x="0" y="18479"/>
                  </a:moveTo>
                  <a:cubicBezTo>
                    <a:pt x="0" y="23431"/>
                    <a:pt x="4000" y="27432"/>
                    <a:pt x="8953" y="27432"/>
                  </a:cubicBezTo>
                  <a:cubicBezTo>
                    <a:pt x="13906" y="27432"/>
                    <a:pt x="17907" y="23431"/>
                    <a:pt x="17907" y="18479"/>
                  </a:cubicBezTo>
                  <a:lnTo>
                    <a:pt x="17907" y="8954"/>
                  </a:lnTo>
                  <a:cubicBezTo>
                    <a:pt x="17907" y="4000"/>
                    <a:pt x="13906" y="0"/>
                    <a:pt x="8953" y="0"/>
                  </a:cubicBezTo>
                  <a:cubicBezTo>
                    <a:pt x="4000" y="0"/>
                    <a:pt x="0" y="4000"/>
                    <a:pt x="0" y="8954"/>
                  </a:cubicBezTo>
                  <a:lnTo>
                    <a:pt x="0"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5" name="Google Shape;8985;p63"/>
            <p:cNvSpPr/>
            <p:nvPr/>
          </p:nvSpPr>
          <p:spPr>
            <a:xfrm>
              <a:off x="3488414" y="2495498"/>
              <a:ext cx="8505" cy="13030"/>
            </a:xfrm>
            <a:custGeom>
              <a:rect b="b" l="l" r="r" t="t"/>
              <a:pathLst>
                <a:path extrusionOk="0" h="27431" w="17906">
                  <a:moveTo>
                    <a:pt x="8953" y="27432"/>
                  </a:moveTo>
                  <a:cubicBezTo>
                    <a:pt x="13906" y="27432"/>
                    <a:pt x="17907" y="23431"/>
                    <a:pt x="17907" y="18479"/>
                  </a:cubicBezTo>
                  <a:lnTo>
                    <a:pt x="17907" y="8954"/>
                  </a:lnTo>
                  <a:cubicBezTo>
                    <a:pt x="17907" y="4000"/>
                    <a:pt x="13906" y="0"/>
                    <a:pt x="8953" y="0"/>
                  </a:cubicBezTo>
                  <a:cubicBezTo>
                    <a:pt x="4000" y="0"/>
                    <a:pt x="0" y="4000"/>
                    <a:pt x="0" y="8954"/>
                  </a:cubicBezTo>
                  <a:lnTo>
                    <a:pt x="0" y="18479"/>
                  </a:lnTo>
                  <a:cubicBezTo>
                    <a:pt x="0" y="23431"/>
                    <a:pt x="4000" y="27432"/>
                    <a:pt x="8953" y="274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6" name="Google Shape;8986;p63"/>
            <p:cNvSpPr/>
            <p:nvPr/>
          </p:nvSpPr>
          <p:spPr>
            <a:xfrm>
              <a:off x="3452357" y="2495498"/>
              <a:ext cx="8505" cy="13030"/>
            </a:xfrm>
            <a:custGeom>
              <a:rect b="b" l="l" r="r" t="t"/>
              <a:pathLst>
                <a:path extrusionOk="0" h="27431" w="17906">
                  <a:moveTo>
                    <a:pt x="0" y="18479"/>
                  </a:moveTo>
                  <a:cubicBezTo>
                    <a:pt x="0" y="23431"/>
                    <a:pt x="4000" y="27432"/>
                    <a:pt x="8953" y="27432"/>
                  </a:cubicBezTo>
                  <a:cubicBezTo>
                    <a:pt x="13906" y="27432"/>
                    <a:pt x="17907" y="23431"/>
                    <a:pt x="17907" y="18479"/>
                  </a:cubicBezTo>
                  <a:lnTo>
                    <a:pt x="17907" y="8954"/>
                  </a:lnTo>
                  <a:cubicBezTo>
                    <a:pt x="17907" y="4000"/>
                    <a:pt x="13906" y="0"/>
                    <a:pt x="8953" y="0"/>
                  </a:cubicBezTo>
                  <a:cubicBezTo>
                    <a:pt x="4000" y="0"/>
                    <a:pt x="0" y="4000"/>
                    <a:pt x="0" y="8954"/>
                  </a:cubicBezTo>
                  <a:lnTo>
                    <a:pt x="0"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7" name="Google Shape;8987;p63"/>
            <p:cNvSpPr/>
            <p:nvPr/>
          </p:nvSpPr>
          <p:spPr>
            <a:xfrm>
              <a:off x="3452357" y="2472919"/>
              <a:ext cx="8505" cy="13030"/>
            </a:xfrm>
            <a:custGeom>
              <a:rect b="b" l="l" r="r" t="t"/>
              <a:pathLst>
                <a:path extrusionOk="0" h="27432" w="17906">
                  <a:moveTo>
                    <a:pt x="8953" y="27432"/>
                  </a:moveTo>
                  <a:cubicBezTo>
                    <a:pt x="13906" y="27432"/>
                    <a:pt x="17907" y="23432"/>
                    <a:pt x="17907" y="18479"/>
                  </a:cubicBezTo>
                  <a:lnTo>
                    <a:pt x="17907" y="8954"/>
                  </a:lnTo>
                  <a:cubicBezTo>
                    <a:pt x="17907" y="4001"/>
                    <a:pt x="13906" y="0"/>
                    <a:pt x="8953" y="0"/>
                  </a:cubicBezTo>
                  <a:cubicBezTo>
                    <a:pt x="4000" y="0"/>
                    <a:pt x="0" y="4001"/>
                    <a:pt x="0" y="8954"/>
                  </a:cubicBezTo>
                  <a:lnTo>
                    <a:pt x="0" y="18479"/>
                  </a:lnTo>
                  <a:cubicBezTo>
                    <a:pt x="0" y="23432"/>
                    <a:pt x="4000" y="27432"/>
                    <a:pt x="8953" y="274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8" name="Google Shape;8988;p63"/>
            <p:cNvSpPr/>
            <p:nvPr/>
          </p:nvSpPr>
          <p:spPr>
            <a:xfrm>
              <a:off x="3488414" y="2563145"/>
              <a:ext cx="8505" cy="13030"/>
            </a:xfrm>
            <a:custGeom>
              <a:rect b="b" l="l" r="r" t="t"/>
              <a:pathLst>
                <a:path extrusionOk="0" h="27432" w="17906">
                  <a:moveTo>
                    <a:pt x="0" y="18479"/>
                  </a:moveTo>
                  <a:cubicBezTo>
                    <a:pt x="0" y="23432"/>
                    <a:pt x="4000" y="27432"/>
                    <a:pt x="8953" y="27432"/>
                  </a:cubicBezTo>
                  <a:cubicBezTo>
                    <a:pt x="13906" y="27432"/>
                    <a:pt x="17907" y="23432"/>
                    <a:pt x="17907" y="18479"/>
                  </a:cubicBezTo>
                  <a:lnTo>
                    <a:pt x="17907" y="8954"/>
                  </a:lnTo>
                  <a:cubicBezTo>
                    <a:pt x="17907" y="4000"/>
                    <a:pt x="13906" y="0"/>
                    <a:pt x="8953" y="0"/>
                  </a:cubicBezTo>
                  <a:cubicBezTo>
                    <a:pt x="4000" y="0"/>
                    <a:pt x="0" y="4000"/>
                    <a:pt x="0" y="8954"/>
                  </a:cubicBezTo>
                  <a:lnTo>
                    <a:pt x="0"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9" name="Google Shape;8989;p63"/>
            <p:cNvSpPr/>
            <p:nvPr/>
          </p:nvSpPr>
          <p:spPr>
            <a:xfrm>
              <a:off x="3452357" y="2563145"/>
              <a:ext cx="8505" cy="13030"/>
            </a:xfrm>
            <a:custGeom>
              <a:rect b="b" l="l" r="r" t="t"/>
              <a:pathLst>
                <a:path extrusionOk="0" h="27432" w="17906">
                  <a:moveTo>
                    <a:pt x="8953" y="0"/>
                  </a:moveTo>
                  <a:cubicBezTo>
                    <a:pt x="4000" y="0"/>
                    <a:pt x="0" y="4000"/>
                    <a:pt x="0" y="8954"/>
                  </a:cubicBezTo>
                  <a:lnTo>
                    <a:pt x="0" y="18479"/>
                  </a:lnTo>
                  <a:cubicBezTo>
                    <a:pt x="0" y="23432"/>
                    <a:pt x="4000" y="27432"/>
                    <a:pt x="8953" y="27432"/>
                  </a:cubicBezTo>
                  <a:cubicBezTo>
                    <a:pt x="13906" y="27432"/>
                    <a:pt x="17907" y="23432"/>
                    <a:pt x="17907" y="18479"/>
                  </a:cubicBezTo>
                  <a:lnTo>
                    <a:pt x="17907" y="8954"/>
                  </a:lnTo>
                  <a:cubicBezTo>
                    <a:pt x="17907" y="4000"/>
                    <a:pt x="13906" y="0"/>
                    <a:pt x="895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0" name="Google Shape;8990;p63"/>
            <p:cNvSpPr/>
            <p:nvPr/>
          </p:nvSpPr>
          <p:spPr>
            <a:xfrm>
              <a:off x="3488414" y="2540566"/>
              <a:ext cx="8505" cy="13030"/>
            </a:xfrm>
            <a:custGeom>
              <a:rect b="b" l="l" r="r" t="t"/>
              <a:pathLst>
                <a:path extrusionOk="0" h="27431" w="17906">
                  <a:moveTo>
                    <a:pt x="0" y="18479"/>
                  </a:moveTo>
                  <a:cubicBezTo>
                    <a:pt x="0" y="23431"/>
                    <a:pt x="4000" y="27432"/>
                    <a:pt x="8953" y="27432"/>
                  </a:cubicBezTo>
                  <a:cubicBezTo>
                    <a:pt x="13906" y="27432"/>
                    <a:pt x="17907" y="23431"/>
                    <a:pt x="17907" y="18479"/>
                  </a:cubicBezTo>
                  <a:lnTo>
                    <a:pt x="17907" y="8954"/>
                  </a:lnTo>
                  <a:cubicBezTo>
                    <a:pt x="17907" y="4000"/>
                    <a:pt x="13906" y="0"/>
                    <a:pt x="8953" y="0"/>
                  </a:cubicBezTo>
                  <a:cubicBezTo>
                    <a:pt x="4000" y="0"/>
                    <a:pt x="0" y="4000"/>
                    <a:pt x="0" y="8954"/>
                  </a:cubicBezTo>
                  <a:lnTo>
                    <a:pt x="0"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1" name="Google Shape;8991;p63"/>
            <p:cNvSpPr/>
            <p:nvPr/>
          </p:nvSpPr>
          <p:spPr>
            <a:xfrm>
              <a:off x="3470385" y="2481933"/>
              <a:ext cx="8505" cy="13030"/>
            </a:xfrm>
            <a:custGeom>
              <a:rect b="b" l="l" r="r" t="t"/>
              <a:pathLst>
                <a:path extrusionOk="0" h="27432" w="17906">
                  <a:moveTo>
                    <a:pt x="8953" y="27432"/>
                  </a:moveTo>
                  <a:cubicBezTo>
                    <a:pt x="13906" y="27432"/>
                    <a:pt x="17907" y="23432"/>
                    <a:pt x="17907" y="18479"/>
                  </a:cubicBezTo>
                  <a:lnTo>
                    <a:pt x="17907" y="8954"/>
                  </a:lnTo>
                  <a:cubicBezTo>
                    <a:pt x="17907" y="4001"/>
                    <a:pt x="13906" y="0"/>
                    <a:pt x="8953" y="0"/>
                  </a:cubicBezTo>
                  <a:cubicBezTo>
                    <a:pt x="4000" y="0"/>
                    <a:pt x="0" y="4001"/>
                    <a:pt x="0" y="8954"/>
                  </a:cubicBezTo>
                  <a:lnTo>
                    <a:pt x="0" y="18479"/>
                  </a:lnTo>
                  <a:cubicBezTo>
                    <a:pt x="0" y="23432"/>
                    <a:pt x="4000" y="27432"/>
                    <a:pt x="8953" y="274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2" name="Google Shape;8992;p63"/>
            <p:cNvSpPr/>
            <p:nvPr/>
          </p:nvSpPr>
          <p:spPr>
            <a:xfrm>
              <a:off x="3470385" y="2527046"/>
              <a:ext cx="8505" cy="13030"/>
            </a:xfrm>
            <a:custGeom>
              <a:rect b="b" l="l" r="r" t="t"/>
              <a:pathLst>
                <a:path extrusionOk="0" h="27431" w="17906">
                  <a:moveTo>
                    <a:pt x="0" y="18479"/>
                  </a:moveTo>
                  <a:cubicBezTo>
                    <a:pt x="0" y="23431"/>
                    <a:pt x="4000" y="27432"/>
                    <a:pt x="8953" y="27432"/>
                  </a:cubicBezTo>
                  <a:cubicBezTo>
                    <a:pt x="13906" y="27432"/>
                    <a:pt x="17907" y="23431"/>
                    <a:pt x="17907" y="18479"/>
                  </a:cubicBezTo>
                  <a:lnTo>
                    <a:pt x="17907" y="8954"/>
                  </a:lnTo>
                  <a:cubicBezTo>
                    <a:pt x="17907" y="4000"/>
                    <a:pt x="13906" y="0"/>
                    <a:pt x="8953" y="0"/>
                  </a:cubicBezTo>
                  <a:cubicBezTo>
                    <a:pt x="4000" y="0"/>
                    <a:pt x="0" y="4000"/>
                    <a:pt x="0" y="8954"/>
                  </a:cubicBezTo>
                  <a:lnTo>
                    <a:pt x="0" y="1847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3" name="Google Shape;8993;p63"/>
            <p:cNvSpPr/>
            <p:nvPr/>
          </p:nvSpPr>
          <p:spPr>
            <a:xfrm>
              <a:off x="3416327" y="2459455"/>
              <a:ext cx="11362" cy="11344"/>
            </a:xfrm>
            <a:custGeom>
              <a:rect b="b" l="l" r="r" t="t"/>
              <a:pathLst>
                <a:path extrusionOk="0" h="23883" w="23919">
                  <a:moveTo>
                    <a:pt x="15181" y="2643"/>
                  </a:moveTo>
                  <a:cubicBezTo>
                    <a:pt x="11656" y="-881"/>
                    <a:pt x="6037" y="-881"/>
                    <a:pt x="2608" y="2643"/>
                  </a:cubicBezTo>
                  <a:cubicBezTo>
                    <a:pt x="-821" y="6167"/>
                    <a:pt x="-917" y="11787"/>
                    <a:pt x="2608" y="15216"/>
                  </a:cubicBezTo>
                  <a:lnTo>
                    <a:pt x="8704" y="21312"/>
                  </a:lnTo>
                  <a:cubicBezTo>
                    <a:pt x="10418" y="23027"/>
                    <a:pt x="12704" y="23884"/>
                    <a:pt x="14990" y="23884"/>
                  </a:cubicBezTo>
                  <a:cubicBezTo>
                    <a:pt x="17276" y="23884"/>
                    <a:pt x="19562" y="23027"/>
                    <a:pt x="21277" y="21312"/>
                  </a:cubicBezTo>
                  <a:cubicBezTo>
                    <a:pt x="24801" y="17788"/>
                    <a:pt x="24801" y="12168"/>
                    <a:pt x="21277" y="8739"/>
                  </a:cubicBezTo>
                  <a:lnTo>
                    <a:pt x="15181" y="264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4" name="Google Shape;8994;p63"/>
            <p:cNvSpPr/>
            <p:nvPr/>
          </p:nvSpPr>
          <p:spPr>
            <a:xfrm>
              <a:off x="3528675" y="2447602"/>
              <a:ext cx="11379" cy="11344"/>
            </a:xfrm>
            <a:custGeom>
              <a:rect b="b" l="l" r="r" t="t"/>
              <a:pathLst>
                <a:path extrusionOk="0" h="23883" w="23955">
                  <a:moveTo>
                    <a:pt x="8739" y="2643"/>
                  </a:moveTo>
                  <a:lnTo>
                    <a:pt x="2643" y="8739"/>
                  </a:lnTo>
                  <a:cubicBezTo>
                    <a:pt x="-881" y="12263"/>
                    <a:pt x="-881" y="17883"/>
                    <a:pt x="2643" y="21312"/>
                  </a:cubicBezTo>
                  <a:cubicBezTo>
                    <a:pt x="4358" y="23027"/>
                    <a:pt x="6643" y="23884"/>
                    <a:pt x="8930" y="23884"/>
                  </a:cubicBezTo>
                  <a:cubicBezTo>
                    <a:pt x="11216" y="23884"/>
                    <a:pt x="13502" y="23027"/>
                    <a:pt x="15216" y="21312"/>
                  </a:cubicBezTo>
                  <a:lnTo>
                    <a:pt x="21312" y="15216"/>
                  </a:lnTo>
                  <a:cubicBezTo>
                    <a:pt x="24836" y="11692"/>
                    <a:pt x="24836" y="6072"/>
                    <a:pt x="21312" y="2643"/>
                  </a:cubicBezTo>
                  <a:cubicBezTo>
                    <a:pt x="17788" y="-881"/>
                    <a:pt x="12168" y="-881"/>
                    <a:pt x="8739" y="26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95" name="Google Shape;8995;p63"/>
          <p:cNvGrpSpPr/>
          <p:nvPr/>
        </p:nvGrpSpPr>
        <p:grpSpPr>
          <a:xfrm>
            <a:off x="739207" y="2870369"/>
            <a:ext cx="258342" cy="281763"/>
            <a:chOff x="739207" y="2870369"/>
            <a:chExt cx="258342" cy="281763"/>
          </a:xfrm>
        </p:grpSpPr>
        <p:sp>
          <p:nvSpPr>
            <p:cNvPr id="8996" name="Google Shape;8996;p63"/>
            <p:cNvSpPr/>
            <p:nvPr/>
          </p:nvSpPr>
          <p:spPr>
            <a:xfrm>
              <a:off x="739207" y="2870415"/>
              <a:ext cx="25492" cy="281717"/>
            </a:xfrm>
            <a:custGeom>
              <a:rect b="b" l="l" r="r" t="t"/>
              <a:pathLst>
                <a:path extrusionOk="0" h="577881" w="52292">
                  <a:moveTo>
                    <a:pt x="52292" y="577786"/>
                  </a:moveTo>
                  <a:lnTo>
                    <a:pt x="23241" y="577786"/>
                  </a:lnTo>
                  <a:cubicBezTo>
                    <a:pt x="10382" y="577786"/>
                    <a:pt x="0" y="567404"/>
                    <a:pt x="0" y="554546"/>
                  </a:cubicBezTo>
                  <a:lnTo>
                    <a:pt x="0" y="23241"/>
                  </a:lnTo>
                  <a:cubicBezTo>
                    <a:pt x="0" y="10382"/>
                    <a:pt x="10382" y="0"/>
                    <a:pt x="23241" y="0"/>
                  </a:cubicBezTo>
                  <a:lnTo>
                    <a:pt x="52292" y="0"/>
                  </a:lnTo>
                  <a:lnTo>
                    <a:pt x="52292" y="57788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7" name="Google Shape;8997;p63"/>
            <p:cNvSpPr/>
            <p:nvPr/>
          </p:nvSpPr>
          <p:spPr>
            <a:xfrm>
              <a:off x="764684" y="2870369"/>
              <a:ext cx="184205" cy="281717"/>
            </a:xfrm>
            <a:custGeom>
              <a:rect b="b" l="l" r="r" t="t"/>
              <a:pathLst>
                <a:path extrusionOk="0" h="577881" w="377856">
                  <a:moveTo>
                    <a:pt x="354616" y="577882"/>
                  </a:moveTo>
                  <a:lnTo>
                    <a:pt x="0" y="577882"/>
                  </a:lnTo>
                  <a:lnTo>
                    <a:pt x="0" y="0"/>
                  </a:lnTo>
                  <a:lnTo>
                    <a:pt x="354616" y="0"/>
                  </a:lnTo>
                  <a:cubicBezTo>
                    <a:pt x="367474" y="0"/>
                    <a:pt x="377857" y="10382"/>
                    <a:pt x="377857" y="23241"/>
                  </a:cubicBezTo>
                  <a:lnTo>
                    <a:pt x="377857" y="554545"/>
                  </a:lnTo>
                  <a:cubicBezTo>
                    <a:pt x="377857" y="567404"/>
                    <a:pt x="367474" y="577786"/>
                    <a:pt x="354616" y="577786"/>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8" name="Google Shape;8998;p63"/>
            <p:cNvSpPr/>
            <p:nvPr/>
          </p:nvSpPr>
          <p:spPr>
            <a:xfrm>
              <a:off x="920467" y="2870415"/>
              <a:ext cx="28325" cy="281671"/>
            </a:xfrm>
            <a:custGeom>
              <a:rect b="b" l="l" r="r" t="t"/>
              <a:pathLst>
                <a:path extrusionOk="0" h="577786" w="58102">
                  <a:moveTo>
                    <a:pt x="58102" y="23241"/>
                  </a:moveTo>
                  <a:lnTo>
                    <a:pt x="58102" y="554546"/>
                  </a:lnTo>
                  <a:cubicBezTo>
                    <a:pt x="58102" y="567404"/>
                    <a:pt x="47720" y="577786"/>
                    <a:pt x="34861" y="577786"/>
                  </a:cubicBezTo>
                  <a:lnTo>
                    <a:pt x="0" y="577786"/>
                  </a:lnTo>
                  <a:cubicBezTo>
                    <a:pt x="12859" y="577786"/>
                    <a:pt x="23241" y="567404"/>
                    <a:pt x="23241" y="554546"/>
                  </a:cubicBezTo>
                  <a:lnTo>
                    <a:pt x="23241" y="23241"/>
                  </a:lnTo>
                  <a:cubicBezTo>
                    <a:pt x="23241" y="10382"/>
                    <a:pt x="12859" y="0"/>
                    <a:pt x="0" y="0"/>
                  </a:cubicBezTo>
                  <a:lnTo>
                    <a:pt x="34861" y="0"/>
                  </a:lnTo>
                  <a:cubicBezTo>
                    <a:pt x="47720" y="0"/>
                    <a:pt x="58102" y="10382"/>
                    <a:pt x="58102" y="23241"/>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9" name="Google Shape;8999;p63"/>
            <p:cNvSpPr/>
            <p:nvPr/>
          </p:nvSpPr>
          <p:spPr>
            <a:xfrm>
              <a:off x="764684" y="2887307"/>
              <a:ext cx="167210" cy="247820"/>
            </a:xfrm>
            <a:custGeom>
              <a:rect b="b" l="l" r="r" t="t"/>
              <a:pathLst>
                <a:path extrusionOk="0" h="508349" w="342995">
                  <a:moveTo>
                    <a:pt x="0" y="508349"/>
                  </a:moveTo>
                  <a:lnTo>
                    <a:pt x="337185" y="508349"/>
                  </a:lnTo>
                  <a:cubicBezTo>
                    <a:pt x="340423" y="508349"/>
                    <a:pt x="342995" y="505777"/>
                    <a:pt x="342995" y="502539"/>
                  </a:cubicBezTo>
                  <a:lnTo>
                    <a:pt x="342995" y="5810"/>
                  </a:lnTo>
                  <a:cubicBezTo>
                    <a:pt x="342995" y="2572"/>
                    <a:pt x="340423" y="0"/>
                    <a:pt x="337185" y="0"/>
                  </a:cubicBezTo>
                  <a:lnTo>
                    <a:pt x="0" y="0"/>
                  </a:lnTo>
                  <a:lnTo>
                    <a:pt x="0" y="50834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0" name="Google Shape;9000;p63"/>
            <p:cNvSpPr/>
            <p:nvPr/>
          </p:nvSpPr>
          <p:spPr>
            <a:xfrm>
              <a:off x="791352" y="2916415"/>
              <a:ext cx="47537" cy="47490"/>
            </a:xfrm>
            <a:custGeom>
              <a:rect b="b" l="l" r="r" t="t"/>
              <a:pathLst>
                <a:path extrusionOk="0" h="97416" w="97511">
                  <a:moveTo>
                    <a:pt x="91660" y="97417"/>
                  </a:moveTo>
                  <a:lnTo>
                    <a:pt x="5840" y="97417"/>
                  </a:lnTo>
                  <a:cubicBezTo>
                    <a:pt x="1554" y="97417"/>
                    <a:pt x="-1304" y="92845"/>
                    <a:pt x="602" y="89035"/>
                  </a:cubicBezTo>
                  <a:lnTo>
                    <a:pt x="43559" y="3215"/>
                  </a:lnTo>
                  <a:cubicBezTo>
                    <a:pt x="45655" y="-1072"/>
                    <a:pt x="51846" y="-1072"/>
                    <a:pt x="53941" y="3215"/>
                  </a:cubicBezTo>
                  <a:lnTo>
                    <a:pt x="96899" y="89035"/>
                  </a:lnTo>
                  <a:cubicBezTo>
                    <a:pt x="98804" y="92940"/>
                    <a:pt x="96042" y="97417"/>
                    <a:pt x="91660" y="97417"/>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1" name="Google Shape;9001;p63"/>
            <p:cNvSpPr/>
            <p:nvPr/>
          </p:nvSpPr>
          <p:spPr>
            <a:xfrm>
              <a:off x="860975" y="2918584"/>
              <a:ext cx="45320" cy="45320"/>
            </a:xfrm>
            <a:custGeom>
              <a:rect b="b" l="l" r="r" t="t"/>
              <a:pathLst>
                <a:path extrusionOk="0" h="92964" w="92964">
                  <a:moveTo>
                    <a:pt x="46482" y="92964"/>
                  </a:moveTo>
                  <a:lnTo>
                    <a:pt x="46482" y="92964"/>
                  </a:lnTo>
                  <a:cubicBezTo>
                    <a:pt x="20764" y="92964"/>
                    <a:pt x="0" y="72104"/>
                    <a:pt x="0" y="46482"/>
                  </a:cubicBezTo>
                  <a:cubicBezTo>
                    <a:pt x="0" y="20860"/>
                    <a:pt x="20859" y="0"/>
                    <a:pt x="46482" y="0"/>
                  </a:cubicBezTo>
                  <a:cubicBezTo>
                    <a:pt x="72104" y="0"/>
                    <a:pt x="92964" y="20860"/>
                    <a:pt x="92964" y="46482"/>
                  </a:cubicBezTo>
                  <a:cubicBezTo>
                    <a:pt x="92964" y="72104"/>
                    <a:pt x="72104" y="92964"/>
                    <a:pt x="46482" y="92964"/>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2" name="Google Shape;9002;p63"/>
            <p:cNvSpPr/>
            <p:nvPr/>
          </p:nvSpPr>
          <p:spPr>
            <a:xfrm>
              <a:off x="790207" y="2989399"/>
              <a:ext cx="45319" cy="45319"/>
            </a:xfrm>
            <a:custGeom>
              <a:rect b="b" l="l" r="r" t="t"/>
              <a:pathLst>
                <a:path extrusionOk="0" h="92963" w="92963">
                  <a:moveTo>
                    <a:pt x="75533" y="92964"/>
                  </a:moveTo>
                  <a:lnTo>
                    <a:pt x="17431" y="92964"/>
                  </a:lnTo>
                  <a:cubicBezTo>
                    <a:pt x="7810" y="92964"/>
                    <a:pt x="0" y="85154"/>
                    <a:pt x="0" y="75533"/>
                  </a:cubicBezTo>
                  <a:lnTo>
                    <a:pt x="0" y="17431"/>
                  </a:lnTo>
                  <a:cubicBezTo>
                    <a:pt x="0" y="7810"/>
                    <a:pt x="7810" y="0"/>
                    <a:pt x="17431" y="0"/>
                  </a:cubicBezTo>
                  <a:lnTo>
                    <a:pt x="75533" y="0"/>
                  </a:lnTo>
                  <a:cubicBezTo>
                    <a:pt x="85153" y="0"/>
                    <a:pt x="92964" y="7810"/>
                    <a:pt x="92964" y="17431"/>
                  </a:cubicBezTo>
                  <a:lnTo>
                    <a:pt x="92964" y="75533"/>
                  </a:lnTo>
                  <a:cubicBezTo>
                    <a:pt x="92964" y="85154"/>
                    <a:pt x="85153" y="92964"/>
                    <a:pt x="75533" y="92964"/>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3" name="Google Shape;9003;p63"/>
            <p:cNvSpPr/>
            <p:nvPr/>
          </p:nvSpPr>
          <p:spPr>
            <a:xfrm>
              <a:off x="836983" y="2959375"/>
              <a:ext cx="138467" cy="138467"/>
            </a:xfrm>
            <a:custGeom>
              <a:rect b="b" l="l" r="r" t="t"/>
              <a:pathLst>
                <a:path extrusionOk="0" h="284035" w="284035">
                  <a:moveTo>
                    <a:pt x="0" y="205264"/>
                  </a:moveTo>
                  <a:lnTo>
                    <a:pt x="205264" y="0"/>
                  </a:lnTo>
                  <a:lnTo>
                    <a:pt x="284035" y="78772"/>
                  </a:lnTo>
                  <a:lnTo>
                    <a:pt x="78772" y="284035"/>
                  </a:lnTo>
                  <a:lnTo>
                    <a:pt x="0" y="2052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4" name="Google Shape;9004;p63"/>
            <p:cNvSpPr/>
            <p:nvPr/>
          </p:nvSpPr>
          <p:spPr>
            <a:xfrm>
              <a:off x="863388" y="2985687"/>
              <a:ext cx="112092" cy="112092"/>
            </a:xfrm>
            <a:custGeom>
              <a:rect b="b" l="l" r="r" t="t"/>
              <a:pathLst>
                <a:path extrusionOk="0" h="229933" w="229933">
                  <a:moveTo>
                    <a:pt x="229933" y="24670"/>
                  </a:moveTo>
                  <a:lnTo>
                    <a:pt x="24670" y="229934"/>
                  </a:lnTo>
                  <a:lnTo>
                    <a:pt x="0" y="205264"/>
                  </a:lnTo>
                  <a:lnTo>
                    <a:pt x="205264" y="0"/>
                  </a:lnTo>
                  <a:lnTo>
                    <a:pt x="229933" y="2467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5" name="Google Shape;9005;p63"/>
            <p:cNvSpPr/>
            <p:nvPr/>
          </p:nvSpPr>
          <p:spPr>
            <a:xfrm>
              <a:off x="837030" y="2959375"/>
              <a:ext cx="112046" cy="112046"/>
            </a:xfrm>
            <a:custGeom>
              <a:rect b="b" l="l" r="r" t="t"/>
              <a:pathLst>
                <a:path extrusionOk="0" h="229838" w="229838">
                  <a:moveTo>
                    <a:pt x="229838" y="24575"/>
                  </a:moveTo>
                  <a:lnTo>
                    <a:pt x="24574" y="229838"/>
                  </a:lnTo>
                  <a:lnTo>
                    <a:pt x="0" y="205264"/>
                  </a:lnTo>
                  <a:lnTo>
                    <a:pt x="205264" y="0"/>
                  </a:lnTo>
                  <a:lnTo>
                    <a:pt x="229838" y="2457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6" name="Google Shape;9006;p63"/>
            <p:cNvSpPr/>
            <p:nvPr/>
          </p:nvSpPr>
          <p:spPr>
            <a:xfrm>
              <a:off x="825877" y="3056397"/>
              <a:ext cx="52405" cy="52459"/>
            </a:xfrm>
            <a:custGeom>
              <a:rect b="b" l="l" r="r" t="t"/>
              <a:pathLst>
                <a:path extrusionOk="0" h="107608" w="107498">
                  <a:moveTo>
                    <a:pt x="22035" y="6882"/>
                  </a:moveTo>
                  <a:lnTo>
                    <a:pt x="22035" y="6882"/>
                  </a:lnTo>
                  <a:cubicBezTo>
                    <a:pt x="13653" y="15264"/>
                    <a:pt x="8319" y="26313"/>
                    <a:pt x="7081" y="38029"/>
                  </a:cubicBezTo>
                  <a:lnTo>
                    <a:pt x="32" y="101179"/>
                  </a:lnTo>
                  <a:cubicBezTo>
                    <a:pt x="-349" y="104894"/>
                    <a:pt x="2699" y="108037"/>
                    <a:pt x="6414" y="107561"/>
                  </a:cubicBezTo>
                  <a:lnTo>
                    <a:pt x="69565" y="100513"/>
                  </a:lnTo>
                  <a:cubicBezTo>
                    <a:pt x="81376" y="99179"/>
                    <a:pt x="92329" y="93940"/>
                    <a:pt x="100712" y="85558"/>
                  </a:cubicBezTo>
                  <a:cubicBezTo>
                    <a:pt x="109760" y="76510"/>
                    <a:pt x="109760" y="61841"/>
                    <a:pt x="100712" y="52697"/>
                  </a:cubicBezTo>
                  <a:lnTo>
                    <a:pt x="54801" y="6787"/>
                  </a:lnTo>
                  <a:cubicBezTo>
                    <a:pt x="45752" y="-2262"/>
                    <a:pt x="31084" y="-2262"/>
                    <a:pt x="21940" y="6787"/>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7" name="Google Shape;9007;p63"/>
            <p:cNvSpPr/>
            <p:nvPr/>
          </p:nvSpPr>
          <p:spPr>
            <a:xfrm>
              <a:off x="825916" y="3078126"/>
              <a:ext cx="52448" cy="30755"/>
            </a:xfrm>
            <a:custGeom>
              <a:rect b="b" l="l" r="r" t="t"/>
              <a:pathLst>
                <a:path extrusionOk="0" h="63087" w="107585">
                  <a:moveTo>
                    <a:pt x="100727" y="41053"/>
                  </a:moveTo>
                  <a:cubicBezTo>
                    <a:pt x="92345" y="49435"/>
                    <a:pt x="81296" y="54769"/>
                    <a:pt x="69581" y="56007"/>
                  </a:cubicBezTo>
                  <a:lnTo>
                    <a:pt x="6430" y="63055"/>
                  </a:lnTo>
                  <a:cubicBezTo>
                    <a:pt x="2715" y="63437"/>
                    <a:pt x="-428" y="60388"/>
                    <a:pt x="48" y="56674"/>
                  </a:cubicBezTo>
                  <a:lnTo>
                    <a:pt x="2334" y="36100"/>
                  </a:lnTo>
                  <a:lnTo>
                    <a:pt x="45006" y="31337"/>
                  </a:lnTo>
                  <a:cubicBezTo>
                    <a:pt x="56817" y="30004"/>
                    <a:pt x="67771" y="24765"/>
                    <a:pt x="76153" y="16383"/>
                  </a:cubicBezTo>
                  <a:lnTo>
                    <a:pt x="92536" y="0"/>
                  </a:lnTo>
                  <a:lnTo>
                    <a:pt x="100822" y="8287"/>
                  </a:lnTo>
                  <a:cubicBezTo>
                    <a:pt x="105395" y="12859"/>
                    <a:pt x="107585" y="18764"/>
                    <a:pt x="107585" y="24670"/>
                  </a:cubicBezTo>
                  <a:cubicBezTo>
                    <a:pt x="107585" y="30575"/>
                    <a:pt x="105299" y="36576"/>
                    <a:pt x="100822" y="41053"/>
                  </a:cubicBezTo>
                </a:path>
              </a:pathLst>
            </a:custGeom>
            <a:solidFill>
              <a:srgbClr val="E3DFD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8" name="Google Shape;9008;p63"/>
            <p:cNvSpPr/>
            <p:nvPr/>
          </p:nvSpPr>
          <p:spPr>
            <a:xfrm>
              <a:off x="937033" y="2937228"/>
              <a:ext cx="60515" cy="60515"/>
            </a:xfrm>
            <a:custGeom>
              <a:rect b="b" l="l" r="r" t="t"/>
              <a:pathLst>
                <a:path extrusionOk="0" h="124134" w="124134">
                  <a:moveTo>
                    <a:pt x="78771" y="124135"/>
                  </a:moveTo>
                  <a:lnTo>
                    <a:pt x="0" y="45363"/>
                  </a:lnTo>
                  <a:lnTo>
                    <a:pt x="38576" y="6787"/>
                  </a:lnTo>
                  <a:cubicBezTo>
                    <a:pt x="47625" y="-2262"/>
                    <a:pt x="62293" y="-2262"/>
                    <a:pt x="71438" y="6787"/>
                  </a:cubicBezTo>
                  <a:lnTo>
                    <a:pt x="117347" y="52697"/>
                  </a:lnTo>
                  <a:cubicBezTo>
                    <a:pt x="126396" y="61746"/>
                    <a:pt x="126396" y="76414"/>
                    <a:pt x="117347" y="85558"/>
                  </a:cubicBezTo>
                  <a:lnTo>
                    <a:pt x="78771" y="124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9" name="Google Shape;9009;p63"/>
            <p:cNvSpPr/>
            <p:nvPr/>
          </p:nvSpPr>
          <p:spPr>
            <a:xfrm>
              <a:off x="963345" y="2950883"/>
              <a:ext cx="34141" cy="46852"/>
            </a:xfrm>
            <a:custGeom>
              <a:rect b="b" l="l" r="r" t="t"/>
              <a:pathLst>
                <a:path extrusionOk="0" h="96107" w="70032">
                  <a:moveTo>
                    <a:pt x="63246" y="57531"/>
                  </a:moveTo>
                  <a:lnTo>
                    <a:pt x="24669" y="96107"/>
                  </a:lnTo>
                  <a:lnTo>
                    <a:pt x="0" y="71438"/>
                  </a:lnTo>
                  <a:lnTo>
                    <a:pt x="38576" y="32861"/>
                  </a:lnTo>
                  <a:cubicBezTo>
                    <a:pt x="47625" y="23813"/>
                    <a:pt x="47625" y="9144"/>
                    <a:pt x="38576" y="0"/>
                  </a:cubicBezTo>
                  <a:lnTo>
                    <a:pt x="63246" y="24670"/>
                  </a:lnTo>
                  <a:cubicBezTo>
                    <a:pt x="72294" y="33718"/>
                    <a:pt x="72294" y="48387"/>
                    <a:pt x="63246" y="57531"/>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0" name="Google Shape;9010;p63"/>
            <p:cNvSpPr/>
            <p:nvPr/>
          </p:nvSpPr>
          <p:spPr>
            <a:xfrm>
              <a:off x="925014" y="2959375"/>
              <a:ext cx="50381" cy="50381"/>
            </a:xfrm>
            <a:custGeom>
              <a:rect b="b" l="l" r="r" t="t"/>
              <a:pathLst>
                <a:path extrusionOk="0" h="103346" w="103346">
                  <a:moveTo>
                    <a:pt x="78772" y="103346"/>
                  </a:moveTo>
                  <a:lnTo>
                    <a:pt x="0" y="24575"/>
                  </a:lnTo>
                  <a:lnTo>
                    <a:pt x="24575" y="0"/>
                  </a:lnTo>
                  <a:lnTo>
                    <a:pt x="103346" y="78772"/>
                  </a:lnTo>
                  <a:lnTo>
                    <a:pt x="78772" y="10334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1" name="Google Shape;9011;p63"/>
            <p:cNvSpPr/>
            <p:nvPr/>
          </p:nvSpPr>
          <p:spPr>
            <a:xfrm>
              <a:off x="951419" y="2985687"/>
              <a:ext cx="24006" cy="24006"/>
            </a:xfrm>
            <a:custGeom>
              <a:rect b="b" l="l" r="r" t="t"/>
              <a:pathLst>
                <a:path extrusionOk="0" h="49244" w="49244">
                  <a:moveTo>
                    <a:pt x="49244" y="24670"/>
                  </a:moveTo>
                  <a:lnTo>
                    <a:pt x="24669" y="49244"/>
                  </a:lnTo>
                  <a:lnTo>
                    <a:pt x="0" y="24575"/>
                  </a:lnTo>
                  <a:lnTo>
                    <a:pt x="24575" y="0"/>
                  </a:lnTo>
                  <a:lnTo>
                    <a:pt x="49244" y="2467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2" name="Google Shape;9012;p63"/>
            <p:cNvSpPr/>
            <p:nvPr/>
          </p:nvSpPr>
          <p:spPr>
            <a:xfrm>
              <a:off x="825823" y="3079008"/>
              <a:ext cx="29880" cy="29873"/>
            </a:xfrm>
            <a:custGeom>
              <a:rect b="b" l="l" r="r" t="t"/>
              <a:pathLst>
                <a:path extrusionOk="0" h="61277" w="61293">
                  <a:moveTo>
                    <a:pt x="61294" y="55150"/>
                  </a:moveTo>
                  <a:lnTo>
                    <a:pt x="6430" y="61246"/>
                  </a:lnTo>
                  <a:cubicBezTo>
                    <a:pt x="2715" y="61627"/>
                    <a:pt x="-428" y="58579"/>
                    <a:pt x="48" y="54864"/>
                  </a:cubicBezTo>
                  <a:lnTo>
                    <a:pt x="6144" y="0"/>
                  </a:lnTo>
                  <a:cubicBezTo>
                    <a:pt x="19860" y="1333"/>
                    <a:pt x="33100" y="7239"/>
                    <a:pt x="43577" y="17717"/>
                  </a:cubicBezTo>
                  <a:cubicBezTo>
                    <a:pt x="54055" y="28194"/>
                    <a:pt x="59960" y="41434"/>
                    <a:pt x="61294" y="55150"/>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3" name="Google Shape;9013;p63"/>
            <p:cNvSpPr/>
            <p:nvPr/>
          </p:nvSpPr>
          <p:spPr>
            <a:xfrm>
              <a:off x="825869" y="3092744"/>
              <a:ext cx="29880" cy="16128"/>
            </a:xfrm>
            <a:custGeom>
              <a:rect b="b" l="l" r="r" t="t"/>
              <a:pathLst>
                <a:path extrusionOk="0" h="33084" w="61293">
                  <a:moveTo>
                    <a:pt x="61199" y="26956"/>
                  </a:moveTo>
                  <a:lnTo>
                    <a:pt x="6430" y="33052"/>
                  </a:lnTo>
                  <a:cubicBezTo>
                    <a:pt x="2715" y="33433"/>
                    <a:pt x="-428" y="30385"/>
                    <a:pt x="48" y="26670"/>
                  </a:cubicBezTo>
                  <a:lnTo>
                    <a:pt x="2334" y="6096"/>
                  </a:lnTo>
                  <a:lnTo>
                    <a:pt x="45006" y="1334"/>
                  </a:lnTo>
                  <a:cubicBezTo>
                    <a:pt x="47387" y="1048"/>
                    <a:pt x="49768" y="667"/>
                    <a:pt x="52055" y="0"/>
                  </a:cubicBezTo>
                  <a:cubicBezTo>
                    <a:pt x="57293" y="8287"/>
                    <a:pt x="60341" y="17526"/>
                    <a:pt x="61294" y="26861"/>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14" name="Google Shape;9014;p63"/>
          <p:cNvGrpSpPr/>
          <p:nvPr/>
        </p:nvGrpSpPr>
        <p:grpSpPr>
          <a:xfrm>
            <a:off x="3771969" y="2903720"/>
            <a:ext cx="283422" cy="215098"/>
            <a:chOff x="3771969" y="2903720"/>
            <a:chExt cx="283422" cy="215098"/>
          </a:xfrm>
        </p:grpSpPr>
        <p:sp>
          <p:nvSpPr>
            <p:cNvPr id="9015" name="Google Shape;9015;p63"/>
            <p:cNvSpPr/>
            <p:nvPr/>
          </p:nvSpPr>
          <p:spPr>
            <a:xfrm>
              <a:off x="3864786" y="3074721"/>
              <a:ext cx="68467" cy="44006"/>
            </a:xfrm>
            <a:custGeom>
              <a:rect b="b" l="l" r="r" t="t"/>
              <a:pathLst>
                <a:path extrusionOk="0" h="100584" w="156495">
                  <a:moveTo>
                    <a:pt x="145351" y="0"/>
                  </a:moveTo>
                  <a:lnTo>
                    <a:pt x="11240" y="0"/>
                  </a:lnTo>
                  <a:lnTo>
                    <a:pt x="0" y="100584"/>
                  </a:lnTo>
                  <a:lnTo>
                    <a:pt x="156496" y="100584"/>
                  </a:lnTo>
                  <a:lnTo>
                    <a:pt x="145351"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6" name="Google Shape;9016;p63"/>
            <p:cNvSpPr/>
            <p:nvPr/>
          </p:nvSpPr>
          <p:spPr>
            <a:xfrm>
              <a:off x="3867492" y="3074721"/>
              <a:ext cx="63049" cy="19544"/>
            </a:xfrm>
            <a:custGeom>
              <a:rect b="b" l="l" r="r" t="t"/>
              <a:pathLst>
                <a:path extrusionOk="0" h="44672" w="144113">
                  <a:moveTo>
                    <a:pt x="144113" y="44672"/>
                  </a:moveTo>
                  <a:lnTo>
                    <a:pt x="139160" y="0"/>
                  </a:lnTo>
                  <a:lnTo>
                    <a:pt x="5048" y="0"/>
                  </a:lnTo>
                  <a:lnTo>
                    <a:pt x="0" y="44672"/>
                  </a:lnTo>
                  <a:lnTo>
                    <a:pt x="144113" y="44672"/>
                  </a:lnTo>
                  <a:close/>
                </a:path>
              </a:pathLst>
            </a:custGeom>
            <a:solidFill>
              <a:srgbClr val="22244E">
                <a:alpha val="568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7" name="Google Shape;9017;p63"/>
            <p:cNvSpPr/>
            <p:nvPr/>
          </p:nvSpPr>
          <p:spPr>
            <a:xfrm>
              <a:off x="3771969" y="2903720"/>
              <a:ext cx="254323" cy="146727"/>
            </a:xfrm>
            <a:custGeom>
              <a:rect b="b" l="l" r="r" t="t"/>
              <a:pathLst>
                <a:path extrusionOk="0" h="335375" w="581310">
                  <a:moveTo>
                    <a:pt x="558927" y="0"/>
                  </a:moveTo>
                  <a:lnTo>
                    <a:pt x="22384" y="0"/>
                  </a:lnTo>
                  <a:cubicBezTo>
                    <a:pt x="10001" y="0"/>
                    <a:pt x="0" y="10001"/>
                    <a:pt x="0" y="22384"/>
                  </a:cubicBezTo>
                  <a:lnTo>
                    <a:pt x="0" y="335375"/>
                  </a:lnTo>
                  <a:lnTo>
                    <a:pt x="581311" y="335375"/>
                  </a:lnTo>
                  <a:lnTo>
                    <a:pt x="581311" y="22384"/>
                  </a:lnTo>
                  <a:cubicBezTo>
                    <a:pt x="581311" y="10001"/>
                    <a:pt x="571310" y="0"/>
                    <a:pt x="55892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8" name="Google Shape;9018;p63"/>
            <p:cNvSpPr/>
            <p:nvPr/>
          </p:nvSpPr>
          <p:spPr>
            <a:xfrm>
              <a:off x="3771969" y="3050286"/>
              <a:ext cx="254323" cy="29337"/>
            </a:xfrm>
            <a:custGeom>
              <a:rect b="b" l="l" r="r" t="t"/>
              <a:pathLst>
                <a:path extrusionOk="0" h="67056" w="581310">
                  <a:moveTo>
                    <a:pt x="22384" y="67056"/>
                  </a:moveTo>
                  <a:lnTo>
                    <a:pt x="558927" y="67056"/>
                  </a:lnTo>
                  <a:cubicBezTo>
                    <a:pt x="571310" y="67056"/>
                    <a:pt x="581311" y="57055"/>
                    <a:pt x="581311" y="44672"/>
                  </a:cubicBezTo>
                  <a:lnTo>
                    <a:pt x="581311" y="0"/>
                  </a:lnTo>
                  <a:lnTo>
                    <a:pt x="0" y="0"/>
                  </a:lnTo>
                  <a:lnTo>
                    <a:pt x="0" y="44672"/>
                  </a:lnTo>
                  <a:cubicBezTo>
                    <a:pt x="0" y="57055"/>
                    <a:pt x="10001" y="67056"/>
                    <a:pt x="22384" y="6705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9" name="Google Shape;9019;p63"/>
            <p:cNvSpPr/>
            <p:nvPr/>
          </p:nvSpPr>
          <p:spPr>
            <a:xfrm>
              <a:off x="3898958" y="2991635"/>
              <a:ext cx="88053" cy="127183"/>
            </a:xfrm>
            <a:custGeom>
              <a:rect b="b" l="l" r="r" t="t"/>
              <a:pathLst>
                <a:path extrusionOk="0" h="290703" w="201263">
                  <a:moveTo>
                    <a:pt x="178880" y="290703"/>
                  </a:moveTo>
                  <a:lnTo>
                    <a:pt x="22384" y="290703"/>
                  </a:lnTo>
                  <a:cubicBezTo>
                    <a:pt x="10001" y="290703"/>
                    <a:pt x="0" y="280702"/>
                    <a:pt x="0" y="268319"/>
                  </a:cubicBezTo>
                  <a:lnTo>
                    <a:pt x="0" y="22384"/>
                  </a:lnTo>
                  <a:cubicBezTo>
                    <a:pt x="0" y="10001"/>
                    <a:pt x="10001" y="0"/>
                    <a:pt x="22384" y="0"/>
                  </a:cubicBezTo>
                  <a:lnTo>
                    <a:pt x="178880" y="0"/>
                  </a:lnTo>
                  <a:cubicBezTo>
                    <a:pt x="191262" y="0"/>
                    <a:pt x="201263" y="10001"/>
                    <a:pt x="201263" y="22384"/>
                  </a:cubicBezTo>
                  <a:lnTo>
                    <a:pt x="201263" y="268319"/>
                  </a:lnTo>
                  <a:cubicBezTo>
                    <a:pt x="201263" y="280702"/>
                    <a:pt x="191262" y="290703"/>
                    <a:pt x="178880" y="2907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0" name="Google Shape;9020;p63"/>
            <p:cNvSpPr/>
            <p:nvPr/>
          </p:nvSpPr>
          <p:spPr>
            <a:xfrm>
              <a:off x="4006468" y="3030764"/>
              <a:ext cx="48923" cy="88053"/>
            </a:xfrm>
            <a:custGeom>
              <a:rect b="b" l="l" r="r" t="t"/>
              <a:pathLst>
                <a:path extrusionOk="0" h="201263" w="111823">
                  <a:moveTo>
                    <a:pt x="89440" y="0"/>
                  </a:moveTo>
                  <a:lnTo>
                    <a:pt x="22384" y="0"/>
                  </a:lnTo>
                  <a:cubicBezTo>
                    <a:pt x="10001" y="0"/>
                    <a:pt x="0" y="10001"/>
                    <a:pt x="0" y="22384"/>
                  </a:cubicBezTo>
                  <a:lnTo>
                    <a:pt x="0" y="178879"/>
                  </a:lnTo>
                  <a:cubicBezTo>
                    <a:pt x="0" y="191262"/>
                    <a:pt x="10001" y="201263"/>
                    <a:pt x="22384" y="201263"/>
                  </a:cubicBezTo>
                  <a:lnTo>
                    <a:pt x="89440" y="201263"/>
                  </a:lnTo>
                  <a:cubicBezTo>
                    <a:pt x="101822" y="201263"/>
                    <a:pt x="111824" y="191262"/>
                    <a:pt x="111824" y="178879"/>
                  </a:cubicBezTo>
                  <a:lnTo>
                    <a:pt x="111824" y="22384"/>
                  </a:lnTo>
                  <a:cubicBezTo>
                    <a:pt x="111824" y="10001"/>
                    <a:pt x="101822" y="0"/>
                    <a:pt x="8944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1" name="Google Shape;9021;p63"/>
            <p:cNvSpPr/>
            <p:nvPr/>
          </p:nvSpPr>
          <p:spPr>
            <a:xfrm>
              <a:off x="3899000" y="3011200"/>
              <a:ext cx="88011" cy="88011"/>
            </a:xfrm>
            <a:custGeom>
              <a:rect b="b" l="l" r="r" t="t"/>
              <a:pathLst>
                <a:path extrusionOk="0" h="201168" w="201168">
                  <a:moveTo>
                    <a:pt x="0" y="0"/>
                  </a:moveTo>
                  <a:lnTo>
                    <a:pt x="201168" y="0"/>
                  </a:lnTo>
                  <a:lnTo>
                    <a:pt x="201168" y="201168"/>
                  </a:lnTo>
                  <a:lnTo>
                    <a:pt x="0" y="20116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2" name="Google Shape;9022;p63"/>
            <p:cNvSpPr/>
            <p:nvPr/>
          </p:nvSpPr>
          <p:spPr>
            <a:xfrm>
              <a:off x="4006468" y="3050287"/>
              <a:ext cx="48923" cy="48923"/>
            </a:xfrm>
            <a:custGeom>
              <a:rect b="b" l="l" r="r" t="t"/>
              <a:pathLst>
                <a:path extrusionOk="0" h="111823" w="111823">
                  <a:moveTo>
                    <a:pt x="0" y="0"/>
                  </a:moveTo>
                  <a:lnTo>
                    <a:pt x="111823" y="0"/>
                  </a:lnTo>
                  <a:lnTo>
                    <a:pt x="111823" y="111823"/>
                  </a:lnTo>
                  <a:lnTo>
                    <a:pt x="0" y="11182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23" name="Google Shape;9023;p63"/>
          <p:cNvGrpSpPr/>
          <p:nvPr/>
        </p:nvGrpSpPr>
        <p:grpSpPr>
          <a:xfrm>
            <a:off x="1154568" y="3306882"/>
            <a:ext cx="277365" cy="279695"/>
            <a:chOff x="1154568" y="3306882"/>
            <a:chExt cx="277365" cy="279695"/>
          </a:xfrm>
        </p:grpSpPr>
        <p:sp>
          <p:nvSpPr>
            <p:cNvPr id="9024" name="Google Shape;9024;p63"/>
            <p:cNvSpPr/>
            <p:nvPr/>
          </p:nvSpPr>
          <p:spPr>
            <a:xfrm flipH="1">
              <a:off x="1396001" y="3456395"/>
              <a:ext cx="34973" cy="31642"/>
            </a:xfrm>
            <a:custGeom>
              <a:rect b="b" l="l" r="r" t="t"/>
              <a:pathLst>
                <a:path extrusionOk="0" h="66968" w="74016">
                  <a:moveTo>
                    <a:pt x="74017" y="32488"/>
                  </a:moveTo>
                  <a:lnTo>
                    <a:pt x="33154" y="3818"/>
                  </a:lnTo>
                  <a:cubicBezTo>
                    <a:pt x="23629" y="-2850"/>
                    <a:pt x="10485" y="-564"/>
                    <a:pt x="3818" y="8961"/>
                  </a:cubicBezTo>
                  <a:cubicBezTo>
                    <a:pt x="-2850" y="18486"/>
                    <a:pt x="-564" y="31631"/>
                    <a:pt x="8961" y="38298"/>
                  </a:cubicBezTo>
                  <a:lnTo>
                    <a:pt x="49823" y="66968"/>
                  </a:lnTo>
                  <a:lnTo>
                    <a:pt x="74017" y="3248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5" name="Google Shape;9025;p63"/>
            <p:cNvSpPr/>
            <p:nvPr/>
          </p:nvSpPr>
          <p:spPr>
            <a:xfrm>
              <a:off x="1154568" y="3306882"/>
              <a:ext cx="219987" cy="279665"/>
            </a:xfrm>
            <a:custGeom>
              <a:rect b="b" l="l" r="r" t="t"/>
              <a:pathLst>
                <a:path extrusionOk="0" h="591883" w="465582">
                  <a:moveTo>
                    <a:pt x="338233" y="0"/>
                  </a:moveTo>
                  <a:lnTo>
                    <a:pt x="41053" y="0"/>
                  </a:lnTo>
                  <a:cubicBezTo>
                    <a:pt x="18383" y="0"/>
                    <a:pt x="0" y="18383"/>
                    <a:pt x="0" y="41053"/>
                  </a:cubicBezTo>
                  <a:lnTo>
                    <a:pt x="0" y="550926"/>
                  </a:lnTo>
                  <a:cubicBezTo>
                    <a:pt x="0" y="573595"/>
                    <a:pt x="18383" y="591883"/>
                    <a:pt x="40957" y="591883"/>
                  </a:cubicBezTo>
                  <a:lnTo>
                    <a:pt x="430339" y="591883"/>
                  </a:lnTo>
                  <a:cubicBezTo>
                    <a:pt x="449771" y="591883"/>
                    <a:pt x="465582" y="576072"/>
                    <a:pt x="465582" y="556641"/>
                  </a:cubicBezTo>
                  <a:lnTo>
                    <a:pt x="465582" y="127349"/>
                  </a:lnTo>
                  <a:cubicBezTo>
                    <a:pt x="465582" y="118015"/>
                    <a:pt x="461867" y="109061"/>
                    <a:pt x="455295" y="102394"/>
                  </a:cubicBezTo>
                  <a:lnTo>
                    <a:pt x="363188" y="10287"/>
                  </a:lnTo>
                  <a:cubicBezTo>
                    <a:pt x="356616" y="3715"/>
                    <a:pt x="347567" y="0"/>
                    <a:pt x="338233" y="0"/>
                  </a:cubicBezTo>
                  <a:lnTo>
                    <a:pt x="338233"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6" name="Google Shape;9026;p63"/>
            <p:cNvSpPr/>
            <p:nvPr/>
          </p:nvSpPr>
          <p:spPr>
            <a:xfrm>
              <a:off x="1321169" y="3323357"/>
              <a:ext cx="53421" cy="263192"/>
            </a:xfrm>
            <a:custGeom>
              <a:rect b="b" l="l" r="r" t="t"/>
              <a:pathLst>
                <a:path extrusionOk="0" h="557021" w="113061">
                  <a:moveTo>
                    <a:pt x="102775" y="67532"/>
                  </a:moveTo>
                  <a:lnTo>
                    <a:pt x="35243" y="0"/>
                  </a:lnTo>
                  <a:lnTo>
                    <a:pt x="35243" y="521780"/>
                  </a:lnTo>
                  <a:cubicBezTo>
                    <a:pt x="35243" y="541211"/>
                    <a:pt x="19431" y="557022"/>
                    <a:pt x="0" y="557022"/>
                  </a:cubicBezTo>
                  <a:lnTo>
                    <a:pt x="77819" y="557022"/>
                  </a:lnTo>
                  <a:cubicBezTo>
                    <a:pt x="97250" y="557022"/>
                    <a:pt x="113062" y="541211"/>
                    <a:pt x="113062" y="521780"/>
                  </a:cubicBezTo>
                  <a:lnTo>
                    <a:pt x="113062" y="92488"/>
                  </a:lnTo>
                  <a:cubicBezTo>
                    <a:pt x="113062" y="83153"/>
                    <a:pt x="109347" y="74200"/>
                    <a:pt x="102775" y="67532"/>
                  </a:cubicBezTo>
                  <a:lnTo>
                    <a:pt x="102775" y="67532"/>
                  </a:lnTo>
                  <a:close/>
                </a:path>
              </a:pathLst>
            </a:custGeom>
            <a:solidFill>
              <a:srgbClr val="E3DFD2">
                <a:alpha val="2624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7" name="Google Shape;9027;p63"/>
            <p:cNvSpPr/>
            <p:nvPr/>
          </p:nvSpPr>
          <p:spPr>
            <a:xfrm>
              <a:off x="1321349" y="3308367"/>
              <a:ext cx="51801" cy="51801"/>
            </a:xfrm>
            <a:custGeom>
              <a:rect b="b" l="l" r="r" t="t"/>
              <a:pathLst>
                <a:path extrusionOk="0" h="109632" w="109632">
                  <a:moveTo>
                    <a:pt x="102394" y="99251"/>
                  </a:moveTo>
                  <a:lnTo>
                    <a:pt x="10287" y="7144"/>
                  </a:lnTo>
                  <a:cubicBezTo>
                    <a:pt x="7239" y="4096"/>
                    <a:pt x="3810" y="1715"/>
                    <a:pt x="0" y="0"/>
                  </a:cubicBezTo>
                  <a:lnTo>
                    <a:pt x="0" y="87725"/>
                  </a:lnTo>
                  <a:cubicBezTo>
                    <a:pt x="0" y="99822"/>
                    <a:pt x="9811" y="109633"/>
                    <a:pt x="21908" y="109633"/>
                  </a:cubicBezTo>
                  <a:lnTo>
                    <a:pt x="109633" y="109633"/>
                  </a:lnTo>
                  <a:cubicBezTo>
                    <a:pt x="107918" y="105823"/>
                    <a:pt x="105442" y="102299"/>
                    <a:pt x="102489" y="99346"/>
                  </a:cubicBezTo>
                  <a:lnTo>
                    <a:pt x="102489" y="9934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8" name="Google Shape;9028;p63"/>
            <p:cNvSpPr/>
            <p:nvPr/>
          </p:nvSpPr>
          <p:spPr>
            <a:xfrm>
              <a:off x="1291051" y="3456395"/>
              <a:ext cx="34973" cy="31642"/>
            </a:xfrm>
            <a:custGeom>
              <a:rect b="b" l="l" r="r" t="t"/>
              <a:pathLst>
                <a:path extrusionOk="0" h="66968" w="74016">
                  <a:moveTo>
                    <a:pt x="74017" y="32488"/>
                  </a:moveTo>
                  <a:lnTo>
                    <a:pt x="33154" y="3818"/>
                  </a:lnTo>
                  <a:cubicBezTo>
                    <a:pt x="23629" y="-2850"/>
                    <a:pt x="10485" y="-564"/>
                    <a:pt x="3818" y="8961"/>
                  </a:cubicBezTo>
                  <a:cubicBezTo>
                    <a:pt x="-2850" y="18486"/>
                    <a:pt x="-564" y="31631"/>
                    <a:pt x="8961" y="38298"/>
                  </a:cubicBezTo>
                  <a:lnTo>
                    <a:pt x="49823" y="66968"/>
                  </a:lnTo>
                  <a:lnTo>
                    <a:pt x="74017" y="3248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9" name="Google Shape;9029;p63"/>
            <p:cNvSpPr/>
            <p:nvPr/>
          </p:nvSpPr>
          <p:spPr>
            <a:xfrm>
              <a:off x="1350654" y="3421805"/>
              <a:ext cx="23943" cy="31909"/>
            </a:xfrm>
            <a:custGeom>
              <a:rect b="b" l="l" r="r" t="t"/>
              <a:pathLst>
                <a:path extrusionOk="0" h="67532" w="50673">
                  <a:moveTo>
                    <a:pt x="0" y="0"/>
                  </a:moveTo>
                  <a:lnTo>
                    <a:pt x="50673" y="0"/>
                  </a:lnTo>
                  <a:lnTo>
                    <a:pt x="50673" y="67532"/>
                  </a:lnTo>
                  <a:lnTo>
                    <a:pt x="0" y="67532"/>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0" name="Google Shape;9030;p63"/>
            <p:cNvSpPr/>
            <p:nvPr/>
          </p:nvSpPr>
          <p:spPr>
            <a:xfrm>
              <a:off x="1336879" y="3411091"/>
              <a:ext cx="51486" cy="21422"/>
            </a:xfrm>
            <a:custGeom>
              <a:rect b="b" l="l" r="r" t="t"/>
              <a:pathLst>
                <a:path extrusionOk="0" h="45338" w="108966">
                  <a:moveTo>
                    <a:pt x="86296" y="45339"/>
                  </a:moveTo>
                  <a:lnTo>
                    <a:pt x="22670" y="45339"/>
                  </a:lnTo>
                  <a:cubicBezTo>
                    <a:pt x="10096" y="45339"/>
                    <a:pt x="0" y="35147"/>
                    <a:pt x="0" y="22669"/>
                  </a:cubicBezTo>
                  <a:cubicBezTo>
                    <a:pt x="0" y="10192"/>
                    <a:pt x="10192" y="0"/>
                    <a:pt x="22670" y="0"/>
                  </a:cubicBezTo>
                  <a:lnTo>
                    <a:pt x="86296" y="0"/>
                  </a:lnTo>
                  <a:cubicBezTo>
                    <a:pt x="98870" y="0"/>
                    <a:pt x="108966" y="10192"/>
                    <a:pt x="108966" y="22669"/>
                  </a:cubicBezTo>
                  <a:cubicBezTo>
                    <a:pt x="108966" y="35147"/>
                    <a:pt x="98774" y="45339"/>
                    <a:pt x="86296" y="453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1" name="Google Shape;9031;p63"/>
            <p:cNvSpPr/>
            <p:nvPr/>
          </p:nvSpPr>
          <p:spPr>
            <a:xfrm>
              <a:off x="1293305" y="3447959"/>
              <a:ext cx="138617" cy="138617"/>
            </a:xfrm>
            <a:custGeom>
              <a:rect b="b" l="l" r="r" t="t"/>
              <a:pathLst>
                <a:path extrusionOk="0" h="293370" w="293369">
                  <a:moveTo>
                    <a:pt x="293370" y="146685"/>
                  </a:moveTo>
                  <a:cubicBezTo>
                    <a:pt x="293370" y="227697"/>
                    <a:pt x="227696" y="293370"/>
                    <a:pt x="146685" y="293370"/>
                  </a:cubicBezTo>
                  <a:cubicBezTo>
                    <a:pt x="65673" y="293370"/>
                    <a:pt x="-1" y="227697"/>
                    <a:pt x="-1" y="146685"/>
                  </a:cubicBezTo>
                  <a:cubicBezTo>
                    <a:pt x="-1" y="65673"/>
                    <a:pt x="65673" y="0"/>
                    <a:pt x="146685" y="0"/>
                  </a:cubicBezTo>
                  <a:cubicBezTo>
                    <a:pt x="227696" y="0"/>
                    <a:pt x="293370" y="65673"/>
                    <a:pt x="293370" y="146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2" name="Google Shape;9032;p63"/>
            <p:cNvSpPr/>
            <p:nvPr/>
          </p:nvSpPr>
          <p:spPr>
            <a:xfrm>
              <a:off x="1344307" y="3447914"/>
              <a:ext cx="87626" cy="138617"/>
            </a:xfrm>
            <a:custGeom>
              <a:rect b="b" l="l" r="r" t="t"/>
              <a:pathLst>
                <a:path extrusionOk="0" h="293370" w="185451">
                  <a:moveTo>
                    <a:pt x="38767" y="0"/>
                  </a:moveTo>
                  <a:cubicBezTo>
                    <a:pt x="25336" y="0"/>
                    <a:pt x="12382" y="1810"/>
                    <a:pt x="0" y="5144"/>
                  </a:cubicBezTo>
                  <a:cubicBezTo>
                    <a:pt x="62198" y="22098"/>
                    <a:pt x="108013" y="79058"/>
                    <a:pt x="108013" y="146685"/>
                  </a:cubicBezTo>
                  <a:cubicBezTo>
                    <a:pt x="108013" y="214313"/>
                    <a:pt x="62293" y="271272"/>
                    <a:pt x="0" y="288227"/>
                  </a:cubicBezTo>
                  <a:cubicBezTo>
                    <a:pt x="12382" y="291560"/>
                    <a:pt x="25336" y="293370"/>
                    <a:pt x="38767" y="293370"/>
                  </a:cubicBezTo>
                  <a:cubicBezTo>
                    <a:pt x="119825" y="293370"/>
                    <a:pt x="185451" y="227648"/>
                    <a:pt x="185451" y="146685"/>
                  </a:cubicBezTo>
                  <a:cubicBezTo>
                    <a:pt x="185451" y="65723"/>
                    <a:pt x="119729" y="0"/>
                    <a:pt x="38767" y="0"/>
                  </a:cubicBezTo>
                  <a:lnTo>
                    <a:pt x="3876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3" name="Google Shape;9033;p63"/>
            <p:cNvSpPr/>
            <p:nvPr/>
          </p:nvSpPr>
          <p:spPr>
            <a:xfrm>
              <a:off x="1311941" y="3466595"/>
              <a:ext cx="101352" cy="101352"/>
            </a:xfrm>
            <a:custGeom>
              <a:rect b="b" l="l" r="r" t="t"/>
              <a:pathLst>
                <a:path extrusionOk="0" h="214502" w="214502">
                  <a:moveTo>
                    <a:pt x="214503" y="107252"/>
                  </a:moveTo>
                  <a:cubicBezTo>
                    <a:pt x="214503" y="166485"/>
                    <a:pt x="166485" y="214503"/>
                    <a:pt x="107252" y="214503"/>
                  </a:cubicBezTo>
                  <a:cubicBezTo>
                    <a:pt x="48018" y="214503"/>
                    <a:pt x="0" y="166485"/>
                    <a:pt x="0" y="107252"/>
                  </a:cubicBezTo>
                  <a:cubicBezTo>
                    <a:pt x="0" y="48018"/>
                    <a:pt x="48018" y="0"/>
                    <a:pt x="107252" y="0"/>
                  </a:cubicBezTo>
                  <a:cubicBezTo>
                    <a:pt x="166485" y="0"/>
                    <a:pt x="214503" y="48018"/>
                    <a:pt x="214503" y="1072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4" name="Google Shape;9034;p63"/>
            <p:cNvSpPr/>
            <p:nvPr/>
          </p:nvSpPr>
          <p:spPr>
            <a:xfrm>
              <a:off x="1374872" y="3468126"/>
              <a:ext cx="38390" cy="98292"/>
            </a:xfrm>
            <a:custGeom>
              <a:rect b="b" l="l" r="r" t="t"/>
              <a:pathLst>
                <a:path extrusionOk="0" h="208025" w="81248">
                  <a:moveTo>
                    <a:pt x="0" y="208026"/>
                  </a:moveTo>
                  <a:cubicBezTo>
                    <a:pt x="46673" y="196405"/>
                    <a:pt x="81249" y="154210"/>
                    <a:pt x="81249" y="104013"/>
                  </a:cubicBezTo>
                  <a:cubicBezTo>
                    <a:pt x="81249" y="53816"/>
                    <a:pt x="46673" y="11525"/>
                    <a:pt x="0" y="0"/>
                  </a:cubicBezTo>
                  <a:cubicBezTo>
                    <a:pt x="26765" y="26575"/>
                    <a:pt x="43339" y="63341"/>
                    <a:pt x="43339" y="104013"/>
                  </a:cubicBezTo>
                  <a:cubicBezTo>
                    <a:pt x="43339" y="144685"/>
                    <a:pt x="26765" y="181451"/>
                    <a:pt x="0" y="208026"/>
                  </a:cubicBezTo>
                  <a:lnTo>
                    <a:pt x="0" y="20802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5" name="Google Shape;9035;p63"/>
            <p:cNvSpPr/>
            <p:nvPr/>
          </p:nvSpPr>
          <p:spPr>
            <a:xfrm>
              <a:off x="1179732" y="3355903"/>
              <a:ext cx="34789" cy="56122"/>
            </a:xfrm>
            <a:custGeom>
              <a:rect b="b" l="l" r="r" t="t"/>
              <a:pathLst>
                <a:path extrusionOk="0" h="118776" w="73628">
                  <a:moveTo>
                    <a:pt x="36671" y="118777"/>
                  </a:moveTo>
                  <a:cubicBezTo>
                    <a:pt x="41624" y="118777"/>
                    <a:pt x="45625" y="114776"/>
                    <a:pt x="45625" y="109823"/>
                  </a:cubicBezTo>
                  <a:lnTo>
                    <a:pt x="45625" y="17907"/>
                  </a:lnTo>
                  <a:lnTo>
                    <a:pt x="64675" y="17907"/>
                  </a:lnTo>
                  <a:cubicBezTo>
                    <a:pt x="69628" y="17907"/>
                    <a:pt x="73628" y="13906"/>
                    <a:pt x="73628" y="8953"/>
                  </a:cubicBezTo>
                  <a:cubicBezTo>
                    <a:pt x="73628" y="4000"/>
                    <a:pt x="69628" y="0"/>
                    <a:pt x="64675" y="0"/>
                  </a:cubicBezTo>
                  <a:lnTo>
                    <a:pt x="8954" y="0"/>
                  </a:lnTo>
                  <a:cubicBezTo>
                    <a:pt x="4000" y="0"/>
                    <a:pt x="0" y="4000"/>
                    <a:pt x="0" y="8953"/>
                  </a:cubicBezTo>
                  <a:cubicBezTo>
                    <a:pt x="0" y="13906"/>
                    <a:pt x="4000" y="17907"/>
                    <a:pt x="8954" y="17907"/>
                  </a:cubicBezTo>
                  <a:lnTo>
                    <a:pt x="27813" y="17907"/>
                  </a:lnTo>
                  <a:lnTo>
                    <a:pt x="27813" y="109823"/>
                  </a:lnTo>
                  <a:cubicBezTo>
                    <a:pt x="27813" y="114776"/>
                    <a:pt x="31813" y="118777"/>
                    <a:pt x="36766" y="1187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6" name="Google Shape;9036;p63"/>
            <p:cNvSpPr/>
            <p:nvPr/>
          </p:nvSpPr>
          <p:spPr>
            <a:xfrm>
              <a:off x="1230599" y="3355948"/>
              <a:ext cx="69578" cy="8461"/>
            </a:xfrm>
            <a:custGeom>
              <a:rect b="b" l="l" r="r" t="t"/>
              <a:pathLst>
                <a:path extrusionOk="0" h="17906" w="147256">
                  <a:moveTo>
                    <a:pt x="138303" y="0"/>
                  </a:moveTo>
                  <a:lnTo>
                    <a:pt x="8954" y="0"/>
                  </a:lnTo>
                  <a:cubicBezTo>
                    <a:pt x="4000" y="0"/>
                    <a:pt x="0" y="4000"/>
                    <a:pt x="0" y="8953"/>
                  </a:cubicBezTo>
                  <a:cubicBezTo>
                    <a:pt x="0" y="13906"/>
                    <a:pt x="4000" y="17907"/>
                    <a:pt x="8954" y="17907"/>
                  </a:cubicBezTo>
                  <a:lnTo>
                    <a:pt x="138303" y="17907"/>
                  </a:lnTo>
                  <a:cubicBezTo>
                    <a:pt x="143256" y="17907"/>
                    <a:pt x="147257" y="13906"/>
                    <a:pt x="147257" y="8953"/>
                  </a:cubicBezTo>
                  <a:cubicBezTo>
                    <a:pt x="147257" y="4000"/>
                    <a:pt x="143256" y="0"/>
                    <a:pt x="1383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7" name="Google Shape;9037;p63"/>
            <p:cNvSpPr/>
            <p:nvPr/>
          </p:nvSpPr>
          <p:spPr>
            <a:xfrm>
              <a:off x="1230599" y="3379761"/>
              <a:ext cx="69578" cy="8461"/>
            </a:xfrm>
            <a:custGeom>
              <a:rect b="b" l="l" r="r" t="t"/>
              <a:pathLst>
                <a:path extrusionOk="0" h="17907" w="147256">
                  <a:moveTo>
                    <a:pt x="138303" y="0"/>
                  </a:moveTo>
                  <a:lnTo>
                    <a:pt x="8954" y="0"/>
                  </a:lnTo>
                  <a:cubicBezTo>
                    <a:pt x="4000" y="0"/>
                    <a:pt x="0" y="4001"/>
                    <a:pt x="0" y="8954"/>
                  </a:cubicBezTo>
                  <a:cubicBezTo>
                    <a:pt x="0" y="13907"/>
                    <a:pt x="4000" y="17907"/>
                    <a:pt x="8954" y="17907"/>
                  </a:cubicBezTo>
                  <a:lnTo>
                    <a:pt x="138303" y="17907"/>
                  </a:lnTo>
                  <a:cubicBezTo>
                    <a:pt x="143256" y="17907"/>
                    <a:pt x="147257" y="13907"/>
                    <a:pt x="147257" y="8954"/>
                  </a:cubicBezTo>
                  <a:cubicBezTo>
                    <a:pt x="147257" y="4001"/>
                    <a:pt x="143256" y="0"/>
                    <a:pt x="1383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8" name="Google Shape;9038;p63"/>
            <p:cNvSpPr/>
            <p:nvPr/>
          </p:nvSpPr>
          <p:spPr>
            <a:xfrm>
              <a:off x="1230599" y="3403619"/>
              <a:ext cx="69578" cy="8461"/>
            </a:xfrm>
            <a:custGeom>
              <a:rect b="b" l="l" r="r" t="t"/>
              <a:pathLst>
                <a:path extrusionOk="0" h="17906" w="147256">
                  <a:moveTo>
                    <a:pt x="138303" y="0"/>
                  </a:moveTo>
                  <a:lnTo>
                    <a:pt x="8954" y="0"/>
                  </a:lnTo>
                  <a:cubicBezTo>
                    <a:pt x="4000" y="0"/>
                    <a:pt x="0" y="4000"/>
                    <a:pt x="0" y="8954"/>
                  </a:cubicBezTo>
                  <a:cubicBezTo>
                    <a:pt x="0" y="13906"/>
                    <a:pt x="4000" y="17907"/>
                    <a:pt x="8954" y="17907"/>
                  </a:cubicBezTo>
                  <a:lnTo>
                    <a:pt x="138303" y="17907"/>
                  </a:lnTo>
                  <a:cubicBezTo>
                    <a:pt x="143256" y="17907"/>
                    <a:pt x="147257" y="13906"/>
                    <a:pt x="147257" y="8954"/>
                  </a:cubicBezTo>
                  <a:cubicBezTo>
                    <a:pt x="147257" y="4000"/>
                    <a:pt x="143256" y="0"/>
                    <a:pt x="1383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9" name="Google Shape;9039;p63"/>
            <p:cNvSpPr/>
            <p:nvPr/>
          </p:nvSpPr>
          <p:spPr>
            <a:xfrm>
              <a:off x="1179687" y="3427432"/>
              <a:ext cx="120480" cy="8461"/>
            </a:xfrm>
            <a:custGeom>
              <a:rect b="b" l="l" r="r" t="t"/>
              <a:pathLst>
                <a:path extrusionOk="0" h="17906" w="254984">
                  <a:moveTo>
                    <a:pt x="8954" y="17907"/>
                  </a:moveTo>
                  <a:lnTo>
                    <a:pt x="246031" y="17907"/>
                  </a:lnTo>
                  <a:cubicBezTo>
                    <a:pt x="250984" y="17907"/>
                    <a:pt x="254984" y="13906"/>
                    <a:pt x="254984" y="8954"/>
                  </a:cubicBezTo>
                  <a:cubicBezTo>
                    <a:pt x="254984" y="4000"/>
                    <a:pt x="250984" y="0"/>
                    <a:pt x="246031" y="0"/>
                  </a:cubicBezTo>
                  <a:lnTo>
                    <a:pt x="8954" y="0"/>
                  </a:lnTo>
                  <a:cubicBezTo>
                    <a:pt x="4000" y="0"/>
                    <a:pt x="0" y="4000"/>
                    <a:pt x="0" y="8954"/>
                  </a:cubicBezTo>
                  <a:cubicBezTo>
                    <a:pt x="0" y="13906"/>
                    <a:pt x="4000" y="17907"/>
                    <a:pt x="8954"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0" name="Google Shape;9040;p63"/>
            <p:cNvSpPr/>
            <p:nvPr/>
          </p:nvSpPr>
          <p:spPr>
            <a:xfrm>
              <a:off x="1358397" y="3485321"/>
              <a:ext cx="23166" cy="50890"/>
            </a:xfrm>
            <a:custGeom>
              <a:rect b="b" l="l" r="r" t="t"/>
              <a:pathLst>
                <a:path extrusionOk="0" h="107703" w="49029">
                  <a:moveTo>
                    <a:pt x="8954" y="95"/>
                  </a:moveTo>
                  <a:cubicBezTo>
                    <a:pt x="4000" y="95"/>
                    <a:pt x="0" y="4096"/>
                    <a:pt x="0" y="9049"/>
                  </a:cubicBezTo>
                  <a:lnTo>
                    <a:pt x="0" y="67628"/>
                  </a:lnTo>
                  <a:cubicBezTo>
                    <a:pt x="0" y="70009"/>
                    <a:pt x="952" y="72295"/>
                    <a:pt x="2571" y="73914"/>
                  </a:cubicBezTo>
                  <a:lnTo>
                    <a:pt x="33718" y="105061"/>
                  </a:lnTo>
                  <a:cubicBezTo>
                    <a:pt x="37242" y="108585"/>
                    <a:pt x="42863" y="108585"/>
                    <a:pt x="46387" y="105061"/>
                  </a:cubicBezTo>
                  <a:cubicBezTo>
                    <a:pt x="49911" y="101537"/>
                    <a:pt x="49911" y="95917"/>
                    <a:pt x="46387" y="92393"/>
                  </a:cubicBezTo>
                  <a:lnTo>
                    <a:pt x="17812" y="63818"/>
                  </a:lnTo>
                  <a:lnTo>
                    <a:pt x="17812" y="8954"/>
                  </a:lnTo>
                  <a:cubicBezTo>
                    <a:pt x="17812" y="4001"/>
                    <a:pt x="13811" y="0"/>
                    <a:pt x="885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41" name="Google Shape;9041;p63"/>
          <p:cNvGrpSpPr/>
          <p:nvPr/>
        </p:nvGrpSpPr>
        <p:grpSpPr>
          <a:xfrm>
            <a:off x="2027501" y="3306868"/>
            <a:ext cx="279822" cy="279665"/>
            <a:chOff x="2027501" y="3306868"/>
            <a:chExt cx="279822" cy="279665"/>
          </a:xfrm>
        </p:grpSpPr>
        <p:sp>
          <p:nvSpPr>
            <p:cNvPr id="9042" name="Google Shape;9042;p63"/>
            <p:cNvSpPr/>
            <p:nvPr/>
          </p:nvSpPr>
          <p:spPr>
            <a:xfrm>
              <a:off x="2027501" y="3306868"/>
              <a:ext cx="279665" cy="279665"/>
            </a:xfrm>
            <a:custGeom>
              <a:rect b="b" l="l" r="r" t="t"/>
              <a:pathLst>
                <a:path extrusionOk="0" h="591883" w="591883">
                  <a:moveTo>
                    <a:pt x="497872" y="0"/>
                  </a:moveTo>
                  <a:lnTo>
                    <a:pt x="497872" y="30004"/>
                  </a:lnTo>
                  <a:lnTo>
                    <a:pt x="94107" y="30004"/>
                  </a:lnTo>
                  <a:lnTo>
                    <a:pt x="94107" y="0"/>
                  </a:lnTo>
                  <a:lnTo>
                    <a:pt x="29527" y="0"/>
                  </a:lnTo>
                  <a:lnTo>
                    <a:pt x="0" y="35719"/>
                  </a:lnTo>
                  <a:lnTo>
                    <a:pt x="0" y="591883"/>
                  </a:lnTo>
                  <a:lnTo>
                    <a:pt x="591884" y="591883"/>
                  </a:lnTo>
                  <a:lnTo>
                    <a:pt x="591884" y="0"/>
                  </a:lnTo>
                  <a:lnTo>
                    <a:pt x="497776"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3" name="Google Shape;9043;p63"/>
            <p:cNvSpPr/>
            <p:nvPr/>
          </p:nvSpPr>
          <p:spPr>
            <a:xfrm>
              <a:off x="2292967" y="3306868"/>
              <a:ext cx="14356" cy="279665"/>
            </a:xfrm>
            <a:custGeom>
              <a:rect b="b" l="l" r="r" t="t"/>
              <a:pathLst>
                <a:path extrusionOk="0" h="591883" w="30384">
                  <a:moveTo>
                    <a:pt x="0" y="0"/>
                  </a:moveTo>
                  <a:lnTo>
                    <a:pt x="30385" y="0"/>
                  </a:lnTo>
                  <a:lnTo>
                    <a:pt x="30385" y="591883"/>
                  </a:lnTo>
                  <a:lnTo>
                    <a:pt x="0" y="59188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4" name="Google Shape;9044;p63"/>
            <p:cNvSpPr/>
            <p:nvPr/>
          </p:nvSpPr>
          <p:spPr>
            <a:xfrm>
              <a:off x="2086618" y="3306868"/>
              <a:ext cx="161525" cy="95411"/>
            </a:xfrm>
            <a:custGeom>
              <a:rect b="b" l="l" r="r" t="t"/>
              <a:pathLst>
                <a:path extrusionOk="0" h="201929" w="341852">
                  <a:moveTo>
                    <a:pt x="322707" y="201930"/>
                  </a:moveTo>
                  <a:lnTo>
                    <a:pt x="19145" y="201930"/>
                  </a:lnTo>
                  <a:cubicBezTo>
                    <a:pt x="8572" y="201930"/>
                    <a:pt x="0" y="193358"/>
                    <a:pt x="0" y="182785"/>
                  </a:cubicBezTo>
                  <a:lnTo>
                    <a:pt x="0" y="0"/>
                  </a:lnTo>
                  <a:lnTo>
                    <a:pt x="341852" y="0"/>
                  </a:lnTo>
                  <a:lnTo>
                    <a:pt x="341852" y="182785"/>
                  </a:lnTo>
                  <a:cubicBezTo>
                    <a:pt x="341852" y="193358"/>
                    <a:pt x="333280" y="201930"/>
                    <a:pt x="322707" y="2019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5" name="Google Shape;9045;p63"/>
            <p:cNvSpPr/>
            <p:nvPr/>
          </p:nvSpPr>
          <p:spPr>
            <a:xfrm>
              <a:off x="2226510" y="3306868"/>
              <a:ext cx="21692" cy="95411"/>
            </a:xfrm>
            <a:custGeom>
              <a:rect b="b" l="l" r="r" t="t"/>
              <a:pathLst>
                <a:path extrusionOk="0" h="201929" w="45910">
                  <a:moveTo>
                    <a:pt x="19145" y="0"/>
                  </a:moveTo>
                  <a:lnTo>
                    <a:pt x="19145" y="182785"/>
                  </a:lnTo>
                  <a:cubicBezTo>
                    <a:pt x="19145" y="193358"/>
                    <a:pt x="10573" y="201930"/>
                    <a:pt x="0" y="201930"/>
                  </a:cubicBezTo>
                  <a:lnTo>
                    <a:pt x="26765" y="201930"/>
                  </a:lnTo>
                  <a:cubicBezTo>
                    <a:pt x="37338" y="201930"/>
                    <a:pt x="45911" y="193358"/>
                    <a:pt x="45911" y="182785"/>
                  </a:cubicBezTo>
                  <a:lnTo>
                    <a:pt x="45911" y="0"/>
                  </a:lnTo>
                  <a:lnTo>
                    <a:pt x="19145"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6" name="Google Shape;9046;p63"/>
            <p:cNvSpPr/>
            <p:nvPr/>
          </p:nvSpPr>
          <p:spPr>
            <a:xfrm>
              <a:off x="2110211" y="3321006"/>
              <a:ext cx="28713" cy="67103"/>
            </a:xfrm>
            <a:custGeom>
              <a:rect b="b" l="l" r="r" t="t"/>
              <a:pathLst>
                <a:path extrusionOk="0" h="142017" w="60769">
                  <a:moveTo>
                    <a:pt x="0" y="0"/>
                  </a:moveTo>
                  <a:lnTo>
                    <a:pt x="60770" y="0"/>
                  </a:lnTo>
                  <a:lnTo>
                    <a:pt x="60770" y="142018"/>
                  </a:lnTo>
                  <a:lnTo>
                    <a:pt x="0" y="142018"/>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7" name="Google Shape;9047;p63"/>
            <p:cNvSpPr/>
            <p:nvPr/>
          </p:nvSpPr>
          <p:spPr>
            <a:xfrm>
              <a:off x="2126825" y="3321006"/>
              <a:ext cx="12106" cy="67103"/>
            </a:xfrm>
            <a:custGeom>
              <a:rect b="b" l="l" r="r" t="t"/>
              <a:pathLst>
                <a:path extrusionOk="0" h="142017" w="25622">
                  <a:moveTo>
                    <a:pt x="0" y="0"/>
                  </a:moveTo>
                  <a:lnTo>
                    <a:pt x="25622" y="0"/>
                  </a:lnTo>
                  <a:lnTo>
                    <a:pt x="25622" y="142018"/>
                  </a:lnTo>
                  <a:lnTo>
                    <a:pt x="0" y="142018"/>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8" name="Google Shape;9048;p63"/>
            <p:cNvSpPr/>
            <p:nvPr/>
          </p:nvSpPr>
          <p:spPr>
            <a:xfrm>
              <a:off x="2133084" y="3423662"/>
              <a:ext cx="68678" cy="68678"/>
            </a:xfrm>
            <a:custGeom>
              <a:rect b="b" l="l" r="r" t="t"/>
              <a:pathLst>
                <a:path extrusionOk="0" h="145351" w="145351">
                  <a:moveTo>
                    <a:pt x="145352" y="72676"/>
                  </a:moveTo>
                  <a:cubicBezTo>
                    <a:pt x="145352" y="112814"/>
                    <a:pt x="112814" y="145352"/>
                    <a:pt x="72676" y="145352"/>
                  </a:cubicBezTo>
                  <a:cubicBezTo>
                    <a:pt x="32538" y="145352"/>
                    <a:pt x="0" y="112814"/>
                    <a:pt x="0" y="72676"/>
                  </a:cubicBezTo>
                  <a:cubicBezTo>
                    <a:pt x="0" y="32538"/>
                    <a:pt x="32538" y="0"/>
                    <a:pt x="72676" y="0"/>
                  </a:cubicBezTo>
                  <a:cubicBezTo>
                    <a:pt x="112813" y="0"/>
                    <a:pt x="145352" y="32538"/>
                    <a:pt x="145352" y="7267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9" name="Google Shape;9049;p63"/>
            <p:cNvSpPr/>
            <p:nvPr/>
          </p:nvSpPr>
          <p:spPr>
            <a:xfrm>
              <a:off x="2159829" y="3423662"/>
              <a:ext cx="41945" cy="68678"/>
            </a:xfrm>
            <a:custGeom>
              <a:rect b="b" l="l" r="r" t="t"/>
              <a:pathLst>
                <a:path extrusionOk="0" h="145351" w="88773">
                  <a:moveTo>
                    <a:pt x="16097" y="0"/>
                  </a:moveTo>
                  <a:cubicBezTo>
                    <a:pt x="10573" y="0"/>
                    <a:pt x="5239" y="667"/>
                    <a:pt x="0" y="1810"/>
                  </a:cubicBezTo>
                  <a:cubicBezTo>
                    <a:pt x="32385" y="9144"/>
                    <a:pt x="56579" y="38100"/>
                    <a:pt x="56579" y="72676"/>
                  </a:cubicBezTo>
                  <a:cubicBezTo>
                    <a:pt x="56579" y="107252"/>
                    <a:pt x="32385" y="136207"/>
                    <a:pt x="0" y="143542"/>
                  </a:cubicBezTo>
                  <a:cubicBezTo>
                    <a:pt x="5143" y="144685"/>
                    <a:pt x="10573" y="145352"/>
                    <a:pt x="16097" y="145352"/>
                  </a:cubicBezTo>
                  <a:cubicBezTo>
                    <a:pt x="56197" y="145352"/>
                    <a:pt x="88773" y="112871"/>
                    <a:pt x="88773" y="72676"/>
                  </a:cubicBezTo>
                  <a:cubicBezTo>
                    <a:pt x="88773" y="32480"/>
                    <a:pt x="56293" y="0"/>
                    <a:pt x="1609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0" name="Google Shape;9050;p63"/>
            <p:cNvSpPr/>
            <p:nvPr/>
          </p:nvSpPr>
          <p:spPr>
            <a:xfrm>
              <a:off x="2047537" y="3550947"/>
              <a:ext cx="18857" cy="18857"/>
            </a:xfrm>
            <a:custGeom>
              <a:rect b="b" l="l" r="r" t="t"/>
              <a:pathLst>
                <a:path extrusionOk="0" h="39909" w="39909">
                  <a:moveTo>
                    <a:pt x="0" y="0"/>
                  </a:moveTo>
                  <a:lnTo>
                    <a:pt x="39910" y="0"/>
                  </a:lnTo>
                  <a:lnTo>
                    <a:pt x="39910" y="39910"/>
                  </a:lnTo>
                  <a:lnTo>
                    <a:pt x="0" y="39910"/>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1" name="Google Shape;9051;p63"/>
            <p:cNvSpPr/>
            <p:nvPr/>
          </p:nvSpPr>
          <p:spPr>
            <a:xfrm>
              <a:off x="2268518" y="3534062"/>
              <a:ext cx="18857" cy="35734"/>
            </a:xfrm>
            <a:custGeom>
              <a:rect b="b" l="l" r="r" t="t"/>
              <a:pathLst>
                <a:path extrusionOk="0" h="75628" w="39909">
                  <a:moveTo>
                    <a:pt x="0" y="0"/>
                  </a:moveTo>
                  <a:lnTo>
                    <a:pt x="39910" y="0"/>
                  </a:lnTo>
                  <a:lnTo>
                    <a:pt x="39910" y="75629"/>
                  </a:lnTo>
                  <a:lnTo>
                    <a:pt x="0" y="75629"/>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52" name="Google Shape;9052;p63"/>
          <p:cNvGrpSpPr/>
          <p:nvPr/>
        </p:nvGrpSpPr>
        <p:grpSpPr>
          <a:xfrm>
            <a:off x="2903603" y="3340970"/>
            <a:ext cx="279809" cy="211377"/>
            <a:chOff x="2903603" y="3340970"/>
            <a:chExt cx="279809" cy="211377"/>
          </a:xfrm>
        </p:grpSpPr>
        <p:sp>
          <p:nvSpPr>
            <p:cNvPr id="9053" name="Google Shape;9053;p63"/>
            <p:cNvSpPr/>
            <p:nvPr/>
          </p:nvSpPr>
          <p:spPr>
            <a:xfrm>
              <a:off x="2903603" y="3384051"/>
              <a:ext cx="279690" cy="168297"/>
            </a:xfrm>
            <a:custGeom>
              <a:rect b="b" l="l" r="r" t="t"/>
              <a:pathLst>
                <a:path extrusionOk="0" h="398335" w="661987">
                  <a:moveTo>
                    <a:pt x="6668" y="0"/>
                  </a:moveTo>
                  <a:lnTo>
                    <a:pt x="0" y="11906"/>
                  </a:lnTo>
                  <a:lnTo>
                    <a:pt x="0" y="357092"/>
                  </a:lnTo>
                  <a:cubicBezTo>
                    <a:pt x="0" y="379857"/>
                    <a:pt x="18479" y="398335"/>
                    <a:pt x="41243" y="398335"/>
                  </a:cubicBezTo>
                  <a:lnTo>
                    <a:pt x="620744" y="398335"/>
                  </a:lnTo>
                  <a:cubicBezTo>
                    <a:pt x="643509" y="398335"/>
                    <a:pt x="661988" y="379857"/>
                    <a:pt x="661988" y="357092"/>
                  </a:cubicBezTo>
                  <a:lnTo>
                    <a:pt x="661988" y="11906"/>
                  </a:lnTo>
                  <a:lnTo>
                    <a:pt x="655320" y="0"/>
                  </a:lnTo>
                  <a:lnTo>
                    <a:pt x="657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4" name="Google Shape;9054;p63"/>
            <p:cNvSpPr/>
            <p:nvPr/>
          </p:nvSpPr>
          <p:spPr>
            <a:xfrm>
              <a:off x="2903603" y="3384051"/>
              <a:ext cx="279690" cy="168297"/>
            </a:xfrm>
            <a:custGeom>
              <a:rect b="b" l="l" r="r" t="t"/>
              <a:pathLst>
                <a:path extrusionOk="0" h="398335" w="661987">
                  <a:moveTo>
                    <a:pt x="594455" y="0"/>
                  </a:moveTo>
                  <a:lnTo>
                    <a:pt x="594455" y="289560"/>
                  </a:lnTo>
                  <a:cubicBezTo>
                    <a:pt x="594455" y="312325"/>
                    <a:pt x="575977" y="330803"/>
                    <a:pt x="553212" y="330803"/>
                  </a:cubicBezTo>
                  <a:lnTo>
                    <a:pt x="0" y="330803"/>
                  </a:lnTo>
                  <a:lnTo>
                    <a:pt x="0" y="357092"/>
                  </a:lnTo>
                  <a:cubicBezTo>
                    <a:pt x="0" y="379857"/>
                    <a:pt x="18479" y="398335"/>
                    <a:pt x="41243" y="398335"/>
                  </a:cubicBezTo>
                  <a:lnTo>
                    <a:pt x="620744" y="398335"/>
                  </a:lnTo>
                  <a:cubicBezTo>
                    <a:pt x="643509" y="398335"/>
                    <a:pt x="661988" y="379857"/>
                    <a:pt x="661988" y="357092"/>
                  </a:cubicBezTo>
                  <a:lnTo>
                    <a:pt x="661988" y="11906"/>
                  </a:lnTo>
                  <a:lnTo>
                    <a:pt x="655320" y="0"/>
                  </a:lnTo>
                  <a:lnTo>
                    <a:pt x="59445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5" name="Google Shape;9055;p63"/>
            <p:cNvSpPr/>
            <p:nvPr/>
          </p:nvSpPr>
          <p:spPr>
            <a:xfrm>
              <a:off x="2903603" y="3340970"/>
              <a:ext cx="279690" cy="48090"/>
            </a:xfrm>
            <a:custGeom>
              <a:rect b="b" l="l" r="r" t="t"/>
              <a:pathLst>
                <a:path extrusionOk="0" h="113823" w="661987">
                  <a:moveTo>
                    <a:pt x="620744" y="0"/>
                  </a:moveTo>
                  <a:lnTo>
                    <a:pt x="41243" y="0"/>
                  </a:lnTo>
                  <a:cubicBezTo>
                    <a:pt x="18479" y="0"/>
                    <a:pt x="0" y="18479"/>
                    <a:pt x="0" y="41243"/>
                  </a:cubicBezTo>
                  <a:lnTo>
                    <a:pt x="0" y="113824"/>
                  </a:lnTo>
                  <a:lnTo>
                    <a:pt x="661988" y="113824"/>
                  </a:lnTo>
                  <a:lnTo>
                    <a:pt x="661988" y="41243"/>
                  </a:lnTo>
                  <a:cubicBezTo>
                    <a:pt x="661988" y="18479"/>
                    <a:pt x="643509" y="0"/>
                    <a:pt x="620744"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6" name="Google Shape;9056;p63"/>
            <p:cNvSpPr/>
            <p:nvPr/>
          </p:nvSpPr>
          <p:spPr>
            <a:xfrm>
              <a:off x="3154880" y="3340970"/>
              <a:ext cx="28532" cy="48090"/>
            </a:xfrm>
            <a:custGeom>
              <a:rect b="b" l="l" r="r" t="t"/>
              <a:pathLst>
                <a:path extrusionOk="0" h="113823" w="67532">
                  <a:moveTo>
                    <a:pt x="26289" y="0"/>
                  </a:moveTo>
                  <a:lnTo>
                    <a:pt x="0" y="0"/>
                  </a:lnTo>
                  <a:lnTo>
                    <a:pt x="0" y="113824"/>
                  </a:lnTo>
                  <a:lnTo>
                    <a:pt x="67532" y="113824"/>
                  </a:lnTo>
                  <a:lnTo>
                    <a:pt x="67532" y="41243"/>
                  </a:lnTo>
                  <a:cubicBezTo>
                    <a:pt x="67532" y="18479"/>
                    <a:pt x="49054" y="0"/>
                    <a:pt x="2628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7" name="Google Shape;9057;p63"/>
            <p:cNvSpPr/>
            <p:nvPr/>
          </p:nvSpPr>
          <p:spPr>
            <a:xfrm>
              <a:off x="2979055" y="3410575"/>
              <a:ext cx="33852" cy="69951"/>
            </a:xfrm>
            <a:custGeom>
              <a:rect b="b" l="l" r="r" t="t"/>
              <a:pathLst>
                <a:path extrusionOk="0" h="165564" w="80124">
                  <a:moveTo>
                    <a:pt x="76486" y="2306"/>
                  </a:moveTo>
                  <a:cubicBezTo>
                    <a:pt x="72200" y="-1219"/>
                    <a:pt x="65913" y="-647"/>
                    <a:pt x="62389" y="3639"/>
                  </a:cubicBezTo>
                  <a:lnTo>
                    <a:pt x="2286" y="76410"/>
                  </a:lnTo>
                  <a:cubicBezTo>
                    <a:pt x="-762" y="80125"/>
                    <a:pt x="-762" y="85459"/>
                    <a:pt x="2286" y="89174"/>
                  </a:cubicBezTo>
                  <a:lnTo>
                    <a:pt x="62389" y="161945"/>
                  </a:lnTo>
                  <a:cubicBezTo>
                    <a:pt x="64389" y="164326"/>
                    <a:pt x="67246" y="165564"/>
                    <a:pt x="70104" y="165564"/>
                  </a:cubicBezTo>
                  <a:cubicBezTo>
                    <a:pt x="72390" y="165564"/>
                    <a:pt x="74581" y="164802"/>
                    <a:pt x="76486" y="163278"/>
                  </a:cubicBezTo>
                  <a:cubicBezTo>
                    <a:pt x="80772" y="159754"/>
                    <a:pt x="81344" y="153467"/>
                    <a:pt x="77819" y="149181"/>
                  </a:cubicBezTo>
                  <a:lnTo>
                    <a:pt x="22955" y="82792"/>
                  </a:lnTo>
                  <a:lnTo>
                    <a:pt x="77819" y="16403"/>
                  </a:lnTo>
                  <a:cubicBezTo>
                    <a:pt x="81344" y="12116"/>
                    <a:pt x="80772" y="5830"/>
                    <a:pt x="76486" y="2306"/>
                  </a:cubicBezTo>
                  <a:lnTo>
                    <a:pt x="76486" y="230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8" name="Google Shape;9058;p63"/>
            <p:cNvSpPr/>
            <p:nvPr/>
          </p:nvSpPr>
          <p:spPr>
            <a:xfrm>
              <a:off x="3074226" y="3410535"/>
              <a:ext cx="33852" cy="69951"/>
            </a:xfrm>
            <a:custGeom>
              <a:rect b="b" l="l" r="r" t="t"/>
              <a:pathLst>
                <a:path extrusionOk="0" h="165564" w="80124">
                  <a:moveTo>
                    <a:pt x="3639" y="163278"/>
                  </a:moveTo>
                  <a:cubicBezTo>
                    <a:pt x="5544" y="164802"/>
                    <a:pt x="7735" y="165564"/>
                    <a:pt x="10021" y="165564"/>
                  </a:cubicBezTo>
                  <a:cubicBezTo>
                    <a:pt x="12879" y="165564"/>
                    <a:pt x="15736" y="164326"/>
                    <a:pt x="17736" y="161945"/>
                  </a:cubicBezTo>
                  <a:lnTo>
                    <a:pt x="77839" y="89174"/>
                  </a:lnTo>
                  <a:cubicBezTo>
                    <a:pt x="80887" y="85459"/>
                    <a:pt x="80887" y="80125"/>
                    <a:pt x="77839" y="76410"/>
                  </a:cubicBezTo>
                  <a:lnTo>
                    <a:pt x="17736" y="3639"/>
                  </a:lnTo>
                  <a:cubicBezTo>
                    <a:pt x="14212" y="-647"/>
                    <a:pt x="7926" y="-1219"/>
                    <a:pt x="3639" y="2306"/>
                  </a:cubicBezTo>
                  <a:cubicBezTo>
                    <a:pt x="-647" y="5830"/>
                    <a:pt x="-1219" y="12116"/>
                    <a:pt x="2306" y="16403"/>
                  </a:cubicBezTo>
                  <a:lnTo>
                    <a:pt x="57170" y="82792"/>
                  </a:lnTo>
                  <a:lnTo>
                    <a:pt x="2306" y="149181"/>
                  </a:lnTo>
                  <a:cubicBezTo>
                    <a:pt x="-1219" y="153468"/>
                    <a:pt x="-647" y="159754"/>
                    <a:pt x="3639" y="1632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9" name="Google Shape;9059;p63"/>
            <p:cNvSpPr/>
            <p:nvPr/>
          </p:nvSpPr>
          <p:spPr>
            <a:xfrm>
              <a:off x="3024787" y="3410578"/>
              <a:ext cx="37396" cy="69907"/>
            </a:xfrm>
            <a:custGeom>
              <a:rect b="b" l="l" r="r" t="t"/>
              <a:pathLst>
                <a:path extrusionOk="0" h="165461" w="88512">
                  <a:moveTo>
                    <a:pt x="82785" y="965"/>
                  </a:moveTo>
                  <a:cubicBezTo>
                    <a:pt x="77832" y="-1416"/>
                    <a:pt x="71831" y="774"/>
                    <a:pt x="69450" y="5727"/>
                  </a:cubicBezTo>
                  <a:lnTo>
                    <a:pt x="965" y="151174"/>
                  </a:lnTo>
                  <a:cubicBezTo>
                    <a:pt x="-1416" y="156127"/>
                    <a:pt x="774" y="162128"/>
                    <a:pt x="5727" y="164509"/>
                  </a:cubicBezTo>
                  <a:cubicBezTo>
                    <a:pt x="7061" y="165176"/>
                    <a:pt x="8585" y="165462"/>
                    <a:pt x="10014" y="165462"/>
                  </a:cubicBezTo>
                  <a:cubicBezTo>
                    <a:pt x="13728" y="165462"/>
                    <a:pt x="17348" y="163366"/>
                    <a:pt x="19062" y="159747"/>
                  </a:cubicBezTo>
                  <a:lnTo>
                    <a:pt x="87547" y="14300"/>
                  </a:lnTo>
                  <a:cubicBezTo>
                    <a:pt x="89928" y="9347"/>
                    <a:pt x="87738" y="3346"/>
                    <a:pt x="82785" y="965"/>
                  </a:cubicBezTo>
                  <a:lnTo>
                    <a:pt x="82785" y="96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0" name="Google Shape;9060;p63"/>
            <p:cNvSpPr/>
            <p:nvPr/>
          </p:nvSpPr>
          <p:spPr>
            <a:xfrm>
              <a:off x="2927398" y="3357196"/>
              <a:ext cx="15614" cy="15614"/>
            </a:xfrm>
            <a:custGeom>
              <a:rect b="b" l="l" r="r" t="t"/>
              <a:pathLst>
                <a:path extrusionOk="0" h="36956" w="36956">
                  <a:moveTo>
                    <a:pt x="36957" y="18479"/>
                  </a:moveTo>
                  <a:cubicBezTo>
                    <a:pt x="36957" y="28684"/>
                    <a:pt x="28684" y="36957"/>
                    <a:pt x="18478" y="36957"/>
                  </a:cubicBezTo>
                  <a:cubicBezTo>
                    <a:pt x="8273" y="36957"/>
                    <a:pt x="0" y="28684"/>
                    <a:pt x="0" y="18479"/>
                  </a:cubicBezTo>
                  <a:cubicBezTo>
                    <a:pt x="0" y="8273"/>
                    <a:pt x="8273" y="0"/>
                    <a:pt x="18478" y="0"/>
                  </a:cubicBezTo>
                  <a:cubicBezTo>
                    <a:pt x="28684" y="0"/>
                    <a:pt x="36957" y="8273"/>
                    <a:pt x="36957" y="184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1" name="Google Shape;9061;p63"/>
            <p:cNvSpPr/>
            <p:nvPr/>
          </p:nvSpPr>
          <p:spPr>
            <a:xfrm>
              <a:off x="2951435" y="3357196"/>
              <a:ext cx="15614" cy="15614"/>
            </a:xfrm>
            <a:custGeom>
              <a:rect b="b" l="l" r="r" t="t"/>
              <a:pathLst>
                <a:path extrusionOk="0" h="36956" w="36956">
                  <a:moveTo>
                    <a:pt x="36957" y="18479"/>
                  </a:moveTo>
                  <a:cubicBezTo>
                    <a:pt x="36957" y="28684"/>
                    <a:pt x="28684" y="36957"/>
                    <a:pt x="18479" y="36957"/>
                  </a:cubicBezTo>
                  <a:cubicBezTo>
                    <a:pt x="8273" y="36957"/>
                    <a:pt x="0" y="28684"/>
                    <a:pt x="0" y="18479"/>
                  </a:cubicBezTo>
                  <a:cubicBezTo>
                    <a:pt x="0" y="8273"/>
                    <a:pt x="8273" y="0"/>
                    <a:pt x="18479" y="0"/>
                  </a:cubicBezTo>
                  <a:cubicBezTo>
                    <a:pt x="28684" y="0"/>
                    <a:pt x="36957" y="8273"/>
                    <a:pt x="36957" y="184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2" name="Google Shape;9062;p63"/>
            <p:cNvSpPr/>
            <p:nvPr/>
          </p:nvSpPr>
          <p:spPr>
            <a:xfrm>
              <a:off x="2975512" y="3357196"/>
              <a:ext cx="15614" cy="15614"/>
            </a:xfrm>
            <a:custGeom>
              <a:rect b="b" l="l" r="r" t="t"/>
              <a:pathLst>
                <a:path extrusionOk="0" h="36956" w="36956">
                  <a:moveTo>
                    <a:pt x="36957" y="18479"/>
                  </a:moveTo>
                  <a:cubicBezTo>
                    <a:pt x="36957" y="28684"/>
                    <a:pt x="28684" y="36957"/>
                    <a:pt x="18478" y="36957"/>
                  </a:cubicBezTo>
                  <a:cubicBezTo>
                    <a:pt x="8273" y="36957"/>
                    <a:pt x="0" y="28684"/>
                    <a:pt x="0" y="18479"/>
                  </a:cubicBezTo>
                  <a:cubicBezTo>
                    <a:pt x="0" y="8273"/>
                    <a:pt x="8273" y="0"/>
                    <a:pt x="18478" y="0"/>
                  </a:cubicBezTo>
                  <a:cubicBezTo>
                    <a:pt x="28684" y="0"/>
                    <a:pt x="36957" y="8273"/>
                    <a:pt x="36957" y="184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3" name="Google Shape;9063;p63"/>
            <p:cNvSpPr/>
            <p:nvPr/>
          </p:nvSpPr>
          <p:spPr>
            <a:xfrm>
              <a:off x="2928808" y="3504757"/>
              <a:ext cx="27204" cy="8451"/>
            </a:xfrm>
            <a:custGeom>
              <a:rect b="b" l="l" r="r" t="t"/>
              <a:pathLst>
                <a:path extrusionOk="0" h="20002" w="64388">
                  <a:moveTo>
                    <a:pt x="54388" y="0"/>
                  </a:moveTo>
                  <a:lnTo>
                    <a:pt x="10001" y="0"/>
                  </a:lnTo>
                  <a:cubicBezTo>
                    <a:pt x="4477" y="0"/>
                    <a:pt x="0" y="4477"/>
                    <a:pt x="0" y="10001"/>
                  </a:cubicBezTo>
                  <a:cubicBezTo>
                    <a:pt x="0" y="15526"/>
                    <a:pt x="4477" y="20003"/>
                    <a:pt x="10001" y="20003"/>
                  </a:cubicBezTo>
                  <a:lnTo>
                    <a:pt x="54388" y="20003"/>
                  </a:lnTo>
                  <a:cubicBezTo>
                    <a:pt x="59912" y="20003"/>
                    <a:pt x="64389" y="15526"/>
                    <a:pt x="64389" y="10001"/>
                  </a:cubicBezTo>
                  <a:cubicBezTo>
                    <a:pt x="64389" y="4477"/>
                    <a:pt x="59912" y="0"/>
                    <a:pt x="54388"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4" name="Google Shape;9064;p63"/>
            <p:cNvSpPr/>
            <p:nvPr/>
          </p:nvSpPr>
          <p:spPr>
            <a:xfrm>
              <a:off x="2966412" y="3504757"/>
              <a:ext cx="38513" cy="8451"/>
            </a:xfrm>
            <a:custGeom>
              <a:rect b="b" l="l" r="r" t="t"/>
              <a:pathLst>
                <a:path extrusionOk="0" h="20002" w="91154">
                  <a:moveTo>
                    <a:pt x="91154" y="10001"/>
                  </a:moveTo>
                  <a:cubicBezTo>
                    <a:pt x="91154" y="4477"/>
                    <a:pt x="86678" y="0"/>
                    <a:pt x="81153" y="0"/>
                  </a:cubicBezTo>
                  <a:lnTo>
                    <a:pt x="10001" y="0"/>
                  </a:lnTo>
                  <a:cubicBezTo>
                    <a:pt x="4477" y="0"/>
                    <a:pt x="0" y="4477"/>
                    <a:pt x="0" y="10001"/>
                  </a:cubicBezTo>
                  <a:cubicBezTo>
                    <a:pt x="0" y="15526"/>
                    <a:pt x="4477" y="20003"/>
                    <a:pt x="10001" y="20003"/>
                  </a:cubicBezTo>
                  <a:lnTo>
                    <a:pt x="81153" y="20003"/>
                  </a:lnTo>
                  <a:cubicBezTo>
                    <a:pt x="86678" y="20003"/>
                    <a:pt x="91154" y="15526"/>
                    <a:pt x="91154" y="100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5" name="Google Shape;9065;p63"/>
            <p:cNvSpPr/>
            <p:nvPr/>
          </p:nvSpPr>
          <p:spPr>
            <a:xfrm>
              <a:off x="3049312" y="3504757"/>
              <a:ext cx="49338" cy="8451"/>
            </a:xfrm>
            <a:custGeom>
              <a:rect b="b" l="l" r="r" t="t"/>
              <a:pathLst>
                <a:path extrusionOk="0" h="20002" w="116776">
                  <a:moveTo>
                    <a:pt x="116777" y="10001"/>
                  </a:moveTo>
                  <a:cubicBezTo>
                    <a:pt x="116777" y="4477"/>
                    <a:pt x="112300" y="0"/>
                    <a:pt x="106775" y="0"/>
                  </a:cubicBezTo>
                  <a:lnTo>
                    <a:pt x="10001" y="0"/>
                  </a:lnTo>
                  <a:cubicBezTo>
                    <a:pt x="4477" y="0"/>
                    <a:pt x="0" y="4477"/>
                    <a:pt x="0" y="10001"/>
                  </a:cubicBezTo>
                  <a:cubicBezTo>
                    <a:pt x="0" y="15526"/>
                    <a:pt x="4477" y="20003"/>
                    <a:pt x="10001" y="20003"/>
                  </a:cubicBezTo>
                  <a:lnTo>
                    <a:pt x="106775" y="20003"/>
                  </a:lnTo>
                  <a:cubicBezTo>
                    <a:pt x="112300" y="20003"/>
                    <a:pt x="116777" y="15526"/>
                    <a:pt x="116777" y="100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6" name="Google Shape;9066;p63"/>
            <p:cNvSpPr/>
            <p:nvPr/>
          </p:nvSpPr>
          <p:spPr>
            <a:xfrm>
              <a:off x="3016700" y="3504757"/>
              <a:ext cx="20806" cy="8451"/>
            </a:xfrm>
            <a:custGeom>
              <a:rect b="b" l="l" r="r" t="t"/>
              <a:pathLst>
                <a:path extrusionOk="0" h="20002" w="49244">
                  <a:moveTo>
                    <a:pt x="49244" y="10001"/>
                  </a:moveTo>
                  <a:cubicBezTo>
                    <a:pt x="49244" y="4477"/>
                    <a:pt x="44768" y="0"/>
                    <a:pt x="39243" y="0"/>
                  </a:cubicBezTo>
                  <a:lnTo>
                    <a:pt x="10001" y="0"/>
                  </a:lnTo>
                  <a:cubicBezTo>
                    <a:pt x="4477" y="0"/>
                    <a:pt x="0" y="4477"/>
                    <a:pt x="0" y="10001"/>
                  </a:cubicBezTo>
                  <a:cubicBezTo>
                    <a:pt x="0" y="15526"/>
                    <a:pt x="4477" y="20003"/>
                    <a:pt x="10001" y="20003"/>
                  </a:cubicBezTo>
                  <a:lnTo>
                    <a:pt x="39243" y="20003"/>
                  </a:lnTo>
                  <a:cubicBezTo>
                    <a:pt x="44768" y="20003"/>
                    <a:pt x="49244" y="15526"/>
                    <a:pt x="49244" y="100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7" name="Google Shape;9067;p63"/>
            <p:cNvSpPr/>
            <p:nvPr/>
          </p:nvSpPr>
          <p:spPr>
            <a:xfrm>
              <a:off x="2954334" y="3525210"/>
              <a:ext cx="27204" cy="8451"/>
            </a:xfrm>
            <a:custGeom>
              <a:rect b="b" l="l" r="r" t="t"/>
              <a:pathLst>
                <a:path extrusionOk="0" h="20002" w="64388">
                  <a:moveTo>
                    <a:pt x="10001" y="20003"/>
                  </a:moveTo>
                  <a:lnTo>
                    <a:pt x="54388" y="20003"/>
                  </a:lnTo>
                  <a:cubicBezTo>
                    <a:pt x="59912" y="20003"/>
                    <a:pt x="64389" y="15526"/>
                    <a:pt x="64389" y="10001"/>
                  </a:cubicBezTo>
                  <a:cubicBezTo>
                    <a:pt x="64389" y="4477"/>
                    <a:pt x="59912" y="0"/>
                    <a:pt x="54388" y="0"/>
                  </a:cubicBezTo>
                  <a:lnTo>
                    <a:pt x="10001" y="0"/>
                  </a:lnTo>
                  <a:cubicBezTo>
                    <a:pt x="4477" y="0"/>
                    <a:pt x="0" y="4477"/>
                    <a:pt x="0" y="10001"/>
                  </a:cubicBezTo>
                  <a:cubicBezTo>
                    <a:pt x="0" y="15526"/>
                    <a:pt x="4477" y="20003"/>
                    <a:pt x="10001" y="2000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8" name="Google Shape;9068;p63"/>
            <p:cNvSpPr/>
            <p:nvPr/>
          </p:nvSpPr>
          <p:spPr>
            <a:xfrm>
              <a:off x="2991979" y="3525210"/>
              <a:ext cx="36661" cy="8451"/>
            </a:xfrm>
            <a:custGeom>
              <a:rect b="b" l="l" r="r" t="t"/>
              <a:pathLst>
                <a:path extrusionOk="0" h="20002" w="86772">
                  <a:moveTo>
                    <a:pt x="10001" y="20003"/>
                  </a:moveTo>
                  <a:lnTo>
                    <a:pt x="76771" y="20003"/>
                  </a:lnTo>
                  <a:cubicBezTo>
                    <a:pt x="82296" y="20003"/>
                    <a:pt x="86773" y="15526"/>
                    <a:pt x="86773" y="10001"/>
                  </a:cubicBezTo>
                  <a:cubicBezTo>
                    <a:pt x="86773" y="4477"/>
                    <a:pt x="82296" y="0"/>
                    <a:pt x="76771" y="0"/>
                  </a:cubicBezTo>
                  <a:lnTo>
                    <a:pt x="10001" y="0"/>
                  </a:lnTo>
                  <a:cubicBezTo>
                    <a:pt x="4477" y="0"/>
                    <a:pt x="0" y="4477"/>
                    <a:pt x="0" y="10001"/>
                  </a:cubicBezTo>
                  <a:cubicBezTo>
                    <a:pt x="0" y="15526"/>
                    <a:pt x="4477" y="20003"/>
                    <a:pt x="10001" y="20003"/>
                  </a:cubicBezTo>
                  <a:lnTo>
                    <a:pt x="10001" y="2000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9" name="Google Shape;9069;p63"/>
            <p:cNvSpPr/>
            <p:nvPr/>
          </p:nvSpPr>
          <p:spPr>
            <a:xfrm>
              <a:off x="3040414" y="3525210"/>
              <a:ext cx="21289" cy="8451"/>
            </a:xfrm>
            <a:custGeom>
              <a:rect b="b" l="l" r="r" t="t"/>
              <a:pathLst>
                <a:path extrusionOk="0" h="20002" w="50387">
                  <a:moveTo>
                    <a:pt x="10001" y="20003"/>
                  </a:moveTo>
                  <a:lnTo>
                    <a:pt x="40386" y="20003"/>
                  </a:lnTo>
                  <a:cubicBezTo>
                    <a:pt x="45911" y="20003"/>
                    <a:pt x="50387" y="15526"/>
                    <a:pt x="50387" y="10001"/>
                  </a:cubicBezTo>
                  <a:cubicBezTo>
                    <a:pt x="50387" y="4477"/>
                    <a:pt x="45911" y="0"/>
                    <a:pt x="40386" y="0"/>
                  </a:cubicBezTo>
                  <a:lnTo>
                    <a:pt x="10001" y="0"/>
                  </a:lnTo>
                  <a:cubicBezTo>
                    <a:pt x="4477" y="0"/>
                    <a:pt x="0" y="4477"/>
                    <a:pt x="0" y="10001"/>
                  </a:cubicBezTo>
                  <a:cubicBezTo>
                    <a:pt x="0" y="15526"/>
                    <a:pt x="4477" y="20003"/>
                    <a:pt x="10001" y="2000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0" name="Google Shape;9070;p63"/>
            <p:cNvSpPr/>
            <p:nvPr/>
          </p:nvSpPr>
          <p:spPr>
            <a:xfrm>
              <a:off x="3134708" y="3525210"/>
              <a:ext cx="21168" cy="8451"/>
            </a:xfrm>
            <a:custGeom>
              <a:rect b="b" l="l" r="r" t="t"/>
              <a:pathLst>
                <a:path extrusionOk="0" h="20002" w="50101">
                  <a:moveTo>
                    <a:pt x="40100" y="20003"/>
                  </a:moveTo>
                  <a:cubicBezTo>
                    <a:pt x="45625" y="20003"/>
                    <a:pt x="50102" y="15526"/>
                    <a:pt x="50102" y="10001"/>
                  </a:cubicBezTo>
                  <a:cubicBezTo>
                    <a:pt x="50102" y="4477"/>
                    <a:pt x="45625" y="0"/>
                    <a:pt x="40100" y="0"/>
                  </a:cubicBezTo>
                  <a:lnTo>
                    <a:pt x="10001" y="0"/>
                  </a:lnTo>
                  <a:cubicBezTo>
                    <a:pt x="4477" y="0"/>
                    <a:pt x="0" y="4477"/>
                    <a:pt x="0" y="10001"/>
                  </a:cubicBezTo>
                  <a:cubicBezTo>
                    <a:pt x="0" y="15526"/>
                    <a:pt x="4477" y="20003"/>
                    <a:pt x="10001" y="20003"/>
                  </a:cubicBezTo>
                  <a:lnTo>
                    <a:pt x="40100" y="2000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1" name="Google Shape;9071;p63"/>
            <p:cNvSpPr/>
            <p:nvPr/>
          </p:nvSpPr>
          <p:spPr>
            <a:xfrm>
              <a:off x="3073429" y="3525210"/>
              <a:ext cx="50384" cy="8451"/>
            </a:xfrm>
            <a:custGeom>
              <a:rect b="b" l="l" r="r" t="t"/>
              <a:pathLst>
                <a:path extrusionOk="0" h="20002" w="119253">
                  <a:moveTo>
                    <a:pt x="10001" y="20003"/>
                  </a:moveTo>
                  <a:lnTo>
                    <a:pt x="109252" y="20003"/>
                  </a:lnTo>
                  <a:cubicBezTo>
                    <a:pt x="114776" y="20003"/>
                    <a:pt x="119253" y="15526"/>
                    <a:pt x="119253" y="10001"/>
                  </a:cubicBezTo>
                  <a:cubicBezTo>
                    <a:pt x="119253" y="4477"/>
                    <a:pt x="114776" y="0"/>
                    <a:pt x="109252" y="0"/>
                  </a:cubicBezTo>
                  <a:lnTo>
                    <a:pt x="10001" y="0"/>
                  </a:lnTo>
                  <a:cubicBezTo>
                    <a:pt x="4477" y="0"/>
                    <a:pt x="0" y="4477"/>
                    <a:pt x="0" y="10001"/>
                  </a:cubicBezTo>
                  <a:cubicBezTo>
                    <a:pt x="0" y="15526"/>
                    <a:pt x="4477" y="20003"/>
                    <a:pt x="10001" y="2000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72" name="Google Shape;9072;p63"/>
          <p:cNvGrpSpPr/>
          <p:nvPr/>
        </p:nvGrpSpPr>
        <p:grpSpPr>
          <a:xfrm>
            <a:off x="3361331" y="3305689"/>
            <a:ext cx="236331" cy="282384"/>
            <a:chOff x="3361331" y="3305689"/>
            <a:chExt cx="236331" cy="282384"/>
          </a:xfrm>
        </p:grpSpPr>
        <p:sp>
          <p:nvSpPr>
            <p:cNvPr id="9073" name="Google Shape;9073;p63"/>
            <p:cNvSpPr/>
            <p:nvPr/>
          </p:nvSpPr>
          <p:spPr>
            <a:xfrm>
              <a:off x="3376446" y="3305689"/>
              <a:ext cx="205751" cy="221823"/>
            </a:xfrm>
            <a:custGeom>
              <a:rect b="b" l="l" r="r" t="t"/>
              <a:pathLst>
                <a:path extrusionOk="0" h="471963" w="437768">
                  <a:moveTo>
                    <a:pt x="437769" y="12668"/>
                  </a:moveTo>
                  <a:lnTo>
                    <a:pt x="437769" y="471964"/>
                  </a:lnTo>
                  <a:lnTo>
                    <a:pt x="0" y="471964"/>
                  </a:lnTo>
                  <a:lnTo>
                    <a:pt x="0" y="92202"/>
                  </a:lnTo>
                  <a:lnTo>
                    <a:pt x="92202" y="0"/>
                  </a:lnTo>
                  <a:lnTo>
                    <a:pt x="425101" y="0"/>
                  </a:lnTo>
                  <a:cubicBezTo>
                    <a:pt x="432054" y="0"/>
                    <a:pt x="437769" y="5620"/>
                    <a:pt x="437769" y="12668"/>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4" name="Google Shape;9074;p63"/>
            <p:cNvSpPr/>
            <p:nvPr/>
          </p:nvSpPr>
          <p:spPr>
            <a:xfrm>
              <a:off x="3558460" y="3305734"/>
              <a:ext cx="24085" cy="221823"/>
            </a:xfrm>
            <a:custGeom>
              <a:rect b="b" l="l" r="r" t="t"/>
              <a:pathLst>
                <a:path extrusionOk="0" h="471963" w="51244">
                  <a:moveTo>
                    <a:pt x="38576" y="0"/>
                  </a:moveTo>
                  <a:lnTo>
                    <a:pt x="0" y="0"/>
                  </a:lnTo>
                  <a:cubicBezTo>
                    <a:pt x="6953" y="0"/>
                    <a:pt x="12668" y="5620"/>
                    <a:pt x="12668" y="12668"/>
                  </a:cubicBezTo>
                  <a:lnTo>
                    <a:pt x="12668" y="471964"/>
                  </a:lnTo>
                  <a:lnTo>
                    <a:pt x="51245" y="471964"/>
                  </a:lnTo>
                  <a:lnTo>
                    <a:pt x="51245" y="12668"/>
                  </a:lnTo>
                  <a:cubicBezTo>
                    <a:pt x="51245" y="5715"/>
                    <a:pt x="45625" y="0"/>
                    <a:pt x="38576" y="0"/>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5" name="Google Shape;9075;p63"/>
            <p:cNvSpPr/>
            <p:nvPr/>
          </p:nvSpPr>
          <p:spPr>
            <a:xfrm>
              <a:off x="3430237" y="3410545"/>
              <a:ext cx="98421" cy="48953"/>
            </a:xfrm>
            <a:custGeom>
              <a:rect b="b" l="l" r="r" t="t"/>
              <a:pathLst>
                <a:path extrusionOk="0" h="104155" w="209407">
                  <a:moveTo>
                    <a:pt x="98465" y="1357"/>
                  </a:moveTo>
                  <a:lnTo>
                    <a:pt x="4358" y="45268"/>
                  </a:lnTo>
                  <a:cubicBezTo>
                    <a:pt x="-1453" y="47935"/>
                    <a:pt x="-1453" y="56221"/>
                    <a:pt x="4358" y="58888"/>
                  </a:cubicBezTo>
                  <a:lnTo>
                    <a:pt x="98465" y="102799"/>
                  </a:lnTo>
                  <a:cubicBezTo>
                    <a:pt x="102370" y="104608"/>
                    <a:pt x="106942" y="104608"/>
                    <a:pt x="110942" y="102799"/>
                  </a:cubicBezTo>
                  <a:lnTo>
                    <a:pt x="205049" y="58888"/>
                  </a:lnTo>
                  <a:cubicBezTo>
                    <a:pt x="210860" y="56221"/>
                    <a:pt x="210860" y="47935"/>
                    <a:pt x="205049" y="45268"/>
                  </a:cubicBezTo>
                  <a:lnTo>
                    <a:pt x="110942" y="1357"/>
                  </a:lnTo>
                  <a:cubicBezTo>
                    <a:pt x="107037" y="-452"/>
                    <a:pt x="102465" y="-452"/>
                    <a:pt x="98465" y="1357"/>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6" name="Google Shape;9076;p63"/>
            <p:cNvSpPr/>
            <p:nvPr/>
          </p:nvSpPr>
          <p:spPr>
            <a:xfrm>
              <a:off x="3430237" y="3385875"/>
              <a:ext cx="98421" cy="48953"/>
            </a:xfrm>
            <a:custGeom>
              <a:rect b="b" l="l" r="r" t="t"/>
              <a:pathLst>
                <a:path extrusionOk="0" h="104155" w="209407">
                  <a:moveTo>
                    <a:pt x="98465" y="1357"/>
                  </a:moveTo>
                  <a:lnTo>
                    <a:pt x="4358" y="45268"/>
                  </a:lnTo>
                  <a:cubicBezTo>
                    <a:pt x="-1453" y="47935"/>
                    <a:pt x="-1453" y="56221"/>
                    <a:pt x="4358" y="58888"/>
                  </a:cubicBezTo>
                  <a:lnTo>
                    <a:pt x="98465" y="102799"/>
                  </a:lnTo>
                  <a:cubicBezTo>
                    <a:pt x="102370" y="104608"/>
                    <a:pt x="106942" y="104608"/>
                    <a:pt x="110942" y="102799"/>
                  </a:cubicBezTo>
                  <a:lnTo>
                    <a:pt x="205049" y="58888"/>
                  </a:lnTo>
                  <a:cubicBezTo>
                    <a:pt x="210860" y="56221"/>
                    <a:pt x="210860" y="47935"/>
                    <a:pt x="205049" y="45268"/>
                  </a:cubicBezTo>
                  <a:lnTo>
                    <a:pt x="110942" y="1357"/>
                  </a:lnTo>
                  <a:cubicBezTo>
                    <a:pt x="107037" y="-452"/>
                    <a:pt x="102465" y="-452"/>
                    <a:pt x="98465" y="135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7" name="Google Shape;9077;p63"/>
            <p:cNvSpPr/>
            <p:nvPr/>
          </p:nvSpPr>
          <p:spPr>
            <a:xfrm>
              <a:off x="3430237" y="3361161"/>
              <a:ext cx="98421" cy="48953"/>
            </a:xfrm>
            <a:custGeom>
              <a:rect b="b" l="l" r="r" t="t"/>
              <a:pathLst>
                <a:path extrusionOk="0" h="104155" w="209407">
                  <a:moveTo>
                    <a:pt x="98465" y="1357"/>
                  </a:moveTo>
                  <a:lnTo>
                    <a:pt x="4358" y="45268"/>
                  </a:lnTo>
                  <a:cubicBezTo>
                    <a:pt x="-1453" y="47935"/>
                    <a:pt x="-1453" y="56221"/>
                    <a:pt x="4358" y="58888"/>
                  </a:cubicBezTo>
                  <a:lnTo>
                    <a:pt x="98465" y="102799"/>
                  </a:lnTo>
                  <a:cubicBezTo>
                    <a:pt x="102370" y="104608"/>
                    <a:pt x="106942" y="104608"/>
                    <a:pt x="110942" y="102799"/>
                  </a:cubicBezTo>
                  <a:lnTo>
                    <a:pt x="205049" y="58888"/>
                  </a:lnTo>
                  <a:cubicBezTo>
                    <a:pt x="210860" y="56221"/>
                    <a:pt x="210860" y="47935"/>
                    <a:pt x="205049" y="45268"/>
                  </a:cubicBezTo>
                  <a:lnTo>
                    <a:pt x="110942" y="1357"/>
                  </a:lnTo>
                  <a:cubicBezTo>
                    <a:pt x="107037" y="-452"/>
                    <a:pt x="102465" y="-452"/>
                    <a:pt x="98465" y="1357"/>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8" name="Google Shape;9078;p63"/>
            <p:cNvSpPr/>
            <p:nvPr/>
          </p:nvSpPr>
          <p:spPr>
            <a:xfrm>
              <a:off x="3361331" y="3490035"/>
              <a:ext cx="235924" cy="97951"/>
            </a:xfrm>
            <a:custGeom>
              <a:rect b="b" l="l" r="r" t="t"/>
              <a:pathLst>
                <a:path extrusionOk="0" h="208407" w="501967">
                  <a:moveTo>
                    <a:pt x="344138" y="42577"/>
                  </a:moveTo>
                  <a:lnTo>
                    <a:pt x="300514" y="3143"/>
                  </a:lnTo>
                  <a:cubicBezTo>
                    <a:pt x="298323" y="1143"/>
                    <a:pt x="295370" y="0"/>
                    <a:pt x="292417" y="0"/>
                  </a:cubicBezTo>
                  <a:lnTo>
                    <a:pt x="12097" y="0"/>
                  </a:lnTo>
                  <a:cubicBezTo>
                    <a:pt x="5429" y="0"/>
                    <a:pt x="0" y="5429"/>
                    <a:pt x="0" y="12097"/>
                  </a:cubicBezTo>
                  <a:lnTo>
                    <a:pt x="0" y="196310"/>
                  </a:lnTo>
                  <a:cubicBezTo>
                    <a:pt x="0" y="202978"/>
                    <a:pt x="5429" y="208407"/>
                    <a:pt x="12097" y="208407"/>
                  </a:cubicBezTo>
                  <a:lnTo>
                    <a:pt x="489871" y="208407"/>
                  </a:lnTo>
                  <a:cubicBezTo>
                    <a:pt x="496538" y="208407"/>
                    <a:pt x="501967" y="202978"/>
                    <a:pt x="501967" y="196310"/>
                  </a:cubicBezTo>
                  <a:lnTo>
                    <a:pt x="501967" y="57721"/>
                  </a:lnTo>
                  <a:cubicBezTo>
                    <a:pt x="501967" y="51054"/>
                    <a:pt x="496538" y="45625"/>
                    <a:pt x="489871" y="45625"/>
                  </a:cubicBezTo>
                  <a:lnTo>
                    <a:pt x="352234" y="45625"/>
                  </a:lnTo>
                  <a:cubicBezTo>
                    <a:pt x="349282" y="45625"/>
                    <a:pt x="346329" y="44482"/>
                    <a:pt x="344138" y="42481"/>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9" name="Google Shape;9079;p63"/>
            <p:cNvSpPr/>
            <p:nvPr/>
          </p:nvSpPr>
          <p:spPr>
            <a:xfrm>
              <a:off x="3573845" y="3511565"/>
              <a:ext cx="23816" cy="76508"/>
            </a:xfrm>
            <a:custGeom>
              <a:rect b="b" l="l" r="r" t="t"/>
              <a:pathLst>
                <a:path extrusionOk="0" h="162782" w="50673">
                  <a:moveTo>
                    <a:pt x="38576" y="0"/>
                  </a:moveTo>
                  <a:lnTo>
                    <a:pt x="0" y="0"/>
                  </a:lnTo>
                  <a:cubicBezTo>
                    <a:pt x="6668" y="0"/>
                    <a:pt x="12097" y="5429"/>
                    <a:pt x="12097" y="12097"/>
                  </a:cubicBezTo>
                  <a:lnTo>
                    <a:pt x="12097" y="150686"/>
                  </a:lnTo>
                  <a:cubicBezTo>
                    <a:pt x="12097" y="157353"/>
                    <a:pt x="6668" y="162783"/>
                    <a:pt x="0" y="162783"/>
                  </a:cubicBezTo>
                  <a:lnTo>
                    <a:pt x="38576" y="162783"/>
                  </a:lnTo>
                  <a:cubicBezTo>
                    <a:pt x="45244" y="162783"/>
                    <a:pt x="50673" y="157353"/>
                    <a:pt x="50673" y="150686"/>
                  </a:cubicBezTo>
                  <a:lnTo>
                    <a:pt x="50673" y="12097"/>
                  </a:lnTo>
                  <a:cubicBezTo>
                    <a:pt x="50673" y="5429"/>
                    <a:pt x="45244" y="0"/>
                    <a:pt x="38576" y="0"/>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0" name="Google Shape;9080;p63"/>
            <p:cNvSpPr/>
            <p:nvPr/>
          </p:nvSpPr>
          <p:spPr>
            <a:xfrm>
              <a:off x="3480865" y="3490035"/>
              <a:ext cx="46245" cy="21488"/>
            </a:xfrm>
            <a:custGeom>
              <a:rect b="b" l="l" r="r" t="t"/>
              <a:pathLst>
                <a:path extrusionOk="0" h="45719" w="98393">
                  <a:moveTo>
                    <a:pt x="51721" y="42577"/>
                  </a:moveTo>
                  <a:cubicBezTo>
                    <a:pt x="53912" y="44577"/>
                    <a:pt x="56864" y="45720"/>
                    <a:pt x="59817" y="45720"/>
                  </a:cubicBezTo>
                  <a:lnTo>
                    <a:pt x="98393" y="45720"/>
                  </a:lnTo>
                  <a:cubicBezTo>
                    <a:pt x="95440" y="45720"/>
                    <a:pt x="92488" y="44577"/>
                    <a:pt x="90297" y="42577"/>
                  </a:cubicBezTo>
                  <a:lnTo>
                    <a:pt x="46672" y="3143"/>
                  </a:lnTo>
                  <a:cubicBezTo>
                    <a:pt x="44482" y="1143"/>
                    <a:pt x="41529" y="0"/>
                    <a:pt x="38576" y="0"/>
                  </a:cubicBezTo>
                  <a:lnTo>
                    <a:pt x="0" y="0"/>
                  </a:lnTo>
                  <a:cubicBezTo>
                    <a:pt x="2953" y="0"/>
                    <a:pt x="5905" y="1143"/>
                    <a:pt x="8096" y="3143"/>
                  </a:cubicBezTo>
                  <a:lnTo>
                    <a:pt x="51721" y="4257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1" name="Google Shape;9081;p63"/>
            <p:cNvSpPr/>
            <p:nvPr/>
          </p:nvSpPr>
          <p:spPr>
            <a:xfrm>
              <a:off x="3376446" y="3305689"/>
              <a:ext cx="43380" cy="43380"/>
            </a:xfrm>
            <a:custGeom>
              <a:rect b="b" l="l" r="r" t="t"/>
              <a:pathLst>
                <a:path extrusionOk="0" h="92297" w="92297">
                  <a:moveTo>
                    <a:pt x="92202" y="95"/>
                  </a:moveTo>
                  <a:lnTo>
                    <a:pt x="0" y="92297"/>
                  </a:lnTo>
                  <a:lnTo>
                    <a:pt x="79629" y="92297"/>
                  </a:lnTo>
                  <a:cubicBezTo>
                    <a:pt x="86582" y="92297"/>
                    <a:pt x="92297" y="86677"/>
                    <a:pt x="92297" y="79629"/>
                  </a:cubicBezTo>
                  <a:lnTo>
                    <a:pt x="92297"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2" name="Google Shape;9082;p63"/>
            <p:cNvSpPr/>
            <p:nvPr/>
          </p:nvSpPr>
          <p:spPr>
            <a:xfrm>
              <a:off x="3423094" y="3527084"/>
              <a:ext cx="8506" cy="44275"/>
            </a:xfrm>
            <a:custGeom>
              <a:rect b="b" l="l" r="r" t="t"/>
              <a:pathLst>
                <a:path extrusionOk="0" h="94202" w="18097">
                  <a:moveTo>
                    <a:pt x="9049" y="94202"/>
                  </a:moveTo>
                  <a:cubicBezTo>
                    <a:pt x="4096" y="94202"/>
                    <a:pt x="0" y="90106"/>
                    <a:pt x="0" y="85154"/>
                  </a:cubicBezTo>
                  <a:lnTo>
                    <a:pt x="0" y="9049"/>
                  </a:lnTo>
                  <a:cubicBezTo>
                    <a:pt x="0" y="4096"/>
                    <a:pt x="4096" y="0"/>
                    <a:pt x="9049" y="0"/>
                  </a:cubicBezTo>
                  <a:cubicBezTo>
                    <a:pt x="14002" y="0"/>
                    <a:pt x="18097" y="4096"/>
                    <a:pt x="18097" y="9049"/>
                  </a:cubicBezTo>
                  <a:lnTo>
                    <a:pt x="18097" y="85154"/>
                  </a:lnTo>
                  <a:cubicBezTo>
                    <a:pt x="18097" y="90106"/>
                    <a:pt x="14002" y="94202"/>
                    <a:pt x="9049" y="9420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3" name="Google Shape;9083;p63"/>
            <p:cNvSpPr/>
            <p:nvPr/>
          </p:nvSpPr>
          <p:spPr>
            <a:xfrm>
              <a:off x="3423094" y="3527084"/>
              <a:ext cx="28740" cy="28740"/>
            </a:xfrm>
            <a:custGeom>
              <a:rect b="b" l="l" r="r" t="t"/>
              <a:pathLst>
                <a:path extrusionOk="0" h="61150" w="61150">
                  <a:moveTo>
                    <a:pt x="9049" y="61150"/>
                  </a:moveTo>
                  <a:cubicBezTo>
                    <a:pt x="6668" y="61150"/>
                    <a:pt x="4381" y="60198"/>
                    <a:pt x="2667" y="58483"/>
                  </a:cubicBezTo>
                  <a:cubicBezTo>
                    <a:pt x="953" y="56769"/>
                    <a:pt x="0" y="54483"/>
                    <a:pt x="0" y="52102"/>
                  </a:cubicBezTo>
                  <a:lnTo>
                    <a:pt x="0" y="9049"/>
                  </a:lnTo>
                  <a:cubicBezTo>
                    <a:pt x="0" y="4096"/>
                    <a:pt x="4096" y="0"/>
                    <a:pt x="9049" y="0"/>
                  </a:cubicBezTo>
                  <a:lnTo>
                    <a:pt x="30194" y="0"/>
                  </a:lnTo>
                  <a:cubicBezTo>
                    <a:pt x="47244" y="0"/>
                    <a:pt x="61150" y="13716"/>
                    <a:pt x="61150" y="30480"/>
                  </a:cubicBezTo>
                  <a:cubicBezTo>
                    <a:pt x="61150" y="47244"/>
                    <a:pt x="47244" y="60960"/>
                    <a:pt x="30194" y="60960"/>
                  </a:cubicBezTo>
                  <a:cubicBezTo>
                    <a:pt x="24384" y="60960"/>
                    <a:pt x="9335" y="60960"/>
                    <a:pt x="9144" y="61055"/>
                  </a:cubicBezTo>
                  <a:lnTo>
                    <a:pt x="9144" y="61055"/>
                  </a:lnTo>
                  <a:close/>
                  <a:moveTo>
                    <a:pt x="18097" y="18097"/>
                  </a:moveTo>
                  <a:lnTo>
                    <a:pt x="18097" y="42958"/>
                  </a:lnTo>
                  <a:cubicBezTo>
                    <a:pt x="22479" y="42958"/>
                    <a:pt x="27337" y="42958"/>
                    <a:pt x="30194" y="42958"/>
                  </a:cubicBezTo>
                  <a:cubicBezTo>
                    <a:pt x="37147" y="42958"/>
                    <a:pt x="43053" y="37243"/>
                    <a:pt x="43053" y="30575"/>
                  </a:cubicBezTo>
                  <a:cubicBezTo>
                    <a:pt x="43053" y="23908"/>
                    <a:pt x="37147" y="18193"/>
                    <a:pt x="30194" y="18193"/>
                  </a:cubicBezTo>
                  <a:lnTo>
                    <a:pt x="18097" y="1819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4" name="Google Shape;9084;p63"/>
            <p:cNvSpPr/>
            <p:nvPr/>
          </p:nvSpPr>
          <p:spPr>
            <a:xfrm>
              <a:off x="3459453" y="3527060"/>
              <a:ext cx="31760" cy="44299"/>
            </a:xfrm>
            <a:custGeom>
              <a:rect b="b" l="l" r="r" t="t"/>
              <a:pathLst>
                <a:path extrusionOk="0" h="94254" w="67575">
                  <a:moveTo>
                    <a:pt x="35564" y="94255"/>
                  </a:moveTo>
                  <a:cubicBezTo>
                    <a:pt x="22896" y="94255"/>
                    <a:pt x="10418" y="88921"/>
                    <a:pt x="2322" y="79967"/>
                  </a:cubicBezTo>
                  <a:cubicBezTo>
                    <a:pt x="-1012" y="76253"/>
                    <a:pt x="-726" y="70538"/>
                    <a:pt x="2988" y="67204"/>
                  </a:cubicBezTo>
                  <a:cubicBezTo>
                    <a:pt x="6703" y="63870"/>
                    <a:pt x="12418" y="64156"/>
                    <a:pt x="15752" y="67871"/>
                  </a:cubicBezTo>
                  <a:cubicBezTo>
                    <a:pt x="20419" y="73109"/>
                    <a:pt x="27849" y="76157"/>
                    <a:pt x="35564" y="76157"/>
                  </a:cubicBezTo>
                  <a:cubicBezTo>
                    <a:pt x="43279" y="76157"/>
                    <a:pt x="48518" y="71585"/>
                    <a:pt x="49280" y="67108"/>
                  </a:cubicBezTo>
                  <a:cubicBezTo>
                    <a:pt x="50328" y="61108"/>
                    <a:pt x="42422" y="57488"/>
                    <a:pt x="38993" y="56250"/>
                  </a:cubicBezTo>
                  <a:cubicBezTo>
                    <a:pt x="27182" y="51869"/>
                    <a:pt x="16704" y="47201"/>
                    <a:pt x="16324" y="47011"/>
                  </a:cubicBezTo>
                  <a:cubicBezTo>
                    <a:pt x="15847" y="46820"/>
                    <a:pt x="15466" y="46630"/>
                    <a:pt x="15085" y="46344"/>
                  </a:cubicBezTo>
                  <a:cubicBezTo>
                    <a:pt x="7179" y="41201"/>
                    <a:pt x="3179" y="32247"/>
                    <a:pt x="4513" y="22817"/>
                  </a:cubicBezTo>
                  <a:cubicBezTo>
                    <a:pt x="5941" y="12816"/>
                    <a:pt x="13276" y="4720"/>
                    <a:pt x="23563" y="1577"/>
                  </a:cubicBezTo>
                  <a:cubicBezTo>
                    <a:pt x="44137" y="-4615"/>
                    <a:pt x="60996" y="9387"/>
                    <a:pt x="61758" y="9958"/>
                  </a:cubicBezTo>
                  <a:cubicBezTo>
                    <a:pt x="65568" y="13197"/>
                    <a:pt x="66044" y="18912"/>
                    <a:pt x="62901" y="22722"/>
                  </a:cubicBezTo>
                  <a:cubicBezTo>
                    <a:pt x="59662" y="26532"/>
                    <a:pt x="54043" y="27008"/>
                    <a:pt x="50233" y="23865"/>
                  </a:cubicBezTo>
                  <a:cubicBezTo>
                    <a:pt x="49947" y="23579"/>
                    <a:pt x="39850" y="15674"/>
                    <a:pt x="28896" y="18912"/>
                  </a:cubicBezTo>
                  <a:cubicBezTo>
                    <a:pt x="23753" y="20436"/>
                    <a:pt x="22705" y="23960"/>
                    <a:pt x="22515" y="25389"/>
                  </a:cubicBezTo>
                  <a:cubicBezTo>
                    <a:pt x="22325" y="26437"/>
                    <a:pt x="22325" y="29008"/>
                    <a:pt x="24610" y="30818"/>
                  </a:cubicBezTo>
                  <a:cubicBezTo>
                    <a:pt x="27182" y="31961"/>
                    <a:pt x="35945" y="35771"/>
                    <a:pt x="45375" y="39200"/>
                  </a:cubicBezTo>
                  <a:cubicBezTo>
                    <a:pt x="64329" y="46154"/>
                    <a:pt x="69092" y="59774"/>
                    <a:pt x="67187" y="70252"/>
                  </a:cubicBezTo>
                  <a:cubicBezTo>
                    <a:pt x="64711" y="84158"/>
                    <a:pt x="51471" y="94160"/>
                    <a:pt x="35659" y="9416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5" name="Google Shape;9085;p63"/>
            <p:cNvSpPr/>
            <p:nvPr/>
          </p:nvSpPr>
          <p:spPr>
            <a:xfrm>
              <a:off x="3502843" y="3527129"/>
              <a:ext cx="8506" cy="43648"/>
            </a:xfrm>
            <a:custGeom>
              <a:rect b="b" l="l" r="r" t="t"/>
              <a:pathLst>
                <a:path extrusionOk="0" h="92868" w="18097">
                  <a:moveTo>
                    <a:pt x="9049" y="92869"/>
                  </a:moveTo>
                  <a:cubicBezTo>
                    <a:pt x="4096" y="92869"/>
                    <a:pt x="0" y="88773"/>
                    <a:pt x="0" y="83820"/>
                  </a:cubicBezTo>
                  <a:lnTo>
                    <a:pt x="0" y="9049"/>
                  </a:lnTo>
                  <a:cubicBezTo>
                    <a:pt x="0" y="4096"/>
                    <a:pt x="4096" y="0"/>
                    <a:pt x="9049" y="0"/>
                  </a:cubicBezTo>
                  <a:cubicBezTo>
                    <a:pt x="14002" y="0"/>
                    <a:pt x="18097" y="4096"/>
                    <a:pt x="18097" y="9049"/>
                  </a:cubicBezTo>
                  <a:lnTo>
                    <a:pt x="18097" y="83820"/>
                  </a:lnTo>
                  <a:cubicBezTo>
                    <a:pt x="18097" y="88773"/>
                    <a:pt x="14002" y="92869"/>
                    <a:pt x="9049" y="92869"/>
                  </a:cubicBezTo>
                  <a:close/>
                </a:path>
              </a:pathLst>
            </a:custGeom>
            <a:solidFill>
              <a:srgbClr val="01010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6" name="Google Shape;9086;p63"/>
            <p:cNvSpPr/>
            <p:nvPr/>
          </p:nvSpPr>
          <p:spPr>
            <a:xfrm>
              <a:off x="3502843" y="3527084"/>
              <a:ext cx="33038" cy="44275"/>
            </a:xfrm>
            <a:custGeom>
              <a:rect b="b" l="l" r="r" t="t"/>
              <a:pathLst>
                <a:path extrusionOk="0" h="94202" w="70294">
                  <a:moveTo>
                    <a:pt x="9049" y="94202"/>
                  </a:moveTo>
                  <a:cubicBezTo>
                    <a:pt x="6668" y="94202"/>
                    <a:pt x="4381" y="93250"/>
                    <a:pt x="2667" y="91535"/>
                  </a:cubicBezTo>
                  <a:cubicBezTo>
                    <a:pt x="953" y="89821"/>
                    <a:pt x="0" y="87535"/>
                    <a:pt x="0" y="85154"/>
                  </a:cubicBezTo>
                  <a:lnTo>
                    <a:pt x="0" y="9049"/>
                  </a:lnTo>
                  <a:cubicBezTo>
                    <a:pt x="0" y="4096"/>
                    <a:pt x="4096" y="0"/>
                    <a:pt x="9049" y="0"/>
                  </a:cubicBezTo>
                  <a:lnTo>
                    <a:pt x="30480" y="0"/>
                  </a:lnTo>
                  <a:cubicBezTo>
                    <a:pt x="54293" y="0"/>
                    <a:pt x="70295" y="18955"/>
                    <a:pt x="70295" y="47054"/>
                  </a:cubicBezTo>
                  <a:cubicBezTo>
                    <a:pt x="70295" y="75152"/>
                    <a:pt x="53912" y="93536"/>
                    <a:pt x="31337" y="94012"/>
                  </a:cubicBezTo>
                  <a:cubicBezTo>
                    <a:pt x="25241" y="94107"/>
                    <a:pt x="9811" y="94202"/>
                    <a:pt x="9144" y="94202"/>
                  </a:cubicBezTo>
                  <a:lnTo>
                    <a:pt x="9144" y="94202"/>
                  </a:lnTo>
                  <a:close/>
                  <a:moveTo>
                    <a:pt x="18097" y="18097"/>
                  </a:moveTo>
                  <a:lnTo>
                    <a:pt x="18097" y="76009"/>
                  </a:lnTo>
                  <a:cubicBezTo>
                    <a:pt x="22765" y="76009"/>
                    <a:pt x="28004" y="76009"/>
                    <a:pt x="30956" y="75914"/>
                  </a:cubicBezTo>
                  <a:cubicBezTo>
                    <a:pt x="45625" y="75629"/>
                    <a:pt x="52197" y="61246"/>
                    <a:pt x="52197" y="47054"/>
                  </a:cubicBezTo>
                  <a:cubicBezTo>
                    <a:pt x="52197" y="32861"/>
                    <a:pt x="46482" y="18097"/>
                    <a:pt x="30480" y="18097"/>
                  </a:cubicBezTo>
                  <a:lnTo>
                    <a:pt x="18097" y="180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87" name="Google Shape;9087;p63"/>
          <p:cNvGrpSpPr/>
          <p:nvPr/>
        </p:nvGrpSpPr>
        <p:grpSpPr>
          <a:xfrm>
            <a:off x="2897146" y="3740671"/>
            <a:ext cx="288453" cy="288481"/>
            <a:chOff x="2897146" y="3740671"/>
            <a:chExt cx="288453" cy="288481"/>
          </a:xfrm>
        </p:grpSpPr>
        <p:sp>
          <p:nvSpPr>
            <p:cNvPr id="9088" name="Google Shape;9088;p63"/>
            <p:cNvSpPr/>
            <p:nvPr/>
          </p:nvSpPr>
          <p:spPr>
            <a:xfrm>
              <a:off x="2991118" y="3740671"/>
              <a:ext cx="194458" cy="194458"/>
            </a:xfrm>
            <a:custGeom>
              <a:rect b="b" l="l" r="r" t="t"/>
              <a:pathLst>
                <a:path extrusionOk="0" h="540162" w="540162">
                  <a:moveTo>
                    <a:pt x="540162" y="0"/>
                  </a:moveTo>
                  <a:lnTo>
                    <a:pt x="0" y="540163"/>
                  </a:lnTo>
                  <a:lnTo>
                    <a:pt x="225837" y="485585"/>
                  </a:lnTo>
                  <a:lnTo>
                    <a:pt x="540162"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9" name="Google Shape;9089;p63"/>
            <p:cNvSpPr/>
            <p:nvPr/>
          </p:nvSpPr>
          <p:spPr>
            <a:xfrm>
              <a:off x="2991118" y="3740671"/>
              <a:ext cx="194458" cy="194458"/>
            </a:xfrm>
            <a:custGeom>
              <a:rect b="b" l="l" r="r" t="t"/>
              <a:pathLst>
                <a:path extrusionOk="0" h="540162" w="540162">
                  <a:moveTo>
                    <a:pt x="540162" y="0"/>
                  </a:moveTo>
                  <a:lnTo>
                    <a:pt x="0" y="540163"/>
                  </a:lnTo>
                  <a:lnTo>
                    <a:pt x="54578" y="314325"/>
                  </a:lnTo>
                  <a:lnTo>
                    <a:pt x="54016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0" name="Google Shape;9090;p63"/>
            <p:cNvSpPr/>
            <p:nvPr/>
          </p:nvSpPr>
          <p:spPr>
            <a:xfrm>
              <a:off x="2950507" y="3740671"/>
              <a:ext cx="235058" cy="113157"/>
            </a:xfrm>
            <a:custGeom>
              <a:rect b="b" l="l" r="r" t="t"/>
              <a:pathLst>
                <a:path extrusionOk="0" h="314325" w="652938">
                  <a:moveTo>
                    <a:pt x="652939" y="0"/>
                  </a:moveTo>
                  <a:lnTo>
                    <a:pt x="0" y="152591"/>
                  </a:lnTo>
                  <a:lnTo>
                    <a:pt x="167354" y="314325"/>
                  </a:lnTo>
                  <a:lnTo>
                    <a:pt x="652939"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1" name="Google Shape;9091;p63"/>
            <p:cNvSpPr/>
            <p:nvPr/>
          </p:nvSpPr>
          <p:spPr>
            <a:xfrm>
              <a:off x="3072442" y="3740671"/>
              <a:ext cx="113157" cy="235058"/>
            </a:xfrm>
            <a:custGeom>
              <a:rect b="b" l="l" r="r" t="t"/>
              <a:pathLst>
                <a:path extrusionOk="0" h="652938" w="314325">
                  <a:moveTo>
                    <a:pt x="314325" y="0"/>
                  </a:moveTo>
                  <a:lnTo>
                    <a:pt x="161735" y="652939"/>
                  </a:lnTo>
                  <a:lnTo>
                    <a:pt x="0" y="485585"/>
                  </a:lnTo>
                  <a:lnTo>
                    <a:pt x="31432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2" name="Google Shape;9092;p63"/>
            <p:cNvSpPr/>
            <p:nvPr/>
          </p:nvSpPr>
          <p:spPr>
            <a:xfrm>
              <a:off x="2897146" y="3962186"/>
              <a:ext cx="66951" cy="66960"/>
            </a:xfrm>
            <a:custGeom>
              <a:rect b="b" l="l" r="r" t="t"/>
              <a:pathLst>
                <a:path extrusionOk="0" h="185999" w="185975">
                  <a:moveTo>
                    <a:pt x="11882" y="186000"/>
                  </a:moveTo>
                  <a:cubicBezTo>
                    <a:pt x="8834" y="186000"/>
                    <a:pt x="5786" y="184856"/>
                    <a:pt x="3500" y="182475"/>
                  </a:cubicBezTo>
                  <a:cubicBezTo>
                    <a:pt x="-1167" y="177808"/>
                    <a:pt x="-1167" y="170283"/>
                    <a:pt x="3500" y="165616"/>
                  </a:cubicBezTo>
                  <a:lnTo>
                    <a:pt x="165616" y="3501"/>
                  </a:lnTo>
                  <a:cubicBezTo>
                    <a:pt x="170283" y="-1167"/>
                    <a:pt x="177808" y="-1167"/>
                    <a:pt x="182475" y="3501"/>
                  </a:cubicBezTo>
                  <a:cubicBezTo>
                    <a:pt x="187143" y="8168"/>
                    <a:pt x="187143" y="15693"/>
                    <a:pt x="182475" y="20360"/>
                  </a:cubicBezTo>
                  <a:lnTo>
                    <a:pt x="20360" y="182475"/>
                  </a:lnTo>
                  <a:cubicBezTo>
                    <a:pt x="18074" y="184761"/>
                    <a:pt x="15026" y="186000"/>
                    <a:pt x="11978" y="18600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3" name="Google Shape;9093;p63"/>
            <p:cNvSpPr/>
            <p:nvPr/>
          </p:nvSpPr>
          <p:spPr>
            <a:xfrm>
              <a:off x="2897146" y="3919895"/>
              <a:ext cx="46343" cy="46351"/>
            </a:xfrm>
            <a:custGeom>
              <a:rect b="b" l="l" r="r" t="t"/>
              <a:pathLst>
                <a:path extrusionOk="0" h="128754" w="128730">
                  <a:moveTo>
                    <a:pt x="11882" y="128754"/>
                  </a:moveTo>
                  <a:cubicBezTo>
                    <a:pt x="8834" y="128754"/>
                    <a:pt x="5786" y="127611"/>
                    <a:pt x="3500" y="125230"/>
                  </a:cubicBezTo>
                  <a:cubicBezTo>
                    <a:pt x="-1167" y="120563"/>
                    <a:pt x="-1167" y="113038"/>
                    <a:pt x="3500" y="108371"/>
                  </a:cubicBezTo>
                  <a:lnTo>
                    <a:pt x="108371" y="3500"/>
                  </a:lnTo>
                  <a:cubicBezTo>
                    <a:pt x="113038" y="-1167"/>
                    <a:pt x="120563" y="-1167"/>
                    <a:pt x="125230" y="3500"/>
                  </a:cubicBezTo>
                  <a:cubicBezTo>
                    <a:pt x="129897" y="8168"/>
                    <a:pt x="129897" y="15692"/>
                    <a:pt x="125230" y="20360"/>
                  </a:cubicBezTo>
                  <a:lnTo>
                    <a:pt x="20360" y="125230"/>
                  </a:lnTo>
                  <a:cubicBezTo>
                    <a:pt x="18074" y="127516"/>
                    <a:pt x="15026" y="128754"/>
                    <a:pt x="11978" y="1287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4" name="Google Shape;9094;p63"/>
            <p:cNvSpPr/>
            <p:nvPr/>
          </p:nvSpPr>
          <p:spPr>
            <a:xfrm>
              <a:off x="2960051" y="3982800"/>
              <a:ext cx="46342" cy="46351"/>
            </a:xfrm>
            <a:custGeom>
              <a:rect b="b" l="l" r="r" t="t"/>
              <a:pathLst>
                <a:path extrusionOk="0" h="128754" w="128729">
                  <a:moveTo>
                    <a:pt x="11882" y="128754"/>
                  </a:moveTo>
                  <a:cubicBezTo>
                    <a:pt x="8834" y="128754"/>
                    <a:pt x="5786" y="127611"/>
                    <a:pt x="3500" y="125230"/>
                  </a:cubicBezTo>
                  <a:cubicBezTo>
                    <a:pt x="-1167" y="120563"/>
                    <a:pt x="-1167" y="113038"/>
                    <a:pt x="3500" y="108371"/>
                  </a:cubicBezTo>
                  <a:lnTo>
                    <a:pt x="108371" y="3500"/>
                  </a:lnTo>
                  <a:cubicBezTo>
                    <a:pt x="113038" y="-1167"/>
                    <a:pt x="120562" y="-1167"/>
                    <a:pt x="125230" y="3500"/>
                  </a:cubicBezTo>
                  <a:cubicBezTo>
                    <a:pt x="129897" y="8168"/>
                    <a:pt x="129897" y="15692"/>
                    <a:pt x="125230" y="20360"/>
                  </a:cubicBezTo>
                  <a:lnTo>
                    <a:pt x="20359" y="125230"/>
                  </a:lnTo>
                  <a:cubicBezTo>
                    <a:pt x="18073" y="127516"/>
                    <a:pt x="15025" y="128754"/>
                    <a:pt x="11977" y="1287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95" name="Google Shape;9095;p63"/>
          <p:cNvGrpSpPr/>
          <p:nvPr/>
        </p:nvGrpSpPr>
        <p:grpSpPr>
          <a:xfrm>
            <a:off x="3362999" y="3743609"/>
            <a:ext cx="232432" cy="278185"/>
            <a:chOff x="3362999" y="3743609"/>
            <a:chExt cx="232432" cy="278185"/>
          </a:xfrm>
        </p:grpSpPr>
        <p:sp>
          <p:nvSpPr>
            <p:cNvPr id="9096" name="Google Shape;9096;p63"/>
            <p:cNvSpPr/>
            <p:nvPr/>
          </p:nvSpPr>
          <p:spPr>
            <a:xfrm>
              <a:off x="3381700" y="3743609"/>
              <a:ext cx="195007" cy="278185"/>
            </a:xfrm>
            <a:custGeom>
              <a:rect b="b" l="l" r="r" t="t"/>
              <a:pathLst>
                <a:path extrusionOk="0" h="591883" w="414908">
                  <a:moveTo>
                    <a:pt x="414909" y="137541"/>
                  </a:moveTo>
                  <a:lnTo>
                    <a:pt x="414909" y="577882"/>
                  </a:lnTo>
                  <a:cubicBezTo>
                    <a:pt x="414909" y="585597"/>
                    <a:pt x="408623" y="591883"/>
                    <a:pt x="400908" y="591883"/>
                  </a:cubicBezTo>
                  <a:lnTo>
                    <a:pt x="14002" y="591883"/>
                  </a:lnTo>
                  <a:cubicBezTo>
                    <a:pt x="6287" y="591883"/>
                    <a:pt x="0" y="585597"/>
                    <a:pt x="0" y="577882"/>
                  </a:cubicBezTo>
                  <a:lnTo>
                    <a:pt x="0" y="14002"/>
                  </a:lnTo>
                  <a:cubicBezTo>
                    <a:pt x="0" y="6287"/>
                    <a:pt x="6287" y="0"/>
                    <a:pt x="14002" y="0"/>
                  </a:cubicBezTo>
                  <a:lnTo>
                    <a:pt x="277368" y="0"/>
                  </a:lnTo>
                  <a:lnTo>
                    <a:pt x="414909" y="13754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7" name="Google Shape;9097;p63"/>
            <p:cNvSpPr/>
            <p:nvPr/>
          </p:nvSpPr>
          <p:spPr>
            <a:xfrm>
              <a:off x="3494263" y="3743609"/>
              <a:ext cx="82372" cy="278185"/>
            </a:xfrm>
            <a:custGeom>
              <a:rect b="b" l="l" r="r" t="t"/>
              <a:pathLst>
                <a:path extrusionOk="0" h="591883" w="175259">
                  <a:moveTo>
                    <a:pt x="175260" y="137541"/>
                  </a:moveTo>
                  <a:lnTo>
                    <a:pt x="175260" y="577882"/>
                  </a:lnTo>
                  <a:cubicBezTo>
                    <a:pt x="175260" y="585597"/>
                    <a:pt x="168973" y="591883"/>
                    <a:pt x="161258" y="591883"/>
                  </a:cubicBezTo>
                  <a:lnTo>
                    <a:pt x="123539" y="591883"/>
                  </a:lnTo>
                  <a:cubicBezTo>
                    <a:pt x="131254" y="591883"/>
                    <a:pt x="137540" y="585597"/>
                    <a:pt x="137540" y="577882"/>
                  </a:cubicBezTo>
                  <a:lnTo>
                    <a:pt x="137540" y="137541"/>
                  </a:lnTo>
                  <a:lnTo>
                    <a:pt x="0" y="0"/>
                  </a:lnTo>
                  <a:lnTo>
                    <a:pt x="37719" y="0"/>
                  </a:lnTo>
                  <a:lnTo>
                    <a:pt x="175260" y="13754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8" name="Google Shape;9098;p63"/>
            <p:cNvSpPr/>
            <p:nvPr/>
          </p:nvSpPr>
          <p:spPr>
            <a:xfrm>
              <a:off x="3511980" y="3743609"/>
              <a:ext cx="64644" cy="64644"/>
            </a:xfrm>
            <a:custGeom>
              <a:rect b="b" l="l" r="r" t="t"/>
              <a:pathLst>
                <a:path extrusionOk="0" h="137541" w="137541">
                  <a:moveTo>
                    <a:pt x="14288" y="137160"/>
                  </a:moveTo>
                  <a:lnTo>
                    <a:pt x="137541" y="137541"/>
                  </a:lnTo>
                  <a:lnTo>
                    <a:pt x="0" y="0"/>
                  </a:lnTo>
                  <a:lnTo>
                    <a:pt x="381" y="123254"/>
                  </a:lnTo>
                  <a:cubicBezTo>
                    <a:pt x="381" y="130969"/>
                    <a:pt x="6668" y="137160"/>
                    <a:pt x="14383" y="13725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9" name="Google Shape;9099;p63"/>
            <p:cNvSpPr/>
            <p:nvPr/>
          </p:nvSpPr>
          <p:spPr>
            <a:xfrm>
              <a:off x="3362999" y="3839643"/>
              <a:ext cx="232432" cy="85953"/>
            </a:xfrm>
            <a:custGeom>
              <a:rect b="b" l="l" r="r" t="t"/>
              <a:pathLst>
                <a:path extrusionOk="0" h="182879" w="494537">
                  <a:moveTo>
                    <a:pt x="480536" y="182880"/>
                  </a:moveTo>
                  <a:lnTo>
                    <a:pt x="14001" y="182880"/>
                  </a:lnTo>
                  <a:cubicBezTo>
                    <a:pt x="6286" y="182880"/>
                    <a:pt x="0" y="176593"/>
                    <a:pt x="0" y="168878"/>
                  </a:cubicBezTo>
                  <a:lnTo>
                    <a:pt x="0" y="14002"/>
                  </a:lnTo>
                  <a:cubicBezTo>
                    <a:pt x="0" y="6287"/>
                    <a:pt x="6286" y="0"/>
                    <a:pt x="14001" y="0"/>
                  </a:cubicBezTo>
                  <a:lnTo>
                    <a:pt x="480536" y="0"/>
                  </a:lnTo>
                  <a:cubicBezTo>
                    <a:pt x="488252" y="0"/>
                    <a:pt x="494538" y="6287"/>
                    <a:pt x="494538" y="14002"/>
                  </a:cubicBezTo>
                  <a:lnTo>
                    <a:pt x="494538" y="168878"/>
                  </a:lnTo>
                  <a:cubicBezTo>
                    <a:pt x="494538" y="176593"/>
                    <a:pt x="488252" y="182880"/>
                    <a:pt x="480536" y="182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0" name="Google Shape;9100;p63"/>
            <p:cNvSpPr/>
            <p:nvPr/>
          </p:nvSpPr>
          <p:spPr>
            <a:xfrm>
              <a:off x="3572467" y="3839599"/>
              <a:ext cx="22831" cy="85954"/>
            </a:xfrm>
            <a:custGeom>
              <a:rect b="b" l="l" r="r" t="t"/>
              <a:pathLst>
                <a:path extrusionOk="0" h="182880" w="48577">
                  <a:moveTo>
                    <a:pt x="48577" y="14002"/>
                  </a:moveTo>
                  <a:lnTo>
                    <a:pt x="48577" y="168878"/>
                  </a:lnTo>
                  <a:cubicBezTo>
                    <a:pt x="48577" y="176594"/>
                    <a:pt x="42291" y="182880"/>
                    <a:pt x="34576" y="182880"/>
                  </a:cubicBezTo>
                  <a:lnTo>
                    <a:pt x="0" y="182880"/>
                  </a:lnTo>
                  <a:cubicBezTo>
                    <a:pt x="7715" y="182880"/>
                    <a:pt x="14001" y="176594"/>
                    <a:pt x="14001" y="168878"/>
                  </a:cubicBezTo>
                  <a:lnTo>
                    <a:pt x="14001" y="14002"/>
                  </a:lnTo>
                  <a:cubicBezTo>
                    <a:pt x="14001" y="6287"/>
                    <a:pt x="7715" y="0"/>
                    <a:pt x="0" y="0"/>
                  </a:cubicBezTo>
                  <a:lnTo>
                    <a:pt x="34576" y="0"/>
                  </a:lnTo>
                  <a:cubicBezTo>
                    <a:pt x="42291" y="0"/>
                    <a:pt x="48577" y="6287"/>
                    <a:pt x="48577" y="14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1" name="Google Shape;9101;p63"/>
            <p:cNvSpPr/>
            <p:nvPr/>
          </p:nvSpPr>
          <p:spPr>
            <a:xfrm>
              <a:off x="3405009" y="3946323"/>
              <a:ext cx="94862" cy="13430"/>
            </a:xfrm>
            <a:custGeom>
              <a:rect b="b" l="l" r="r" t="t"/>
              <a:pathLst>
                <a:path extrusionOk="0" h="28575" w="201834">
                  <a:moveTo>
                    <a:pt x="187547" y="28575"/>
                  </a:moveTo>
                  <a:lnTo>
                    <a:pt x="14288" y="28575"/>
                  </a:lnTo>
                  <a:cubicBezTo>
                    <a:pt x="6382" y="28575"/>
                    <a:pt x="0" y="22193"/>
                    <a:pt x="0" y="14288"/>
                  </a:cubicBezTo>
                  <a:cubicBezTo>
                    <a:pt x="0" y="6382"/>
                    <a:pt x="6382" y="0"/>
                    <a:pt x="14288" y="0"/>
                  </a:cubicBezTo>
                  <a:lnTo>
                    <a:pt x="187547" y="0"/>
                  </a:lnTo>
                  <a:cubicBezTo>
                    <a:pt x="195453" y="0"/>
                    <a:pt x="201835" y="6382"/>
                    <a:pt x="201835" y="14288"/>
                  </a:cubicBezTo>
                  <a:cubicBezTo>
                    <a:pt x="201835" y="22193"/>
                    <a:pt x="195453" y="28575"/>
                    <a:pt x="187547" y="2857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2" name="Google Shape;9102;p63"/>
            <p:cNvSpPr/>
            <p:nvPr/>
          </p:nvSpPr>
          <p:spPr>
            <a:xfrm>
              <a:off x="3520257" y="3942118"/>
              <a:ext cx="34157" cy="8416"/>
            </a:xfrm>
            <a:custGeom>
              <a:rect b="b" l="l" r="r" t="t"/>
              <a:pathLst>
                <a:path extrusionOk="0" h="17906" w="72675">
                  <a:moveTo>
                    <a:pt x="63722" y="0"/>
                  </a:moveTo>
                  <a:lnTo>
                    <a:pt x="8954" y="0"/>
                  </a:lnTo>
                  <a:cubicBezTo>
                    <a:pt x="4000" y="0"/>
                    <a:pt x="0" y="4000"/>
                    <a:pt x="0" y="8953"/>
                  </a:cubicBezTo>
                  <a:cubicBezTo>
                    <a:pt x="0" y="13906"/>
                    <a:pt x="4000" y="17907"/>
                    <a:pt x="8954" y="17907"/>
                  </a:cubicBezTo>
                  <a:lnTo>
                    <a:pt x="63722" y="17907"/>
                  </a:lnTo>
                  <a:cubicBezTo>
                    <a:pt x="68675" y="17907"/>
                    <a:pt x="72675" y="13906"/>
                    <a:pt x="72675" y="8953"/>
                  </a:cubicBezTo>
                  <a:cubicBezTo>
                    <a:pt x="72675" y="4000"/>
                    <a:pt x="68675" y="0"/>
                    <a:pt x="6372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3" name="Google Shape;9103;p63"/>
            <p:cNvSpPr/>
            <p:nvPr/>
          </p:nvSpPr>
          <p:spPr>
            <a:xfrm>
              <a:off x="3533096" y="3955537"/>
              <a:ext cx="21309" cy="8416"/>
            </a:xfrm>
            <a:custGeom>
              <a:rect b="b" l="l" r="r" t="t"/>
              <a:pathLst>
                <a:path extrusionOk="0" h="17906" w="45338">
                  <a:moveTo>
                    <a:pt x="36386" y="0"/>
                  </a:moveTo>
                  <a:lnTo>
                    <a:pt x="8954" y="0"/>
                  </a:lnTo>
                  <a:cubicBezTo>
                    <a:pt x="4000" y="0"/>
                    <a:pt x="0" y="4000"/>
                    <a:pt x="0" y="8953"/>
                  </a:cubicBezTo>
                  <a:cubicBezTo>
                    <a:pt x="0" y="13906"/>
                    <a:pt x="4000" y="17907"/>
                    <a:pt x="8954" y="17907"/>
                  </a:cubicBezTo>
                  <a:lnTo>
                    <a:pt x="36386" y="17907"/>
                  </a:lnTo>
                  <a:cubicBezTo>
                    <a:pt x="41338" y="17907"/>
                    <a:pt x="45339" y="13906"/>
                    <a:pt x="45339" y="8953"/>
                  </a:cubicBezTo>
                  <a:cubicBezTo>
                    <a:pt x="45339" y="4000"/>
                    <a:pt x="41338" y="0"/>
                    <a:pt x="36386"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4" name="Google Shape;9104;p63"/>
            <p:cNvSpPr/>
            <p:nvPr/>
          </p:nvSpPr>
          <p:spPr>
            <a:xfrm>
              <a:off x="3404964" y="3997672"/>
              <a:ext cx="149478" cy="8416"/>
            </a:xfrm>
            <a:custGeom>
              <a:rect b="b" l="l" r="r" t="t"/>
              <a:pathLst>
                <a:path extrusionOk="0" h="17906" w="318039">
                  <a:moveTo>
                    <a:pt x="8954" y="17907"/>
                  </a:moveTo>
                  <a:lnTo>
                    <a:pt x="309086" y="17907"/>
                  </a:lnTo>
                  <a:cubicBezTo>
                    <a:pt x="314039" y="17907"/>
                    <a:pt x="318040" y="13907"/>
                    <a:pt x="318040" y="8953"/>
                  </a:cubicBezTo>
                  <a:cubicBezTo>
                    <a:pt x="318040" y="4000"/>
                    <a:pt x="314039" y="0"/>
                    <a:pt x="309086" y="0"/>
                  </a:cubicBezTo>
                  <a:lnTo>
                    <a:pt x="8954" y="0"/>
                  </a:lnTo>
                  <a:cubicBezTo>
                    <a:pt x="4000" y="0"/>
                    <a:pt x="0" y="4000"/>
                    <a:pt x="0" y="8953"/>
                  </a:cubicBezTo>
                  <a:cubicBezTo>
                    <a:pt x="0" y="13907"/>
                    <a:pt x="4000" y="17907"/>
                    <a:pt x="8954" y="1790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5" name="Google Shape;9105;p63"/>
            <p:cNvSpPr/>
            <p:nvPr/>
          </p:nvSpPr>
          <p:spPr>
            <a:xfrm>
              <a:off x="3554616" y="3871446"/>
              <a:ext cx="20190" cy="8416"/>
            </a:xfrm>
            <a:custGeom>
              <a:rect b="b" l="l" r="r" t="t"/>
              <a:pathLst>
                <a:path extrusionOk="0" h="17906" w="42957">
                  <a:moveTo>
                    <a:pt x="34004" y="0"/>
                  </a:moveTo>
                  <a:lnTo>
                    <a:pt x="8954" y="0"/>
                  </a:lnTo>
                  <a:cubicBezTo>
                    <a:pt x="4000" y="0"/>
                    <a:pt x="0" y="4000"/>
                    <a:pt x="0" y="8954"/>
                  </a:cubicBezTo>
                  <a:cubicBezTo>
                    <a:pt x="0" y="13906"/>
                    <a:pt x="4000" y="17907"/>
                    <a:pt x="8954" y="17907"/>
                  </a:cubicBezTo>
                  <a:lnTo>
                    <a:pt x="34004" y="17907"/>
                  </a:lnTo>
                  <a:cubicBezTo>
                    <a:pt x="38957" y="17907"/>
                    <a:pt x="42958" y="13906"/>
                    <a:pt x="42958" y="8954"/>
                  </a:cubicBezTo>
                  <a:cubicBezTo>
                    <a:pt x="42958" y="4000"/>
                    <a:pt x="38957" y="0"/>
                    <a:pt x="34004"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6" name="Google Shape;9106;p63"/>
            <p:cNvSpPr/>
            <p:nvPr/>
          </p:nvSpPr>
          <p:spPr>
            <a:xfrm>
              <a:off x="3554616" y="3885312"/>
              <a:ext cx="20190" cy="8416"/>
            </a:xfrm>
            <a:custGeom>
              <a:rect b="b" l="l" r="r" t="t"/>
              <a:pathLst>
                <a:path extrusionOk="0" h="17907" w="42957">
                  <a:moveTo>
                    <a:pt x="34004" y="0"/>
                  </a:moveTo>
                  <a:lnTo>
                    <a:pt x="8954" y="0"/>
                  </a:lnTo>
                  <a:cubicBezTo>
                    <a:pt x="4000" y="0"/>
                    <a:pt x="0" y="4000"/>
                    <a:pt x="0" y="8954"/>
                  </a:cubicBezTo>
                  <a:cubicBezTo>
                    <a:pt x="0" y="13907"/>
                    <a:pt x="4000" y="17907"/>
                    <a:pt x="8954" y="17907"/>
                  </a:cubicBezTo>
                  <a:lnTo>
                    <a:pt x="34004" y="17907"/>
                  </a:lnTo>
                  <a:cubicBezTo>
                    <a:pt x="38957" y="17907"/>
                    <a:pt x="42958" y="13907"/>
                    <a:pt x="42958" y="8954"/>
                  </a:cubicBezTo>
                  <a:cubicBezTo>
                    <a:pt x="42958" y="4000"/>
                    <a:pt x="38957" y="0"/>
                    <a:pt x="34004"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7" name="Google Shape;9107;p63"/>
            <p:cNvSpPr/>
            <p:nvPr/>
          </p:nvSpPr>
          <p:spPr>
            <a:xfrm>
              <a:off x="3383445" y="3871446"/>
              <a:ext cx="20190" cy="8416"/>
            </a:xfrm>
            <a:custGeom>
              <a:rect b="b" l="l" r="r" t="t"/>
              <a:pathLst>
                <a:path extrusionOk="0" h="17906" w="42957">
                  <a:moveTo>
                    <a:pt x="34004" y="0"/>
                  </a:moveTo>
                  <a:lnTo>
                    <a:pt x="8954" y="0"/>
                  </a:lnTo>
                  <a:cubicBezTo>
                    <a:pt x="4000" y="0"/>
                    <a:pt x="0" y="4000"/>
                    <a:pt x="0" y="8954"/>
                  </a:cubicBezTo>
                  <a:cubicBezTo>
                    <a:pt x="0" y="13906"/>
                    <a:pt x="4000" y="17907"/>
                    <a:pt x="8954" y="17907"/>
                  </a:cubicBezTo>
                  <a:lnTo>
                    <a:pt x="34004" y="17907"/>
                  </a:lnTo>
                  <a:cubicBezTo>
                    <a:pt x="38957" y="17907"/>
                    <a:pt x="42958" y="13906"/>
                    <a:pt x="42958" y="8954"/>
                  </a:cubicBezTo>
                  <a:cubicBezTo>
                    <a:pt x="42958" y="4000"/>
                    <a:pt x="38957" y="0"/>
                    <a:pt x="34004"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8" name="Google Shape;9108;p63"/>
            <p:cNvSpPr/>
            <p:nvPr/>
          </p:nvSpPr>
          <p:spPr>
            <a:xfrm>
              <a:off x="3383445" y="3885312"/>
              <a:ext cx="20190" cy="8416"/>
            </a:xfrm>
            <a:custGeom>
              <a:rect b="b" l="l" r="r" t="t"/>
              <a:pathLst>
                <a:path extrusionOk="0" h="17907" w="42957">
                  <a:moveTo>
                    <a:pt x="34004" y="0"/>
                  </a:moveTo>
                  <a:lnTo>
                    <a:pt x="8954" y="0"/>
                  </a:lnTo>
                  <a:cubicBezTo>
                    <a:pt x="4000" y="0"/>
                    <a:pt x="0" y="4000"/>
                    <a:pt x="0" y="8954"/>
                  </a:cubicBezTo>
                  <a:cubicBezTo>
                    <a:pt x="0" y="13907"/>
                    <a:pt x="4000" y="17907"/>
                    <a:pt x="8954" y="17907"/>
                  </a:cubicBezTo>
                  <a:lnTo>
                    <a:pt x="34004" y="17907"/>
                  </a:lnTo>
                  <a:cubicBezTo>
                    <a:pt x="38957" y="17907"/>
                    <a:pt x="42958" y="13907"/>
                    <a:pt x="42958" y="8954"/>
                  </a:cubicBezTo>
                  <a:cubicBezTo>
                    <a:pt x="42958" y="4000"/>
                    <a:pt x="38957" y="0"/>
                    <a:pt x="34004"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9" name="Google Shape;9109;p63"/>
            <p:cNvSpPr/>
            <p:nvPr/>
          </p:nvSpPr>
          <p:spPr>
            <a:xfrm>
              <a:off x="3446919" y="3852704"/>
              <a:ext cx="50965" cy="59774"/>
            </a:xfrm>
            <a:custGeom>
              <a:rect b="b" l="l" r="r" t="t"/>
              <a:pathLst>
                <a:path extrusionOk="0" h="127179" w="108436">
                  <a:moveTo>
                    <a:pt x="62505" y="5525"/>
                  </a:moveTo>
                  <a:cubicBezTo>
                    <a:pt x="61076" y="2191"/>
                    <a:pt x="57838" y="0"/>
                    <a:pt x="54218" y="0"/>
                  </a:cubicBezTo>
                  <a:cubicBezTo>
                    <a:pt x="50599" y="0"/>
                    <a:pt x="47360" y="2191"/>
                    <a:pt x="45932" y="5525"/>
                  </a:cubicBezTo>
                  <a:lnTo>
                    <a:pt x="688" y="114871"/>
                  </a:lnTo>
                  <a:cubicBezTo>
                    <a:pt x="-1217" y="119443"/>
                    <a:pt x="973" y="124682"/>
                    <a:pt x="5546" y="126492"/>
                  </a:cubicBezTo>
                  <a:cubicBezTo>
                    <a:pt x="10118" y="128397"/>
                    <a:pt x="15356" y="126206"/>
                    <a:pt x="17166" y="121634"/>
                  </a:cubicBezTo>
                  <a:lnTo>
                    <a:pt x="30787" y="88678"/>
                  </a:lnTo>
                  <a:lnTo>
                    <a:pt x="77555" y="88678"/>
                  </a:lnTo>
                  <a:lnTo>
                    <a:pt x="91175" y="121634"/>
                  </a:lnTo>
                  <a:cubicBezTo>
                    <a:pt x="92604" y="125063"/>
                    <a:pt x="95938" y="127159"/>
                    <a:pt x="99462" y="127159"/>
                  </a:cubicBezTo>
                  <a:cubicBezTo>
                    <a:pt x="100605" y="127159"/>
                    <a:pt x="101748" y="126968"/>
                    <a:pt x="102891" y="126492"/>
                  </a:cubicBezTo>
                  <a:cubicBezTo>
                    <a:pt x="107463" y="124587"/>
                    <a:pt x="109654" y="119348"/>
                    <a:pt x="107749" y="114776"/>
                  </a:cubicBezTo>
                  <a:lnTo>
                    <a:pt x="62505" y="5429"/>
                  </a:lnTo>
                  <a:close/>
                  <a:moveTo>
                    <a:pt x="38311" y="70866"/>
                  </a:moveTo>
                  <a:lnTo>
                    <a:pt x="54314" y="32290"/>
                  </a:lnTo>
                  <a:lnTo>
                    <a:pt x="70316" y="70866"/>
                  </a:lnTo>
                  <a:lnTo>
                    <a:pt x="38407" y="7086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0" name="Google Shape;9110;p63"/>
            <p:cNvSpPr/>
            <p:nvPr/>
          </p:nvSpPr>
          <p:spPr>
            <a:xfrm>
              <a:off x="3502897" y="3873906"/>
              <a:ext cx="8416" cy="38589"/>
            </a:xfrm>
            <a:custGeom>
              <a:rect b="b" l="l" r="r" t="t"/>
              <a:pathLst>
                <a:path extrusionOk="0" h="82105" w="17907">
                  <a:moveTo>
                    <a:pt x="8954" y="0"/>
                  </a:moveTo>
                  <a:cubicBezTo>
                    <a:pt x="4000" y="0"/>
                    <a:pt x="0" y="4000"/>
                    <a:pt x="0" y="8953"/>
                  </a:cubicBezTo>
                  <a:lnTo>
                    <a:pt x="0" y="73152"/>
                  </a:lnTo>
                  <a:cubicBezTo>
                    <a:pt x="0" y="78105"/>
                    <a:pt x="4000" y="82105"/>
                    <a:pt x="8954" y="82105"/>
                  </a:cubicBezTo>
                  <a:cubicBezTo>
                    <a:pt x="13906" y="82105"/>
                    <a:pt x="17907" y="78105"/>
                    <a:pt x="17907" y="73152"/>
                  </a:cubicBezTo>
                  <a:lnTo>
                    <a:pt x="17907" y="8953"/>
                  </a:lnTo>
                  <a:cubicBezTo>
                    <a:pt x="17907" y="4000"/>
                    <a:pt x="13906" y="0"/>
                    <a:pt x="8954"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1" name="Google Shape;9111;p63"/>
            <p:cNvSpPr/>
            <p:nvPr/>
          </p:nvSpPr>
          <p:spPr>
            <a:xfrm>
              <a:off x="3502897" y="3860845"/>
              <a:ext cx="8416" cy="9177"/>
            </a:xfrm>
            <a:custGeom>
              <a:rect b="b" l="l" r="r" t="t"/>
              <a:pathLst>
                <a:path extrusionOk="0" h="19526" w="17907">
                  <a:moveTo>
                    <a:pt x="8954" y="0"/>
                  </a:moveTo>
                  <a:cubicBezTo>
                    <a:pt x="4000" y="0"/>
                    <a:pt x="0" y="4001"/>
                    <a:pt x="0" y="8954"/>
                  </a:cubicBezTo>
                  <a:lnTo>
                    <a:pt x="0" y="10573"/>
                  </a:lnTo>
                  <a:cubicBezTo>
                    <a:pt x="0" y="15526"/>
                    <a:pt x="4000" y="19526"/>
                    <a:pt x="8954" y="19526"/>
                  </a:cubicBezTo>
                  <a:cubicBezTo>
                    <a:pt x="13906" y="19526"/>
                    <a:pt x="17907" y="15526"/>
                    <a:pt x="17907" y="10573"/>
                  </a:cubicBezTo>
                  <a:lnTo>
                    <a:pt x="17907" y="8954"/>
                  </a:lnTo>
                  <a:cubicBezTo>
                    <a:pt x="17907" y="4001"/>
                    <a:pt x="13906" y="0"/>
                    <a:pt x="8954"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2" name="Google Shape;9112;p63"/>
            <p:cNvSpPr/>
            <p:nvPr/>
          </p:nvSpPr>
          <p:spPr>
            <a:xfrm>
              <a:off x="3393779" y="3752734"/>
              <a:ext cx="73239" cy="73419"/>
            </a:xfrm>
            <a:custGeom>
              <a:rect b="b" l="l" r="r" t="t"/>
              <a:pathLst>
                <a:path extrusionOk="0" h="156210" w="155828">
                  <a:moveTo>
                    <a:pt x="141065" y="69247"/>
                  </a:moveTo>
                  <a:cubicBezTo>
                    <a:pt x="138303" y="66485"/>
                    <a:pt x="134684" y="64961"/>
                    <a:pt x="130778" y="64961"/>
                  </a:cubicBezTo>
                  <a:cubicBezTo>
                    <a:pt x="127254" y="64961"/>
                    <a:pt x="124016" y="66199"/>
                    <a:pt x="121348" y="68390"/>
                  </a:cubicBezTo>
                  <a:lnTo>
                    <a:pt x="112109" y="59150"/>
                  </a:lnTo>
                  <a:cubicBezTo>
                    <a:pt x="107156" y="54197"/>
                    <a:pt x="100965" y="50768"/>
                    <a:pt x="94392" y="49244"/>
                  </a:cubicBezTo>
                  <a:lnTo>
                    <a:pt x="100393" y="43244"/>
                  </a:lnTo>
                  <a:cubicBezTo>
                    <a:pt x="102965" y="44291"/>
                    <a:pt x="105727" y="44767"/>
                    <a:pt x="108490" y="44767"/>
                  </a:cubicBezTo>
                  <a:cubicBezTo>
                    <a:pt x="114491" y="44767"/>
                    <a:pt x="120015" y="42482"/>
                    <a:pt x="124301" y="38195"/>
                  </a:cubicBezTo>
                  <a:cubicBezTo>
                    <a:pt x="128588" y="33909"/>
                    <a:pt x="130873" y="28385"/>
                    <a:pt x="130873" y="22384"/>
                  </a:cubicBezTo>
                  <a:cubicBezTo>
                    <a:pt x="130873" y="16383"/>
                    <a:pt x="128588" y="10858"/>
                    <a:pt x="124301" y="6572"/>
                  </a:cubicBezTo>
                  <a:cubicBezTo>
                    <a:pt x="120110" y="2381"/>
                    <a:pt x="114491" y="0"/>
                    <a:pt x="108490" y="0"/>
                  </a:cubicBezTo>
                  <a:cubicBezTo>
                    <a:pt x="102489" y="0"/>
                    <a:pt x="96964" y="2286"/>
                    <a:pt x="92678" y="6572"/>
                  </a:cubicBezTo>
                  <a:cubicBezTo>
                    <a:pt x="88487" y="10763"/>
                    <a:pt x="86106" y="16383"/>
                    <a:pt x="86106" y="22384"/>
                  </a:cubicBezTo>
                  <a:cubicBezTo>
                    <a:pt x="86106" y="25241"/>
                    <a:pt x="86677" y="28004"/>
                    <a:pt x="87630" y="30480"/>
                  </a:cubicBezTo>
                  <a:lnTo>
                    <a:pt x="74771" y="43339"/>
                  </a:lnTo>
                  <a:cubicBezTo>
                    <a:pt x="72104" y="41148"/>
                    <a:pt x="68866" y="39910"/>
                    <a:pt x="65341" y="39910"/>
                  </a:cubicBezTo>
                  <a:cubicBezTo>
                    <a:pt x="61436" y="39910"/>
                    <a:pt x="57817" y="41434"/>
                    <a:pt x="55054" y="44196"/>
                  </a:cubicBezTo>
                  <a:lnTo>
                    <a:pt x="44196" y="55054"/>
                  </a:lnTo>
                  <a:cubicBezTo>
                    <a:pt x="41434" y="57817"/>
                    <a:pt x="39910" y="61436"/>
                    <a:pt x="39910" y="65342"/>
                  </a:cubicBezTo>
                  <a:cubicBezTo>
                    <a:pt x="39910" y="68866"/>
                    <a:pt x="41148" y="72104"/>
                    <a:pt x="43339" y="74771"/>
                  </a:cubicBezTo>
                  <a:lnTo>
                    <a:pt x="30480" y="87630"/>
                  </a:lnTo>
                  <a:cubicBezTo>
                    <a:pt x="27908" y="86582"/>
                    <a:pt x="25146" y="86106"/>
                    <a:pt x="22384" y="86106"/>
                  </a:cubicBezTo>
                  <a:cubicBezTo>
                    <a:pt x="16383" y="86106"/>
                    <a:pt x="10859" y="88392"/>
                    <a:pt x="6572" y="92678"/>
                  </a:cubicBezTo>
                  <a:cubicBezTo>
                    <a:pt x="2381" y="96869"/>
                    <a:pt x="0" y="102489"/>
                    <a:pt x="0" y="108490"/>
                  </a:cubicBezTo>
                  <a:cubicBezTo>
                    <a:pt x="0" y="114491"/>
                    <a:pt x="2286" y="120015"/>
                    <a:pt x="6572" y="124301"/>
                  </a:cubicBezTo>
                  <a:cubicBezTo>
                    <a:pt x="10859" y="128588"/>
                    <a:pt x="16383" y="130874"/>
                    <a:pt x="22384" y="130874"/>
                  </a:cubicBezTo>
                  <a:cubicBezTo>
                    <a:pt x="28384" y="130874"/>
                    <a:pt x="33909" y="128588"/>
                    <a:pt x="38195" y="124301"/>
                  </a:cubicBezTo>
                  <a:cubicBezTo>
                    <a:pt x="44672" y="117824"/>
                    <a:pt x="46291" y="108395"/>
                    <a:pt x="43148" y="100394"/>
                  </a:cubicBezTo>
                  <a:lnTo>
                    <a:pt x="49149" y="94393"/>
                  </a:lnTo>
                  <a:cubicBezTo>
                    <a:pt x="50768" y="100965"/>
                    <a:pt x="54102" y="107156"/>
                    <a:pt x="59055" y="112109"/>
                  </a:cubicBezTo>
                  <a:lnTo>
                    <a:pt x="68294" y="121349"/>
                  </a:lnTo>
                  <a:cubicBezTo>
                    <a:pt x="66104" y="124016"/>
                    <a:pt x="64865" y="127254"/>
                    <a:pt x="64865" y="130778"/>
                  </a:cubicBezTo>
                  <a:cubicBezTo>
                    <a:pt x="64865" y="134684"/>
                    <a:pt x="66389" y="138303"/>
                    <a:pt x="69152" y="141065"/>
                  </a:cubicBezTo>
                  <a:lnTo>
                    <a:pt x="80010" y="151924"/>
                  </a:lnTo>
                  <a:cubicBezTo>
                    <a:pt x="82868" y="154781"/>
                    <a:pt x="86582" y="156210"/>
                    <a:pt x="90297" y="156210"/>
                  </a:cubicBezTo>
                  <a:cubicBezTo>
                    <a:pt x="94012" y="156210"/>
                    <a:pt x="97822" y="154781"/>
                    <a:pt x="100584" y="151924"/>
                  </a:cubicBezTo>
                  <a:lnTo>
                    <a:pt x="111443" y="141065"/>
                  </a:lnTo>
                  <a:cubicBezTo>
                    <a:pt x="114205" y="138303"/>
                    <a:pt x="115728" y="134684"/>
                    <a:pt x="115728" y="130778"/>
                  </a:cubicBezTo>
                  <a:cubicBezTo>
                    <a:pt x="115728" y="126873"/>
                    <a:pt x="114205" y="123254"/>
                    <a:pt x="111443" y="120491"/>
                  </a:cubicBezTo>
                  <a:lnTo>
                    <a:pt x="100584" y="109633"/>
                  </a:lnTo>
                  <a:cubicBezTo>
                    <a:pt x="97822" y="106871"/>
                    <a:pt x="94202" y="105346"/>
                    <a:pt x="90297" y="105346"/>
                  </a:cubicBezTo>
                  <a:cubicBezTo>
                    <a:pt x="86773" y="105346"/>
                    <a:pt x="83534" y="106585"/>
                    <a:pt x="80867" y="108775"/>
                  </a:cubicBezTo>
                  <a:lnTo>
                    <a:pt x="71628" y="99536"/>
                  </a:lnTo>
                  <a:cubicBezTo>
                    <a:pt x="69247" y="97155"/>
                    <a:pt x="67532" y="94202"/>
                    <a:pt x="66675" y="91059"/>
                  </a:cubicBezTo>
                  <a:cubicBezTo>
                    <a:pt x="70104" y="90773"/>
                    <a:pt x="73247" y="89249"/>
                    <a:pt x="75629" y="86868"/>
                  </a:cubicBezTo>
                  <a:lnTo>
                    <a:pt x="86487" y="76010"/>
                  </a:lnTo>
                  <a:cubicBezTo>
                    <a:pt x="88963" y="73533"/>
                    <a:pt x="90392" y="70390"/>
                    <a:pt x="90678" y="66961"/>
                  </a:cubicBezTo>
                  <a:cubicBezTo>
                    <a:pt x="93821" y="67818"/>
                    <a:pt x="96774" y="69533"/>
                    <a:pt x="99155" y="72009"/>
                  </a:cubicBezTo>
                  <a:lnTo>
                    <a:pt x="108395" y="81248"/>
                  </a:lnTo>
                  <a:cubicBezTo>
                    <a:pt x="106203" y="83915"/>
                    <a:pt x="104966" y="87154"/>
                    <a:pt x="104966" y="90678"/>
                  </a:cubicBezTo>
                  <a:cubicBezTo>
                    <a:pt x="104966" y="94583"/>
                    <a:pt x="106489" y="98203"/>
                    <a:pt x="109251" y="100965"/>
                  </a:cubicBezTo>
                  <a:lnTo>
                    <a:pt x="120110" y="111824"/>
                  </a:lnTo>
                  <a:cubicBezTo>
                    <a:pt x="122872" y="114586"/>
                    <a:pt x="126587" y="116110"/>
                    <a:pt x="130397" y="116110"/>
                  </a:cubicBezTo>
                  <a:cubicBezTo>
                    <a:pt x="134207" y="116110"/>
                    <a:pt x="137922" y="114586"/>
                    <a:pt x="140684" y="111824"/>
                  </a:cubicBezTo>
                  <a:lnTo>
                    <a:pt x="151543" y="100965"/>
                  </a:lnTo>
                  <a:cubicBezTo>
                    <a:pt x="154305" y="98203"/>
                    <a:pt x="155829" y="94488"/>
                    <a:pt x="155829" y="90678"/>
                  </a:cubicBezTo>
                  <a:cubicBezTo>
                    <a:pt x="155829" y="86868"/>
                    <a:pt x="154305" y="83153"/>
                    <a:pt x="151543" y="80391"/>
                  </a:cubicBezTo>
                  <a:lnTo>
                    <a:pt x="140684" y="69533"/>
                  </a:lnTo>
                  <a:close/>
                  <a:moveTo>
                    <a:pt x="105346" y="19336"/>
                  </a:moveTo>
                  <a:cubicBezTo>
                    <a:pt x="106489" y="18193"/>
                    <a:pt x="107823" y="18002"/>
                    <a:pt x="108490" y="18002"/>
                  </a:cubicBezTo>
                  <a:cubicBezTo>
                    <a:pt x="109157" y="18002"/>
                    <a:pt x="110490" y="18193"/>
                    <a:pt x="111633" y="19336"/>
                  </a:cubicBezTo>
                  <a:cubicBezTo>
                    <a:pt x="113347" y="21050"/>
                    <a:pt x="113347" y="23908"/>
                    <a:pt x="111633" y="25622"/>
                  </a:cubicBezTo>
                  <a:cubicBezTo>
                    <a:pt x="110490" y="26765"/>
                    <a:pt x="109157" y="26956"/>
                    <a:pt x="108490" y="26956"/>
                  </a:cubicBezTo>
                  <a:cubicBezTo>
                    <a:pt x="107823" y="26956"/>
                    <a:pt x="106489" y="26765"/>
                    <a:pt x="105346" y="25622"/>
                  </a:cubicBezTo>
                  <a:cubicBezTo>
                    <a:pt x="104204" y="24479"/>
                    <a:pt x="104013" y="23146"/>
                    <a:pt x="104013" y="22479"/>
                  </a:cubicBezTo>
                  <a:cubicBezTo>
                    <a:pt x="104013" y="21812"/>
                    <a:pt x="104204" y="20479"/>
                    <a:pt x="105346" y="19336"/>
                  </a:cubicBezTo>
                  <a:close/>
                  <a:moveTo>
                    <a:pt x="25527" y="111728"/>
                  </a:moveTo>
                  <a:cubicBezTo>
                    <a:pt x="24384" y="112871"/>
                    <a:pt x="23050" y="113062"/>
                    <a:pt x="22384" y="113062"/>
                  </a:cubicBezTo>
                  <a:cubicBezTo>
                    <a:pt x="21717" y="113062"/>
                    <a:pt x="20384" y="112871"/>
                    <a:pt x="19241" y="111728"/>
                  </a:cubicBezTo>
                  <a:cubicBezTo>
                    <a:pt x="17526" y="110014"/>
                    <a:pt x="17526" y="107156"/>
                    <a:pt x="19241" y="105442"/>
                  </a:cubicBezTo>
                  <a:cubicBezTo>
                    <a:pt x="20384" y="104299"/>
                    <a:pt x="21717" y="104108"/>
                    <a:pt x="22384" y="104108"/>
                  </a:cubicBezTo>
                  <a:cubicBezTo>
                    <a:pt x="23050" y="104108"/>
                    <a:pt x="24384" y="104299"/>
                    <a:pt x="25527" y="105442"/>
                  </a:cubicBezTo>
                  <a:cubicBezTo>
                    <a:pt x="27241" y="107156"/>
                    <a:pt x="27241" y="110014"/>
                    <a:pt x="25527" y="111728"/>
                  </a:cubicBezTo>
                  <a:close/>
                  <a:moveTo>
                    <a:pt x="96678" y="130778"/>
                  </a:moveTo>
                  <a:lnTo>
                    <a:pt x="90392" y="137065"/>
                  </a:lnTo>
                  <a:lnTo>
                    <a:pt x="84106" y="130778"/>
                  </a:lnTo>
                  <a:lnTo>
                    <a:pt x="90392" y="124492"/>
                  </a:lnTo>
                  <a:lnTo>
                    <a:pt x="96678" y="130778"/>
                  </a:lnTo>
                  <a:close/>
                  <a:moveTo>
                    <a:pt x="65437" y="71819"/>
                  </a:moveTo>
                  <a:lnTo>
                    <a:pt x="59150" y="65532"/>
                  </a:lnTo>
                  <a:lnTo>
                    <a:pt x="65437" y="59246"/>
                  </a:lnTo>
                  <a:lnTo>
                    <a:pt x="71723" y="65532"/>
                  </a:lnTo>
                  <a:lnTo>
                    <a:pt x="65437" y="71819"/>
                  </a:lnTo>
                  <a:close/>
                  <a:moveTo>
                    <a:pt x="130683" y="96774"/>
                  </a:moveTo>
                  <a:lnTo>
                    <a:pt x="124396" y="90488"/>
                  </a:lnTo>
                  <a:lnTo>
                    <a:pt x="130683" y="84201"/>
                  </a:lnTo>
                  <a:lnTo>
                    <a:pt x="136970" y="90488"/>
                  </a:lnTo>
                  <a:lnTo>
                    <a:pt x="130683" y="9677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13" name="Google Shape;9113;p63"/>
          <p:cNvGrpSpPr/>
          <p:nvPr/>
        </p:nvGrpSpPr>
        <p:grpSpPr>
          <a:xfrm>
            <a:off x="712897" y="4172043"/>
            <a:ext cx="296421" cy="296421"/>
            <a:chOff x="712897" y="4172043"/>
            <a:chExt cx="296421" cy="296421"/>
          </a:xfrm>
        </p:grpSpPr>
        <p:grpSp>
          <p:nvGrpSpPr>
            <p:cNvPr id="9114" name="Google Shape;9114;p63"/>
            <p:cNvGrpSpPr/>
            <p:nvPr/>
          </p:nvGrpSpPr>
          <p:grpSpPr>
            <a:xfrm>
              <a:off x="793404" y="4172043"/>
              <a:ext cx="134133" cy="99571"/>
              <a:chOff x="793710" y="4172043"/>
              <a:chExt cx="134133" cy="99571"/>
            </a:xfrm>
          </p:grpSpPr>
          <p:sp>
            <p:nvSpPr>
              <p:cNvPr id="9115" name="Google Shape;9115;p63"/>
              <p:cNvSpPr/>
              <p:nvPr/>
            </p:nvSpPr>
            <p:spPr>
              <a:xfrm rot="5400000">
                <a:off x="74816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6" name="Google Shape;9116;p63"/>
              <p:cNvSpPr/>
              <p:nvPr/>
            </p:nvSpPr>
            <p:spPr>
              <a:xfrm rot="5400000">
                <a:off x="77329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7" name="Google Shape;9117;p63"/>
              <p:cNvSpPr/>
              <p:nvPr/>
            </p:nvSpPr>
            <p:spPr>
              <a:xfrm rot="5400000">
                <a:off x="79842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8" name="Google Shape;9118;p63"/>
              <p:cNvSpPr/>
              <p:nvPr/>
            </p:nvSpPr>
            <p:spPr>
              <a:xfrm rot="5400000">
                <a:off x="82355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9" name="Google Shape;9119;p63"/>
              <p:cNvSpPr/>
              <p:nvPr/>
            </p:nvSpPr>
            <p:spPr>
              <a:xfrm rot="5400000">
                <a:off x="84868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0" name="Google Shape;9120;p63"/>
              <p:cNvSpPr/>
              <p:nvPr/>
            </p:nvSpPr>
            <p:spPr>
              <a:xfrm rot="5400000">
                <a:off x="87381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21" name="Google Shape;9121;p63"/>
            <p:cNvGrpSpPr/>
            <p:nvPr/>
          </p:nvGrpSpPr>
          <p:grpSpPr>
            <a:xfrm>
              <a:off x="793404" y="4368893"/>
              <a:ext cx="134133" cy="99571"/>
              <a:chOff x="793710" y="4172043"/>
              <a:chExt cx="134133" cy="99571"/>
            </a:xfrm>
          </p:grpSpPr>
          <p:sp>
            <p:nvSpPr>
              <p:cNvPr id="9122" name="Google Shape;9122;p63"/>
              <p:cNvSpPr/>
              <p:nvPr/>
            </p:nvSpPr>
            <p:spPr>
              <a:xfrm rot="5400000">
                <a:off x="74816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3" name="Google Shape;9123;p63"/>
              <p:cNvSpPr/>
              <p:nvPr/>
            </p:nvSpPr>
            <p:spPr>
              <a:xfrm rot="5400000">
                <a:off x="77329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4" name="Google Shape;9124;p63"/>
              <p:cNvSpPr/>
              <p:nvPr/>
            </p:nvSpPr>
            <p:spPr>
              <a:xfrm rot="5400000">
                <a:off x="79842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5" name="Google Shape;9125;p63"/>
              <p:cNvSpPr/>
              <p:nvPr/>
            </p:nvSpPr>
            <p:spPr>
              <a:xfrm rot="5400000">
                <a:off x="82355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6" name="Google Shape;9126;p63"/>
              <p:cNvSpPr/>
              <p:nvPr/>
            </p:nvSpPr>
            <p:spPr>
              <a:xfrm rot="5400000">
                <a:off x="84868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7" name="Google Shape;9127;p63"/>
              <p:cNvSpPr/>
              <p:nvPr/>
            </p:nvSpPr>
            <p:spPr>
              <a:xfrm rot="5400000">
                <a:off x="87381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28" name="Google Shape;9128;p63"/>
            <p:cNvGrpSpPr/>
            <p:nvPr/>
          </p:nvGrpSpPr>
          <p:grpSpPr>
            <a:xfrm rot="5400000">
              <a:off x="892466" y="4270018"/>
              <a:ext cx="134133" cy="99571"/>
              <a:chOff x="793710" y="4172043"/>
              <a:chExt cx="134133" cy="99571"/>
            </a:xfrm>
          </p:grpSpPr>
          <p:sp>
            <p:nvSpPr>
              <p:cNvPr id="9129" name="Google Shape;9129;p63"/>
              <p:cNvSpPr/>
              <p:nvPr/>
            </p:nvSpPr>
            <p:spPr>
              <a:xfrm rot="5400000">
                <a:off x="74816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0" name="Google Shape;9130;p63"/>
              <p:cNvSpPr/>
              <p:nvPr/>
            </p:nvSpPr>
            <p:spPr>
              <a:xfrm rot="5400000">
                <a:off x="77329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1" name="Google Shape;9131;p63"/>
              <p:cNvSpPr/>
              <p:nvPr/>
            </p:nvSpPr>
            <p:spPr>
              <a:xfrm rot="5400000">
                <a:off x="79842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2" name="Google Shape;9132;p63"/>
              <p:cNvSpPr/>
              <p:nvPr/>
            </p:nvSpPr>
            <p:spPr>
              <a:xfrm rot="5400000">
                <a:off x="82355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3" name="Google Shape;9133;p63"/>
              <p:cNvSpPr/>
              <p:nvPr/>
            </p:nvSpPr>
            <p:spPr>
              <a:xfrm rot="5400000">
                <a:off x="84868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4" name="Google Shape;9134;p63"/>
              <p:cNvSpPr/>
              <p:nvPr/>
            </p:nvSpPr>
            <p:spPr>
              <a:xfrm rot="5400000">
                <a:off x="87381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35" name="Google Shape;9135;p63"/>
            <p:cNvGrpSpPr/>
            <p:nvPr/>
          </p:nvGrpSpPr>
          <p:grpSpPr>
            <a:xfrm rot="5400000">
              <a:off x="695616" y="4270018"/>
              <a:ext cx="134133" cy="99571"/>
              <a:chOff x="793710" y="4172043"/>
              <a:chExt cx="134133" cy="99571"/>
            </a:xfrm>
          </p:grpSpPr>
          <p:sp>
            <p:nvSpPr>
              <p:cNvPr id="9136" name="Google Shape;9136;p63"/>
              <p:cNvSpPr/>
              <p:nvPr/>
            </p:nvSpPr>
            <p:spPr>
              <a:xfrm rot="5400000">
                <a:off x="74816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7" name="Google Shape;9137;p63"/>
              <p:cNvSpPr/>
              <p:nvPr/>
            </p:nvSpPr>
            <p:spPr>
              <a:xfrm rot="5400000">
                <a:off x="77329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8" name="Google Shape;9138;p63"/>
              <p:cNvSpPr/>
              <p:nvPr/>
            </p:nvSpPr>
            <p:spPr>
              <a:xfrm rot="5400000">
                <a:off x="79842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9" name="Google Shape;9139;p63"/>
              <p:cNvSpPr/>
              <p:nvPr/>
            </p:nvSpPr>
            <p:spPr>
              <a:xfrm rot="5400000">
                <a:off x="82355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0" name="Google Shape;9140;p63"/>
              <p:cNvSpPr/>
              <p:nvPr/>
            </p:nvSpPr>
            <p:spPr>
              <a:xfrm rot="5400000">
                <a:off x="84868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1" name="Google Shape;9141;p63"/>
              <p:cNvSpPr/>
              <p:nvPr/>
            </p:nvSpPr>
            <p:spPr>
              <a:xfrm rot="5400000">
                <a:off x="873816" y="421758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142" name="Google Shape;9142;p63"/>
            <p:cNvSpPr/>
            <p:nvPr/>
          </p:nvSpPr>
          <p:spPr>
            <a:xfrm>
              <a:off x="762182" y="4224130"/>
              <a:ext cx="79233" cy="195864"/>
            </a:xfrm>
            <a:custGeom>
              <a:rect b="b" l="l" r="r" t="t"/>
              <a:pathLst>
                <a:path extrusionOk="0" h="408050" w="165068">
                  <a:moveTo>
                    <a:pt x="135541" y="407956"/>
                  </a:moveTo>
                  <a:lnTo>
                    <a:pt x="63151" y="407956"/>
                  </a:lnTo>
                  <a:cubicBezTo>
                    <a:pt x="28289" y="407956"/>
                    <a:pt x="0" y="379667"/>
                    <a:pt x="0" y="344805"/>
                  </a:cubicBezTo>
                  <a:lnTo>
                    <a:pt x="0" y="63151"/>
                  </a:lnTo>
                  <a:cubicBezTo>
                    <a:pt x="0" y="28289"/>
                    <a:pt x="28289" y="0"/>
                    <a:pt x="63151" y="0"/>
                  </a:cubicBezTo>
                  <a:lnTo>
                    <a:pt x="135541" y="0"/>
                  </a:lnTo>
                  <a:lnTo>
                    <a:pt x="165068" y="33433"/>
                  </a:lnTo>
                  <a:lnTo>
                    <a:pt x="165068" y="382143"/>
                  </a:lnTo>
                  <a:lnTo>
                    <a:pt x="135541" y="40805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3" name="Google Shape;9143;p63"/>
            <p:cNvSpPr/>
            <p:nvPr/>
          </p:nvSpPr>
          <p:spPr>
            <a:xfrm>
              <a:off x="796908" y="4224130"/>
              <a:ext cx="161072" cy="195818"/>
            </a:xfrm>
            <a:custGeom>
              <a:rect b="b" l="l" r="r" t="t"/>
              <a:pathLst>
                <a:path extrusionOk="0" h="407955" w="335566">
                  <a:moveTo>
                    <a:pt x="272415" y="0"/>
                  </a:moveTo>
                  <a:lnTo>
                    <a:pt x="63151" y="0"/>
                  </a:lnTo>
                  <a:cubicBezTo>
                    <a:pt x="28290" y="0"/>
                    <a:pt x="0" y="28289"/>
                    <a:pt x="0" y="63151"/>
                  </a:cubicBezTo>
                  <a:lnTo>
                    <a:pt x="0" y="344805"/>
                  </a:lnTo>
                  <a:cubicBezTo>
                    <a:pt x="0" y="379667"/>
                    <a:pt x="28290" y="407956"/>
                    <a:pt x="63151" y="407956"/>
                  </a:cubicBezTo>
                  <a:lnTo>
                    <a:pt x="272415" y="407956"/>
                  </a:lnTo>
                  <a:cubicBezTo>
                    <a:pt x="307277" y="407956"/>
                    <a:pt x="335566" y="379667"/>
                    <a:pt x="335566" y="344805"/>
                  </a:cubicBezTo>
                  <a:lnTo>
                    <a:pt x="335566" y="63151"/>
                  </a:lnTo>
                  <a:cubicBezTo>
                    <a:pt x="335566" y="28289"/>
                    <a:pt x="307277" y="0"/>
                    <a:pt x="272415"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4" name="Google Shape;9144;p63"/>
            <p:cNvSpPr/>
            <p:nvPr/>
          </p:nvSpPr>
          <p:spPr>
            <a:xfrm>
              <a:off x="796862" y="4258810"/>
              <a:ext cx="126461" cy="126461"/>
            </a:xfrm>
            <a:custGeom>
              <a:rect b="b" l="l" r="r" t="t"/>
              <a:pathLst>
                <a:path extrusionOk="0" h="263461" w="263461">
                  <a:moveTo>
                    <a:pt x="238791" y="0"/>
                  </a:moveTo>
                  <a:lnTo>
                    <a:pt x="24669" y="0"/>
                  </a:lnTo>
                  <a:cubicBezTo>
                    <a:pt x="11049" y="0"/>
                    <a:pt x="0" y="11049"/>
                    <a:pt x="0" y="24670"/>
                  </a:cubicBezTo>
                  <a:lnTo>
                    <a:pt x="0" y="238792"/>
                  </a:lnTo>
                  <a:cubicBezTo>
                    <a:pt x="0" y="252413"/>
                    <a:pt x="11049" y="263461"/>
                    <a:pt x="24669" y="263461"/>
                  </a:cubicBezTo>
                  <a:lnTo>
                    <a:pt x="238791" y="263461"/>
                  </a:lnTo>
                  <a:cubicBezTo>
                    <a:pt x="252413" y="263461"/>
                    <a:pt x="263461" y="252413"/>
                    <a:pt x="263461" y="238792"/>
                  </a:cubicBezTo>
                  <a:lnTo>
                    <a:pt x="263461" y="24670"/>
                  </a:lnTo>
                  <a:cubicBezTo>
                    <a:pt x="263461" y="11049"/>
                    <a:pt x="252413" y="0"/>
                    <a:pt x="238791"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5" name="Google Shape;9145;p63"/>
            <p:cNvSpPr/>
            <p:nvPr/>
          </p:nvSpPr>
          <p:spPr>
            <a:xfrm>
              <a:off x="835289" y="4297237"/>
              <a:ext cx="49514" cy="49514"/>
            </a:xfrm>
            <a:custGeom>
              <a:rect b="b" l="l" r="r" t="t"/>
              <a:pathLst>
                <a:path extrusionOk="0" h="103155" w="103155">
                  <a:moveTo>
                    <a:pt x="98584" y="0"/>
                  </a:moveTo>
                  <a:lnTo>
                    <a:pt x="4572" y="0"/>
                  </a:lnTo>
                  <a:cubicBezTo>
                    <a:pt x="2095" y="0"/>
                    <a:pt x="0" y="2000"/>
                    <a:pt x="0" y="4572"/>
                  </a:cubicBezTo>
                  <a:lnTo>
                    <a:pt x="0" y="98584"/>
                  </a:lnTo>
                  <a:cubicBezTo>
                    <a:pt x="0" y="101060"/>
                    <a:pt x="2000" y="103156"/>
                    <a:pt x="4572" y="103156"/>
                  </a:cubicBezTo>
                  <a:lnTo>
                    <a:pt x="98584" y="103156"/>
                  </a:lnTo>
                  <a:cubicBezTo>
                    <a:pt x="101060" y="103156"/>
                    <a:pt x="103156" y="101156"/>
                    <a:pt x="103156" y="98584"/>
                  </a:cubicBezTo>
                  <a:lnTo>
                    <a:pt x="103156" y="4572"/>
                  </a:lnTo>
                  <a:cubicBezTo>
                    <a:pt x="103156" y="2096"/>
                    <a:pt x="101155" y="0"/>
                    <a:pt x="98584"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46" name="Google Shape;9146;p63"/>
          <p:cNvGrpSpPr/>
          <p:nvPr/>
        </p:nvGrpSpPr>
        <p:grpSpPr>
          <a:xfrm>
            <a:off x="1591311" y="2870171"/>
            <a:ext cx="284030" cy="278161"/>
            <a:chOff x="1591311" y="2870171"/>
            <a:chExt cx="284030" cy="278161"/>
          </a:xfrm>
        </p:grpSpPr>
        <p:sp>
          <p:nvSpPr>
            <p:cNvPr id="9147" name="Google Shape;9147;p63"/>
            <p:cNvSpPr/>
            <p:nvPr/>
          </p:nvSpPr>
          <p:spPr>
            <a:xfrm>
              <a:off x="1608869" y="2884250"/>
              <a:ext cx="248380" cy="167552"/>
            </a:xfrm>
            <a:custGeom>
              <a:rect b="b" l="l" r="r" t="t"/>
              <a:pathLst>
                <a:path extrusionOk="0" h="2792539" w="4139660">
                  <a:moveTo>
                    <a:pt x="4033361" y="0"/>
                  </a:moveTo>
                  <a:lnTo>
                    <a:pt x="106299" y="0"/>
                  </a:lnTo>
                  <a:cubicBezTo>
                    <a:pt x="47625" y="0"/>
                    <a:pt x="0" y="47625"/>
                    <a:pt x="0" y="106299"/>
                  </a:cubicBezTo>
                  <a:lnTo>
                    <a:pt x="0" y="2792540"/>
                  </a:lnTo>
                  <a:lnTo>
                    <a:pt x="4139660" y="2792540"/>
                  </a:lnTo>
                  <a:lnTo>
                    <a:pt x="4139660" y="106299"/>
                  </a:lnTo>
                  <a:cubicBezTo>
                    <a:pt x="4139660" y="47625"/>
                    <a:pt x="4092035" y="0"/>
                    <a:pt x="4033361"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8" name="Google Shape;9148;p63"/>
            <p:cNvSpPr/>
            <p:nvPr/>
          </p:nvSpPr>
          <p:spPr>
            <a:xfrm>
              <a:off x="1608869" y="2884250"/>
              <a:ext cx="17808" cy="167552"/>
            </a:xfrm>
            <a:custGeom>
              <a:rect b="b" l="l" r="r" t="t"/>
              <a:pathLst>
                <a:path extrusionOk="0" h="2792539" w="296798">
                  <a:moveTo>
                    <a:pt x="296799" y="0"/>
                  </a:moveTo>
                  <a:lnTo>
                    <a:pt x="106299" y="0"/>
                  </a:lnTo>
                  <a:cubicBezTo>
                    <a:pt x="47625" y="0"/>
                    <a:pt x="0" y="47625"/>
                    <a:pt x="0" y="106299"/>
                  </a:cubicBezTo>
                  <a:lnTo>
                    <a:pt x="0" y="2792540"/>
                  </a:lnTo>
                  <a:lnTo>
                    <a:pt x="190500" y="2792540"/>
                  </a:lnTo>
                  <a:lnTo>
                    <a:pt x="190500" y="106299"/>
                  </a:lnTo>
                  <a:cubicBezTo>
                    <a:pt x="190500" y="47625"/>
                    <a:pt x="238125" y="0"/>
                    <a:pt x="296799"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9" name="Google Shape;9149;p63"/>
            <p:cNvSpPr/>
            <p:nvPr/>
          </p:nvSpPr>
          <p:spPr>
            <a:xfrm>
              <a:off x="1623099" y="2945261"/>
              <a:ext cx="123221" cy="105617"/>
            </a:xfrm>
            <a:custGeom>
              <a:rect b="b" l="l" r="r" t="t"/>
              <a:pathLst>
                <a:path extrusionOk="0" h="1760291" w="2053685">
                  <a:moveTo>
                    <a:pt x="1451420" y="50078"/>
                  </a:moveTo>
                  <a:cubicBezTo>
                    <a:pt x="1401794" y="-16693"/>
                    <a:pt x="1321308" y="-16693"/>
                    <a:pt x="1271683" y="50078"/>
                  </a:cubicBezTo>
                  <a:lnTo>
                    <a:pt x="0" y="1760291"/>
                  </a:lnTo>
                  <a:lnTo>
                    <a:pt x="1384268" y="1760291"/>
                  </a:lnTo>
                  <a:lnTo>
                    <a:pt x="2053685" y="860084"/>
                  </a:lnTo>
                  <a:lnTo>
                    <a:pt x="1451420" y="501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0" name="Google Shape;9150;p63"/>
            <p:cNvSpPr/>
            <p:nvPr/>
          </p:nvSpPr>
          <p:spPr>
            <a:xfrm>
              <a:off x="1623099" y="2945261"/>
              <a:ext cx="88160" cy="105617"/>
            </a:xfrm>
            <a:custGeom>
              <a:rect b="b" l="l" r="r" t="t"/>
              <a:pathLst>
                <a:path extrusionOk="0" h="1760291" w="1469326">
                  <a:moveTo>
                    <a:pt x="1451420" y="50078"/>
                  </a:moveTo>
                  <a:cubicBezTo>
                    <a:pt x="1401794" y="-16693"/>
                    <a:pt x="1321308" y="-16693"/>
                    <a:pt x="1271683" y="50078"/>
                  </a:cubicBezTo>
                  <a:lnTo>
                    <a:pt x="0" y="1760291"/>
                  </a:lnTo>
                  <a:lnTo>
                    <a:pt x="215455" y="1760291"/>
                  </a:lnTo>
                  <a:lnTo>
                    <a:pt x="1469327" y="74081"/>
                  </a:lnTo>
                  <a:lnTo>
                    <a:pt x="1451515" y="5007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1" name="Google Shape;9151;p63"/>
            <p:cNvSpPr/>
            <p:nvPr/>
          </p:nvSpPr>
          <p:spPr>
            <a:xfrm>
              <a:off x="1704347" y="2961567"/>
              <a:ext cx="137783" cy="89064"/>
            </a:xfrm>
            <a:custGeom>
              <a:rect b="b" l="l" r="r" t="t"/>
              <a:pathLst>
                <a:path extrusionOk="0" h="1484399" w="2296382">
                  <a:moveTo>
                    <a:pt x="2296382" y="1484400"/>
                  </a:moveTo>
                  <a:lnTo>
                    <a:pt x="1223962" y="42220"/>
                  </a:lnTo>
                  <a:cubicBezTo>
                    <a:pt x="1182148" y="-14073"/>
                    <a:pt x="1114235" y="-14073"/>
                    <a:pt x="1072325" y="42220"/>
                  </a:cubicBezTo>
                  <a:lnTo>
                    <a:pt x="0" y="1484400"/>
                  </a:lnTo>
                  <a:lnTo>
                    <a:pt x="2296382" y="148440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2" name="Google Shape;9152;p63"/>
            <p:cNvSpPr/>
            <p:nvPr/>
          </p:nvSpPr>
          <p:spPr>
            <a:xfrm>
              <a:off x="1704347" y="2961567"/>
              <a:ext cx="76421" cy="89064"/>
            </a:xfrm>
            <a:custGeom>
              <a:rect b="b" l="l" r="r" t="t"/>
              <a:pathLst>
                <a:path extrusionOk="0" h="1484399" w="1273682">
                  <a:moveTo>
                    <a:pt x="1223962" y="42220"/>
                  </a:moveTo>
                  <a:cubicBezTo>
                    <a:pt x="1182148" y="-14073"/>
                    <a:pt x="1114235" y="-14073"/>
                    <a:pt x="1072325" y="42220"/>
                  </a:cubicBezTo>
                  <a:lnTo>
                    <a:pt x="0" y="1484400"/>
                  </a:lnTo>
                  <a:lnTo>
                    <a:pt x="250984" y="1484400"/>
                  </a:lnTo>
                  <a:lnTo>
                    <a:pt x="1273683" y="109085"/>
                  </a:lnTo>
                  <a:lnTo>
                    <a:pt x="1223962" y="4222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3" name="Google Shape;9153;p63"/>
            <p:cNvSpPr/>
            <p:nvPr/>
          </p:nvSpPr>
          <p:spPr>
            <a:xfrm>
              <a:off x="1726898" y="2916455"/>
              <a:ext cx="38062" cy="38062"/>
            </a:xfrm>
            <a:custGeom>
              <a:rect b="b" l="l" r="r" t="t"/>
              <a:pathLst>
                <a:path extrusionOk="0" h="634365" w="634365">
                  <a:moveTo>
                    <a:pt x="634365" y="317183"/>
                  </a:moveTo>
                  <a:cubicBezTo>
                    <a:pt x="634365" y="492358"/>
                    <a:pt x="492358" y="634365"/>
                    <a:pt x="317183" y="634365"/>
                  </a:cubicBezTo>
                  <a:cubicBezTo>
                    <a:pt x="142007" y="634365"/>
                    <a:pt x="0" y="492358"/>
                    <a:pt x="0" y="317183"/>
                  </a:cubicBezTo>
                  <a:cubicBezTo>
                    <a:pt x="0" y="142007"/>
                    <a:pt x="142007" y="0"/>
                    <a:pt x="317183" y="0"/>
                  </a:cubicBezTo>
                  <a:cubicBezTo>
                    <a:pt x="492358" y="0"/>
                    <a:pt x="634365" y="142007"/>
                    <a:pt x="634365" y="3171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4" name="Google Shape;9154;p63"/>
            <p:cNvSpPr/>
            <p:nvPr/>
          </p:nvSpPr>
          <p:spPr>
            <a:xfrm>
              <a:off x="1726898" y="2916461"/>
              <a:ext cx="24746" cy="38062"/>
            </a:xfrm>
            <a:custGeom>
              <a:rect b="b" l="l" r="r" t="t"/>
              <a:pathLst>
                <a:path extrusionOk="0" h="634364" w="412432">
                  <a:moveTo>
                    <a:pt x="190500" y="317183"/>
                  </a:moveTo>
                  <a:cubicBezTo>
                    <a:pt x="190500" y="175260"/>
                    <a:pt x="283750" y="55054"/>
                    <a:pt x="412433" y="14573"/>
                  </a:cubicBezTo>
                  <a:cubicBezTo>
                    <a:pt x="382334" y="5144"/>
                    <a:pt x="350329" y="0"/>
                    <a:pt x="317183" y="0"/>
                  </a:cubicBezTo>
                  <a:cubicBezTo>
                    <a:pt x="142018" y="0"/>
                    <a:pt x="0" y="142018"/>
                    <a:pt x="0" y="317183"/>
                  </a:cubicBezTo>
                  <a:cubicBezTo>
                    <a:pt x="0" y="492347"/>
                    <a:pt x="142018" y="634365"/>
                    <a:pt x="317183" y="634365"/>
                  </a:cubicBezTo>
                  <a:cubicBezTo>
                    <a:pt x="350329" y="634365"/>
                    <a:pt x="382334" y="629222"/>
                    <a:pt x="412433" y="619792"/>
                  </a:cubicBezTo>
                  <a:cubicBezTo>
                    <a:pt x="283845" y="579311"/>
                    <a:pt x="190500" y="459105"/>
                    <a:pt x="190500" y="31718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5" name="Google Shape;9155;p63"/>
            <p:cNvSpPr/>
            <p:nvPr/>
          </p:nvSpPr>
          <p:spPr>
            <a:xfrm>
              <a:off x="1773226" y="3074638"/>
              <a:ext cx="57430" cy="73695"/>
            </a:xfrm>
            <a:custGeom>
              <a:rect b="b" l="l" r="r" t="t"/>
              <a:pathLst>
                <a:path extrusionOk="0" h="1228248" w="957167">
                  <a:moveTo>
                    <a:pt x="957167" y="1228249"/>
                  </a:moveTo>
                  <a:lnTo>
                    <a:pt x="507397" y="0"/>
                  </a:lnTo>
                  <a:lnTo>
                    <a:pt x="0" y="0"/>
                  </a:lnTo>
                  <a:lnTo>
                    <a:pt x="449771" y="1228249"/>
                  </a:lnTo>
                  <a:lnTo>
                    <a:pt x="957167" y="122824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6" name="Google Shape;9156;p63"/>
            <p:cNvSpPr/>
            <p:nvPr/>
          </p:nvSpPr>
          <p:spPr>
            <a:xfrm>
              <a:off x="1717114" y="3074638"/>
              <a:ext cx="28586" cy="73695"/>
            </a:xfrm>
            <a:custGeom>
              <a:rect b="b" l="l" r="r" t="t"/>
              <a:pathLst>
                <a:path extrusionOk="0" h="1228248" w="476440">
                  <a:moveTo>
                    <a:pt x="0" y="0"/>
                  </a:moveTo>
                  <a:lnTo>
                    <a:pt x="476441" y="0"/>
                  </a:lnTo>
                  <a:lnTo>
                    <a:pt x="476441" y="1228249"/>
                  </a:lnTo>
                  <a:lnTo>
                    <a:pt x="0" y="122824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7" name="Google Shape;9157;p63"/>
            <p:cNvSpPr/>
            <p:nvPr/>
          </p:nvSpPr>
          <p:spPr>
            <a:xfrm>
              <a:off x="1632596" y="3074638"/>
              <a:ext cx="57430" cy="73695"/>
            </a:xfrm>
            <a:custGeom>
              <a:rect b="b" l="l" r="r" t="t"/>
              <a:pathLst>
                <a:path extrusionOk="0" h="1228248" w="957167">
                  <a:moveTo>
                    <a:pt x="957167" y="0"/>
                  </a:moveTo>
                  <a:lnTo>
                    <a:pt x="449771" y="0"/>
                  </a:lnTo>
                  <a:lnTo>
                    <a:pt x="0" y="1228249"/>
                  </a:lnTo>
                  <a:lnTo>
                    <a:pt x="507397" y="1228249"/>
                  </a:lnTo>
                  <a:lnTo>
                    <a:pt x="957167"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8" name="Google Shape;9158;p63"/>
            <p:cNvSpPr/>
            <p:nvPr/>
          </p:nvSpPr>
          <p:spPr>
            <a:xfrm>
              <a:off x="1773226" y="3074638"/>
              <a:ext cx="38845" cy="73695"/>
            </a:xfrm>
            <a:custGeom>
              <a:rect b="b" l="l" r="r" t="t"/>
              <a:pathLst>
                <a:path extrusionOk="0" h="1228248" w="647414">
                  <a:moveTo>
                    <a:pt x="0" y="0"/>
                  </a:moveTo>
                  <a:lnTo>
                    <a:pt x="449771" y="1228249"/>
                  </a:lnTo>
                  <a:lnTo>
                    <a:pt x="647414" y="1228249"/>
                  </a:lnTo>
                  <a:lnTo>
                    <a:pt x="197644" y="0"/>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9" name="Google Shape;9159;p63"/>
            <p:cNvSpPr/>
            <p:nvPr/>
          </p:nvSpPr>
          <p:spPr>
            <a:xfrm>
              <a:off x="1717114" y="3074638"/>
              <a:ext cx="11859" cy="73695"/>
            </a:xfrm>
            <a:custGeom>
              <a:rect b="b" l="l" r="r" t="t"/>
              <a:pathLst>
                <a:path extrusionOk="0" h="1228248" w="197643">
                  <a:moveTo>
                    <a:pt x="0" y="0"/>
                  </a:moveTo>
                  <a:lnTo>
                    <a:pt x="197644" y="0"/>
                  </a:lnTo>
                  <a:lnTo>
                    <a:pt x="197644" y="1228249"/>
                  </a:lnTo>
                  <a:lnTo>
                    <a:pt x="0" y="122824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0" name="Google Shape;9160;p63"/>
            <p:cNvSpPr/>
            <p:nvPr/>
          </p:nvSpPr>
          <p:spPr>
            <a:xfrm>
              <a:off x="1632596" y="3074638"/>
              <a:ext cx="38845" cy="73695"/>
            </a:xfrm>
            <a:custGeom>
              <a:rect b="b" l="l" r="r" t="t"/>
              <a:pathLst>
                <a:path extrusionOk="0" h="1228248" w="647414">
                  <a:moveTo>
                    <a:pt x="449771" y="0"/>
                  </a:moveTo>
                  <a:lnTo>
                    <a:pt x="0" y="1228249"/>
                  </a:lnTo>
                  <a:lnTo>
                    <a:pt x="197644" y="1228249"/>
                  </a:lnTo>
                  <a:lnTo>
                    <a:pt x="647414" y="0"/>
                  </a:lnTo>
                  <a:lnTo>
                    <a:pt x="449771"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1" name="Google Shape;9161;p63"/>
            <p:cNvSpPr/>
            <p:nvPr/>
          </p:nvSpPr>
          <p:spPr>
            <a:xfrm>
              <a:off x="1591311" y="3047606"/>
              <a:ext cx="284030" cy="28586"/>
            </a:xfrm>
            <a:custGeom>
              <a:rect b="b" l="l" r="r" t="t"/>
              <a:pathLst>
                <a:path extrusionOk="0" h="476440" w="4733829">
                  <a:moveTo>
                    <a:pt x="4549426" y="0"/>
                  </a:moveTo>
                  <a:lnTo>
                    <a:pt x="184404" y="0"/>
                  </a:lnTo>
                  <a:cubicBezTo>
                    <a:pt x="82963" y="0"/>
                    <a:pt x="0" y="82963"/>
                    <a:pt x="0" y="184404"/>
                  </a:cubicBezTo>
                  <a:lnTo>
                    <a:pt x="0" y="292037"/>
                  </a:lnTo>
                  <a:cubicBezTo>
                    <a:pt x="0" y="393478"/>
                    <a:pt x="82963" y="476441"/>
                    <a:pt x="184404" y="476441"/>
                  </a:cubicBezTo>
                  <a:lnTo>
                    <a:pt x="4549426" y="476441"/>
                  </a:lnTo>
                  <a:cubicBezTo>
                    <a:pt x="4650867" y="476441"/>
                    <a:pt x="4733830" y="393478"/>
                    <a:pt x="4733830" y="292037"/>
                  </a:cubicBezTo>
                  <a:lnTo>
                    <a:pt x="4733830" y="184404"/>
                  </a:lnTo>
                  <a:cubicBezTo>
                    <a:pt x="4733830" y="82963"/>
                    <a:pt x="4650867" y="0"/>
                    <a:pt x="4549426"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2" name="Google Shape;9162;p63"/>
            <p:cNvSpPr/>
            <p:nvPr/>
          </p:nvSpPr>
          <p:spPr>
            <a:xfrm>
              <a:off x="1591311" y="3056055"/>
              <a:ext cx="284030" cy="20008"/>
            </a:xfrm>
            <a:custGeom>
              <a:rect b="b" l="l" r="r" t="t"/>
              <a:pathLst>
                <a:path extrusionOk="0" h="333470" w="4733829">
                  <a:moveTo>
                    <a:pt x="4549426" y="142970"/>
                  </a:moveTo>
                  <a:lnTo>
                    <a:pt x="184404" y="142970"/>
                  </a:lnTo>
                  <a:cubicBezTo>
                    <a:pt x="97250" y="142970"/>
                    <a:pt x="23813" y="81629"/>
                    <a:pt x="4858" y="0"/>
                  </a:cubicBezTo>
                  <a:cubicBezTo>
                    <a:pt x="1715" y="13335"/>
                    <a:pt x="0" y="27241"/>
                    <a:pt x="0" y="41434"/>
                  </a:cubicBezTo>
                  <a:lnTo>
                    <a:pt x="0" y="149066"/>
                  </a:lnTo>
                  <a:cubicBezTo>
                    <a:pt x="0" y="250507"/>
                    <a:pt x="82963" y="333470"/>
                    <a:pt x="184404" y="333470"/>
                  </a:cubicBezTo>
                  <a:lnTo>
                    <a:pt x="4549426" y="333470"/>
                  </a:lnTo>
                  <a:cubicBezTo>
                    <a:pt x="4650867" y="333470"/>
                    <a:pt x="4733830" y="250507"/>
                    <a:pt x="4733830" y="149066"/>
                  </a:cubicBezTo>
                  <a:lnTo>
                    <a:pt x="4733830" y="41434"/>
                  </a:lnTo>
                  <a:cubicBezTo>
                    <a:pt x="4733830" y="27146"/>
                    <a:pt x="4732020" y="13335"/>
                    <a:pt x="4728877" y="0"/>
                  </a:cubicBezTo>
                  <a:cubicBezTo>
                    <a:pt x="4709922" y="81629"/>
                    <a:pt x="4636484" y="142970"/>
                    <a:pt x="4549331" y="14297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3" name="Google Shape;9163;p63"/>
            <p:cNvSpPr/>
            <p:nvPr/>
          </p:nvSpPr>
          <p:spPr>
            <a:xfrm>
              <a:off x="1686080" y="2870171"/>
              <a:ext cx="91600" cy="28586"/>
            </a:xfrm>
            <a:custGeom>
              <a:rect b="b" l="l" r="r" t="t"/>
              <a:pathLst>
                <a:path extrusionOk="0" h="476440" w="1526666">
                  <a:moveTo>
                    <a:pt x="1342263" y="0"/>
                  </a:moveTo>
                  <a:lnTo>
                    <a:pt x="184404" y="0"/>
                  </a:lnTo>
                  <a:cubicBezTo>
                    <a:pt x="82963" y="0"/>
                    <a:pt x="0" y="82963"/>
                    <a:pt x="0" y="184404"/>
                  </a:cubicBezTo>
                  <a:lnTo>
                    <a:pt x="0" y="292037"/>
                  </a:lnTo>
                  <a:cubicBezTo>
                    <a:pt x="0" y="393478"/>
                    <a:pt x="82963" y="476441"/>
                    <a:pt x="184404" y="476441"/>
                  </a:cubicBezTo>
                  <a:lnTo>
                    <a:pt x="1342263" y="476441"/>
                  </a:lnTo>
                  <a:cubicBezTo>
                    <a:pt x="1443704" y="476441"/>
                    <a:pt x="1526667" y="393478"/>
                    <a:pt x="1526667" y="292037"/>
                  </a:cubicBezTo>
                  <a:lnTo>
                    <a:pt x="1526667" y="184404"/>
                  </a:lnTo>
                  <a:cubicBezTo>
                    <a:pt x="1526667" y="82963"/>
                    <a:pt x="1443704" y="0"/>
                    <a:pt x="1342263"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4" name="Google Shape;9164;p63"/>
            <p:cNvSpPr/>
            <p:nvPr/>
          </p:nvSpPr>
          <p:spPr>
            <a:xfrm>
              <a:off x="1686080" y="2878621"/>
              <a:ext cx="91600" cy="20008"/>
            </a:xfrm>
            <a:custGeom>
              <a:rect b="b" l="l" r="r" t="t"/>
              <a:pathLst>
                <a:path extrusionOk="0" h="333470" w="1526666">
                  <a:moveTo>
                    <a:pt x="1342263" y="142970"/>
                  </a:moveTo>
                  <a:lnTo>
                    <a:pt x="184404" y="142970"/>
                  </a:lnTo>
                  <a:cubicBezTo>
                    <a:pt x="97250" y="142970"/>
                    <a:pt x="23813" y="81629"/>
                    <a:pt x="4858" y="0"/>
                  </a:cubicBezTo>
                  <a:cubicBezTo>
                    <a:pt x="1714" y="13335"/>
                    <a:pt x="0" y="27146"/>
                    <a:pt x="0" y="41434"/>
                  </a:cubicBezTo>
                  <a:lnTo>
                    <a:pt x="0" y="149066"/>
                  </a:lnTo>
                  <a:cubicBezTo>
                    <a:pt x="0" y="250508"/>
                    <a:pt x="82963" y="333470"/>
                    <a:pt x="184404" y="333470"/>
                  </a:cubicBezTo>
                  <a:lnTo>
                    <a:pt x="1342263" y="333470"/>
                  </a:lnTo>
                  <a:cubicBezTo>
                    <a:pt x="1443704" y="333470"/>
                    <a:pt x="1526667" y="250508"/>
                    <a:pt x="1526667" y="149066"/>
                  </a:cubicBezTo>
                  <a:lnTo>
                    <a:pt x="1526667" y="41529"/>
                  </a:lnTo>
                  <a:cubicBezTo>
                    <a:pt x="1526667" y="27242"/>
                    <a:pt x="1524857" y="13430"/>
                    <a:pt x="1521714" y="95"/>
                  </a:cubicBezTo>
                  <a:cubicBezTo>
                    <a:pt x="1502759" y="81725"/>
                    <a:pt x="1429322" y="143065"/>
                    <a:pt x="1342168" y="1430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65" name="Google Shape;9165;p63"/>
          <p:cNvGrpSpPr/>
          <p:nvPr/>
        </p:nvGrpSpPr>
        <p:grpSpPr>
          <a:xfrm>
            <a:off x="2025345" y="2871504"/>
            <a:ext cx="281076" cy="273281"/>
            <a:chOff x="2025345" y="2871504"/>
            <a:chExt cx="281076" cy="273281"/>
          </a:xfrm>
        </p:grpSpPr>
        <p:sp>
          <p:nvSpPr>
            <p:cNvPr id="9166" name="Google Shape;9166;p63"/>
            <p:cNvSpPr/>
            <p:nvPr/>
          </p:nvSpPr>
          <p:spPr>
            <a:xfrm>
              <a:off x="2025345" y="3121925"/>
              <a:ext cx="253683" cy="22860"/>
            </a:xfrm>
            <a:custGeom>
              <a:rect b="b" l="l" r="r" t="t"/>
              <a:pathLst>
                <a:path extrusionOk="0" h="381000" w="4228052">
                  <a:moveTo>
                    <a:pt x="3847053" y="381000"/>
                  </a:moveTo>
                  <a:lnTo>
                    <a:pt x="381000" y="381000"/>
                  </a:lnTo>
                  <a:cubicBezTo>
                    <a:pt x="170593" y="381000"/>
                    <a:pt x="0" y="210407"/>
                    <a:pt x="0" y="0"/>
                  </a:cubicBezTo>
                  <a:lnTo>
                    <a:pt x="4228053" y="0"/>
                  </a:lnTo>
                  <a:cubicBezTo>
                    <a:pt x="4228053" y="210407"/>
                    <a:pt x="4057460" y="381000"/>
                    <a:pt x="3847053" y="38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7" name="Google Shape;9167;p63"/>
            <p:cNvSpPr/>
            <p:nvPr/>
          </p:nvSpPr>
          <p:spPr>
            <a:xfrm>
              <a:off x="2025345" y="3121925"/>
              <a:ext cx="51435" cy="22860"/>
            </a:xfrm>
            <a:custGeom>
              <a:rect b="b" l="l" r="r" t="t"/>
              <a:pathLst>
                <a:path extrusionOk="0" h="381000" w="857250">
                  <a:moveTo>
                    <a:pt x="857250" y="381000"/>
                  </a:moveTo>
                  <a:lnTo>
                    <a:pt x="381000" y="381000"/>
                  </a:lnTo>
                  <a:cubicBezTo>
                    <a:pt x="170593" y="381000"/>
                    <a:pt x="0" y="210503"/>
                    <a:pt x="0" y="0"/>
                  </a:cubicBezTo>
                  <a:lnTo>
                    <a:pt x="476250" y="0"/>
                  </a:lnTo>
                  <a:cubicBezTo>
                    <a:pt x="476250" y="210503"/>
                    <a:pt x="646843" y="381000"/>
                    <a:pt x="857250" y="38100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8" name="Google Shape;9168;p63"/>
            <p:cNvSpPr/>
            <p:nvPr/>
          </p:nvSpPr>
          <p:spPr>
            <a:xfrm>
              <a:off x="2220041" y="2999886"/>
              <a:ext cx="86381" cy="95442"/>
            </a:xfrm>
            <a:custGeom>
              <a:rect b="b" l="l" r="r" t="t"/>
              <a:pathLst>
                <a:path extrusionOk="0" h="1590705" w="1439683">
                  <a:moveTo>
                    <a:pt x="680636" y="1590705"/>
                  </a:moveTo>
                  <a:cubicBezTo>
                    <a:pt x="515377" y="1590705"/>
                    <a:pt x="351071" y="1536699"/>
                    <a:pt x="214864" y="1430781"/>
                  </a:cubicBezTo>
                  <a:lnTo>
                    <a:pt x="60558" y="1310766"/>
                  </a:lnTo>
                  <a:cubicBezTo>
                    <a:pt x="-7831" y="1257616"/>
                    <a:pt x="-20118" y="1159128"/>
                    <a:pt x="33031" y="1090738"/>
                  </a:cubicBezTo>
                  <a:cubicBezTo>
                    <a:pt x="86181" y="1022349"/>
                    <a:pt x="184669" y="1009966"/>
                    <a:pt x="253059" y="1063211"/>
                  </a:cubicBezTo>
                  <a:lnTo>
                    <a:pt x="407364" y="1183226"/>
                  </a:lnTo>
                  <a:cubicBezTo>
                    <a:pt x="548143" y="1292573"/>
                    <a:pt x="739882" y="1307622"/>
                    <a:pt x="895901" y="1221516"/>
                  </a:cubicBezTo>
                  <a:cubicBezTo>
                    <a:pt x="1037824" y="1143126"/>
                    <a:pt x="1126025" y="993774"/>
                    <a:pt x="1126025" y="831563"/>
                  </a:cubicBezTo>
                  <a:lnTo>
                    <a:pt x="1126025" y="584199"/>
                  </a:lnTo>
                  <a:cubicBezTo>
                    <a:pt x="1126025" y="495426"/>
                    <a:pt x="1084496" y="415035"/>
                    <a:pt x="1012201" y="363504"/>
                  </a:cubicBezTo>
                  <a:cubicBezTo>
                    <a:pt x="939811" y="312069"/>
                    <a:pt x="850276" y="299306"/>
                    <a:pt x="766361" y="328452"/>
                  </a:cubicBezTo>
                  <a:lnTo>
                    <a:pt x="371454" y="465803"/>
                  </a:lnTo>
                  <a:cubicBezTo>
                    <a:pt x="289730" y="494283"/>
                    <a:pt x="200290" y="451039"/>
                    <a:pt x="171906" y="369219"/>
                  </a:cubicBezTo>
                  <a:cubicBezTo>
                    <a:pt x="143426" y="287400"/>
                    <a:pt x="186669" y="198055"/>
                    <a:pt x="268489" y="169671"/>
                  </a:cubicBezTo>
                  <a:lnTo>
                    <a:pt x="663396" y="32320"/>
                  </a:lnTo>
                  <a:cubicBezTo>
                    <a:pt x="841704" y="-29688"/>
                    <a:pt x="1040109" y="-1398"/>
                    <a:pt x="1193938" y="107949"/>
                  </a:cubicBezTo>
                  <a:cubicBezTo>
                    <a:pt x="1347767" y="217391"/>
                    <a:pt x="1439683" y="395413"/>
                    <a:pt x="1439683" y="584199"/>
                  </a:cubicBezTo>
                  <a:lnTo>
                    <a:pt x="1439683" y="831563"/>
                  </a:lnTo>
                  <a:cubicBezTo>
                    <a:pt x="1439683" y="1107883"/>
                    <a:pt x="1289379" y="1362487"/>
                    <a:pt x="1047444" y="1496027"/>
                  </a:cubicBezTo>
                  <a:cubicBezTo>
                    <a:pt x="932572" y="1559368"/>
                    <a:pt x="806271" y="1590610"/>
                    <a:pt x="680636" y="1590610"/>
                  </a:cubicBezTo>
                  <a:lnTo>
                    <a:pt x="680636" y="15906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9" name="Google Shape;9169;p63"/>
            <p:cNvSpPr/>
            <p:nvPr/>
          </p:nvSpPr>
          <p:spPr>
            <a:xfrm>
              <a:off x="2049045" y="2991973"/>
              <a:ext cx="205557" cy="131931"/>
            </a:xfrm>
            <a:custGeom>
              <a:rect b="b" l="l" r="r" t="t"/>
              <a:pathLst>
                <a:path extrusionOk="0" h="2198846" w="3425952">
                  <a:moveTo>
                    <a:pt x="1864995" y="2198846"/>
                  </a:moveTo>
                  <a:lnTo>
                    <a:pt x="1560957" y="2198846"/>
                  </a:lnTo>
                  <a:cubicBezTo>
                    <a:pt x="698849" y="2198846"/>
                    <a:pt x="0" y="1499997"/>
                    <a:pt x="0" y="637889"/>
                  </a:cubicBezTo>
                  <a:lnTo>
                    <a:pt x="0" y="142875"/>
                  </a:lnTo>
                  <a:cubicBezTo>
                    <a:pt x="0" y="64008"/>
                    <a:pt x="64008" y="0"/>
                    <a:pt x="142875" y="0"/>
                  </a:cubicBezTo>
                  <a:lnTo>
                    <a:pt x="3283077" y="0"/>
                  </a:lnTo>
                  <a:cubicBezTo>
                    <a:pt x="3361944" y="0"/>
                    <a:pt x="3425952" y="64008"/>
                    <a:pt x="3425952" y="142875"/>
                  </a:cubicBezTo>
                  <a:lnTo>
                    <a:pt x="3425952" y="637889"/>
                  </a:lnTo>
                  <a:cubicBezTo>
                    <a:pt x="3425952" y="1499997"/>
                    <a:pt x="2727103" y="2198846"/>
                    <a:pt x="1864995" y="2198846"/>
                  </a:cubicBezTo>
                  <a:lnTo>
                    <a:pt x="1864995" y="219884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0" name="Google Shape;9170;p63"/>
            <p:cNvSpPr/>
            <p:nvPr/>
          </p:nvSpPr>
          <p:spPr>
            <a:xfrm>
              <a:off x="2049045" y="2991973"/>
              <a:ext cx="117072" cy="131931"/>
            </a:xfrm>
            <a:custGeom>
              <a:rect b="b" l="l" r="r" t="t"/>
              <a:pathLst>
                <a:path extrusionOk="0" h="2198846" w="1951196">
                  <a:moveTo>
                    <a:pt x="1951196" y="2196465"/>
                  </a:moveTo>
                  <a:cubicBezTo>
                    <a:pt x="1922717" y="2198084"/>
                    <a:pt x="1893951" y="2198846"/>
                    <a:pt x="1864995" y="2198846"/>
                  </a:cubicBezTo>
                  <a:lnTo>
                    <a:pt x="1561052" y="2198846"/>
                  </a:lnTo>
                  <a:cubicBezTo>
                    <a:pt x="698945" y="2198846"/>
                    <a:pt x="0" y="1499997"/>
                    <a:pt x="0" y="637889"/>
                  </a:cubicBezTo>
                  <a:lnTo>
                    <a:pt x="0" y="142875"/>
                  </a:lnTo>
                  <a:cubicBezTo>
                    <a:pt x="0" y="64008"/>
                    <a:pt x="64008" y="0"/>
                    <a:pt x="142875" y="0"/>
                  </a:cubicBezTo>
                  <a:lnTo>
                    <a:pt x="619125" y="0"/>
                  </a:lnTo>
                  <a:cubicBezTo>
                    <a:pt x="540258" y="0"/>
                    <a:pt x="476250" y="64008"/>
                    <a:pt x="476250" y="142875"/>
                  </a:cubicBezTo>
                  <a:lnTo>
                    <a:pt x="476250" y="637889"/>
                  </a:lnTo>
                  <a:cubicBezTo>
                    <a:pt x="476250" y="1471136"/>
                    <a:pt x="1129094" y="2151793"/>
                    <a:pt x="1951196" y="21964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1" name="Google Shape;9171;p63"/>
            <p:cNvSpPr/>
            <p:nvPr/>
          </p:nvSpPr>
          <p:spPr>
            <a:xfrm>
              <a:off x="2134277" y="2871504"/>
              <a:ext cx="28476" cy="102215"/>
            </a:xfrm>
            <a:custGeom>
              <a:rect b="b" l="l" r="r" t="t"/>
              <a:pathLst>
                <a:path extrusionOk="0" h="1703590" w="474604">
                  <a:moveTo>
                    <a:pt x="178988" y="1591958"/>
                  </a:moveTo>
                  <a:cubicBezTo>
                    <a:pt x="156795" y="1624628"/>
                    <a:pt x="165368" y="1669015"/>
                    <a:pt x="197943" y="1691208"/>
                  </a:cubicBezTo>
                  <a:cubicBezTo>
                    <a:pt x="210230" y="1699590"/>
                    <a:pt x="224232" y="1703591"/>
                    <a:pt x="238043" y="1703591"/>
                  </a:cubicBezTo>
                  <a:cubicBezTo>
                    <a:pt x="260903" y="1703591"/>
                    <a:pt x="283382" y="1692637"/>
                    <a:pt x="297194" y="1672253"/>
                  </a:cubicBezTo>
                  <a:cubicBezTo>
                    <a:pt x="616281" y="1202290"/>
                    <a:pt x="435782" y="969689"/>
                    <a:pt x="290717" y="782713"/>
                  </a:cubicBezTo>
                  <a:cubicBezTo>
                    <a:pt x="152033" y="603929"/>
                    <a:pt x="42400" y="462673"/>
                    <a:pt x="295860" y="113487"/>
                  </a:cubicBezTo>
                  <a:cubicBezTo>
                    <a:pt x="319006" y="81578"/>
                    <a:pt x="311957" y="36906"/>
                    <a:pt x="280049" y="13665"/>
                  </a:cubicBezTo>
                  <a:cubicBezTo>
                    <a:pt x="248140" y="-9576"/>
                    <a:pt x="203468" y="-2432"/>
                    <a:pt x="180227" y="29476"/>
                  </a:cubicBezTo>
                  <a:cubicBezTo>
                    <a:pt x="-136194" y="465436"/>
                    <a:pt x="30589" y="680510"/>
                    <a:pt x="177845" y="870248"/>
                  </a:cubicBezTo>
                  <a:cubicBezTo>
                    <a:pt x="318434" y="1051414"/>
                    <a:pt x="439783" y="1207814"/>
                    <a:pt x="178988" y="1591958"/>
                  </a:cubicBezTo>
                  <a:lnTo>
                    <a:pt x="178988" y="159195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2" name="Google Shape;9172;p63"/>
            <p:cNvSpPr/>
            <p:nvPr/>
          </p:nvSpPr>
          <p:spPr>
            <a:xfrm>
              <a:off x="2092146" y="2889612"/>
              <a:ext cx="23162" cy="65447"/>
            </a:xfrm>
            <a:custGeom>
              <a:rect b="b" l="l" r="r" t="t"/>
              <a:pathLst>
                <a:path extrusionOk="0" h="1090777" w="386026">
                  <a:moveTo>
                    <a:pt x="137579" y="974192"/>
                  </a:moveTo>
                  <a:cubicBezTo>
                    <a:pt x="112624" y="1004767"/>
                    <a:pt x="117100" y="1049725"/>
                    <a:pt x="147676" y="1074681"/>
                  </a:cubicBezTo>
                  <a:cubicBezTo>
                    <a:pt x="160915" y="1085539"/>
                    <a:pt x="176917" y="1090778"/>
                    <a:pt x="192824" y="1090778"/>
                  </a:cubicBezTo>
                  <a:cubicBezTo>
                    <a:pt x="213493" y="1090778"/>
                    <a:pt x="234067" y="1081824"/>
                    <a:pt x="248164" y="1064584"/>
                  </a:cubicBezTo>
                  <a:cubicBezTo>
                    <a:pt x="499624" y="756831"/>
                    <a:pt x="350939" y="597573"/>
                    <a:pt x="242259" y="481273"/>
                  </a:cubicBezTo>
                  <a:cubicBezTo>
                    <a:pt x="141580" y="373450"/>
                    <a:pt x="80715" y="308299"/>
                    <a:pt x="246640" y="118370"/>
                  </a:cubicBezTo>
                  <a:cubicBezTo>
                    <a:pt x="272644" y="88652"/>
                    <a:pt x="269500" y="43504"/>
                    <a:pt x="239878" y="17596"/>
                  </a:cubicBezTo>
                  <a:cubicBezTo>
                    <a:pt x="210160" y="-8312"/>
                    <a:pt x="165011" y="-5264"/>
                    <a:pt x="139103" y="24454"/>
                  </a:cubicBezTo>
                  <a:cubicBezTo>
                    <a:pt x="-111595" y="311537"/>
                    <a:pt x="32614" y="466033"/>
                    <a:pt x="137960" y="578809"/>
                  </a:cubicBezTo>
                  <a:cubicBezTo>
                    <a:pt x="241592" y="689870"/>
                    <a:pt x="310077" y="763118"/>
                    <a:pt x="137579" y="974192"/>
                  </a:cubicBezTo>
                  <a:lnTo>
                    <a:pt x="137579" y="9741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3" name="Google Shape;9173;p63"/>
            <p:cNvSpPr/>
            <p:nvPr/>
          </p:nvSpPr>
          <p:spPr>
            <a:xfrm>
              <a:off x="2181739" y="2889612"/>
              <a:ext cx="23164" cy="65447"/>
            </a:xfrm>
            <a:custGeom>
              <a:rect b="b" l="l" r="r" t="t"/>
              <a:pathLst>
                <a:path extrusionOk="0" h="1090777" w="386073">
                  <a:moveTo>
                    <a:pt x="137620" y="974192"/>
                  </a:moveTo>
                  <a:cubicBezTo>
                    <a:pt x="112664" y="1004767"/>
                    <a:pt x="117141" y="1049725"/>
                    <a:pt x="147716" y="1074681"/>
                  </a:cubicBezTo>
                  <a:cubicBezTo>
                    <a:pt x="160956" y="1085539"/>
                    <a:pt x="176958" y="1090778"/>
                    <a:pt x="192865" y="1090778"/>
                  </a:cubicBezTo>
                  <a:cubicBezTo>
                    <a:pt x="213534" y="1090778"/>
                    <a:pt x="234108" y="1081824"/>
                    <a:pt x="248205" y="1064584"/>
                  </a:cubicBezTo>
                  <a:cubicBezTo>
                    <a:pt x="499665" y="756831"/>
                    <a:pt x="350980" y="597573"/>
                    <a:pt x="242395" y="481273"/>
                  </a:cubicBezTo>
                  <a:cubicBezTo>
                    <a:pt x="141620" y="373450"/>
                    <a:pt x="80851" y="308299"/>
                    <a:pt x="246681" y="118370"/>
                  </a:cubicBezTo>
                  <a:cubicBezTo>
                    <a:pt x="272685" y="88652"/>
                    <a:pt x="269541" y="43504"/>
                    <a:pt x="239918" y="17596"/>
                  </a:cubicBezTo>
                  <a:cubicBezTo>
                    <a:pt x="210201" y="-8312"/>
                    <a:pt x="165052" y="-5264"/>
                    <a:pt x="139144" y="24454"/>
                  </a:cubicBezTo>
                  <a:cubicBezTo>
                    <a:pt x="-111649" y="311537"/>
                    <a:pt x="32654" y="466033"/>
                    <a:pt x="138001" y="578809"/>
                  </a:cubicBezTo>
                  <a:cubicBezTo>
                    <a:pt x="241633" y="689870"/>
                    <a:pt x="310118" y="763118"/>
                    <a:pt x="137620" y="97419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74" name="Google Shape;9174;p63"/>
          <p:cNvGrpSpPr/>
          <p:nvPr/>
        </p:nvGrpSpPr>
        <p:grpSpPr>
          <a:xfrm>
            <a:off x="741816" y="1560610"/>
            <a:ext cx="207322" cy="273722"/>
            <a:chOff x="741816" y="1560610"/>
            <a:chExt cx="207322" cy="273722"/>
          </a:xfrm>
        </p:grpSpPr>
        <p:grpSp>
          <p:nvGrpSpPr>
            <p:cNvPr id="9175" name="Google Shape;9175;p63"/>
            <p:cNvGrpSpPr/>
            <p:nvPr/>
          </p:nvGrpSpPr>
          <p:grpSpPr>
            <a:xfrm>
              <a:off x="741816" y="1801451"/>
              <a:ext cx="207322" cy="32881"/>
              <a:chOff x="920257" y="2748398"/>
              <a:chExt cx="278024" cy="44112"/>
            </a:xfrm>
          </p:grpSpPr>
          <p:sp>
            <p:nvSpPr>
              <p:cNvPr id="9176" name="Google Shape;9176;p63"/>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3"/>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8" name="Google Shape;9178;p63"/>
            <p:cNvSpPr/>
            <p:nvPr/>
          </p:nvSpPr>
          <p:spPr>
            <a:xfrm>
              <a:off x="830227" y="1560610"/>
              <a:ext cx="30199" cy="71663"/>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3"/>
            <p:cNvSpPr/>
            <p:nvPr/>
          </p:nvSpPr>
          <p:spPr>
            <a:xfrm>
              <a:off x="846909" y="1563090"/>
              <a:ext cx="13518" cy="66599"/>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3"/>
            <p:cNvSpPr/>
            <p:nvPr/>
          </p:nvSpPr>
          <p:spPr>
            <a:xfrm>
              <a:off x="745205" y="1604657"/>
              <a:ext cx="105479" cy="219598"/>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3"/>
            <p:cNvSpPr/>
            <p:nvPr/>
          </p:nvSpPr>
          <p:spPr>
            <a:xfrm>
              <a:off x="756802" y="1765095"/>
              <a:ext cx="30096" cy="29992"/>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3"/>
            <p:cNvSpPr/>
            <p:nvPr/>
          </p:nvSpPr>
          <p:spPr>
            <a:xfrm>
              <a:off x="839757" y="1604657"/>
              <a:ext cx="105500" cy="219598"/>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3"/>
            <p:cNvSpPr/>
            <p:nvPr/>
          </p:nvSpPr>
          <p:spPr>
            <a:xfrm>
              <a:off x="903674" y="1765199"/>
              <a:ext cx="29972" cy="29992"/>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3"/>
            <p:cNvSpPr/>
            <p:nvPr/>
          </p:nvSpPr>
          <p:spPr>
            <a:xfrm>
              <a:off x="811685" y="1596885"/>
              <a:ext cx="67777" cy="59509"/>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3"/>
            <p:cNvSpPr/>
            <p:nvPr/>
          </p:nvSpPr>
          <p:spPr>
            <a:xfrm>
              <a:off x="829152" y="1596720"/>
              <a:ext cx="48326" cy="56284"/>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3"/>
            <p:cNvSpPr/>
            <p:nvPr/>
          </p:nvSpPr>
          <p:spPr>
            <a:xfrm>
              <a:off x="835891" y="1617266"/>
              <a:ext cx="18768" cy="18686"/>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3"/>
            <p:cNvSpPr/>
            <p:nvPr/>
          </p:nvSpPr>
          <p:spPr>
            <a:xfrm>
              <a:off x="766125" y="1774128"/>
              <a:ext cx="12939" cy="12919"/>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3"/>
            <p:cNvSpPr/>
            <p:nvPr/>
          </p:nvSpPr>
          <p:spPr>
            <a:xfrm>
              <a:off x="911798" y="1774025"/>
              <a:ext cx="12919" cy="12919"/>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63"/>
          <p:cNvGrpSpPr/>
          <p:nvPr/>
        </p:nvGrpSpPr>
        <p:grpSpPr>
          <a:xfrm>
            <a:off x="1155227" y="1559237"/>
            <a:ext cx="280837" cy="279612"/>
            <a:chOff x="1155227" y="1559237"/>
            <a:chExt cx="280837" cy="279612"/>
          </a:xfrm>
        </p:grpSpPr>
        <p:sp>
          <p:nvSpPr>
            <p:cNvPr id="9190" name="Google Shape;9190;p63"/>
            <p:cNvSpPr/>
            <p:nvPr/>
          </p:nvSpPr>
          <p:spPr>
            <a:xfrm>
              <a:off x="1156405" y="1749265"/>
              <a:ext cx="279659" cy="89582"/>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3"/>
            <p:cNvSpPr/>
            <p:nvPr/>
          </p:nvSpPr>
          <p:spPr>
            <a:xfrm>
              <a:off x="1156509" y="1767199"/>
              <a:ext cx="279556" cy="71649"/>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3"/>
            <p:cNvSpPr/>
            <p:nvPr/>
          </p:nvSpPr>
          <p:spPr>
            <a:xfrm>
              <a:off x="1385858" y="1767220"/>
              <a:ext cx="29696" cy="53675"/>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3"/>
            <p:cNvSpPr/>
            <p:nvPr/>
          </p:nvSpPr>
          <p:spPr>
            <a:xfrm>
              <a:off x="1317309" y="1767220"/>
              <a:ext cx="29696" cy="53675"/>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3"/>
            <p:cNvSpPr/>
            <p:nvPr/>
          </p:nvSpPr>
          <p:spPr>
            <a:xfrm>
              <a:off x="1249464" y="1767220"/>
              <a:ext cx="29675" cy="53675"/>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3"/>
            <p:cNvSpPr/>
            <p:nvPr/>
          </p:nvSpPr>
          <p:spPr>
            <a:xfrm>
              <a:off x="1155723" y="1641430"/>
              <a:ext cx="269926" cy="197386"/>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3"/>
            <p:cNvSpPr/>
            <p:nvPr/>
          </p:nvSpPr>
          <p:spPr>
            <a:xfrm>
              <a:off x="1157811" y="1651079"/>
              <a:ext cx="267839" cy="18775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3"/>
            <p:cNvSpPr/>
            <p:nvPr/>
          </p:nvSpPr>
          <p:spPr>
            <a:xfrm>
              <a:off x="1351449" y="1663807"/>
              <a:ext cx="49617" cy="56588"/>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3"/>
            <p:cNvSpPr/>
            <p:nvPr/>
          </p:nvSpPr>
          <p:spPr>
            <a:xfrm>
              <a:off x="1292118" y="1698064"/>
              <a:ext cx="49617" cy="5654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3"/>
            <p:cNvSpPr/>
            <p:nvPr/>
          </p:nvSpPr>
          <p:spPr>
            <a:xfrm>
              <a:off x="1233303" y="1732033"/>
              <a:ext cx="49617" cy="56505"/>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3"/>
            <p:cNvSpPr/>
            <p:nvPr/>
          </p:nvSpPr>
          <p:spPr>
            <a:xfrm>
              <a:off x="1156405" y="1571903"/>
              <a:ext cx="199707" cy="266865"/>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3"/>
            <p:cNvSpPr/>
            <p:nvPr/>
          </p:nvSpPr>
          <p:spPr>
            <a:xfrm>
              <a:off x="1167916" y="1575601"/>
              <a:ext cx="188196" cy="263229"/>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3"/>
            <p:cNvSpPr/>
            <p:nvPr/>
          </p:nvSpPr>
          <p:spPr>
            <a:xfrm>
              <a:off x="1274759" y="1595581"/>
              <a:ext cx="58461" cy="47745"/>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3"/>
            <p:cNvSpPr/>
            <p:nvPr/>
          </p:nvSpPr>
          <p:spPr>
            <a:xfrm>
              <a:off x="1240040" y="1654695"/>
              <a:ext cx="58358" cy="47745"/>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3"/>
            <p:cNvSpPr/>
            <p:nvPr/>
          </p:nvSpPr>
          <p:spPr>
            <a:xfrm>
              <a:off x="1206024" y="1713499"/>
              <a:ext cx="58441" cy="47766"/>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3"/>
            <p:cNvSpPr/>
            <p:nvPr/>
          </p:nvSpPr>
          <p:spPr>
            <a:xfrm>
              <a:off x="1155227" y="1559237"/>
              <a:ext cx="90781" cy="279592"/>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3"/>
            <p:cNvSpPr/>
            <p:nvPr/>
          </p:nvSpPr>
          <p:spPr>
            <a:xfrm>
              <a:off x="1172876" y="1559237"/>
              <a:ext cx="73133" cy="279488"/>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3"/>
            <p:cNvSpPr/>
            <p:nvPr/>
          </p:nvSpPr>
          <p:spPr>
            <a:xfrm>
              <a:off x="1174467" y="1579775"/>
              <a:ext cx="53584" cy="29668"/>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3"/>
            <p:cNvSpPr/>
            <p:nvPr/>
          </p:nvSpPr>
          <p:spPr>
            <a:xfrm>
              <a:off x="1174467" y="1648310"/>
              <a:ext cx="53688" cy="29668"/>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3"/>
            <p:cNvSpPr/>
            <p:nvPr/>
          </p:nvSpPr>
          <p:spPr>
            <a:xfrm>
              <a:off x="1174467" y="1716144"/>
              <a:ext cx="53584" cy="29668"/>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3"/>
            <p:cNvSpPr/>
            <p:nvPr/>
          </p:nvSpPr>
          <p:spPr>
            <a:xfrm>
              <a:off x="1277445" y="1760092"/>
              <a:ext cx="21" cy="21"/>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3"/>
            <p:cNvSpPr/>
            <p:nvPr/>
          </p:nvSpPr>
          <p:spPr>
            <a:xfrm>
              <a:off x="1360976" y="1765588"/>
              <a:ext cx="8638" cy="37105"/>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3"/>
            <p:cNvSpPr/>
            <p:nvPr/>
          </p:nvSpPr>
          <p:spPr>
            <a:xfrm>
              <a:off x="1360976" y="1811271"/>
              <a:ext cx="8535" cy="1427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3"/>
            <p:cNvSpPr/>
            <p:nvPr/>
          </p:nvSpPr>
          <p:spPr>
            <a:xfrm>
              <a:off x="1292510" y="1811271"/>
              <a:ext cx="8555" cy="1427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3"/>
            <p:cNvSpPr/>
            <p:nvPr/>
          </p:nvSpPr>
          <p:spPr>
            <a:xfrm>
              <a:off x="1213650" y="1625293"/>
              <a:ext cx="17090" cy="8657"/>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3"/>
            <p:cNvSpPr/>
            <p:nvPr/>
          </p:nvSpPr>
          <p:spPr>
            <a:xfrm>
              <a:off x="1167916" y="1625293"/>
              <a:ext cx="40007" cy="8657"/>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3"/>
            <p:cNvSpPr/>
            <p:nvPr/>
          </p:nvSpPr>
          <p:spPr>
            <a:xfrm>
              <a:off x="1213650" y="1693829"/>
              <a:ext cx="17090" cy="8553"/>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3"/>
            <p:cNvSpPr/>
            <p:nvPr/>
          </p:nvSpPr>
          <p:spPr>
            <a:xfrm>
              <a:off x="1167916" y="1693829"/>
              <a:ext cx="40069" cy="8553"/>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3"/>
            <p:cNvSpPr/>
            <p:nvPr/>
          </p:nvSpPr>
          <p:spPr>
            <a:xfrm>
              <a:off x="1167813" y="1761662"/>
              <a:ext cx="38726" cy="8553"/>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3"/>
            <p:cNvSpPr/>
            <p:nvPr/>
          </p:nvSpPr>
          <p:spPr>
            <a:xfrm>
              <a:off x="1213650" y="1761662"/>
              <a:ext cx="17090" cy="8657"/>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3"/>
            <p:cNvSpPr/>
            <p:nvPr/>
          </p:nvSpPr>
          <p:spPr>
            <a:xfrm>
              <a:off x="1350457" y="1723293"/>
              <a:ext cx="13391" cy="13636"/>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3"/>
            <p:cNvSpPr/>
            <p:nvPr/>
          </p:nvSpPr>
          <p:spPr>
            <a:xfrm>
              <a:off x="1327539" y="1683828"/>
              <a:ext cx="24901" cy="33345"/>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3"/>
            <p:cNvSpPr/>
            <p:nvPr/>
          </p:nvSpPr>
          <p:spPr>
            <a:xfrm>
              <a:off x="1291126" y="1757571"/>
              <a:ext cx="13412" cy="13594"/>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3"/>
            <p:cNvSpPr/>
            <p:nvPr/>
          </p:nvSpPr>
          <p:spPr>
            <a:xfrm>
              <a:off x="1295590" y="1655191"/>
              <a:ext cx="17607" cy="1163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3"/>
            <p:cNvSpPr/>
            <p:nvPr/>
          </p:nvSpPr>
          <p:spPr>
            <a:xfrm>
              <a:off x="1255994" y="1632380"/>
              <a:ext cx="37362" cy="2303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3"/>
            <p:cNvSpPr/>
            <p:nvPr/>
          </p:nvSpPr>
          <p:spPr>
            <a:xfrm>
              <a:off x="1261264" y="1714511"/>
              <a:ext cx="17193" cy="11570"/>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63"/>
          <p:cNvGrpSpPr/>
          <p:nvPr/>
        </p:nvGrpSpPr>
        <p:grpSpPr>
          <a:xfrm>
            <a:off x="2022135" y="1577805"/>
            <a:ext cx="280095" cy="245578"/>
            <a:chOff x="2022135" y="1577805"/>
            <a:chExt cx="280095" cy="245578"/>
          </a:xfrm>
        </p:grpSpPr>
        <p:sp>
          <p:nvSpPr>
            <p:cNvPr id="9227" name="Google Shape;9227;p63"/>
            <p:cNvSpPr/>
            <p:nvPr/>
          </p:nvSpPr>
          <p:spPr>
            <a:xfrm>
              <a:off x="2022135" y="1654600"/>
              <a:ext cx="172146" cy="165701"/>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3"/>
            <p:cNvSpPr/>
            <p:nvPr/>
          </p:nvSpPr>
          <p:spPr>
            <a:xfrm>
              <a:off x="2129984" y="1654600"/>
              <a:ext cx="172247" cy="165701"/>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3"/>
            <p:cNvSpPr/>
            <p:nvPr/>
          </p:nvSpPr>
          <p:spPr>
            <a:xfrm>
              <a:off x="2140450" y="1762550"/>
              <a:ext cx="50062" cy="37839"/>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3"/>
            <p:cNvSpPr/>
            <p:nvPr/>
          </p:nvSpPr>
          <p:spPr>
            <a:xfrm>
              <a:off x="2076060" y="1600696"/>
              <a:ext cx="172247" cy="165681"/>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3"/>
            <p:cNvSpPr/>
            <p:nvPr/>
          </p:nvSpPr>
          <p:spPr>
            <a:xfrm>
              <a:off x="2130368" y="1674582"/>
              <a:ext cx="64022" cy="91760"/>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3"/>
            <p:cNvSpPr/>
            <p:nvPr/>
          </p:nvSpPr>
          <p:spPr>
            <a:xfrm>
              <a:off x="2072665" y="1654640"/>
              <a:ext cx="92729" cy="107922"/>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3"/>
            <p:cNvSpPr/>
            <p:nvPr/>
          </p:nvSpPr>
          <p:spPr>
            <a:xfrm>
              <a:off x="2165482" y="1654640"/>
              <a:ext cx="82830" cy="107922"/>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3"/>
            <p:cNvSpPr/>
            <p:nvPr/>
          </p:nvSpPr>
          <p:spPr>
            <a:xfrm>
              <a:off x="2124832" y="1577805"/>
              <a:ext cx="70911" cy="60729"/>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3"/>
            <p:cNvSpPr/>
            <p:nvPr/>
          </p:nvSpPr>
          <p:spPr>
            <a:xfrm>
              <a:off x="2159360" y="1577886"/>
              <a:ext cx="36385" cy="60547"/>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3"/>
            <p:cNvSpPr/>
            <p:nvPr/>
          </p:nvSpPr>
          <p:spPr>
            <a:xfrm>
              <a:off x="2251894" y="1748023"/>
              <a:ext cx="19314" cy="1686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3"/>
            <p:cNvSpPr/>
            <p:nvPr/>
          </p:nvSpPr>
          <p:spPr>
            <a:xfrm>
              <a:off x="2249066" y="1763903"/>
              <a:ext cx="25051" cy="59476"/>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3"/>
            <p:cNvSpPr/>
            <p:nvPr/>
          </p:nvSpPr>
          <p:spPr>
            <a:xfrm>
              <a:off x="2261592" y="1763903"/>
              <a:ext cx="12526" cy="59476"/>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3"/>
            <p:cNvSpPr/>
            <p:nvPr/>
          </p:nvSpPr>
          <p:spPr>
            <a:xfrm>
              <a:off x="2249066" y="1808817"/>
              <a:ext cx="25051" cy="14566"/>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3"/>
            <p:cNvSpPr/>
            <p:nvPr/>
          </p:nvSpPr>
          <p:spPr>
            <a:xfrm>
              <a:off x="2049875" y="1744023"/>
              <a:ext cx="60325" cy="5889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3"/>
            <p:cNvSpPr/>
            <p:nvPr/>
          </p:nvSpPr>
          <p:spPr>
            <a:xfrm>
              <a:off x="2074888" y="1744063"/>
              <a:ext cx="28344" cy="58850"/>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3"/>
            <p:cNvSpPr/>
            <p:nvPr/>
          </p:nvSpPr>
          <p:spPr>
            <a:xfrm>
              <a:off x="2067028" y="1802210"/>
              <a:ext cx="25920" cy="21172"/>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3"/>
            <p:cNvSpPr/>
            <p:nvPr/>
          </p:nvSpPr>
          <p:spPr>
            <a:xfrm>
              <a:off x="2161300" y="1586836"/>
              <a:ext cx="17475" cy="25516"/>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3"/>
            <p:cNvSpPr/>
            <p:nvPr/>
          </p:nvSpPr>
          <p:spPr>
            <a:xfrm>
              <a:off x="2150046" y="1702261"/>
              <a:ext cx="30768" cy="45920"/>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3"/>
            <p:cNvSpPr/>
            <p:nvPr/>
          </p:nvSpPr>
          <p:spPr>
            <a:xfrm>
              <a:off x="2046319" y="1724223"/>
              <a:ext cx="14990" cy="11495"/>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3"/>
            <p:cNvSpPr/>
            <p:nvPr/>
          </p:nvSpPr>
          <p:spPr>
            <a:xfrm>
              <a:off x="2039329" y="1735092"/>
              <a:ext cx="15960" cy="939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3"/>
            <p:cNvSpPr/>
            <p:nvPr/>
          </p:nvSpPr>
          <p:spPr>
            <a:xfrm>
              <a:off x="2058119" y="1717050"/>
              <a:ext cx="10687" cy="12546"/>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63"/>
          <p:cNvGrpSpPr/>
          <p:nvPr/>
        </p:nvGrpSpPr>
        <p:grpSpPr>
          <a:xfrm>
            <a:off x="3366588" y="1559636"/>
            <a:ext cx="225544" cy="282669"/>
            <a:chOff x="3366588" y="1559636"/>
            <a:chExt cx="225544" cy="282669"/>
          </a:xfrm>
        </p:grpSpPr>
        <p:sp>
          <p:nvSpPr>
            <p:cNvPr id="9249" name="Google Shape;9249;p63"/>
            <p:cNvSpPr/>
            <p:nvPr/>
          </p:nvSpPr>
          <p:spPr>
            <a:xfrm>
              <a:off x="3366634" y="1624064"/>
              <a:ext cx="37770" cy="161256"/>
            </a:xfrm>
            <a:custGeom>
              <a:rect b="b" l="l" r="r" t="t"/>
              <a:pathLst>
                <a:path extrusionOk="0" h="337708" w="79099">
                  <a:moveTo>
                    <a:pt x="76295" y="337614"/>
                  </a:moveTo>
                  <a:lnTo>
                    <a:pt x="11049" y="337614"/>
                  </a:lnTo>
                  <a:cubicBezTo>
                    <a:pt x="4953" y="337614"/>
                    <a:pt x="0" y="300085"/>
                    <a:pt x="0" y="293513"/>
                  </a:cubicBezTo>
                  <a:lnTo>
                    <a:pt x="0" y="62532"/>
                  </a:lnTo>
                  <a:cubicBezTo>
                    <a:pt x="0" y="59769"/>
                    <a:pt x="22479" y="57007"/>
                    <a:pt x="23622" y="54531"/>
                  </a:cubicBezTo>
                  <a:lnTo>
                    <a:pt x="38767" y="3286"/>
                  </a:lnTo>
                  <a:cubicBezTo>
                    <a:pt x="40767" y="-1095"/>
                    <a:pt x="46577" y="-1095"/>
                    <a:pt x="48673" y="3286"/>
                  </a:cubicBezTo>
                  <a:lnTo>
                    <a:pt x="70295" y="54626"/>
                  </a:lnTo>
                  <a:cubicBezTo>
                    <a:pt x="71438" y="57102"/>
                    <a:pt x="76391" y="59865"/>
                    <a:pt x="76391" y="62627"/>
                  </a:cubicBezTo>
                  <a:lnTo>
                    <a:pt x="76391" y="293608"/>
                  </a:lnTo>
                  <a:cubicBezTo>
                    <a:pt x="76391" y="300180"/>
                    <a:pt x="82487" y="337709"/>
                    <a:pt x="76391" y="337709"/>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0" name="Google Shape;9250;p63"/>
            <p:cNvSpPr/>
            <p:nvPr/>
          </p:nvSpPr>
          <p:spPr>
            <a:xfrm>
              <a:off x="3387409" y="1559636"/>
              <a:ext cx="202074" cy="282669"/>
            </a:xfrm>
            <a:custGeom>
              <a:rect b="b" l="l" r="r" t="t"/>
              <a:pathLst>
                <a:path extrusionOk="0" h="591978" w="423191">
                  <a:moveTo>
                    <a:pt x="418529" y="123158"/>
                  </a:moveTo>
                  <a:lnTo>
                    <a:pt x="418529" y="562166"/>
                  </a:lnTo>
                  <a:cubicBezTo>
                    <a:pt x="418529" y="578644"/>
                    <a:pt x="406146" y="591979"/>
                    <a:pt x="390906" y="591979"/>
                  </a:cubicBezTo>
                  <a:lnTo>
                    <a:pt x="27622" y="591979"/>
                  </a:lnTo>
                  <a:cubicBezTo>
                    <a:pt x="12383" y="591979"/>
                    <a:pt x="0" y="578644"/>
                    <a:pt x="0" y="562166"/>
                  </a:cubicBezTo>
                  <a:lnTo>
                    <a:pt x="0" y="29813"/>
                  </a:lnTo>
                  <a:cubicBezTo>
                    <a:pt x="0" y="13335"/>
                    <a:pt x="12383" y="0"/>
                    <a:pt x="27622" y="0"/>
                  </a:cubicBezTo>
                  <a:lnTo>
                    <a:pt x="315373" y="0"/>
                  </a:lnTo>
                  <a:cubicBezTo>
                    <a:pt x="322707" y="0"/>
                    <a:pt x="329755" y="15049"/>
                    <a:pt x="334899" y="20669"/>
                  </a:cubicBezTo>
                  <a:lnTo>
                    <a:pt x="421481" y="114014"/>
                  </a:lnTo>
                  <a:cubicBezTo>
                    <a:pt x="426625" y="119634"/>
                    <a:pt x="418529" y="115252"/>
                    <a:pt x="418529" y="123158"/>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1" name="Google Shape;9251;p63"/>
            <p:cNvSpPr/>
            <p:nvPr/>
          </p:nvSpPr>
          <p:spPr>
            <a:xfrm>
              <a:off x="3552564" y="1591703"/>
              <a:ext cx="39569" cy="250514"/>
            </a:xfrm>
            <a:custGeom>
              <a:rect b="b" l="l" r="r" t="t"/>
              <a:pathLst>
                <a:path extrusionOk="0" h="524636" w="82867">
                  <a:moveTo>
                    <a:pt x="59150" y="37909"/>
                  </a:moveTo>
                  <a:lnTo>
                    <a:pt x="27622" y="0"/>
                  </a:lnTo>
                  <a:lnTo>
                    <a:pt x="27622" y="494824"/>
                  </a:lnTo>
                  <a:cubicBezTo>
                    <a:pt x="27622" y="511302"/>
                    <a:pt x="15240" y="524637"/>
                    <a:pt x="0" y="524637"/>
                  </a:cubicBezTo>
                  <a:lnTo>
                    <a:pt x="55245" y="524637"/>
                  </a:lnTo>
                  <a:cubicBezTo>
                    <a:pt x="70485" y="524637"/>
                    <a:pt x="82867" y="511302"/>
                    <a:pt x="82867" y="494824"/>
                  </a:cubicBezTo>
                  <a:lnTo>
                    <a:pt x="82867" y="55816"/>
                  </a:lnTo>
                  <a:cubicBezTo>
                    <a:pt x="82867" y="47911"/>
                    <a:pt x="64389" y="43529"/>
                    <a:pt x="59150" y="37909"/>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2" name="Google Shape;9252;p63"/>
            <p:cNvSpPr/>
            <p:nvPr/>
          </p:nvSpPr>
          <p:spPr>
            <a:xfrm>
              <a:off x="3537595" y="1559636"/>
              <a:ext cx="54532" cy="58808"/>
            </a:xfrm>
            <a:custGeom>
              <a:rect b="b" l="l" r="r" t="t"/>
              <a:pathLst>
                <a:path extrusionOk="0" h="123158" w="114204">
                  <a:moveTo>
                    <a:pt x="19526" y="8763"/>
                  </a:moveTo>
                  <a:cubicBezTo>
                    <a:pt x="14383" y="3143"/>
                    <a:pt x="7334" y="0"/>
                    <a:pt x="0" y="0"/>
                  </a:cubicBezTo>
                  <a:lnTo>
                    <a:pt x="0" y="93345"/>
                  </a:lnTo>
                  <a:cubicBezTo>
                    <a:pt x="0" y="109823"/>
                    <a:pt x="12383" y="123158"/>
                    <a:pt x="27622" y="123158"/>
                  </a:cubicBezTo>
                  <a:lnTo>
                    <a:pt x="114205" y="123158"/>
                  </a:lnTo>
                  <a:cubicBezTo>
                    <a:pt x="114205" y="115252"/>
                    <a:pt x="111252" y="107728"/>
                    <a:pt x="106108" y="102108"/>
                  </a:cubicBezTo>
                  <a:lnTo>
                    <a:pt x="19526" y="876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3" name="Google Shape;9253;p63"/>
            <p:cNvSpPr/>
            <p:nvPr/>
          </p:nvSpPr>
          <p:spPr>
            <a:xfrm>
              <a:off x="3431998" y="1579956"/>
              <a:ext cx="83186" cy="38614"/>
            </a:xfrm>
            <a:custGeom>
              <a:rect b="b" l="l" r="r" t="t"/>
              <a:pathLst>
                <a:path extrusionOk="0" h="80867" w="174212">
                  <a:moveTo>
                    <a:pt x="163163" y="80867"/>
                  </a:moveTo>
                  <a:lnTo>
                    <a:pt x="11049" y="80867"/>
                  </a:lnTo>
                  <a:cubicBezTo>
                    <a:pt x="4953" y="80867"/>
                    <a:pt x="0" y="75533"/>
                    <a:pt x="0" y="68961"/>
                  </a:cubicBezTo>
                  <a:lnTo>
                    <a:pt x="0" y="11906"/>
                  </a:lnTo>
                  <a:cubicBezTo>
                    <a:pt x="0" y="5334"/>
                    <a:pt x="4953" y="0"/>
                    <a:pt x="11049" y="0"/>
                  </a:cubicBezTo>
                  <a:lnTo>
                    <a:pt x="163163" y="0"/>
                  </a:lnTo>
                  <a:cubicBezTo>
                    <a:pt x="169259" y="0"/>
                    <a:pt x="174212" y="5334"/>
                    <a:pt x="174212" y="11906"/>
                  </a:cubicBezTo>
                  <a:lnTo>
                    <a:pt x="174212" y="68961"/>
                  </a:lnTo>
                  <a:cubicBezTo>
                    <a:pt x="174212" y="75533"/>
                    <a:pt x="169259" y="80867"/>
                    <a:pt x="163163" y="80867"/>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4" name="Google Shape;9254;p63"/>
            <p:cNvSpPr/>
            <p:nvPr/>
          </p:nvSpPr>
          <p:spPr>
            <a:xfrm>
              <a:off x="3431998" y="1637558"/>
              <a:ext cx="115706" cy="57762"/>
            </a:xfrm>
            <a:custGeom>
              <a:rect b="b" l="l" r="r" t="t"/>
              <a:pathLst>
                <a:path extrusionOk="0" h="120967" w="242316">
                  <a:moveTo>
                    <a:pt x="231267" y="120968"/>
                  </a:moveTo>
                  <a:lnTo>
                    <a:pt x="11049" y="120968"/>
                  </a:lnTo>
                  <a:cubicBezTo>
                    <a:pt x="4953" y="120968"/>
                    <a:pt x="0" y="115633"/>
                    <a:pt x="0" y="109061"/>
                  </a:cubicBezTo>
                  <a:lnTo>
                    <a:pt x="0" y="11906"/>
                  </a:lnTo>
                  <a:cubicBezTo>
                    <a:pt x="0" y="5334"/>
                    <a:pt x="4953" y="0"/>
                    <a:pt x="11049" y="0"/>
                  </a:cubicBezTo>
                  <a:lnTo>
                    <a:pt x="231267" y="0"/>
                  </a:lnTo>
                  <a:cubicBezTo>
                    <a:pt x="237363" y="0"/>
                    <a:pt x="242316" y="5334"/>
                    <a:pt x="242316" y="11906"/>
                  </a:cubicBezTo>
                  <a:lnTo>
                    <a:pt x="242316" y="109061"/>
                  </a:lnTo>
                  <a:cubicBezTo>
                    <a:pt x="242316" y="115633"/>
                    <a:pt x="237363" y="120968"/>
                    <a:pt x="231267" y="120968"/>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5" name="Google Shape;9255;p63"/>
            <p:cNvSpPr/>
            <p:nvPr/>
          </p:nvSpPr>
          <p:spPr>
            <a:xfrm>
              <a:off x="3387454" y="1653886"/>
              <a:ext cx="20830" cy="110293"/>
            </a:xfrm>
            <a:custGeom>
              <a:rect b="b" l="l" r="r" t="t"/>
              <a:pathLst>
                <a:path extrusionOk="0" h="230981" w="43624">
                  <a:moveTo>
                    <a:pt x="43625" y="0"/>
                  </a:moveTo>
                  <a:lnTo>
                    <a:pt x="0" y="0"/>
                  </a:lnTo>
                  <a:lnTo>
                    <a:pt x="0" y="230981"/>
                  </a:lnTo>
                  <a:lnTo>
                    <a:pt x="43625" y="230981"/>
                  </a:lnTo>
                  <a:lnTo>
                    <a:pt x="4362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6" name="Google Shape;9256;p63"/>
            <p:cNvSpPr/>
            <p:nvPr/>
          </p:nvSpPr>
          <p:spPr>
            <a:xfrm>
              <a:off x="3366634" y="1763873"/>
              <a:ext cx="41707" cy="26743"/>
            </a:xfrm>
            <a:custGeom>
              <a:rect b="b" l="l" r="r" t="t"/>
              <a:pathLst>
                <a:path extrusionOk="0" h="56006" w="87344">
                  <a:moveTo>
                    <a:pt x="0" y="0"/>
                  </a:moveTo>
                  <a:lnTo>
                    <a:pt x="0" y="44101"/>
                  </a:lnTo>
                  <a:cubicBezTo>
                    <a:pt x="0" y="50673"/>
                    <a:pt x="4953" y="56007"/>
                    <a:pt x="11049" y="56007"/>
                  </a:cubicBezTo>
                  <a:lnTo>
                    <a:pt x="76295" y="56007"/>
                  </a:lnTo>
                  <a:cubicBezTo>
                    <a:pt x="82391" y="56007"/>
                    <a:pt x="87344" y="50673"/>
                    <a:pt x="87344" y="44101"/>
                  </a:cubicBezTo>
                  <a:lnTo>
                    <a:pt x="87344" y="0"/>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7" name="Google Shape;9257;p63"/>
            <p:cNvSpPr/>
            <p:nvPr/>
          </p:nvSpPr>
          <p:spPr>
            <a:xfrm>
              <a:off x="3366588" y="1618440"/>
              <a:ext cx="41707" cy="35544"/>
            </a:xfrm>
            <a:custGeom>
              <a:rect b="b" l="l" r="r" t="t"/>
              <a:pathLst>
                <a:path extrusionOk="0" h="74437" w="87344">
                  <a:moveTo>
                    <a:pt x="48673" y="3286"/>
                  </a:moveTo>
                  <a:cubicBezTo>
                    <a:pt x="46672" y="-1095"/>
                    <a:pt x="40862" y="-1095"/>
                    <a:pt x="38767" y="3286"/>
                  </a:cubicBezTo>
                  <a:lnTo>
                    <a:pt x="19145" y="29004"/>
                  </a:lnTo>
                  <a:lnTo>
                    <a:pt x="1714" y="66437"/>
                  </a:lnTo>
                  <a:cubicBezTo>
                    <a:pt x="571" y="68913"/>
                    <a:pt x="0" y="71676"/>
                    <a:pt x="0" y="74438"/>
                  </a:cubicBezTo>
                  <a:lnTo>
                    <a:pt x="87344" y="74438"/>
                  </a:lnTo>
                  <a:cubicBezTo>
                    <a:pt x="87344" y="71676"/>
                    <a:pt x="86773" y="68913"/>
                    <a:pt x="85630" y="66437"/>
                  </a:cubicBezTo>
                  <a:lnTo>
                    <a:pt x="68199" y="29004"/>
                  </a:lnTo>
                  <a:lnTo>
                    <a:pt x="48577" y="328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8" name="Google Shape;9258;p63"/>
            <p:cNvSpPr/>
            <p:nvPr/>
          </p:nvSpPr>
          <p:spPr>
            <a:xfrm>
              <a:off x="3375706" y="1610639"/>
              <a:ext cx="23469" cy="21672"/>
            </a:xfrm>
            <a:custGeom>
              <a:rect b="b" l="l" r="r" t="t"/>
              <a:pathLst>
                <a:path extrusionOk="0" h="45386" w="49149">
                  <a:moveTo>
                    <a:pt x="49149" y="45387"/>
                  </a:moveTo>
                  <a:lnTo>
                    <a:pt x="29528" y="3286"/>
                  </a:lnTo>
                  <a:cubicBezTo>
                    <a:pt x="27527" y="-1095"/>
                    <a:pt x="21717" y="-1095"/>
                    <a:pt x="19621" y="3286"/>
                  </a:cubicBezTo>
                  <a:lnTo>
                    <a:pt x="0" y="45387"/>
                  </a:lnTo>
                  <a:lnTo>
                    <a:pt x="49054" y="4538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9" name="Google Shape;9259;p63"/>
            <p:cNvSpPr/>
            <p:nvPr/>
          </p:nvSpPr>
          <p:spPr>
            <a:xfrm>
              <a:off x="3428051" y="1717792"/>
              <a:ext cx="123619" cy="8550"/>
            </a:xfrm>
            <a:custGeom>
              <a:rect b="b" l="l" r="r" t="t"/>
              <a:pathLst>
                <a:path extrusionOk="0" h="17906" w="258889">
                  <a:moveTo>
                    <a:pt x="250603" y="17907"/>
                  </a:moveTo>
                  <a:lnTo>
                    <a:pt x="8287" y="17907"/>
                  </a:lnTo>
                  <a:cubicBezTo>
                    <a:pt x="3715" y="17907"/>
                    <a:pt x="0" y="13906"/>
                    <a:pt x="0" y="8953"/>
                  </a:cubicBezTo>
                  <a:cubicBezTo>
                    <a:pt x="0" y="4000"/>
                    <a:pt x="3715" y="0"/>
                    <a:pt x="8287" y="0"/>
                  </a:cubicBezTo>
                  <a:lnTo>
                    <a:pt x="250603" y="0"/>
                  </a:lnTo>
                  <a:cubicBezTo>
                    <a:pt x="255175" y="0"/>
                    <a:pt x="258890" y="4000"/>
                    <a:pt x="258890" y="8953"/>
                  </a:cubicBezTo>
                  <a:cubicBezTo>
                    <a:pt x="258890" y="13906"/>
                    <a:pt x="255175" y="17907"/>
                    <a:pt x="250603"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0" name="Google Shape;9260;p63"/>
            <p:cNvSpPr/>
            <p:nvPr/>
          </p:nvSpPr>
          <p:spPr>
            <a:xfrm>
              <a:off x="3428051" y="1744687"/>
              <a:ext cx="123619" cy="8550"/>
            </a:xfrm>
            <a:custGeom>
              <a:rect b="b" l="l" r="r" t="t"/>
              <a:pathLst>
                <a:path extrusionOk="0" h="17906" w="258889">
                  <a:moveTo>
                    <a:pt x="250603" y="17907"/>
                  </a:moveTo>
                  <a:lnTo>
                    <a:pt x="8287" y="17907"/>
                  </a:lnTo>
                  <a:cubicBezTo>
                    <a:pt x="3715" y="17907"/>
                    <a:pt x="0" y="13906"/>
                    <a:pt x="0" y="8953"/>
                  </a:cubicBezTo>
                  <a:cubicBezTo>
                    <a:pt x="0" y="4000"/>
                    <a:pt x="3715" y="0"/>
                    <a:pt x="8287" y="0"/>
                  </a:cubicBezTo>
                  <a:lnTo>
                    <a:pt x="250603" y="0"/>
                  </a:lnTo>
                  <a:cubicBezTo>
                    <a:pt x="255175" y="0"/>
                    <a:pt x="258890" y="4000"/>
                    <a:pt x="258890" y="8953"/>
                  </a:cubicBezTo>
                  <a:cubicBezTo>
                    <a:pt x="258890" y="13906"/>
                    <a:pt x="255175" y="17907"/>
                    <a:pt x="250603"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1" name="Google Shape;9261;p63"/>
            <p:cNvSpPr/>
            <p:nvPr/>
          </p:nvSpPr>
          <p:spPr>
            <a:xfrm>
              <a:off x="3428051" y="1771629"/>
              <a:ext cx="123619" cy="8551"/>
            </a:xfrm>
            <a:custGeom>
              <a:rect b="b" l="l" r="r" t="t"/>
              <a:pathLst>
                <a:path extrusionOk="0" h="17907" w="258889">
                  <a:moveTo>
                    <a:pt x="250603" y="17907"/>
                  </a:moveTo>
                  <a:lnTo>
                    <a:pt x="8287" y="17907"/>
                  </a:lnTo>
                  <a:cubicBezTo>
                    <a:pt x="3715" y="17907"/>
                    <a:pt x="0" y="13906"/>
                    <a:pt x="0" y="8953"/>
                  </a:cubicBezTo>
                  <a:cubicBezTo>
                    <a:pt x="0" y="4000"/>
                    <a:pt x="3715" y="0"/>
                    <a:pt x="8287" y="0"/>
                  </a:cubicBezTo>
                  <a:lnTo>
                    <a:pt x="250603" y="0"/>
                  </a:lnTo>
                  <a:cubicBezTo>
                    <a:pt x="255175" y="0"/>
                    <a:pt x="258890" y="4000"/>
                    <a:pt x="258890" y="8953"/>
                  </a:cubicBezTo>
                  <a:cubicBezTo>
                    <a:pt x="258890" y="13906"/>
                    <a:pt x="255175" y="17907"/>
                    <a:pt x="250603"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2" name="Google Shape;9262;p63"/>
            <p:cNvSpPr/>
            <p:nvPr/>
          </p:nvSpPr>
          <p:spPr>
            <a:xfrm>
              <a:off x="3428550" y="1811950"/>
              <a:ext cx="123119" cy="8551"/>
            </a:xfrm>
            <a:custGeom>
              <a:rect b="b" l="l" r="r" t="t"/>
              <a:pathLst>
                <a:path extrusionOk="0" h="17907" w="257841">
                  <a:moveTo>
                    <a:pt x="249555" y="17907"/>
                  </a:moveTo>
                  <a:lnTo>
                    <a:pt x="8287" y="17907"/>
                  </a:lnTo>
                  <a:cubicBezTo>
                    <a:pt x="3715" y="17907"/>
                    <a:pt x="0" y="13907"/>
                    <a:pt x="0" y="8953"/>
                  </a:cubicBezTo>
                  <a:cubicBezTo>
                    <a:pt x="0" y="4001"/>
                    <a:pt x="3715" y="0"/>
                    <a:pt x="8287" y="0"/>
                  </a:cubicBezTo>
                  <a:lnTo>
                    <a:pt x="249555" y="0"/>
                  </a:lnTo>
                  <a:cubicBezTo>
                    <a:pt x="254127" y="0"/>
                    <a:pt x="257842" y="4001"/>
                    <a:pt x="257842" y="8953"/>
                  </a:cubicBezTo>
                  <a:cubicBezTo>
                    <a:pt x="257842" y="13907"/>
                    <a:pt x="254127" y="17907"/>
                    <a:pt x="249555" y="17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63" name="Google Shape;9263;p63"/>
          <p:cNvGrpSpPr/>
          <p:nvPr/>
        </p:nvGrpSpPr>
        <p:grpSpPr>
          <a:xfrm>
            <a:off x="2048959" y="1993377"/>
            <a:ext cx="236925" cy="285567"/>
            <a:chOff x="2048959" y="1993377"/>
            <a:chExt cx="236925" cy="285567"/>
          </a:xfrm>
        </p:grpSpPr>
        <p:sp>
          <p:nvSpPr>
            <p:cNvPr id="9264" name="Google Shape;9264;p63"/>
            <p:cNvSpPr/>
            <p:nvPr/>
          </p:nvSpPr>
          <p:spPr>
            <a:xfrm>
              <a:off x="2157997" y="2143459"/>
              <a:ext cx="18868" cy="135486"/>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3"/>
            <p:cNvSpPr/>
            <p:nvPr/>
          </p:nvSpPr>
          <p:spPr>
            <a:xfrm>
              <a:off x="2157997" y="2143459"/>
              <a:ext cx="18764" cy="31045"/>
            </a:xfrm>
            <a:custGeom>
              <a:rect b="b" l="l" r="r" t="t"/>
              <a:pathLst>
                <a:path extrusionOk="0" h="1494" w="903">
                  <a:moveTo>
                    <a:pt x="0" y="0"/>
                  </a:moveTo>
                  <a:lnTo>
                    <a:pt x="0" y="1493"/>
                  </a:lnTo>
                  <a:lnTo>
                    <a:pt x="902" y="1493"/>
                  </a:lnTo>
                  <a:lnTo>
                    <a:pt x="902" y="0"/>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3"/>
            <p:cNvSpPr/>
            <p:nvPr/>
          </p:nvSpPr>
          <p:spPr>
            <a:xfrm>
              <a:off x="2100330" y="2046037"/>
              <a:ext cx="134280" cy="12420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3"/>
            <p:cNvSpPr/>
            <p:nvPr/>
          </p:nvSpPr>
          <p:spPr>
            <a:xfrm>
              <a:off x="2100226" y="2086103"/>
              <a:ext cx="46506" cy="84138"/>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3"/>
            <p:cNvSpPr/>
            <p:nvPr/>
          </p:nvSpPr>
          <p:spPr>
            <a:xfrm>
              <a:off x="2163671" y="1993377"/>
              <a:ext cx="8603" cy="30900"/>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3"/>
            <p:cNvSpPr/>
            <p:nvPr/>
          </p:nvSpPr>
          <p:spPr>
            <a:xfrm>
              <a:off x="2197399" y="2002043"/>
              <a:ext cx="19222" cy="29300"/>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3"/>
            <p:cNvSpPr/>
            <p:nvPr/>
          </p:nvSpPr>
          <p:spPr>
            <a:xfrm>
              <a:off x="2226014" y="2026814"/>
              <a:ext cx="27409" cy="24292"/>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3"/>
            <p:cNvSpPr/>
            <p:nvPr/>
          </p:nvSpPr>
          <p:spPr>
            <a:xfrm>
              <a:off x="2245175" y="2063493"/>
              <a:ext cx="32749" cy="17144"/>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3"/>
            <p:cNvSpPr/>
            <p:nvPr/>
          </p:nvSpPr>
          <p:spPr>
            <a:xfrm>
              <a:off x="2252157" y="2106656"/>
              <a:ext cx="33726" cy="8686"/>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3"/>
            <p:cNvSpPr/>
            <p:nvPr/>
          </p:nvSpPr>
          <p:spPr>
            <a:xfrm>
              <a:off x="2244364" y="2141132"/>
              <a:ext cx="33165" cy="17247"/>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3"/>
            <p:cNvSpPr/>
            <p:nvPr/>
          </p:nvSpPr>
          <p:spPr>
            <a:xfrm>
              <a:off x="2224996" y="2170558"/>
              <a:ext cx="27471" cy="24292"/>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3"/>
            <p:cNvSpPr/>
            <p:nvPr/>
          </p:nvSpPr>
          <p:spPr>
            <a:xfrm>
              <a:off x="2196214" y="2190009"/>
              <a:ext cx="19284" cy="29175"/>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3"/>
            <p:cNvSpPr/>
            <p:nvPr/>
          </p:nvSpPr>
          <p:spPr>
            <a:xfrm>
              <a:off x="2118243" y="2189510"/>
              <a:ext cx="18910" cy="2927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3"/>
            <p:cNvSpPr/>
            <p:nvPr/>
          </p:nvSpPr>
          <p:spPr>
            <a:xfrm>
              <a:off x="2080920" y="2169664"/>
              <a:ext cx="28157" cy="24562"/>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3"/>
            <p:cNvSpPr/>
            <p:nvPr/>
          </p:nvSpPr>
          <p:spPr>
            <a:xfrm>
              <a:off x="2056627" y="2140238"/>
              <a:ext cx="31856" cy="17227"/>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3"/>
            <p:cNvSpPr/>
            <p:nvPr/>
          </p:nvSpPr>
          <p:spPr>
            <a:xfrm>
              <a:off x="2048959" y="2105554"/>
              <a:ext cx="32230" cy="8603"/>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3"/>
            <p:cNvSpPr/>
            <p:nvPr/>
          </p:nvSpPr>
          <p:spPr>
            <a:xfrm>
              <a:off x="2057022" y="2062329"/>
              <a:ext cx="33456" cy="17351"/>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3"/>
            <p:cNvSpPr/>
            <p:nvPr/>
          </p:nvSpPr>
          <p:spPr>
            <a:xfrm>
              <a:off x="2081710" y="2025775"/>
              <a:ext cx="27908" cy="24541"/>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3"/>
            <p:cNvSpPr/>
            <p:nvPr/>
          </p:nvSpPr>
          <p:spPr>
            <a:xfrm>
              <a:off x="2119282" y="2001607"/>
              <a:ext cx="19492" cy="29341"/>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63"/>
          <p:cNvGrpSpPr/>
          <p:nvPr/>
        </p:nvGrpSpPr>
        <p:grpSpPr>
          <a:xfrm>
            <a:off x="3793257" y="2431241"/>
            <a:ext cx="245080" cy="281673"/>
            <a:chOff x="3793257" y="2431241"/>
            <a:chExt cx="245080" cy="281673"/>
          </a:xfrm>
        </p:grpSpPr>
        <p:sp>
          <p:nvSpPr>
            <p:cNvPr id="9284" name="Google Shape;9284;p63"/>
            <p:cNvSpPr/>
            <p:nvPr/>
          </p:nvSpPr>
          <p:spPr>
            <a:xfrm>
              <a:off x="3946178" y="2470637"/>
              <a:ext cx="69709" cy="69709"/>
            </a:xfrm>
            <a:custGeom>
              <a:rect b="b" l="l" r="r" t="t"/>
              <a:pathLst>
                <a:path extrusionOk="0" h="141541" w="141541">
                  <a:moveTo>
                    <a:pt x="117253" y="117253"/>
                  </a:moveTo>
                  <a:lnTo>
                    <a:pt x="117253" y="117253"/>
                  </a:lnTo>
                  <a:cubicBezTo>
                    <a:pt x="84868" y="149638"/>
                    <a:pt x="32385" y="149638"/>
                    <a:pt x="0" y="117253"/>
                  </a:cubicBezTo>
                  <a:lnTo>
                    <a:pt x="117253" y="0"/>
                  </a:lnTo>
                  <a:cubicBezTo>
                    <a:pt x="149638" y="32385"/>
                    <a:pt x="149638" y="84868"/>
                    <a:pt x="117253" y="117253"/>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5" name="Google Shape;9285;p63"/>
            <p:cNvSpPr/>
            <p:nvPr/>
          </p:nvSpPr>
          <p:spPr>
            <a:xfrm>
              <a:off x="3966836" y="2470637"/>
              <a:ext cx="49068" cy="69705"/>
            </a:xfrm>
            <a:custGeom>
              <a:rect b="b" l="l" r="r" t="t"/>
              <a:pathLst>
                <a:path extrusionOk="0" h="141533" w="99631">
                  <a:moveTo>
                    <a:pt x="75343" y="117253"/>
                  </a:moveTo>
                  <a:cubicBezTo>
                    <a:pt x="54864" y="137731"/>
                    <a:pt x="26384" y="145256"/>
                    <a:pt x="0" y="139827"/>
                  </a:cubicBezTo>
                  <a:cubicBezTo>
                    <a:pt x="15335" y="136684"/>
                    <a:pt x="30004" y="129159"/>
                    <a:pt x="42005" y="117253"/>
                  </a:cubicBezTo>
                  <a:cubicBezTo>
                    <a:pt x="68580" y="90678"/>
                    <a:pt x="73343" y="50482"/>
                    <a:pt x="56293" y="19050"/>
                  </a:cubicBezTo>
                  <a:lnTo>
                    <a:pt x="75343" y="0"/>
                  </a:lnTo>
                  <a:cubicBezTo>
                    <a:pt x="107728" y="32385"/>
                    <a:pt x="107728" y="84868"/>
                    <a:pt x="75343" y="117253"/>
                  </a:cubicBezTo>
                </a:path>
              </a:pathLst>
            </a:custGeom>
            <a:solidFill>
              <a:srgbClr val="FAF6E7">
                <a:alpha val="187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6" name="Google Shape;9286;p63"/>
            <p:cNvSpPr/>
            <p:nvPr/>
          </p:nvSpPr>
          <p:spPr>
            <a:xfrm>
              <a:off x="3812601" y="2551635"/>
              <a:ext cx="46207" cy="137354"/>
            </a:xfrm>
            <a:custGeom>
              <a:rect b="b" l="l" r="r" t="t"/>
              <a:pathLst>
                <a:path extrusionOk="0" h="278891" w="93821">
                  <a:moveTo>
                    <a:pt x="93821" y="270891"/>
                  </a:moveTo>
                  <a:lnTo>
                    <a:pt x="52102" y="278892"/>
                  </a:lnTo>
                  <a:lnTo>
                    <a:pt x="44291" y="238506"/>
                  </a:lnTo>
                  <a:lnTo>
                    <a:pt x="9334" y="56388"/>
                  </a:lnTo>
                  <a:lnTo>
                    <a:pt x="0" y="8001"/>
                  </a:lnTo>
                  <a:lnTo>
                    <a:pt x="41720" y="0"/>
                  </a:lnTo>
                  <a:lnTo>
                    <a:pt x="50959" y="48196"/>
                  </a:lnTo>
                  <a:lnTo>
                    <a:pt x="87535" y="238506"/>
                  </a:lnTo>
                  <a:lnTo>
                    <a:pt x="93726" y="27089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7" name="Google Shape;9287;p63"/>
            <p:cNvSpPr/>
            <p:nvPr/>
          </p:nvSpPr>
          <p:spPr>
            <a:xfrm>
              <a:off x="3834434" y="2669212"/>
              <a:ext cx="24393" cy="19890"/>
            </a:xfrm>
            <a:custGeom>
              <a:rect b="b" l="l" r="r" t="t"/>
              <a:pathLst>
                <a:path extrusionOk="0" h="40386" w="49529">
                  <a:moveTo>
                    <a:pt x="49530" y="32385"/>
                  </a:moveTo>
                  <a:lnTo>
                    <a:pt x="7811" y="40386"/>
                  </a:lnTo>
                  <a:lnTo>
                    <a:pt x="0" y="0"/>
                  </a:lnTo>
                  <a:lnTo>
                    <a:pt x="43244" y="0"/>
                  </a:lnTo>
                  <a:cubicBezTo>
                    <a:pt x="43244" y="0"/>
                    <a:pt x="49435" y="32385"/>
                    <a:pt x="49435" y="3238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8" name="Google Shape;9288;p63"/>
            <p:cNvSpPr/>
            <p:nvPr/>
          </p:nvSpPr>
          <p:spPr>
            <a:xfrm>
              <a:off x="3812554" y="2551635"/>
              <a:ext cx="25144" cy="27958"/>
            </a:xfrm>
            <a:custGeom>
              <a:rect b="b" l="l" r="r" t="t"/>
              <a:pathLst>
                <a:path extrusionOk="0" h="56768" w="51053">
                  <a:moveTo>
                    <a:pt x="41815" y="0"/>
                  </a:moveTo>
                  <a:lnTo>
                    <a:pt x="51054" y="48196"/>
                  </a:lnTo>
                  <a:cubicBezTo>
                    <a:pt x="40957" y="53626"/>
                    <a:pt x="29432" y="56769"/>
                    <a:pt x="17145" y="56769"/>
                  </a:cubicBezTo>
                  <a:lnTo>
                    <a:pt x="17050" y="56769"/>
                  </a:lnTo>
                  <a:cubicBezTo>
                    <a:pt x="14478" y="56769"/>
                    <a:pt x="11906" y="56578"/>
                    <a:pt x="9335" y="56388"/>
                  </a:cubicBezTo>
                  <a:lnTo>
                    <a:pt x="0" y="8001"/>
                  </a:lnTo>
                  <a:lnTo>
                    <a:pt x="4172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9" name="Google Shape;9289;p63"/>
            <p:cNvSpPr/>
            <p:nvPr/>
          </p:nvSpPr>
          <p:spPr>
            <a:xfrm>
              <a:off x="3821193" y="2443074"/>
              <a:ext cx="101374" cy="101280"/>
            </a:xfrm>
            <a:custGeom>
              <a:rect b="b" l="l" r="r" t="t"/>
              <a:pathLst>
                <a:path extrusionOk="0" h="205644" w="205835">
                  <a:moveTo>
                    <a:pt x="205835" y="30194"/>
                  </a:moveTo>
                  <a:lnTo>
                    <a:pt x="178022" y="57912"/>
                  </a:lnTo>
                  <a:lnTo>
                    <a:pt x="62960" y="172783"/>
                  </a:lnTo>
                  <a:lnTo>
                    <a:pt x="30004" y="205645"/>
                  </a:lnTo>
                  <a:lnTo>
                    <a:pt x="0" y="175546"/>
                  </a:lnTo>
                  <a:lnTo>
                    <a:pt x="33052" y="142589"/>
                  </a:lnTo>
                  <a:lnTo>
                    <a:pt x="149447" y="26384"/>
                  </a:lnTo>
                  <a:lnTo>
                    <a:pt x="175831" y="0"/>
                  </a:lnTo>
                  <a:lnTo>
                    <a:pt x="205835" y="3009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0" name="Google Shape;9290;p63"/>
            <p:cNvSpPr/>
            <p:nvPr/>
          </p:nvSpPr>
          <p:spPr>
            <a:xfrm>
              <a:off x="3821193" y="2513413"/>
              <a:ext cx="31008" cy="31055"/>
            </a:xfrm>
            <a:custGeom>
              <a:rect b="b" l="l" r="r" t="t"/>
              <a:pathLst>
                <a:path extrusionOk="0" h="63055" w="62960">
                  <a:moveTo>
                    <a:pt x="30004" y="63055"/>
                  </a:moveTo>
                  <a:lnTo>
                    <a:pt x="0" y="32956"/>
                  </a:lnTo>
                  <a:lnTo>
                    <a:pt x="33052" y="0"/>
                  </a:lnTo>
                  <a:cubicBezTo>
                    <a:pt x="45815" y="6763"/>
                    <a:pt x="56293" y="17335"/>
                    <a:pt x="62960" y="30194"/>
                  </a:cubicBezTo>
                  <a:lnTo>
                    <a:pt x="30004" y="6305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1" name="Google Shape;9291;p63"/>
            <p:cNvSpPr/>
            <p:nvPr/>
          </p:nvSpPr>
          <p:spPr>
            <a:xfrm>
              <a:off x="3894860" y="2443074"/>
              <a:ext cx="27771" cy="28521"/>
            </a:xfrm>
            <a:custGeom>
              <a:rect b="b" l="l" r="r" t="t"/>
              <a:pathLst>
                <a:path extrusionOk="0" h="57911" w="56388">
                  <a:moveTo>
                    <a:pt x="56388" y="30194"/>
                  </a:moveTo>
                  <a:lnTo>
                    <a:pt x="28575" y="57912"/>
                  </a:lnTo>
                  <a:cubicBezTo>
                    <a:pt x="14954" y="52197"/>
                    <a:pt x="4381" y="40672"/>
                    <a:pt x="0" y="26384"/>
                  </a:cubicBezTo>
                  <a:lnTo>
                    <a:pt x="26384" y="0"/>
                  </a:lnTo>
                  <a:lnTo>
                    <a:pt x="56388" y="3009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2" name="Google Shape;9292;p63"/>
            <p:cNvSpPr/>
            <p:nvPr/>
          </p:nvSpPr>
          <p:spPr>
            <a:xfrm>
              <a:off x="3798234" y="2676537"/>
              <a:ext cx="148331" cy="36355"/>
            </a:xfrm>
            <a:custGeom>
              <a:rect b="b" l="l" r="r" t="t"/>
              <a:pathLst>
                <a:path extrusionOk="0" h="73818" w="301180">
                  <a:moveTo>
                    <a:pt x="275939" y="191"/>
                  </a:moveTo>
                  <a:lnTo>
                    <a:pt x="25432" y="0"/>
                  </a:lnTo>
                  <a:cubicBezTo>
                    <a:pt x="11430" y="0"/>
                    <a:pt x="0" y="11335"/>
                    <a:pt x="0" y="25337"/>
                  </a:cubicBezTo>
                  <a:lnTo>
                    <a:pt x="0" y="73533"/>
                  </a:lnTo>
                  <a:cubicBezTo>
                    <a:pt x="0" y="73533"/>
                    <a:pt x="301180" y="73819"/>
                    <a:pt x="301180" y="73819"/>
                  </a:cubicBezTo>
                  <a:lnTo>
                    <a:pt x="301180" y="25622"/>
                  </a:lnTo>
                  <a:cubicBezTo>
                    <a:pt x="301180" y="11621"/>
                    <a:pt x="289941" y="191"/>
                    <a:pt x="275844" y="191"/>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3" name="Google Shape;9293;p63"/>
            <p:cNvSpPr/>
            <p:nvPr/>
          </p:nvSpPr>
          <p:spPr>
            <a:xfrm>
              <a:off x="3798234" y="2698184"/>
              <a:ext cx="148378" cy="14730"/>
            </a:xfrm>
            <a:custGeom>
              <a:rect b="b" l="l" r="r" t="t"/>
              <a:pathLst>
                <a:path extrusionOk="0" h="29908" w="301275">
                  <a:moveTo>
                    <a:pt x="301276" y="286"/>
                  </a:moveTo>
                  <a:lnTo>
                    <a:pt x="0" y="0"/>
                  </a:lnTo>
                  <a:lnTo>
                    <a:pt x="0" y="29623"/>
                  </a:lnTo>
                  <a:cubicBezTo>
                    <a:pt x="0" y="29623"/>
                    <a:pt x="301180" y="29908"/>
                    <a:pt x="301180" y="29908"/>
                  </a:cubicBezTo>
                  <a:lnTo>
                    <a:pt x="301180" y="28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4" name="Google Shape;9294;p63"/>
            <p:cNvSpPr/>
            <p:nvPr/>
          </p:nvSpPr>
          <p:spPr>
            <a:xfrm>
              <a:off x="3793257" y="2516700"/>
              <a:ext cx="55542" cy="55542"/>
            </a:xfrm>
            <a:custGeom>
              <a:rect b="b" l="l" r="r" t="t"/>
              <a:pathLst>
                <a:path extrusionOk="0" h="112775" w="112775">
                  <a:moveTo>
                    <a:pt x="56483" y="0"/>
                  </a:moveTo>
                  <a:cubicBezTo>
                    <a:pt x="25336" y="0"/>
                    <a:pt x="95" y="25146"/>
                    <a:pt x="0" y="56293"/>
                  </a:cubicBezTo>
                  <a:cubicBezTo>
                    <a:pt x="0" y="87439"/>
                    <a:pt x="25146" y="112681"/>
                    <a:pt x="56292" y="112776"/>
                  </a:cubicBezTo>
                  <a:cubicBezTo>
                    <a:pt x="87439" y="112776"/>
                    <a:pt x="112681" y="87630"/>
                    <a:pt x="112776" y="56483"/>
                  </a:cubicBezTo>
                  <a:cubicBezTo>
                    <a:pt x="112776" y="25337"/>
                    <a:pt x="87630" y="95"/>
                    <a:pt x="56483" y="0"/>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5" name="Google Shape;9295;p63"/>
            <p:cNvSpPr/>
            <p:nvPr/>
          </p:nvSpPr>
          <p:spPr>
            <a:xfrm>
              <a:off x="3809972" y="2533417"/>
              <a:ext cx="22095" cy="22095"/>
            </a:xfrm>
            <a:custGeom>
              <a:rect b="b" l="l" r="r" t="t"/>
              <a:pathLst>
                <a:path extrusionOk="0" h="44862" w="44862">
                  <a:moveTo>
                    <a:pt x="22479" y="0"/>
                  </a:moveTo>
                  <a:cubicBezTo>
                    <a:pt x="10096" y="0"/>
                    <a:pt x="0" y="10001"/>
                    <a:pt x="0" y="22384"/>
                  </a:cubicBezTo>
                  <a:cubicBezTo>
                    <a:pt x="0" y="34766"/>
                    <a:pt x="10001" y="44863"/>
                    <a:pt x="22384" y="44863"/>
                  </a:cubicBezTo>
                  <a:cubicBezTo>
                    <a:pt x="34766" y="44863"/>
                    <a:pt x="44863" y="34862"/>
                    <a:pt x="44863" y="22479"/>
                  </a:cubicBezTo>
                  <a:cubicBezTo>
                    <a:pt x="44863" y="10096"/>
                    <a:pt x="34861" y="0"/>
                    <a:pt x="22479" y="0"/>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6" name="Google Shape;9296;p63"/>
            <p:cNvSpPr/>
            <p:nvPr/>
          </p:nvSpPr>
          <p:spPr>
            <a:xfrm>
              <a:off x="3901104" y="2431241"/>
              <a:ext cx="34996" cy="34949"/>
            </a:xfrm>
            <a:custGeom>
              <a:rect b="b" l="l" r="r" t="t"/>
              <a:pathLst>
                <a:path extrusionOk="0" h="70962" w="71057">
                  <a:moveTo>
                    <a:pt x="71057" y="35529"/>
                  </a:moveTo>
                  <a:cubicBezTo>
                    <a:pt x="71057" y="55150"/>
                    <a:pt x="55055" y="71057"/>
                    <a:pt x="35434" y="70962"/>
                  </a:cubicBezTo>
                  <a:cubicBezTo>
                    <a:pt x="32100" y="70962"/>
                    <a:pt x="28766" y="70485"/>
                    <a:pt x="25718" y="69628"/>
                  </a:cubicBezTo>
                  <a:cubicBezTo>
                    <a:pt x="10859" y="65342"/>
                    <a:pt x="-94" y="51626"/>
                    <a:pt x="1" y="35433"/>
                  </a:cubicBezTo>
                  <a:cubicBezTo>
                    <a:pt x="1" y="15812"/>
                    <a:pt x="16003" y="-95"/>
                    <a:pt x="35624" y="0"/>
                  </a:cubicBezTo>
                  <a:cubicBezTo>
                    <a:pt x="50864" y="0"/>
                    <a:pt x="63914" y="9716"/>
                    <a:pt x="68866" y="23241"/>
                  </a:cubicBezTo>
                  <a:cubicBezTo>
                    <a:pt x="70295" y="27051"/>
                    <a:pt x="71057" y="31242"/>
                    <a:pt x="71057" y="35529"/>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7" name="Google Shape;9297;p63"/>
            <p:cNvSpPr/>
            <p:nvPr/>
          </p:nvSpPr>
          <p:spPr>
            <a:xfrm>
              <a:off x="3913781" y="2442698"/>
              <a:ext cx="22329" cy="23502"/>
            </a:xfrm>
            <a:custGeom>
              <a:rect b="b" l="l" r="r" t="t"/>
              <a:pathLst>
                <a:path extrusionOk="0" h="47720" w="45339">
                  <a:moveTo>
                    <a:pt x="45339" y="12287"/>
                  </a:moveTo>
                  <a:cubicBezTo>
                    <a:pt x="45339" y="31909"/>
                    <a:pt x="29337" y="47815"/>
                    <a:pt x="9715" y="47720"/>
                  </a:cubicBezTo>
                  <a:cubicBezTo>
                    <a:pt x="6382" y="47720"/>
                    <a:pt x="3048" y="47244"/>
                    <a:pt x="0" y="46387"/>
                  </a:cubicBezTo>
                  <a:cubicBezTo>
                    <a:pt x="6287" y="35719"/>
                    <a:pt x="14002" y="25908"/>
                    <a:pt x="22955" y="16954"/>
                  </a:cubicBezTo>
                  <a:cubicBezTo>
                    <a:pt x="29242" y="10668"/>
                    <a:pt x="36004" y="4953"/>
                    <a:pt x="43148" y="0"/>
                  </a:cubicBezTo>
                  <a:cubicBezTo>
                    <a:pt x="44577" y="3810"/>
                    <a:pt x="45339" y="8001"/>
                    <a:pt x="45339" y="12287"/>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8" name="Google Shape;9298;p63"/>
            <p:cNvSpPr/>
            <p:nvPr/>
          </p:nvSpPr>
          <p:spPr>
            <a:xfrm>
              <a:off x="3910720" y="2436649"/>
              <a:ext cx="111710" cy="111708"/>
            </a:xfrm>
            <a:custGeom>
              <a:rect b="b" l="l" r="r" t="t"/>
              <a:pathLst>
                <a:path extrusionOk="0" h="226818" w="226822">
                  <a:moveTo>
                    <a:pt x="39739" y="39797"/>
                  </a:moveTo>
                  <a:lnTo>
                    <a:pt x="39739" y="39797"/>
                  </a:lnTo>
                  <a:cubicBezTo>
                    <a:pt x="89841" y="-10305"/>
                    <a:pt x="169279" y="-13067"/>
                    <a:pt x="222715" y="31320"/>
                  </a:cubicBezTo>
                  <a:cubicBezTo>
                    <a:pt x="227858" y="35606"/>
                    <a:pt x="228239" y="43512"/>
                    <a:pt x="223477" y="48274"/>
                  </a:cubicBezTo>
                  <a:lnTo>
                    <a:pt x="48312" y="223439"/>
                  </a:lnTo>
                  <a:cubicBezTo>
                    <a:pt x="43550" y="228202"/>
                    <a:pt x="35644" y="227916"/>
                    <a:pt x="31358" y="222677"/>
                  </a:cubicBezTo>
                  <a:cubicBezTo>
                    <a:pt x="-13124" y="169242"/>
                    <a:pt x="-10267" y="89803"/>
                    <a:pt x="39835" y="39702"/>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9" name="Google Shape;9299;p63"/>
            <p:cNvSpPr/>
            <p:nvPr/>
          </p:nvSpPr>
          <p:spPr>
            <a:xfrm>
              <a:off x="4017532" y="2542702"/>
              <a:ext cx="12173" cy="12208"/>
            </a:xfrm>
            <a:custGeom>
              <a:rect b="b" l="l" r="r" t="t"/>
              <a:pathLst>
                <a:path extrusionOk="0" h="24788" w="24717">
                  <a:moveTo>
                    <a:pt x="16121" y="24789"/>
                  </a:moveTo>
                  <a:cubicBezTo>
                    <a:pt x="13930" y="24789"/>
                    <a:pt x="11644" y="23932"/>
                    <a:pt x="10025" y="22217"/>
                  </a:cubicBezTo>
                  <a:lnTo>
                    <a:pt x="2500" y="14692"/>
                  </a:lnTo>
                  <a:cubicBezTo>
                    <a:pt x="-833" y="11359"/>
                    <a:pt x="-833" y="5834"/>
                    <a:pt x="2500" y="2500"/>
                  </a:cubicBezTo>
                  <a:cubicBezTo>
                    <a:pt x="5834" y="-833"/>
                    <a:pt x="11359" y="-833"/>
                    <a:pt x="14692" y="2500"/>
                  </a:cubicBezTo>
                  <a:lnTo>
                    <a:pt x="22217" y="10025"/>
                  </a:lnTo>
                  <a:cubicBezTo>
                    <a:pt x="25551" y="13359"/>
                    <a:pt x="25551" y="18883"/>
                    <a:pt x="22217" y="22217"/>
                  </a:cubicBezTo>
                  <a:cubicBezTo>
                    <a:pt x="20502" y="23932"/>
                    <a:pt x="18312" y="24693"/>
                    <a:pt x="16121" y="2469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0" name="Google Shape;9300;p63"/>
            <p:cNvSpPr/>
            <p:nvPr/>
          </p:nvSpPr>
          <p:spPr>
            <a:xfrm>
              <a:off x="4024770" y="2532237"/>
              <a:ext cx="13567" cy="9856"/>
            </a:xfrm>
            <a:custGeom>
              <a:rect b="b" l="l" r="r" t="t"/>
              <a:pathLst>
                <a:path extrusionOk="0" h="20012" w="27547">
                  <a:moveTo>
                    <a:pt x="18965" y="20013"/>
                  </a:moveTo>
                  <a:cubicBezTo>
                    <a:pt x="18203" y="20013"/>
                    <a:pt x="17441" y="19918"/>
                    <a:pt x="16679" y="19727"/>
                  </a:cubicBezTo>
                  <a:lnTo>
                    <a:pt x="6392" y="16965"/>
                  </a:lnTo>
                  <a:cubicBezTo>
                    <a:pt x="1820" y="15727"/>
                    <a:pt x="-942" y="10964"/>
                    <a:pt x="296" y="6392"/>
                  </a:cubicBezTo>
                  <a:cubicBezTo>
                    <a:pt x="1534" y="1820"/>
                    <a:pt x="6297" y="-942"/>
                    <a:pt x="10869" y="296"/>
                  </a:cubicBezTo>
                  <a:lnTo>
                    <a:pt x="21156" y="3058"/>
                  </a:lnTo>
                  <a:cubicBezTo>
                    <a:pt x="25728" y="4297"/>
                    <a:pt x="28490" y="9059"/>
                    <a:pt x="27252" y="13631"/>
                  </a:cubicBezTo>
                  <a:cubicBezTo>
                    <a:pt x="26204" y="17441"/>
                    <a:pt x="22775" y="20013"/>
                    <a:pt x="18965" y="2001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1" name="Google Shape;9301;p63"/>
            <p:cNvSpPr/>
            <p:nvPr/>
          </p:nvSpPr>
          <p:spPr>
            <a:xfrm>
              <a:off x="4006975" y="2549940"/>
              <a:ext cx="9861" cy="13562"/>
            </a:xfrm>
            <a:custGeom>
              <a:rect b="b" l="l" r="r" t="t"/>
              <a:pathLst>
                <a:path extrusionOk="0" h="27537" w="20023">
                  <a:moveTo>
                    <a:pt x="11345" y="27538"/>
                  </a:moveTo>
                  <a:cubicBezTo>
                    <a:pt x="7535" y="27538"/>
                    <a:pt x="4011" y="24966"/>
                    <a:pt x="3058" y="21156"/>
                  </a:cubicBezTo>
                  <a:lnTo>
                    <a:pt x="296" y="10869"/>
                  </a:lnTo>
                  <a:cubicBezTo>
                    <a:pt x="-942" y="6297"/>
                    <a:pt x="1820" y="1534"/>
                    <a:pt x="6392" y="296"/>
                  </a:cubicBezTo>
                  <a:cubicBezTo>
                    <a:pt x="10964" y="-942"/>
                    <a:pt x="15727" y="1820"/>
                    <a:pt x="16965" y="6392"/>
                  </a:cubicBezTo>
                  <a:lnTo>
                    <a:pt x="19727" y="16679"/>
                  </a:lnTo>
                  <a:cubicBezTo>
                    <a:pt x="20965" y="21251"/>
                    <a:pt x="18203" y="26014"/>
                    <a:pt x="13631" y="27252"/>
                  </a:cubicBezTo>
                  <a:cubicBezTo>
                    <a:pt x="12869" y="27442"/>
                    <a:pt x="12107" y="27538"/>
                    <a:pt x="11440" y="2753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02" name="Google Shape;9302;p63"/>
          <p:cNvGrpSpPr/>
          <p:nvPr/>
        </p:nvGrpSpPr>
        <p:grpSpPr>
          <a:xfrm>
            <a:off x="7709581" y="2445920"/>
            <a:ext cx="287099" cy="263072"/>
            <a:chOff x="7709581" y="2445920"/>
            <a:chExt cx="287099" cy="263072"/>
          </a:xfrm>
        </p:grpSpPr>
        <p:sp>
          <p:nvSpPr>
            <p:cNvPr id="9303" name="Google Shape;9303;p63"/>
            <p:cNvSpPr/>
            <p:nvPr/>
          </p:nvSpPr>
          <p:spPr>
            <a:xfrm>
              <a:off x="7886383" y="2545653"/>
              <a:ext cx="63581" cy="63603"/>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3"/>
            <p:cNvSpPr/>
            <p:nvPr/>
          </p:nvSpPr>
          <p:spPr>
            <a:xfrm>
              <a:off x="7882781" y="2570647"/>
              <a:ext cx="70763" cy="38610"/>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3"/>
            <p:cNvSpPr/>
            <p:nvPr/>
          </p:nvSpPr>
          <p:spPr>
            <a:xfrm>
              <a:off x="7709581" y="2541239"/>
              <a:ext cx="68018" cy="72542"/>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3"/>
            <p:cNvSpPr/>
            <p:nvPr/>
          </p:nvSpPr>
          <p:spPr>
            <a:xfrm>
              <a:off x="7709581" y="2541656"/>
              <a:ext cx="68018" cy="72125"/>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3"/>
            <p:cNvSpPr/>
            <p:nvPr/>
          </p:nvSpPr>
          <p:spPr>
            <a:xfrm>
              <a:off x="7777578" y="2464061"/>
              <a:ext cx="113348" cy="226675"/>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3"/>
            <p:cNvSpPr/>
            <p:nvPr/>
          </p:nvSpPr>
          <p:spPr>
            <a:xfrm>
              <a:off x="7777578" y="2600165"/>
              <a:ext cx="113348" cy="90683"/>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3"/>
            <p:cNvSpPr/>
            <p:nvPr/>
          </p:nvSpPr>
          <p:spPr>
            <a:xfrm>
              <a:off x="7890907" y="2445920"/>
              <a:ext cx="27234" cy="263067"/>
            </a:xfrm>
            <a:custGeom>
              <a:rect b="b" l="l" r="r" t="t"/>
              <a:pathLst>
                <a:path extrusionOk="0" h="11978" w="1240">
                  <a:moveTo>
                    <a:pt x="1" y="1"/>
                  </a:moveTo>
                  <a:lnTo>
                    <a:pt x="1" y="11977"/>
                  </a:lnTo>
                  <a:lnTo>
                    <a:pt x="1239" y="11977"/>
                  </a:lnTo>
                  <a:lnTo>
                    <a:pt x="12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3"/>
            <p:cNvSpPr/>
            <p:nvPr/>
          </p:nvSpPr>
          <p:spPr>
            <a:xfrm>
              <a:off x="7890907" y="2686304"/>
              <a:ext cx="27234" cy="22687"/>
            </a:xfrm>
            <a:custGeom>
              <a:rect b="b" l="l" r="r" t="t"/>
              <a:pathLst>
                <a:path extrusionOk="0" h="1033" w="1240">
                  <a:moveTo>
                    <a:pt x="1" y="0"/>
                  </a:moveTo>
                  <a:lnTo>
                    <a:pt x="1" y="1032"/>
                  </a:lnTo>
                  <a:lnTo>
                    <a:pt x="1239" y="1032"/>
                  </a:lnTo>
                  <a:lnTo>
                    <a:pt x="1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3"/>
            <p:cNvSpPr/>
            <p:nvPr/>
          </p:nvSpPr>
          <p:spPr>
            <a:xfrm>
              <a:off x="7741317" y="2541239"/>
              <a:ext cx="36282" cy="72542"/>
            </a:xfrm>
            <a:custGeom>
              <a:rect b="b" l="l" r="r" t="t"/>
              <a:pathLst>
                <a:path extrusionOk="0" h="3303" w="1652">
                  <a:moveTo>
                    <a:pt x="0" y="0"/>
                  </a:moveTo>
                  <a:lnTo>
                    <a:pt x="0" y="3303"/>
                  </a:lnTo>
                  <a:lnTo>
                    <a:pt x="1651" y="3303"/>
                  </a:lnTo>
                  <a:lnTo>
                    <a:pt x="16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3"/>
            <p:cNvSpPr/>
            <p:nvPr/>
          </p:nvSpPr>
          <p:spPr>
            <a:xfrm>
              <a:off x="7741317" y="2600165"/>
              <a:ext cx="36282" cy="13617"/>
            </a:xfrm>
            <a:custGeom>
              <a:rect b="b" l="l" r="r" t="t"/>
              <a:pathLst>
                <a:path extrusionOk="0" h="620" w="1652">
                  <a:moveTo>
                    <a:pt x="0" y="0"/>
                  </a:moveTo>
                  <a:lnTo>
                    <a:pt x="0" y="620"/>
                  </a:lnTo>
                  <a:lnTo>
                    <a:pt x="1651" y="620"/>
                  </a:lnTo>
                  <a:lnTo>
                    <a:pt x="165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3"/>
            <p:cNvSpPr/>
            <p:nvPr/>
          </p:nvSpPr>
          <p:spPr>
            <a:xfrm>
              <a:off x="7754912" y="2636426"/>
              <a:ext cx="27212" cy="27233"/>
            </a:xfrm>
            <a:custGeom>
              <a:rect b="b" l="l" r="r" t="t"/>
              <a:pathLst>
                <a:path extrusionOk="0" h="1240" w="1239">
                  <a:moveTo>
                    <a:pt x="0" y="1"/>
                  </a:moveTo>
                  <a:lnTo>
                    <a:pt x="0" y="1239"/>
                  </a:lnTo>
                  <a:lnTo>
                    <a:pt x="1239" y="1239"/>
                  </a:lnTo>
                  <a:lnTo>
                    <a:pt x="123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3"/>
            <p:cNvSpPr/>
            <p:nvPr/>
          </p:nvSpPr>
          <p:spPr>
            <a:xfrm>
              <a:off x="7741317" y="2613760"/>
              <a:ext cx="36282" cy="68018"/>
            </a:xfrm>
            <a:custGeom>
              <a:rect b="b" l="l" r="r" t="t"/>
              <a:pathLst>
                <a:path extrusionOk="0" h="3097" w="1652">
                  <a:moveTo>
                    <a:pt x="0" y="1"/>
                  </a:moveTo>
                  <a:lnTo>
                    <a:pt x="0" y="3097"/>
                  </a:lnTo>
                  <a:lnTo>
                    <a:pt x="826" y="3097"/>
                  </a:lnTo>
                  <a:lnTo>
                    <a:pt x="16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3"/>
            <p:cNvSpPr/>
            <p:nvPr/>
          </p:nvSpPr>
          <p:spPr>
            <a:xfrm>
              <a:off x="7971247" y="2573173"/>
              <a:ext cx="25433" cy="8565"/>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3"/>
            <p:cNvSpPr/>
            <p:nvPr/>
          </p:nvSpPr>
          <p:spPr>
            <a:xfrm>
              <a:off x="7954270" y="2522043"/>
              <a:ext cx="20952" cy="18053"/>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3"/>
            <p:cNvSpPr/>
            <p:nvPr/>
          </p:nvSpPr>
          <p:spPr>
            <a:xfrm>
              <a:off x="7954116" y="2615034"/>
              <a:ext cx="21128" cy="17877"/>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63"/>
          <p:cNvGrpSpPr/>
          <p:nvPr/>
        </p:nvGrpSpPr>
        <p:grpSpPr>
          <a:xfrm>
            <a:off x="5958537" y="3301750"/>
            <a:ext cx="291850" cy="289865"/>
            <a:chOff x="5958537" y="3301750"/>
            <a:chExt cx="291850" cy="289865"/>
          </a:xfrm>
        </p:grpSpPr>
        <p:sp>
          <p:nvSpPr>
            <p:cNvPr id="9319" name="Google Shape;9319;p63"/>
            <p:cNvSpPr/>
            <p:nvPr/>
          </p:nvSpPr>
          <p:spPr>
            <a:xfrm>
              <a:off x="6017926" y="3445790"/>
              <a:ext cx="86355" cy="86436"/>
            </a:xfrm>
            <a:custGeom>
              <a:rect b="b" l="l" r="r" t="t"/>
              <a:pathLst>
                <a:path extrusionOk="0" h="4311" w="4307">
                  <a:moveTo>
                    <a:pt x="1186" y="0"/>
                  </a:moveTo>
                  <a:lnTo>
                    <a:pt x="1" y="1186"/>
                  </a:lnTo>
                  <a:lnTo>
                    <a:pt x="3126" y="4311"/>
                  </a:lnTo>
                  <a:lnTo>
                    <a:pt x="4306" y="3125"/>
                  </a:lnTo>
                  <a:lnTo>
                    <a:pt x="11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3"/>
            <p:cNvSpPr/>
            <p:nvPr/>
          </p:nvSpPr>
          <p:spPr>
            <a:xfrm>
              <a:off x="6022537" y="3448096"/>
              <a:ext cx="42666" cy="42646"/>
            </a:xfrm>
            <a:custGeom>
              <a:rect b="b" l="l" r="r" t="t"/>
              <a:pathLst>
                <a:path extrusionOk="0" h="2127" w="2128">
                  <a:moveTo>
                    <a:pt x="1071" y="0"/>
                  </a:moveTo>
                  <a:lnTo>
                    <a:pt x="1" y="1296"/>
                  </a:lnTo>
                  <a:lnTo>
                    <a:pt x="827" y="2127"/>
                  </a:lnTo>
                  <a:lnTo>
                    <a:pt x="2127" y="1056"/>
                  </a:lnTo>
                  <a:lnTo>
                    <a:pt x="10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3"/>
            <p:cNvSpPr/>
            <p:nvPr/>
          </p:nvSpPr>
          <p:spPr>
            <a:xfrm>
              <a:off x="6059409" y="3484948"/>
              <a:ext cx="42646" cy="42666"/>
            </a:xfrm>
            <a:custGeom>
              <a:rect b="b" l="l" r="r" t="t"/>
              <a:pathLst>
                <a:path extrusionOk="0" h="2128" w="2127">
                  <a:moveTo>
                    <a:pt x="1071" y="1"/>
                  </a:moveTo>
                  <a:lnTo>
                    <a:pt x="0" y="1302"/>
                  </a:lnTo>
                  <a:lnTo>
                    <a:pt x="831" y="2127"/>
                  </a:lnTo>
                  <a:lnTo>
                    <a:pt x="2127" y="1057"/>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3"/>
            <p:cNvSpPr/>
            <p:nvPr/>
          </p:nvSpPr>
          <p:spPr>
            <a:xfrm>
              <a:off x="6080783" y="3346882"/>
              <a:ext cx="56120" cy="49804"/>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3"/>
            <p:cNvSpPr/>
            <p:nvPr/>
          </p:nvSpPr>
          <p:spPr>
            <a:xfrm>
              <a:off x="6069234" y="3346461"/>
              <a:ext cx="64982" cy="65082"/>
            </a:xfrm>
            <a:custGeom>
              <a:rect b="b" l="l" r="r" t="t"/>
              <a:pathLst>
                <a:path extrusionOk="0" h="3246" w="3241">
                  <a:moveTo>
                    <a:pt x="936" y="0"/>
                  </a:moveTo>
                  <a:lnTo>
                    <a:pt x="0" y="941"/>
                  </a:lnTo>
                  <a:lnTo>
                    <a:pt x="2299" y="3245"/>
                  </a:lnTo>
                  <a:lnTo>
                    <a:pt x="3240" y="2304"/>
                  </a:lnTo>
                  <a:lnTo>
                    <a:pt x="9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3"/>
            <p:cNvSpPr/>
            <p:nvPr/>
          </p:nvSpPr>
          <p:spPr>
            <a:xfrm>
              <a:off x="6069134" y="3353860"/>
              <a:ext cx="57664" cy="57584"/>
            </a:xfrm>
            <a:custGeom>
              <a:rect b="b" l="l" r="r" t="t"/>
              <a:pathLst>
                <a:path extrusionOk="0" h="2872" w="2876">
                  <a:moveTo>
                    <a:pt x="572" y="1"/>
                  </a:moveTo>
                  <a:lnTo>
                    <a:pt x="0" y="572"/>
                  </a:lnTo>
                  <a:lnTo>
                    <a:pt x="2304" y="2871"/>
                  </a:lnTo>
                  <a:lnTo>
                    <a:pt x="2876" y="2305"/>
                  </a:lnTo>
                  <a:lnTo>
                    <a:pt x="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3"/>
            <p:cNvSpPr/>
            <p:nvPr/>
          </p:nvSpPr>
          <p:spPr>
            <a:xfrm>
              <a:off x="5977705" y="3359354"/>
              <a:ext cx="143618" cy="143618"/>
            </a:xfrm>
            <a:custGeom>
              <a:rect b="b" l="l" r="r" t="t"/>
              <a:pathLst>
                <a:path extrusionOk="0" h="7163" w="7163">
                  <a:moveTo>
                    <a:pt x="4699" y="0"/>
                  </a:moveTo>
                  <a:lnTo>
                    <a:pt x="0" y="5698"/>
                  </a:lnTo>
                  <a:lnTo>
                    <a:pt x="1464" y="7162"/>
                  </a:lnTo>
                  <a:lnTo>
                    <a:pt x="7162" y="2463"/>
                  </a:lnTo>
                  <a:lnTo>
                    <a:pt x="46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3"/>
            <p:cNvSpPr/>
            <p:nvPr/>
          </p:nvSpPr>
          <p:spPr>
            <a:xfrm>
              <a:off x="5977705" y="3401499"/>
              <a:ext cx="143618" cy="101473"/>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3"/>
            <p:cNvSpPr/>
            <p:nvPr/>
          </p:nvSpPr>
          <p:spPr>
            <a:xfrm>
              <a:off x="5958537" y="3461469"/>
              <a:ext cx="60651" cy="60651"/>
            </a:xfrm>
            <a:custGeom>
              <a:rect b="b" l="l" r="r" t="t"/>
              <a:pathLst>
                <a:path extrusionOk="0" h="3025" w="3025">
                  <a:moveTo>
                    <a:pt x="942" y="0"/>
                  </a:moveTo>
                  <a:lnTo>
                    <a:pt x="1" y="941"/>
                  </a:lnTo>
                  <a:lnTo>
                    <a:pt x="2084" y="3025"/>
                  </a:lnTo>
                  <a:lnTo>
                    <a:pt x="3025" y="2084"/>
                  </a:lnTo>
                  <a:lnTo>
                    <a:pt x="9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3"/>
            <p:cNvSpPr/>
            <p:nvPr/>
          </p:nvSpPr>
          <p:spPr>
            <a:xfrm>
              <a:off x="5958537" y="3470893"/>
              <a:ext cx="51228" cy="51228"/>
            </a:xfrm>
            <a:custGeom>
              <a:rect b="b" l="l" r="r" t="t"/>
              <a:pathLst>
                <a:path extrusionOk="0" h="2555" w="2555">
                  <a:moveTo>
                    <a:pt x="471" y="1"/>
                  </a:moveTo>
                  <a:lnTo>
                    <a:pt x="1" y="471"/>
                  </a:lnTo>
                  <a:lnTo>
                    <a:pt x="2084" y="2555"/>
                  </a:lnTo>
                  <a:lnTo>
                    <a:pt x="2555" y="2084"/>
                  </a:lnTo>
                  <a:lnTo>
                    <a:pt x="4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3"/>
            <p:cNvSpPr/>
            <p:nvPr/>
          </p:nvSpPr>
          <p:spPr>
            <a:xfrm>
              <a:off x="6150257" y="3416356"/>
              <a:ext cx="56140" cy="49804"/>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3"/>
            <p:cNvSpPr/>
            <p:nvPr/>
          </p:nvSpPr>
          <p:spPr>
            <a:xfrm>
              <a:off x="6138628" y="3415935"/>
              <a:ext cx="65082" cy="65002"/>
            </a:xfrm>
            <a:custGeom>
              <a:rect b="b" l="l" r="r" t="t"/>
              <a:pathLst>
                <a:path extrusionOk="0" h="3242" w="3246">
                  <a:moveTo>
                    <a:pt x="941" y="1"/>
                  </a:moveTo>
                  <a:lnTo>
                    <a:pt x="0" y="942"/>
                  </a:lnTo>
                  <a:lnTo>
                    <a:pt x="2304" y="3241"/>
                  </a:lnTo>
                  <a:lnTo>
                    <a:pt x="3245" y="2305"/>
                  </a:lnTo>
                  <a:lnTo>
                    <a:pt x="94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3"/>
            <p:cNvSpPr/>
            <p:nvPr/>
          </p:nvSpPr>
          <p:spPr>
            <a:xfrm>
              <a:off x="6138628" y="3423354"/>
              <a:ext cx="57664" cy="57584"/>
            </a:xfrm>
            <a:custGeom>
              <a:rect b="b" l="l" r="r" t="t"/>
              <a:pathLst>
                <a:path extrusionOk="0" h="2872" w="2876">
                  <a:moveTo>
                    <a:pt x="571" y="1"/>
                  </a:moveTo>
                  <a:lnTo>
                    <a:pt x="0" y="572"/>
                  </a:lnTo>
                  <a:lnTo>
                    <a:pt x="2304" y="2871"/>
                  </a:lnTo>
                  <a:lnTo>
                    <a:pt x="2875" y="2305"/>
                  </a:lnTo>
                  <a:lnTo>
                    <a:pt x="5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3"/>
            <p:cNvSpPr/>
            <p:nvPr/>
          </p:nvSpPr>
          <p:spPr>
            <a:xfrm>
              <a:off x="6047179" y="3428747"/>
              <a:ext cx="143618" cy="143718"/>
            </a:xfrm>
            <a:custGeom>
              <a:rect b="b" l="l" r="r" t="t"/>
              <a:pathLst>
                <a:path extrusionOk="0" h="7168" w="7163">
                  <a:moveTo>
                    <a:pt x="4700" y="0"/>
                  </a:moveTo>
                  <a:lnTo>
                    <a:pt x="1" y="5703"/>
                  </a:lnTo>
                  <a:lnTo>
                    <a:pt x="1465" y="7167"/>
                  </a:lnTo>
                  <a:lnTo>
                    <a:pt x="7163" y="2468"/>
                  </a:lnTo>
                  <a:lnTo>
                    <a:pt x="47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3"/>
            <p:cNvSpPr/>
            <p:nvPr/>
          </p:nvSpPr>
          <p:spPr>
            <a:xfrm>
              <a:off x="6047179" y="3470993"/>
              <a:ext cx="143618" cy="101473"/>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3"/>
            <p:cNvSpPr/>
            <p:nvPr/>
          </p:nvSpPr>
          <p:spPr>
            <a:xfrm>
              <a:off x="6028031" y="3530963"/>
              <a:ext cx="60651" cy="60651"/>
            </a:xfrm>
            <a:custGeom>
              <a:rect b="b" l="l" r="r" t="t"/>
              <a:pathLst>
                <a:path extrusionOk="0" h="3025" w="3025">
                  <a:moveTo>
                    <a:pt x="941" y="0"/>
                  </a:moveTo>
                  <a:lnTo>
                    <a:pt x="1" y="941"/>
                  </a:lnTo>
                  <a:lnTo>
                    <a:pt x="2084" y="3024"/>
                  </a:lnTo>
                  <a:lnTo>
                    <a:pt x="3025" y="2084"/>
                  </a:lnTo>
                  <a:lnTo>
                    <a:pt x="9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3"/>
            <p:cNvSpPr/>
            <p:nvPr/>
          </p:nvSpPr>
          <p:spPr>
            <a:xfrm>
              <a:off x="6028031" y="3540386"/>
              <a:ext cx="51228" cy="51228"/>
            </a:xfrm>
            <a:custGeom>
              <a:rect b="b" l="l" r="r" t="t"/>
              <a:pathLst>
                <a:path extrusionOk="0" h="2555" w="2555">
                  <a:moveTo>
                    <a:pt x="471" y="1"/>
                  </a:moveTo>
                  <a:lnTo>
                    <a:pt x="1" y="471"/>
                  </a:lnTo>
                  <a:lnTo>
                    <a:pt x="2084" y="2554"/>
                  </a:lnTo>
                  <a:lnTo>
                    <a:pt x="2554" y="2084"/>
                  </a:lnTo>
                  <a:lnTo>
                    <a:pt x="47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3"/>
            <p:cNvSpPr/>
            <p:nvPr/>
          </p:nvSpPr>
          <p:spPr>
            <a:xfrm>
              <a:off x="6172392" y="3329038"/>
              <a:ext cx="50446" cy="48300"/>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3"/>
            <p:cNvSpPr/>
            <p:nvPr/>
          </p:nvSpPr>
          <p:spPr>
            <a:xfrm>
              <a:off x="6155269" y="3303795"/>
              <a:ext cx="25303" cy="62676"/>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3"/>
            <p:cNvSpPr/>
            <p:nvPr/>
          </p:nvSpPr>
          <p:spPr>
            <a:xfrm>
              <a:off x="6121124" y="3301750"/>
              <a:ext cx="27148" cy="62676"/>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3"/>
            <p:cNvSpPr/>
            <p:nvPr/>
          </p:nvSpPr>
          <p:spPr>
            <a:xfrm>
              <a:off x="6183179" y="3370301"/>
              <a:ext cx="65082" cy="24080"/>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3"/>
            <p:cNvSpPr/>
            <p:nvPr/>
          </p:nvSpPr>
          <p:spPr>
            <a:xfrm>
              <a:off x="6184101" y="3402862"/>
              <a:ext cx="66285" cy="2522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63"/>
          <p:cNvGrpSpPr/>
          <p:nvPr/>
        </p:nvGrpSpPr>
        <p:grpSpPr>
          <a:xfrm>
            <a:off x="5099991" y="2871672"/>
            <a:ext cx="257283" cy="283058"/>
            <a:chOff x="5099991" y="2871672"/>
            <a:chExt cx="257283" cy="283058"/>
          </a:xfrm>
        </p:grpSpPr>
        <p:sp>
          <p:nvSpPr>
            <p:cNvPr id="9342" name="Google Shape;9342;p63"/>
            <p:cNvSpPr/>
            <p:nvPr/>
          </p:nvSpPr>
          <p:spPr>
            <a:xfrm>
              <a:off x="5109684" y="2871672"/>
              <a:ext cx="237898" cy="77982"/>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3"/>
            <p:cNvSpPr/>
            <p:nvPr/>
          </p:nvSpPr>
          <p:spPr>
            <a:xfrm>
              <a:off x="5138740" y="2891625"/>
              <a:ext cx="179680" cy="58933"/>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3"/>
            <p:cNvSpPr/>
            <p:nvPr/>
          </p:nvSpPr>
          <p:spPr>
            <a:xfrm>
              <a:off x="5108780" y="3120186"/>
              <a:ext cx="239601" cy="17283"/>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3"/>
            <p:cNvSpPr/>
            <p:nvPr/>
          </p:nvSpPr>
          <p:spPr>
            <a:xfrm>
              <a:off x="5099991" y="3137448"/>
              <a:ext cx="257283" cy="17283"/>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3"/>
            <p:cNvSpPr/>
            <p:nvPr/>
          </p:nvSpPr>
          <p:spPr>
            <a:xfrm>
              <a:off x="5107666" y="2940045"/>
              <a:ext cx="241830" cy="2907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3"/>
            <p:cNvSpPr/>
            <p:nvPr/>
          </p:nvSpPr>
          <p:spPr>
            <a:xfrm>
              <a:off x="5144606" y="2969102"/>
              <a:ext cx="172090" cy="151107"/>
            </a:xfrm>
            <a:custGeom>
              <a:rect b="b" l="l" r="r" t="t"/>
              <a:pathLst>
                <a:path extrusionOk="0" h="7187" w="8185">
                  <a:moveTo>
                    <a:pt x="0" y="1"/>
                  </a:moveTo>
                  <a:lnTo>
                    <a:pt x="0" y="7187"/>
                  </a:lnTo>
                  <a:lnTo>
                    <a:pt x="8185" y="7187"/>
                  </a:lnTo>
                  <a:lnTo>
                    <a:pt x="81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3"/>
            <p:cNvSpPr/>
            <p:nvPr/>
          </p:nvSpPr>
          <p:spPr>
            <a:xfrm>
              <a:off x="5144606" y="2969102"/>
              <a:ext cx="172090" cy="151002"/>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3"/>
            <p:cNvSpPr/>
            <p:nvPr/>
          </p:nvSpPr>
          <p:spPr>
            <a:xfrm>
              <a:off x="5113048" y="2969102"/>
              <a:ext cx="59333" cy="137777"/>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3"/>
            <p:cNvSpPr/>
            <p:nvPr/>
          </p:nvSpPr>
          <p:spPr>
            <a:xfrm>
              <a:off x="5126441" y="3106878"/>
              <a:ext cx="32820" cy="13330"/>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3"/>
            <p:cNvSpPr/>
            <p:nvPr/>
          </p:nvSpPr>
          <p:spPr>
            <a:xfrm>
              <a:off x="5200554" y="2969102"/>
              <a:ext cx="59227" cy="137777"/>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3"/>
            <p:cNvSpPr/>
            <p:nvPr/>
          </p:nvSpPr>
          <p:spPr>
            <a:xfrm>
              <a:off x="5213841" y="3106878"/>
              <a:ext cx="32820" cy="13330"/>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3"/>
            <p:cNvSpPr/>
            <p:nvPr/>
          </p:nvSpPr>
          <p:spPr>
            <a:xfrm>
              <a:off x="5287954" y="2969102"/>
              <a:ext cx="59227" cy="137777"/>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3"/>
            <p:cNvSpPr/>
            <p:nvPr/>
          </p:nvSpPr>
          <p:spPr>
            <a:xfrm>
              <a:off x="5301242" y="3106878"/>
              <a:ext cx="32925" cy="13330"/>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63"/>
          <p:cNvGrpSpPr/>
          <p:nvPr/>
        </p:nvGrpSpPr>
        <p:grpSpPr>
          <a:xfrm>
            <a:off x="5960312" y="2020063"/>
            <a:ext cx="283863" cy="229012"/>
            <a:chOff x="5960312" y="2020063"/>
            <a:chExt cx="283863" cy="229012"/>
          </a:xfrm>
        </p:grpSpPr>
        <p:sp>
          <p:nvSpPr>
            <p:cNvPr id="9356" name="Google Shape;9356;p63"/>
            <p:cNvSpPr/>
            <p:nvPr/>
          </p:nvSpPr>
          <p:spPr>
            <a:xfrm>
              <a:off x="5960312" y="2034313"/>
              <a:ext cx="283863" cy="205656"/>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3"/>
            <p:cNvSpPr/>
            <p:nvPr/>
          </p:nvSpPr>
          <p:spPr>
            <a:xfrm>
              <a:off x="6218941" y="2034313"/>
              <a:ext cx="25233" cy="205656"/>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3"/>
            <p:cNvSpPr/>
            <p:nvPr/>
          </p:nvSpPr>
          <p:spPr>
            <a:xfrm>
              <a:off x="5976606" y="2020063"/>
              <a:ext cx="125595" cy="184471"/>
            </a:xfrm>
            <a:custGeom>
              <a:rect b="b" l="l" r="r" t="t"/>
              <a:pathLst>
                <a:path extrusionOk="0" h="8751" w="5958">
                  <a:moveTo>
                    <a:pt x="0" y="0"/>
                  </a:moveTo>
                  <a:lnTo>
                    <a:pt x="0" y="8751"/>
                  </a:lnTo>
                  <a:lnTo>
                    <a:pt x="5957" y="8751"/>
                  </a:lnTo>
                  <a:lnTo>
                    <a:pt x="59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3"/>
            <p:cNvSpPr/>
            <p:nvPr/>
          </p:nvSpPr>
          <p:spPr>
            <a:xfrm>
              <a:off x="6102179" y="2020063"/>
              <a:ext cx="125700" cy="184471"/>
            </a:xfrm>
            <a:custGeom>
              <a:rect b="b" l="l" r="r" t="t"/>
              <a:pathLst>
                <a:path extrusionOk="0" h="8751" w="5963">
                  <a:moveTo>
                    <a:pt x="0" y="0"/>
                  </a:moveTo>
                  <a:lnTo>
                    <a:pt x="0" y="8751"/>
                  </a:lnTo>
                  <a:lnTo>
                    <a:pt x="5962" y="8751"/>
                  </a:lnTo>
                  <a:lnTo>
                    <a:pt x="59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3"/>
            <p:cNvSpPr/>
            <p:nvPr/>
          </p:nvSpPr>
          <p:spPr>
            <a:xfrm>
              <a:off x="5976606" y="2204513"/>
              <a:ext cx="125595" cy="17138"/>
            </a:xfrm>
            <a:custGeom>
              <a:rect b="b" l="l" r="r" t="t"/>
              <a:pathLst>
                <a:path extrusionOk="0" h="813" w="5958">
                  <a:moveTo>
                    <a:pt x="0" y="1"/>
                  </a:moveTo>
                  <a:lnTo>
                    <a:pt x="0" y="812"/>
                  </a:lnTo>
                  <a:lnTo>
                    <a:pt x="5957" y="812"/>
                  </a:lnTo>
                  <a:lnTo>
                    <a:pt x="595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3"/>
            <p:cNvSpPr/>
            <p:nvPr/>
          </p:nvSpPr>
          <p:spPr>
            <a:xfrm>
              <a:off x="6102179" y="2204513"/>
              <a:ext cx="125700" cy="17138"/>
            </a:xfrm>
            <a:custGeom>
              <a:rect b="b" l="l" r="r" t="t"/>
              <a:pathLst>
                <a:path extrusionOk="0" h="813" w="5963">
                  <a:moveTo>
                    <a:pt x="0" y="1"/>
                  </a:moveTo>
                  <a:lnTo>
                    <a:pt x="0" y="812"/>
                  </a:lnTo>
                  <a:lnTo>
                    <a:pt x="5962" y="812"/>
                  </a:lnTo>
                  <a:lnTo>
                    <a:pt x="596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3"/>
            <p:cNvSpPr/>
            <p:nvPr/>
          </p:nvSpPr>
          <p:spPr>
            <a:xfrm>
              <a:off x="6089827" y="2221630"/>
              <a:ext cx="24621" cy="2744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3"/>
            <p:cNvSpPr/>
            <p:nvPr/>
          </p:nvSpPr>
          <p:spPr>
            <a:xfrm>
              <a:off x="6127075" y="2049090"/>
              <a:ext cx="76520" cy="28563"/>
            </a:xfrm>
            <a:custGeom>
              <a:rect b="b" l="l" r="r" t="t"/>
              <a:pathLst>
                <a:path extrusionOk="0" h="1355" w="3630">
                  <a:moveTo>
                    <a:pt x="0" y="1"/>
                  </a:moveTo>
                  <a:lnTo>
                    <a:pt x="0" y="1354"/>
                  </a:lnTo>
                  <a:lnTo>
                    <a:pt x="3629" y="1354"/>
                  </a:lnTo>
                  <a:lnTo>
                    <a:pt x="362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3"/>
            <p:cNvSpPr/>
            <p:nvPr/>
          </p:nvSpPr>
          <p:spPr>
            <a:xfrm>
              <a:off x="6019905" y="2044853"/>
              <a:ext cx="63577" cy="8622"/>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3"/>
            <p:cNvSpPr/>
            <p:nvPr/>
          </p:nvSpPr>
          <p:spPr>
            <a:xfrm>
              <a:off x="5996126" y="2061949"/>
              <a:ext cx="87861" cy="8622"/>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3"/>
            <p:cNvSpPr/>
            <p:nvPr/>
          </p:nvSpPr>
          <p:spPr>
            <a:xfrm>
              <a:off x="5996126" y="2079129"/>
              <a:ext cx="87861" cy="855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3"/>
            <p:cNvSpPr/>
            <p:nvPr/>
          </p:nvSpPr>
          <p:spPr>
            <a:xfrm>
              <a:off x="5995726" y="2096246"/>
              <a:ext cx="70555" cy="86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3"/>
            <p:cNvSpPr/>
            <p:nvPr/>
          </p:nvSpPr>
          <p:spPr>
            <a:xfrm>
              <a:off x="6019905" y="2130248"/>
              <a:ext cx="64083" cy="8622"/>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3"/>
            <p:cNvSpPr/>
            <p:nvPr/>
          </p:nvSpPr>
          <p:spPr>
            <a:xfrm>
              <a:off x="5996126" y="2147449"/>
              <a:ext cx="87861" cy="8537"/>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3"/>
            <p:cNvSpPr/>
            <p:nvPr/>
          </p:nvSpPr>
          <p:spPr>
            <a:xfrm>
              <a:off x="5996126" y="2164545"/>
              <a:ext cx="43741" cy="86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3"/>
            <p:cNvSpPr/>
            <p:nvPr/>
          </p:nvSpPr>
          <p:spPr>
            <a:xfrm>
              <a:off x="6143159" y="2101917"/>
              <a:ext cx="64083" cy="8537"/>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3"/>
            <p:cNvSpPr/>
            <p:nvPr/>
          </p:nvSpPr>
          <p:spPr>
            <a:xfrm>
              <a:off x="6119275" y="2119013"/>
              <a:ext cx="86850" cy="86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3"/>
            <p:cNvSpPr/>
            <p:nvPr/>
          </p:nvSpPr>
          <p:spPr>
            <a:xfrm>
              <a:off x="6119887" y="2136129"/>
              <a:ext cx="43235" cy="8622"/>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63"/>
          <p:cNvGrpSpPr/>
          <p:nvPr/>
        </p:nvGrpSpPr>
        <p:grpSpPr>
          <a:xfrm>
            <a:off x="5985984" y="2869530"/>
            <a:ext cx="232146" cy="287432"/>
            <a:chOff x="5985984" y="2869530"/>
            <a:chExt cx="232146" cy="287432"/>
          </a:xfrm>
        </p:grpSpPr>
        <p:sp>
          <p:nvSpPr>
            <p:cNvPr id="9375" name="Google Shape;9375;p63"/>
            <p:cNvSpPr/>
            <p:nvPr/>
          </p:nvSpPr>
          <p:spPr>
            <a:xfrm>
              <a:off x="6043430" y="3094075"/>
              <a:ext cx="115548" cy="9920"/>
            </a:xfrm>
            <a:custGeom>
              <a:rect b="b" l="l" r="r" t="t"/>
              <a:pathLst>
                <a:path extrusionOk="0" h="434" w="5059">
                  <a:moveTo>
                    <a:pt x="0" y="0"/>
                  </a:moveTo>
                  <a:lnTo>
                    <a:pt x="0" y="433"/>
                  </a:lnTo>
                  <a:lnTo>
                    <a:pt x="5058" y="433"/>
                  </a:lnTo>
                  <a:lnTo>
                    <a:pt x="50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3"/>
            <p:cNvSpPr/>
            <p:nvPr/>
          </p:nvSpPr>
          <p:spPr>
            <a:xfrm>
              <a:off x="6091943" y="2869530"/>
              <a:ext cx="20137" cy="25506"/>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3"/>
            <p:cNvSpPr/>
            <p:nvPr/>
          </p:nvSpPr>
          <p:spPr>
            <a:xfrm>
              <a:off x="6102002" y="2869530"/>
              <a:ext cx="10079" cy="25506"/>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3"/>
            <p:cNvSpPr/>
            <p:nvPr/>
          </p:nvSpPr>
          <p:spPr>
            <a:xfrm>
              <a:off x="6093181" y="2967346"/>
              <a:ext cx="17742" cy="16365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3"/>
            <p:cNvSpPr/>
            <p:nvPr/>
          </p:nvSpPr>
          <p:spPr>
            <a:xfrm>
              <a:off x="6097591" y="2967346"/>
              <a:ext cx="13332" cy="163751"/>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3"/>
            <p:cNvSpPr/>
            <p:nvPr/>
          </p:nvSpPr>
          <p:spPr>
            <a:xfrm>
              <a:off x="6110145" y="2955371"/>
              <a:ext cx="77036" cy="20159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3"/>
            <p:cNvSpPr/>
            <p:nvPr/>
          </p:nvSpPr>
          <p:spPr>
            <a:xfrm>
              <a:off x="6119725" y="2955371"/>
              <a:ext cx="67456" cy="20159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3"/>
            <p:cNvSpPr/>
            <p:nvPr/>
          </p:nvSpPr>
          <p:spPr>
            <a:xfrm>
              <a:off x="6016919" y="2955371"/>
              <a:ext cx="77056" cy="20159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3"/>
            <p:cNvSpPr/>
            <p:nvPr/>
          </p:nvSpPr>
          <p:spPr>
            <a:xfrm>
              <a:off x="6021909" y="2955371"/>
              <a:ext cx="71967" cy="201491"/>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3"/>
            <p:cNvSpPr/>
            <p:nvPr/>
          </p:nvSpPr>
          <p:spPr>
            <a:xfrm>
              <a:off x="6100845" y="3036143"/>
              <a:ext cx="2335" cy="1836"/>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3"/>
            <p:cNvSpPr/>
            <p:nvPr/>
          </p:nvSpPr>
          <p:spPr>
            <a:xfrm>
              <a:off x="5997280" y="2895496"/>
              <a:ext cx="209534" cy="14371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3"/>
            <p:cNvSpPr/>
            <p:nvPr/>
          </p:nvSpPr>
          <p:spPr>
            <a:xfrm>
              <a:off x="6171657" y="2895496"/>
              <a:ext cx="35165" cy="14371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3"/>
            <p:cNvSpPr/>
            <p:nvPr/>
          </p:nvSpPr>
          <p:spPr>
            <a:xfrm>
              <a:off x="6076415" y="2886774"/>
              <a:ext cx="51371" cy="17463"/>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3"/>
            <p:cNvSpPr/>
            <p:nvPr/>
          </p:nvSpPr>
          <p:spPr>
            <a:xfrm>
              <a:off x="6017598" y="2927309"/>
              <a:ext cx="171495" cy="86715"/>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3"/>
            <p:cNvSpPr/>
            <p:nvPr/>
          </p:nvSpPr>
          <p:spPr>
            <a:xfrm>
              <a:off x="6054581" y="2966488"/>
              <a:ext cx="33648" cy="47539"/>
            </a:xfrm>
            <a:custGeom>
              <a:rect b="b" l="l" r="r" t="t"/>
              <a:pathLst>
                <a:path extrusionOk="0" h="2382" w="1686">
                  <a:moveTo>
                    <a:pt x="0" y="1"/>
                  </a:moveTo>
                  <a:lnTo>
                    <a:pt x="716" y="2381"/>
                  </a:lnTo>
                  <a:lnTo>
                    <a:pt x="1685" y="238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3"/>
            <p:cNvSpPr/>
            <p:nvPr/>
          </p:nvSpPr>
          <p:spPr>
            <a:xfrm>
              <a:off x="6127769" y="2927309"/>
              <a:ext cx="61329" cy="86715"/>
            </a:xfrm>
            <a:custGeom>
              <a:rect b="b" l="l" r="r" t="t"/>
              <a:pathLst>
                <a:path extrusionOk="0" h="4345" w="3073">
                  <a:moveTo>
                    <a:pt x="1" y="0"/>
                  </a:moveTo>
                  <a:lnTo>
                    <a:pt x="1402" y="4344"/>
                  </a:lnTo>
                  <a:lnTo>
                    <a:pt x="3073" y="4344"/>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3"/>
            <p:cNvSpPr/>
            <p:nvPr/>
          </p:nvSpPr>
          <p:spPr>
            <a:xfrm>
              <a:off x="5997280" y="3014009"/>
              <a:ext cx="209534" cy="25206"/>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3"/>
            <p:cNvSpPr/>
            <p:nvPr/>
          </p:nvSpPr>
          <p:spPr>
            <a:xfrm>
              <a:off x="5997280" y="3014009"/>
              <a:ext cx="209534" cy="25206"/>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3"/>
            <p:cNvSpPr/>
            <p:nvPr/>
          </p:nvSpPr>
          <p:spPr>
            <a:xfrm>
              <a:off x="5985984" y="3032890"/>
              <a:ext cx="232146" cy="17443"/>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3"/>
            <p:cNvSpPr/>
            <p:nvPr/>
          </p:nvSpPr>
          <p:spPr>
            <a:xfrm>
              <a:off x="5985984" y="3032890"/>
              <a:ext cx="232146" cy="17443"/>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3"/>
            <p:cNvSpPr/>
            <p:nvPr/>
          </p:nvSpPr>
          <p:spPr>
            <a:xfrm>
              <a:off x="6100665" y="2927309"/>
              <a:ext cx="55103" cy="41112"/>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3"/>
            <p:cNvSpPr/>
            <p:nvPr/>
          </p:nvSpPr>
          <p:spPr>
            <a:xfrm>
              <a:off x="6127769" y="2927309"/>
              <a:ext cx="28000" cy="39576"/>
            </a:xfrm>
            <a:custGeom>
              <a:rect b="b" l="l" r="r" t="t"/>
              <a:pathLst>
                <a:path extrusionOk="0" h="1983" w="1403">
                  <a:moveTo>
                    <a:pt x="1" y="0"/>
                  </a:moveTo>
                  <a:lnTo>
                    <a:pt x="481" y="1498"/>
                  </a:lnTo>
                  <a:lnTo>
                    <a:pt x="1402" y="1983"/>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3"/>
            <p:cNvSpPr/>
            <p:nvPr/>
          </p:nvSpPr>
          <p:spPr>
            <a:xfrm>
              <a:off x="6034084" y="2966488"/>
              <a:ext cx="33728" cy="31533"/>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3"/>
            <p:cNvSpPr/>
            <p:nvPr/>
          </p:nvSpPr>
          <p:spPr>
            <a:xfrm>
              <a:off x="6054581" y="2966488"/>
              <a:ext cx="13232" cy="24348"/>
            </a:xfrm>
            <a:custGeom>
              <a:rect b="b" l="l" r="r" t="t"/>
              <a:pathLst>
                <a:path extrusionOk="0" h="1220" w="663">
                  <a:moveTo>
                    <a:pt x="0" y="1"/>
                  </a:moveTo>
                  <a:lnTo>
                    <a:pt x="370" y="1220"/>
                  </a:lnTo>
                  <a:lnTo>
                    <a:pt x="663" y="937"/>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3"/>
            <p:cNvSpPr/>
            <p:nvPr/>
          </p:nvSpPr>
          <p:spPr>
            <a:xfrm>
              <a:off x="6102102" y="2886774"/>
              <a:ext cx="25685" cy="17463"/>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63"/>
          <p:cNvGrpSpPr/>
          <p:nvPr/>
        </p:nvGrpSpPr>
        <p:grpSpPr>
          <a:xfrm>
            <a:off x="8151411" y="2871744"/>
            <a:ext cx="265019" cy="283016"/>
            <a:chOff x="8151411" y="2871744"/>
            <a:chExt cx="265019" cy="283016"/>
          </a:xfrm>
        </p:grpSpPr>
        <p:sp>
          <p:nvSpPr>
            <p:cNvPr id="9401" name="Google Shape;9401;p63"/>
            <p:cNvSpPr/>
            <p:nvPr/>
          </p:nvSpPr>
          <p:spPr>
            <a:xfrm>
              <a:off x="8203254" y="2911571"/>
              <a:ext cx="213176" cy="193844"/>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8D6B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3"/>
            <p:cNvSpPr/>
            <p:nvPr/>
          </p:nvSpPr>
          <p:spPr>
            <a:xfrm>
              <a:off x="8355776" y="2993117"/>
              <a:ext cx="60649" cy="60446"/>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3"/>
            <p:cNvSpPr/>
            <p:nvPr/>
          </p:nvSpPr>
          <p:spPr>
            <a:xfrm>
              <a:off x="8339028" y="2959111"/>
              <a:ext cx="75780" cy="7276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3"/>
            <p:cNvSpPr/>
            <p:nvPr/>
          </p:nvSpPr>
          <p:spPr>
            <a:xfrm>
              <a:off x="8322090" y="2924812"/>
              <a:ext cx="91604" cy="84764"/>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3"/>
            <p:cNvSpPr/>
            <p:nvPr/>
          </p:nvSpPr>
          <p:spPr>
            <a:xfrm>
              <a:off x="8305132" y="2912496"/>
              <a:ext cx="78701" cy="74885"/>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3"/>
            <p:cNvSpPr/>
            <p:nvPr/>
          </p:nvSpPr>
          <p:spPr>
            <a:xfrm>
              <a:off x="8238159" y="2871744"/>
              <a:ext cx="161626" cy="226422"/>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B890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3"/>
            <p:cNvSpPr/>
            <p:nvPr/>
          </p:nvSpPr>
          <p:spPr>
            <a:xfrm>
              <a:off x="8378766" y="2910982"/>
              <a:ext cx="20910" cy="74780"/>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3"/>
            <p:cNvSpPr/>
            <p:nvPr/>
          </p:nvSpPr>
          <p:spPr>
            <a:xfrm>
              <a:off x="8350733" y="2891710"/>
              <a:ext cx="21099" cy="94053"/>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3"/>
            <p:cNvSpPr/>
            <p:nvPr/>
          </p:nvSpPr>
          <p:spPr>
            <a:xfrm>
              <a:off x="8322784" y="2871744"/>
              <a:ext cx="21099" cy="114125"/>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3"/>
            <p:cNvSpPr/>
            <p:nvPr/>
          </p:nvSpPr>
          <p:spPr>
            <a:xfrm>
              <a:off x="8294856" y="2888074"/>
              <a:ext cx="21099" cy="97794"/>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3"/>
            <p:cNvSpPr/>
            <p:nvPr/>
          </p:nvSpPr>
          <p:spPr>
            <a:xfrm>
              <a:off x="8186400" y="3022646"/>
              <a:ext cx="83240" cy="96176"/>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3"/>
            <p:cNvSpPr/>
            <p:nvPr/>
          </p:nvSpPr>
          <p:spPr>
            <a:xfrm>
              <a:off x="8217481" y="3064239"/>
              <a:ext cx="52075" cy="54582"/>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3"/>
            <p:cNvSpPr/>
            <p:nvPr/>
          </p:nvSpPr>
          <p:spPr>
            <a:xfrm>
              <a:off x="8151411" y="3030149"/>
              <a:ext cx="106336" cy="117530"/>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3"/>
            <p:cNvSpPr/>
            <p:nvPr/>
          </p:nvSpPr>
          <p:spPr>
            <a:xfrm>
              <a:off x="8201636" y="3090762"/>
              <a:ext cx="56110" cy="56915"/>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3"/>
            <p:cNvSpPr/>
            <p:nvPr/>
          </p:nvSpPr>
          <p:spPr>
            <a:xfrm>
              <a:off x="8281133" y="3087126"/>
              <a:ext cx="103016" cy="28689"/>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3"/>
            <p:cNvSpPr/>
            <p:nvPr/>
          </p:nvSpPr>
          <p:spPr>
            <a:xfrm>
              <a:off x="8332682" y="3087126"/>
              <a:ext cx="51466" cy="28689"/>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3"/>
            <p:cNvSpPr/>
            <p:nvPr/>
          </p:nvSpPr>
          <p:spPr>
            <a:xfrm>
              <a:off x="8274178" y="3105285"/>
              <a:ext cx="116927" cy="49475"/>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3"/>
            <p:cNvSpPr/>
            <p:nvPr/>
          </p:nvSpPr>
          <p:spPr>
            <a:xfrm>
              <a:off x="8277792" y="3105285"/>
              <a:ext cx="113313" cy="4937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3"/>
            <p:cNvSpPr/>
            <p:nvPr/>
          </p:nvSpPr>
          <p:spPr>
            <a:xfrm>
              <a:off x="8282646" y="2995429"/>
              <a:ext cx="95849" cy="77008"/>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FAF6E7">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63"/>
          <p:cNvGrpSpPr/>
          <p:nvPr/>
        </p:nvGrpSpPr>
        <p:grpSpPr>
          <a:xfrm>
            <a:off x="6393227" y="2877402"/>
            <a:ext cx="291102" cy="271637"/>
            <a:chOff x="6393227" y="2877402"/>
            <a:chExt cx="291102" cy="271637"/>
          </a:xfrm>
        </p:grpSpPr>
        <p:sp>
          <p:nvSpPr>
            <p:cNvPr id="9421" name="Google Shape;9421;p63"/>
            <p:cNvSpPr/>
            <p:nvPr/>
          </p:nvSpPr>
          <p:spPr>
            <a:xfrm>
              <a:off x="6396386" y="2877402"/>
              <a:ext cx="174561" cy="214629"/>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3"/>
            <p:cNvSpPr/>
            <p:nvPr/>
          </p:nvSpPr>
          <p:spPr>
            <a:xfrm>
              <a:off x="6415933" y="2952091"/>
              <a:ext cx="34323" cy="139941"/>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3"/>
            <p:cNvSpPr/>
            <p:nvPr/>
          </p:nvSpPr>
          <p:spPr>
            <a:xfrm>
              <a:off x="6536415" y="2877402"/>
              <a:ext cx="34429" cy="183189"/>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3"/>
            <p:cNvSpPr/>
            <p:nvPr/>
          </p:nvSpPr>
          <p:spPr>
            <a:xfrm>
              <a:off x="6559926" y="2924340"/>
              <a:ext cx="121942" cy="224699"/>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3"/>
            <p:cNvSpPr/>
            <p:nvPr/>
          </p:nvSpPr>
          <p:spPr>
            <a:xfrm>
              <a:off x="6560944" y="2976323"/>
              <a:ext cx="121052" cy="172610"/>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3"/>
            <p:cNvSpPr/>
            <p:nvPr/>
          </p:nvSpPr>
          <p:spPr>
            <a:xfrm>
              <a:off x="6434356" y="2877402"/>
              <a:ext cx="136486" cy="78270"/>
            </a:xfrm>
            <a:custGeom>
              <a:rect b="b" l="l" r="r" t="t"/>
              <a:pathLst>
                <a:path extrusionOk="0" h="3692" w="6438">
                  <a:moveTo>
                    <a:pt x="6437" y="0"/>
                  </a:moveTo>
                  <a:lnTo>
                    <a:pt x="0" y="1426"/>
                  </a:lnTo>
                  <a:lnTo>
                    <a:pt x="0" y="3692"/>
                  </a:lnTo>
                  <a:lnTo>
                    <a:pt x="6437" y="2266"/>
                  </a:lnTo>
                  <a:lnTo>
                    <a:pt x="64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3"/>
            <p:cNvSpPr/>
            <p:nvPr/>
          </p:nvSpPr>
          <p:spPr>
            <a:xfrm>
              <a:off x="6632517" y="3114550"/>
              <a:ext cx="51813" cy="20034"/>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3"/>
            <p:cNvSpPr/>
            <p:nvPr/>
          </p:nvSpPr>
          <p:spPr>
            <a:xfrm>
              <a:off x="6393227" y="3104650"/>
              <a:ext cx="151940" cy="20712"/>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3"/>
            <p:cNvSpPr/>
            <p:nvPr/>
          </p:nvSpPr>
          <p:spPr>
            <a:xfrm>
              <a:off x="6637689" y="3075817"/>
              <a:ext cx="42252" cy="16833"/>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3"/>
            <p:cNvSpPr/>
            <p:nvPr/>
          </p:nvSpPr>
          <p:spPr>
            <a:xfrm>
              <a:off x="6465012" y="3063309"/>
              <a:ext cx="126564" cy="27730"/>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63"/>
          <p:cNvGrpSpPr/>
          <p:nvPr/>
        </p:nvGrpSpPr>
        <p:grpSpPr>
          <a:xfrm>
            <a:off x="7706317" y="2871375"/>
            <a:ext cx="285570" cy="283757"/>
            <a:chOff x="7706317" y="2871375"/>
            <a:chExt cx="285570" cy="283757"/>
          </a:xfrm>
        </p:grpSpPr>
        <p:sp>
          <p:nvSpPr>
            <p:cNvPr id="9432" name="Google Shape;9432;p63"/>
            <p:cNvSpPr/>
            <p:nvPr/>
          </p:nvSpPr>
          <p:spPr>
            <a:xfrm>
              <a:off x="7789952" y="2907492"/>
              <a:ext cx="126266" cy="207775"/>
            </a:xfrm>
            <a:custGeom>
              <a:rect b="b" l="l" r="r" t="t"/>
              <a:pathLst>
                <a:path extrusionOk="0" h="9860" w="5992">
                  <a:moveTo>
                    <a:pt x="1" y="0"/>
                  </a:moveTo>
                  <a:lnTo>
                    <a:pt x="1" y="9860"/>
                  </a:lnTo>
                  <a:lnTo>
                    <a:pt x="5992" y="9860"/>
                  </a:lnTo>
                  <a:lnTo>
                    <a:pt x="59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3"/>
            <p:cNvSpPr/>
            <p:nvPr/>
          </p:nvSpPr>
          <p:spPr>
            <a:xfrm>
              <a:off x="7886252" y="2907492"/>
              <a:ext cx="29965" cy="207775"/>
            </a:xfrm>
            <a:custGeom>
              <a:rect b="b" l="l" r="r" t="t"/>
              <a:pathLst>
                <a:path extrusionOk="0" h="9860" w="1422">
                  <a:moveTo>
                    <a:pt x="1" y="0"/>
                  </a:moveTo>
                  <a:lnTo>
                    <a:pt x="1" y="9860"/>
                  </a:lnTo>
                  <a:lnTo>
                    <a:pt x="1422" y="9860"/>
                  </a:lnTo>
                  <a:lnTo>
                    <a:pt x="142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3"/>
            <p:cNvSpPr/>
            <p:nvPr/>
          </p:nvSpPr>
          <p:spPr>
            <a:xfrm>
              <a:off x="7758007" y="2895039"/>
              <a:ext cx="191402" cy="51017"/>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3"/>
            <p:cNvSpPr/>
            <p:nvPr/>
          </p:nvSpPr>
          <p:spPr>
            <a:xfrm>
              <a:off x="7758007" y="2895144"/>
              <a:ext cx="191402" cy="50089"/>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3"/>
            <p:cNvSpPr/>
            <p:nvPr/>
          </p:nvSpPr>
          <p:spPr>
            <a:xfrm>
              <a:off x="7706317" y="2871375"/>
              <a:ext cx="284163" cy="72342"/>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3"/>
            <p:cNvSpPr/>
            <p:nvPr/>
          </p:nvSpPr>
          <p:spPr>
            <a:xfrm>
              <a:off x="7922158" y="2871375"/>
              <a:ext cx="69729" cy="72279"/>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3"/>
            <p:cNvSpPr/>
            <p:nvPr/>
          </p:nvSpPr>
          <p:spPr>
            <a:xfrm>
              <a:off x="7739696" y="2907576"/>
              <a:ext cx="51101" cy="36203"/>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3"/>
            <p:cNvSpPr/>
            <p:nvPr/>
          </p:nvSpPr>
          <p:spPr>
            <a:xfrm>
              <a:off x="7764076" y="3102598"/>
              <a:ext cx="178147" cy="31798"/>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3"/>
            <p:cNvSpPr/>
            <p:nvPr/>
          </p:nvSpPr>
          <p:spPr>
            <a:xfrm>
              <a:off x="7764076" y="3102598"/>
              <a:ext cx="178147" cy="31798"/>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3"/>
            <p:cNvSpPr/>
            <p:nvPr/>
          </p:nvSpPr>
          <p:spPr>
            <a:xfrm>
              <a:off x="7737061" y="3128812"/>
              <a:ext cx="232071" cy="26320"/>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3"/>
            <p:cNvSpPr/>
            <p:nvPr/>
          </p:nvSpPr>
          <p:spPr>
            <a:xfrm>
              <a:off x="7737061" y="3128812"/>
              <a:ext cx="232156" cy="26320"/>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3"/>
            <p:cNvSpPr/>
            <p:nvPr/>
          </p:nvSpPr>
          <p:spPr>
            <a:xfrm>
              <a:off x="7737272" y="2890698"/>
              <a:ext cx="33695" cy="33695"/>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3"/>
            <p:cNvSpPr/>
            <p:nvPr/>
          </p:nvSpPr>
          <p:spPr>
            <a:xfrm>
              <a:off x="7935307" y="2890698"/>
              <a:ext cx="33716" cy="33695"/>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3"/>
            <p:cNvSpPr/>
            <p:nvPr/>
          </p:nvSpPr>
          <p:spPr>
            <a:xfrm>
              <a:off x="7810203" y="2962806"/>
              <a:ext cx="16289" cy="120598"/>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3"/>
            <p:cNvSpPr/>
            <p:nvPr/>
          </p:nvSpPr>
          <p:spPr>
            <a:xfrm>
              <a:off x="7844887" y="2962806"/>
              <a:ext cx="16415" cy="120598"/>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3"/>
            <p:cNvSpPr/>
            <p:nvPr/>
          </p:nvSpPr>
          <p:spPr>
            <a:xfrm>
              <a:off x="7879677" y="2962806"/>
              <a:ext cx="16415" cy="120598"/>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63"/>
          <p:cNvGrpSpPr/>
          <p:nvPr/>
        </p:nvGrpSpPr>
        <p:grpSpPr>
          <a:xfrm>
            <a:off x="5086488" y="1601693"/>
            <a:ext cx="283892" cy="200902"/>
            <a:chOff x="5086488" y="1601693"/>
            <a:chExt cx="283892" cy="200902"/>
          </a:xfrm>
        </p:grpSpPr>
        <p:sp>
          <p:nvSpPr>
            <p:cNvPr id="9449" name="Google Shape;9449;p63"/>
            <p:cNvSpPr/>
            <p:nvPr/>
          </p:nvSpPr>
          <p:spPr>
            <a:xfrm>
              <a:off x="5213488" y="1601693"/>
              <a:ext cx="156892" cy="179780"/>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3"/>
            <p:cNvSpPr/>
            <p:nvPr/>
          </p:nvSpPr>
          <p:spPr>
            <a:xfrm>
              <a:off x="5226893" y="1622014"/>
              <a:ext cx="143487" cy="159417"/>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3"/>
            <p:cNvSpPr/>
            <p:nvPr/>
          </p:nvSpPr>
          <p:spPr>
            <a:xfrm>
              <a:off x="5239907" y="1717506"/>
              <a:ext cx="58544" cy="37442"/>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3"/>
            <p:cNvSpPr/>
            <p:nvPr/>
          </p:nvSpPr>
          <p:spPr>
            <a:xfrm>
              <a:off x="5086488" y="1623102"/>
              <a:ext cx="155701" cy="179390"/>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3"/>
            <p:cNvSpPr/>
            <p:nvPr/>
          </p:nvSpPr>
          <p:spPr>
            <a:xfrm>
              <a:off x="5164634" y="1623102"/>
              <a:ext cx="77553" cy="179492"/>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3"/>
            <p:cNvSpPr/>
            <p:nvPr/>
          </p:nvSpPr>
          <p:spPr>
            <a:xfrm>
              <a:off x="5152215" y="1734544"/>
              <a:ext cx="58647" cy="36477"/>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3"/>
            <p:cNvSpPr/>
            <p:nvPr/>
          </p:nvSpPr>
          <p:spPr>
            <a:xfrm>
              <a:off x="5268090" y="1671402"/>
              <a:ext cx="29642" cy="40070"/>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3"/>
            <p:cNvSpPr/>
            <p:nvPr/>
          </p:nvSpPr>
          <p:spPr>
            <a:xfrm>
              <a:off x="5240543" y="1644902"/>
              <a:ext cx="43026" cy="16915"/>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3"/>
            <p:cNvSpPr/>
            <p:nvPr/>
          </p:nvSpPr>
          <p:spPr>
            <a:xfrm>
              <a:off x="5306620" y="1662432"/>
              <a:ext cx="39413" cy="25085"/>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3"/>
            <p:cNvSpPr/>
            <p:nvPr/>
          </p:nvSpPr>
          <p:spPr>
            <a:xfrm>
              <a:off x="5160200" y="1691211"/>
              <a:ext cx="27979" cy="39515"/>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3"/>
            <p:cNvSpPr/>
            <p:nvPr/>
          </p:nvSpPr>
          <p:spPr>
            <a:xfrm>
              <a:off x="5108452" y="1687434"/>
              <a:ext cx="41507" cy="18618"/>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3"/>
            <p:cNvSpPr/>
            <p:nvPr/>
          </p:nvSpPr>
          <p:spPr>
            <a:xfrm>
              <a:off x="5175062" y="1667913"/>
              <a:ext cx="41014" cy="23812"/>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1" name="Google Shape;9461;p63"/>
          <p:cNvSpPr/>
          <p:nvPr/>
        </p:nvSpPr>
        <p:spPr>
          <a:xfrm>
            <a:off x="6000302" y="2458215"/>
            <a:ext cx="203407" cy="40419"/>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2" name="Google Shape;9462;p63"/>
          <p:cNvGrpSpPr/>
          <p:nvPr/>
        </p:nvGrpSpPr>
        <p:grpSpPr>
          <a:xfrm>
            <a:off x="5960706" y="2478126"/>
            <a:ext cx="282520" cy="218758"/>
            <a:chOff x="5960706" y="2478126"/>
            <a:chExt cx="282520" cy="218758"/>
          </a:xfrm>
        </p:grpSpPr>
        <p:sp>
          <p:nvSpPr>
            <p:cNvPr id="9463" name="Google Shape;9463;p63"/>
            <p:cNvSpPr/>
            <p:nvPr/>
          </p:nvSpPr>
          <p:spPr>
            <a:xfrm>
              <a:off x="5960706" y="2634132"/>
              <a:ext cx="282520" cy="62753"/>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3"/>
            <p:cNvSpPr/>
            <p:nvPr/>
          </p:nvSpPr>
          <p:spPr>
            <a:xfrm>
              <a:off x="6000302" y="2478126"/>
              <a:ext cx="203407" cy="190495"/>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3"/>
            <p:cNvSpPr/>
            <p:nvPr/>
          </p:nvSpPr>
          <p:spPr>
            <a:xfrm>
              <a:off x="6087501" y="2478126"/>
              <a:ext cx="116206" cy="190495"/>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3"/>
            <p:cNvSpPr/>
            <p:nvPr/>
          </p:nvSpPr>
          <p:spPr>
            <a:xfrm>
              <a:off x="6026515" y="2623252"/>
              <a:ext cx="150877" cy="45448"/>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3"/>
            <p:cNvSpPr/>
            <p:nvPr/>
          </p:nvSpPr>
          <p:spPr>
            <a:xfrm>
              <a:off x="6026618" y="2623170"/>
              <a:ext cx="308" cy="14390"/>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3"/>
            <p:cNvSpPr/>
            <p:nvPr/>
          </p:nvSpPr>
          <p:spPr>
            <a:xfrm>
              <a:off x="6026721" y="2623170"/>
              <a:ext cx="150672" cy="45448"/>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22244E">
                <a:alpha val="55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63"/>
          <p:cNvGrpSpPr/>
          <p:nvPr/>
        </p:nvGrpSpPr>
        <p:grpSpPr>
          <a:xfrm>
            <a:off x="8163731" y="1996494"/>
            <a:ext cx="240250" cy="276316"/>
            <a:chOff x="8163731" y="1996494"/>
            <a:chExt cx="240250" cy="276316"/>
          </a:xfrm>
        </p:grpSpPr>
        <p:sp>
          <p:nvSpPr>
            <p:cNvPr id="9470" name="Google Shape;9470;p63"/>
            <p:cNvSpPr/>
            <p:nvPr/>
          </p:nvSpPr>
          <p:spPr>
            <a:xfrm>
              <a:off x="8210635" y="2204207"/>
              <a:ext cx="21410" cy="68603"/>
            </a:xfrm>
            <a:custGeom>
              <a:rect b="b" l="l" r="r" t="t"/>
              <a:pathLst>
                <a:path extrusionOk="0" h="3342" w="1043">
                  <a:moveTo>
                    <a:pt x="1" y="1"/>
                  </a:moveTo>
                  <a:lnTo>
                    <a:pt x="1" y="3342"/>
                  </a:lnTo>
                  <a:lnTo>
                    <a:pt x="1043" y="3342"/>
                  </a:lnTo>
                  <a:lnTo>
                    <a:pt x="10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3"/>
            <p:cNvSpPr/>
            <p:nvPr/>
          </p:nvSpPr>
          <p:spPr>
            <a:xfrm>
              <a:off x="8221288" y="2204207"/>
              <a:ext cx="10756" cy="68603"/>
            </a:xfrm>
            <a:custGeom>
              <a:rect b="b" l="l" r="r" t="t"/>
              <a:pathLst>
                <a:path extrusionOk="0" h="3342" w="524">
                  <a:moveTo>
                    <a:pt x="0" y="1"/>
                  </a:moveTo>
                  <a:lnTo>
                    <a:pt x="0" y="3342"/>
                  </a:lnTo>
                  <a:lnTo>
                    <a:pt x="524" y="3342"/>
                  </a:lnTo>
                  <a:lnTo>
                    <a:pt x="5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3"/>
            <p:cNvSpPr/>
            <p:nvPr/>
          </p:nvSpPr>
          <p:spPr>
            <a:xfrm>
              <a:off x="8334495" y="2204207"/>
              <a:ext cx="21513" cy="68603"/>
            </a:xfrm>
            <a:custGeom>
              <a:rect b="b" l="l" r="r" t="t"/>
              <a:pathLst>
                <a:path extrusionOk="0" h="3342" w="1048">
                  <a:moveTo>
                    <a:pt x="1" y="1"/>
                  </a:moveTo>
                  <a:lnTo>
                    <a:pt x="1" y="3342"/>
                  </a:lnTo>
                  <a:lnTo>
                    <a:pt x="1047" y="3342"/>
                  </a:lnTo>
                  <a:lnTo>
                    <a:pt x="10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3"/>
            <p:cNvSpPr/>
            <p:nvPr/>
          </p:nvSpPr>
          <p:spPr>
            <a:xfrm>
              <a:off x="8345251" y="2204207"/>
              <a:ext cx="10654" cy="68603"/>
            </a:xfrm>
            <a:custGeom>
              <a:rect b="b" l="l" r="r" t="t"/>
              <a:pathLst>
                <a:path extrusionOk="0" h="3342" w="519">
                  <a:moveTo>
                    <a:pt x="0" y="1"/>
                  </a:moveTo>
                  <a:lnTo>
                    <a:pt x="0" y="3342"/>
                  </a:lnTo>
                  <a:lnTo>
                    <a:pt x="518" y="3342"/>
                  </a:lnTo>
                  <a:lnTo>
                    <a:pt x="5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3"/>
            <p:cNvSpPr/>
            <p:nvPr/>
          </p:nvSpPr>
          <p:spPr>
            <a:xfrm>
              <a:off x="8189061" y="2188340"/>
              <a:ext cx="188525" cy="36190"/>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3"/>
            <p:cNvSpPr/>
            <p:nvPr/>
          </p:nvSpPr>
          <p:spPr>
            <a:xfrm>
              <a:off x="8194583" y="1996494"/>
              <a:ext cx="177378" cy="207738"/>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3"/>
            <p:cNvSpPr/>
            <p:nvPr/>
          </p:nvSpPr>
          <p:spPr>
            <a:xfrm>
              <a:off x="8312531" y="1996494"/>
              <a:ext cx="59530" cy="207738"/>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3"/>
            <p:cNvSpPr/>
            <p:nvPr/>
          </p:nvSpPr>
          <p:spPr>
            <a:xfrm>
              <a:off x="8174179" y="2128442"/>
              <a:ext cx="43087" cy="75788"/>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3"/>
            <p:cNvSpPr/>
            <p:nvPr/>
          </p:nvSpPr>
          <p:spPr>
            <a:xfrm>
              <a:off x="8195671" y="2128442"/>
              <a:ext cx="21595" cy="75788"/>
            </a:xfrm>
            <a:custGeom>
              <a:rect b="b" l="l" r="r" t="t"/>
              <a:pathLst>
                <a:path extrusionOk="0" h="3692" w="1052">
                  <a:moveTo>
                    <a:pt x="0" y="0"/>
                  </a:moveTo>
                  <a:lnTo>
                    <a:pt x="0" y="3692"/>
                  </a:lnTo>
                  <a:lnTo>
                    <a:pt x="1051" y="3692"/>
                  </a:lnTo>
                  <a:lnTo>
                    <a:pt x="105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3"/>
            <p:cNvSpPr/>
            <p:nvPr/>
          </p:nvSpPr>
          <p:spPr>
            <a:xfrm>
              <a:off x="8349377" y="2128442"/>
              <a:ext cx="43087" cy="75788"/>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3"/>
            <p:cNvSpPr/>
            <p:nvPr/>
          </p:nvSpPr>
          <p:spPr>
            <a:xfrm>
              <a:off x="8358737" y="2128442"/>
              <a:ext cx="33727" cy="75788"/>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3"/>
            <p:cNvSpPr/>
            <p:nvPr/>
          </p:nvSpPr>
          <p:spPr>
            <a:xfrm>
              <a:off x="8217245" y="2157200"/>
              <a:ext cx="132053" cy="47029"/>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3"/>
            <p:cNvSpPr/>
            <p:nvPr/>
          </p:nvSpPr>
          <p:spPr>
            <a:xfrm>
              <a:off x="8163731" y="2114545"/>
              <a:ext cx="63984" cy="20117"/>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3"/>
            <p:cNvSpPr/>
            <p:nvPr/>
          </p:nvSpPr>
          <p:spPr>
            <a:xfrm>
              <a:off x="8163731" y="2120252"/>
              <a:ext cx="63984" cy="14410"/>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3"/>
            <p:cNvSpPr/>
            <p:nvPr/>
          </p:nvSpPr>
          <p:spPr>
            <a:xfrm>
              <a:off x="8339914" y="2114648"/>
              <a:ext cx="64066" cy="20014"/>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3"/>
            <p:cNvSpPr/>
            <p:nvPr/>
          </p:nvSpPr>
          <p:spPr>
            <a:xfrm>
              <a:off x="8339914" y="2120252"/>
              <a:ext cx="64066" cy="14410"/>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3"/>
            <p:cNvSpPr/>
            <p:nvPr/>
          </p:nvSpPr>
          <p:spPr>
            <a:xfrm>
              <a:off x="8217532" y="2157200"/>
              <a:ext cx="131663" cy="23586"/>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3"/>
            <p:cNvSpPr/>
            <p:nvPr/>
          </p:nvSpPr>
          <p:spPr>
            <a:xfrm>
              <a:off x="8232414" y="2035311"/>
              <a:ext cx="27117" cy="24366"/>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3"/>
            <p:cNvSpPr/>
            <p:nvPr/>
          </p:nvSpPr>
          <p:spPr>
            <a:xfrm>
              <a:off x="8308097" y="2035311"/>
              <a:ext cx="27117" cy="24366"/>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3"/>
            <p:cNvSpPr/>
            <p:nvPr/>
          </p:nvSpPr>
          <p:spPr>
            <a:xfrm>
              <a:off x="8232414" y="2092561"/>
              <a:ext cx="27117" cy="24448"/>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3"/>
            <p:cNvSpPr/>
            <p:nvPr/>
          </p:nvSpPr>
          <p:spPr>
            <a:xfrm>
              <a:off x="8308097" y="2092561"/>
              <a:ext cx="27117" cy="24448"/>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63"/>
          <p:cNvGrpSpPr/>
          <p:nvPr/>
        </p:nvGrpSpPr>
        <p:grpSpPr>
          <a:xfrm>
            <a:off x="6398449" y="2437817"/>
            <a:ext cx="280242" cy="279364"/>
            <a:chOff x="6398449" y="2437817"/>
            <a:chExt cx="280242" cy="279364"/>
          </a:xfrm>
        </p:grpSpPr>
        <p:sp>
          <p:nvSpPr>
            <p:cNvPr id="9492" name="Google Shape;9492;p63"/>
            <p:cNvSpPr/>
            <p:nvPr/>
          </p:nvSpPr>
          <p:spPr>
            <a:xfrm>
              <a:off x="6398449" y="2437880"/>
              <a:ext cx="280140" cy="279116"/>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3"/>
            <p:cNvSpPr/>
            <p:nvPr/>
          </p:nvSpPr>
          <p:spPr>
            <a:xfrm>
              <a:off x="6488854" y="2527902"/>
              <a:ext cx="189837" cy="189279"/>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3"/>
            <p:cNvSpPr/>
            <p:nvPr/>
          </p:nvSpPr>
          <p:spPr>
            <a:xfrm>
              <a:off x="6543537" y="2437817"/>
              <a:ext cx="135154" cy="134714"/>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3"/>
            <p:cNvSpPr/>
            <p:nvPr/>
          </p:nvSpPr>
          <p:spPr>
            <a:xfrm>
              <a:off x="6437283" y="2501719"/>
              <a:ext cx="177183" cy="176955"/>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3"/>
            <p:cNvSpPr/>
            <p:nvPr/>
          </p:nvSpPr>
          <p:spPr>
            <a:xfrm>
              <a:off x="6503790" y="2501719"/>
              <a:ext cx="110571" cy="17693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3"/>
            <p:cNvSpPr/>
            <p:nvPr/>
          </p:nvSpPr>
          <p:spPr>
            <a:xfrm>
              <a:off x="6458733" y="2524706"/>
              <a:ext cx="88996" cy="86911"/>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3"/>
            <p:cNvSpPr/>
            <p:nvPr/>
          </p:nvSpPr>
          <p:spPr>
            <a:xfrm>
              <a:off x="6480930" y="2546906"/>
              <a:ext cx="89017" cy="86932"/>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3"/>
            <p:cNvSpPr/>
            <p:nvPr/>
          </p:nvSpPr>
          <p:spPr>
            <a:xfrm>
              <a:off x="6503147" y="2632031"/>
              <a:ext cx="27508" cy="24005"/>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3"/>
            <p:cNvSpPr/>
            <p:nvPr/>
          </p:nvSpPr>
          <p:spPr>
            <a:xfrm>
              <a:off x="6532583" y="2569126"/>
              <a:ext cx="60721" cy="57678"/>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3"/>
            <p:cNvSpPr/>
            <p:nvPr/>
          </p:nvSpPr>
          <p:spPr>
            <a:xfrm>
              <a:off x="6598768" y="2523947"/>
              <a:ext cx="21388" cy="17739"/>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3"/>
            <p:cNvSpPr/>
            <p:nvPr/>
          </p:nvSpPr>
          <p:spPr>
            <a:xfrm>
              <a:off x="6576488" y="2501499"/>
              <a:ext cx="20247" cy="16992"/>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3"/>
            <p:cNvSpPr/>
            <p:nvPr/>
          </p:nvSpPr>
          <p:spPr>
            <a:xfrm>
              <a:off x="6553877" y="2478780"/>
              <a:ext cx="20455" cy="17200"/>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4" name="Google Shape;9504;p63"/>
          <p:cNvGrpSpPr/>
          <p:nvPr/>
        </p:nvGrpSpPr>
        <p:grpSpPr>
          <a:xfrm>
            <a:off x="7311095" y="2435936"/>
            <a:ext cx="202975" cy="283122"/>
            <a:chOff x="7311095" y="2435936"/>
            <a:chExt cx="202975" cy="283122"/>
          </a:xfrm>
        </p:grpSpPr>
        <p:sp>
          <p:nvSpPr>
            <p:cNvPr id="9505" name="Google Shape;9505;p63"/>
            <p:cNvSpPr/>
            <p:nvPr/>
          </p:nvSpPr>
          <p:spPr>
            <a:xfrm>
              <a:off x="7399737" y="2702282"/>
              <a:ext cx="25777" cy="14360"/>
            </a:xfrm>
            <a:custGeom>
              <a:rect b="b" l="l" r="r" t="t"/>
              <a:pathLst>
                <a:path extrusionOk="0" h="683" w="1226">
                  <a:moveTo>
                    <a:pt x="1" y="1"/>
                  </a:moveTo>
                  <a:lnTo>
                    <a:pt x="78" y="682"/>
                  </a:lnTo>
                  <a:lnTo>
                    <a:pt x="1225" y="682"/>
                  </a:lnTo>
                  <a:lnTo>
                    <a:pt x="1201" y="1"/>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3"/>
            <p:cNvSpPr/>
            <p:nvPr/>
          </p:nvSpPr>
          <p:spPr>
            <a:xfrm>
              <a:off x="7311095" y="2435936"/>
              <a:ext cx="202975" cy="115680"/>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3"/>
            <p:cNvSpPr/>
            <p:nvPr/>
          </p:nvSpPr>
          <p:spPr>
            <a:xfrm>
              <a:off x="7399505" y="2435936"/>
              <a:ext cx="114565" cy="115680"/>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3"/>
            <p:cNvSpPr/>
            <p:nvPr/>
          </p:nvSpPr>
          <p:spPr>
            <a:xfrm>
              <a:off x="7319568" y="2531725"/>
              <a:ext cx="186218" cy="187333"/>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3"/>
            <p:cNvSpPr/>
            <p:nvPr/>
          </p:nvSpPr>
          <p:spPr>
            <a:xfrm>
              <a:off x="7424735" y="2531725"/>
              <a:ext cx="43921" cy="187333"/>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3"/>
            <p:cNvSpPr/>
            <p:nvPr/>
          </p:nvSpPr>
          <p:spPr>
            <a:xfrm>
              <a:off x="7424735" y="2531725"/>
              <a:ext cx="43921" cy="187333"/>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3"/>
            <p:cNvSpPr/>
            <p:nvPr/>
          </p:nvSpPr>
          <p:spPr>
            <a:xfrm>
              <a:off x="7356614" y="2531725"/>
              <a:ext cx="43921" cy="187333"/>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3"/>
            <p:cNvSpPr/>
            <p:nvPr/>
          </p:nvSpPr>
          <p:spPr>
            <a:xfrm>
              <a:off x="7356193" y="2589439"/>
              <a:ext cx="112757" cy="77750"/>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3"/>
            <p:cNvSpPr/>
            <p:nvPr/>
          </p:nvSpPr>
          <p:spPr>
            <a:xfrm>
              <a:off x="7354680" y="2488120"/>
              <a:ext cx="26765" cy="25356"/>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3"/>
            <p:cNvSpPr/>
            <p:nvPr/>
          </p:nvSpPr>
          <p:spPr>
            <a:xfrm>
              <a:off x="7442795" y="2504877"/>
              <a:ext cx="26765" cy="25335"/>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3"/>
            <p:cNvSpPr/>
            <p:nvPr/>
          </p:nvSpPr>
          <p:spPr>
            <a:xfrm>
              <a:off x="7401775" y="2455721"/>
              <a:ext cx="31075" cy="21467"/>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63"/>
          <p:cNvGrpSpPr/>
          <p:nvPr/>
        </p:nvGrpSpPr>
        <p:grpSpPr>
          <a:xfrm>
            <a:off x="6006196" y="1562240"/>
            <a:ext cx="190739" cy="279817"/>
            <a:chOff x="6006196" y="1562240"/>
            <a:chExt cx="190739" cy="279817"/>
          </a:xfrm>
        </p:grpSpPr>
        <p:grpSp>
          <p:nvGrpSpPr>
            <p:cNvPr id="9517" name="Google Shape;9517;p63"/>
            <p:cNvGrpSpPr/>
            <p:nvPr/>
          </p:nvGrpSpPr>
          <p:grpSpPr>
            <a:xfrm>
              <a:off x="6063410" y="1598212"/>
              <a:ext cx="97340" cy="233967"/>
              <a:chOff x="5872470" y="1548054"/>
              <a:chExt cx="127945" cy="307527"/>
            </a:xfrm>
          </p:grpSpPr>
          <p:sp>
            <p:nvSpPr>
              <p:cNvPr id="9518" name="Google Shape;9518;p63"/>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3"/>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3"/>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3"/>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3"/>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3" name="Google Shape;9523;p63"/>
            <p:cNvSpPr/>
            <p:nvPr/>
          </p:nvSpPr>
          <p:spPr>
            <a:xfrm>
              <a:off x="6035911" y="1578573"/>
              <a:ext cx="161024" cy="255719"/>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3"/>
            <p:cNvSpPr/>
            <p:nvPr/>
          </p:nvSpPr>
          <p:spPr>
            <a:xfrm>
              <a:off x="6035807" y="1594199"/>
              <a:ext cx="155040" cy="240092"/>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3"/>
            <p:cNvSpPr/>
            <p:nvPr/>
          </p:nvSpPr>
          <p:spPr>
            <a:xfrm>
              <a:off x="6025542" y="1584786"/>
              <a:ext cx="18764" cy="243313"/>
            </a:xfrm>
            <a:custGeom>
              <a:rect b="b" l="l" r="r" t="t"/>
              <a:pathLst>
                <a:path extrusionOk="0" h="11709" w="903">
                  <a:moveTo>
                    <a:pt x="0" y="1"/>
                  </a:moveTo>
                  <a:lnTo>
                    <a:pt x="0" y="11708"/>
                  </a:lnTo>
                  <a:lnTo>
                    <a:pt x="903" y="11708"/>
                  </a:lnTo>
                  <a:lnTo>
                    <a:pt x="9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3"/>
            <p:cNvSpPr/>
            <p:nvPr/>
          </p:nvSpPr>
          <p:spPr>
            <a:xfrm>
              <a:off x="6034913" y="1584786"/>
              <a:ext cx="9393" cy="243313"/>
            </a:xfrm>
            <a:custGeom>
              <a:rect b="b" l="l" r="r" t="t"/>
              <a:pathLst>
                <a:path extrusionOk="0" h="11709" w="452">
                  <a:moveTo>
                    <a:pt x="1" y="1"/>
                  </a:moveTo>
                  <a:lnTo>
                    <a:pt x="1" y="11708"/>
                  </a:lnTo>
                  <a:lnTo>
                    <a:pt x="452" y="11708"/>
                  </a:lnTo>
                  <a:lnTo>
                    <a:pt x="45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3"/>
            <p:cNvSpPr/>
            <p:nvPr/>
          </p:nvSpPr>
          <p:spPr>
            <a:xfrm>
              <a:off x="6019661" y="1593575"/>
              <a:ext cx="30547" cy="13569"/>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3"/>
            <p:cNvSpPr/>
            <p:nvPr/>
          </p:nvSpPr>
          <p:spPr>
            <a:xfrm>
              <a:off x="6019952" y="1562240"/>
              <a:ext cx="30048" cy="31357"/>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3"/>
            <p:cNvSpPr/>
            <p:nvPr/>
          </p:nvSpPr>
          <p:spPr>
            <a:xfrm>
              <a:off x="6019661" y="1779199"/>
              <a:ext cx="30630" cy="13486"/>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3"/>
            <p:cNvSpPr/>
            <p:nvPr/>
          </p:nvSpPr>
          <p:spPr>
            <a:xfrm>
              <a:off x="6019952" y="1792664"/>
              <a:ext cx="30048" cy="31336"/>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3"/>
            <p:cNvSpPr/>
            <p:nvPr/>
          </p:nvSpPr>
          <p:spPr>
            <a:xfrm>
              <a:off x="6034913" y="1593575"/>
              <a:ext cx="15294" cy="13569"/>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3"/>
            <p:cNvSpPr/>
            <p:nvPr/>
          </p:nvSpPr>
          <p:spPr>
            <a:xfrm>
              <a:off x="6034913" y="1779199"/>
              <a:ext cx="15377" cy="13486"/>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3"/>
            <p:cNvSpPr/>
            <p:nvPr/>
          </p:nvSpPr>
          <p:spPr>
            <a:xfrm>
              <a:off x="6034913" y="1562240"/>
              <a:ext cx="15086" cy="31357"/>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3"/>
            <p:cNvSpPr/>
            <p:nvPr/>
          </p:nvSpPr>
          <p:spPr>
            <a:xfrm>
              <a:off x="6034913" y="1792664"/>
              <a:ext cx="15086" cy="31336"/>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3"/>
            <p:cNvSpPr/>
            <p:nvPr/>
          </p:nvSpPr>
          <p:spPr>
            <a:xfrm>
              <a:off x="6006196" y="1822981"/>
              <a:ext cx="109635" cy="19076"/>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3"/>
            <p:cNvSpPr/>
            <p:nvPr/>
          </p:nvSpPr>
          <p:spPr>
            <a:xfrm>
              <a:off x="6006196" y="1827968"/>
              <a:ext cx="109635" cy="14089"/>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63"/>
          <p:cNvGrpSpPr/>
          <p:nvPr/>
        </p:nvGrpSpPr>
        <p:grpSpPr>
          <a:xfrm>
            <a:off x="8145559" y="3307246"/>
            <a:ext cx="276431" cy="283052"/>
            <a:chOff x="8145559" y="3307246"/>
            <a:chExt cx="276431" cy="283052"/>
          </a:xfrm>
        </p:grpSpPr>
        <p:sp>
          <p:nvSpPr>
            <p:cNvPr id="9538" name="Google Shape;9538;p63"/>
            <p:cNvSpPr/>
            <p:nvPr/>
          </p:nvSpPr>
          <p:spPr>
            <a:xfrm>
              <a:off x="8145559" y="3307246"/>
              <a:ext cx="276221" cy="275894"/>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3"/>
            <p:cNvSpPr/>
            <p:nvPr/>
          </p:nvSpPr>
          <p:spPr>
            <a:xfrm>
              <a:off x="8237854" y="3307246"/>
              <a:ext cx="184028" cy="275894"/>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3"/>
            <p:cNvSpPr/>
            <p:nvPr/>
          </p:nvSpPr>
          <p:spPr>
            <a:xfrm>
              <a:off x="8145769" y="3530748"/>
              <a:ext cx="276221" cy="52384"/>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3"/>
            <p:cNvSpPr/>
            <p:nvPr/>
          </p:nvSpPr>
          <p:spPr>
            <a:xfrm>
              <a:off x="8145664" y="3530748"/>
              <a:ext cx="27151" cy="59444"/>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3"/>
            <p:cNvSpPr/>
            <p:nvPr/>
          </p:nvSpPr>
          <p:spPr>
            <a:xfrm>
              <a:off x="8159281" y="3530748"/>
              <a:ext cx="13534" cy="59549"/>
            </a:xfrm>
            <a:custGeom>
              <a:rect b="b" l="l" r="r" t="t"/>
              <a:pathLst>
                <a:path extrusionOk="0" h="2834" w="644">
                  <a:moveTo>
                    <a:pt x="0" y="1"/>
                  </a:moveTo>
                  <a:lnTo>
                    <a:pt x="0" y="2833"/>
                  </a:lnTo>
                  <a:lnTo>
                    <a:pt x="644" y="2833"/>
                  </a:lnTo>
                  <a:lnTo>
                    <a:pt x="6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3"/>
            <p:cNvSpPr/>
            <p:nvPr/>
          </p:nvSpPr>
          <p:spPr>
            <a:xfrm>
              <a:off x="8394811" y="3530748"/>
              <a:ext cx="27172" cy="59549"/>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3"/>
            <p:cNvSpPr/>
            <p:nvPr/>
          </p:nvSpPr>
          <p:spPr>
            <a:xfrm>
              <a:off x="8403490" y="3530748"/>
              <a:ext cx="18493" cy="59444"/>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3"/>
            <p:cNvSpPr/>
            <p:nvPr/>
          </p:nvSpPr>
          <p:spPr>
            <a:xfrm>
              <a:off x="8172793" y="3525117"/>
              <a:ext cx="22213" cy="58016"/>
            </a:xfrm>
            <a:custGeom>
              <a:rect b="b" l="l" r="r" t="t"/>
              <a:pathLst>
                <a:path extrusionOk="0" h="2761" w="1057">
                  <a:moveTo>
                    <a:pt x="1" y="0"/>
                  </a:moveTo>
                  <a:lnTo>
                    <a:pt x="1" y="2760"/>
                  </a:lnTo>
                  <a:lnTo>
                    <a:pt x="1057" y="2760"/>
                  </a:lnTo>
                  <a:lnTo>
                    <a:pt x="10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3"/>
            <p:cNvSpPr/>
            <p:nvPr/>
          </p:nvSpPr>
          <p:spPr>
            <a:xfrm>
              <a:off x="8194985" y="3525117"/>
              <a:ext cx="22213" cy="58016"/>
            </a:xfrm>
            <a:custGeom>
              <a:rect b="b" l="l" r="r" t="t"/>
              <a:pathLst>
                <a:path extrusionOk="0" h="2761" w="1057">
                  <a:moveTo>
                    <a:pt x="1" y="0"/>
                  </a:moveTo>
                  <a:lnTo>
                    <a:pt x="1" y="2760"/>
                  </a:lnTo>
                  <a:lnTo>
                    <a:pt x="1057" y="2760"/>
                  </a:lnTo>
                  <a:lnTo>
                    <a:pt x="105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3"/>
            <p:cNvSpPr/>
            <p:nvPr/>
          </p:nvSpPr>
          <p:spPr>
            <a:xfrm>
              <a:off x="8217176" y="3525117"/>
              <a:ext cx="22213" cy="58016"/>
            </a:xfrm>
            <a:custGeom>
              <a:rect b="b" l="l" r="r" t="t"/>
              <a:pathLst>
                <a:path extrusionOk="0" h="2761" w="1057">
                  <a:moveTo>
                    <a:pt x="1" y="0"/>
                  </a:moveTo>
                  <a:lnTo>
                    <a:pt x="1" y="2760"/>
                  </a:lnTo>
                  <a:lnTo>
                    <a:pt x="1057" y="2760"/>
                  </a:lnTo>
                  <a:lnTo>
                    <a:pt x="10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3"/>
            <p:cNvSpPr/>
            <p:nvPr/>
          </p:nvSpPr>
          <p:spPr>
            <a:xfrm>
              <a:off x="8239367" y="3525117"/>
              <a:ext cx="22213" cy="58016"/>
            </a:xfrm>
            <a:custGeom>
              <a:rect b="b" l="l" r="r" t="t"/>
              <a:pathLst>
                <a:path extrusionOk="0" h="2761" w="1057">
                  <a:moveTo>
                    <a:pt x="1" y="0"/>
                  </a:moveTo>
                  <a:lnTo>
                    <a:pt x="1" y="2760"/>
                  </a:lnTo>
                  <a:lnTo>
                    <a:pt x="1057" y="2760"/>
                  </a:lnTo>
                  <a:lnTo>
                    <a:pt x="105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3"/>
            <p:cNvSpPr/>
            <p:nvPr/>
          </p:nvSpPr>
          <p:spPr>
            <a:xfrm>
              <a:off x="8261558" y="3525117"/>
              <a:ext cx="22213" cy="58016"/>
            </a:xfrm>
            <a:custGeom>
              <a:rect b="b" l="l" r="r" t="t"/>
              <a:pathLst>
                <a:path extrusionOk="0" h="2761" w="1057">
                  <a:moveTo>
                    <a:pt x="1" y="0"/>
                  </a:moveTo>
                  <a:lnTo>
                    <a:pt x="1" y="2760"/>
                  </a:lnTo>
                  <a:lnTo>
                    <a:pt x="1057" y="2760"/>
                  </a:lnTo>
                  <a:lnTo>
                    <a:pt x="10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3"/>
            <p:cNvSpPr/>
            <p:nvPr/>
          </p:nvSpPr>
          <p:spPr>
            <a:xfrm>
              <a:off x="8283749" y="3525117"/>
              <a:ext cx="22213" cy="58016"/>
            </a:xfrm>
            <a:custGeom>
              <a:rect b="b" l="l" r="r" t="t"/>
              <a:pathLst>
                <a:path extrusionOk="0" h="2761" w="1057">
                  <a:moveTo>
                    <a:pt x="1" y="0"/>
                  </a:moveTo>
                  <a:lnTo>
                    <a:pt x="1" y="2760"/>
                  </a:lnTo>
                  <a:lnTo>
                    <a:pt x="1057" y="2760"/>
                  </a:lnTo>
                  <a:lnTo>
                    <a:pt x="105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3"/>
            <p:cNvSpPr/>
            <p:nvPr/>
          </p:nvSpPr>
          <p:spPr>
            <a:xfrm>
              <a:off x="8305941" y="3525117"/>
              <a:ext cx="22318" cy="58016"/>
            </a:xfrm>
            <a:custGeom>
              <a:rect b="b" l="l" r="r" t="t"/>
              <a:pathLst>
                <a:path extrusionOk="0" h="2761" w="1062">
                  <a:moveTo>
                    <a:pt x="1" y="0"/>
                  </a:moveTo>
                  <a:lnTo>
                    <a:pt x="1" y="2760"/>
                  </a:lnTo>
                  <a:lnTo>
                    <a:pt x="1062" y="2760"/>
                  </a:lnTo>
                  <a:lnTo>
                    <a:pt x="10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3"/>
            <p:cNvSpPr/>
            <p:nvPr/>
          </p:nvSpPr>
          <p:spPr>
            <a:xfrm>
              <a:off x="8328132" y="3525117"/>
              <a:ext cx="22318" cy="58016"/>
            </a:xfrm>
            <a:custGeom>
              <a:rect b="b" l="l" r="r" t="t"/>
              <a:pathLst>
                <a:path extrusionOk="0" h="2761" w="1062">
                  <a:moveTo>
                    <a:pt x="1" y="0"/>
                  </a:moveTo>
                  <a:lnTo>
                    <a:pt x="1" y="2760"/>
                  </a:lnTo>
                  <a:lnTo>
                    <a:pt x="1062" y="2760"/>
                  </a:lnTo>
                  <a:lnTo>
                    <a:pt x="10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3"/>
            <p:cNvSpPr/>
            <p:nvPr/>
          </p:nvSpPr>
          <p:spPr>
            <a:xfrm>
              <a:off x="8350428" y="3525117"/>
              <a:ext cx="22213" cy="58016"/>
            </a:xfrm>
            <a:custGeom>
              <a:rect b="b" l="l" r="r" t="t"/>
              <a:pathLst>
                <a:path extrusionOk="0" h="2761" w="1057">
                  <a:moveTo>
                    <a:pt x="1" y="0"/>
                  </a:moveTo>
                  <a:lnTo>
                    <a:pt x="1" y="2760"/>
                  </a:lnTo>
                  <a:lnTo>
                    <a:pt x="1057" y="2760"/>
                  </a:lnTo>
                  <a:lnTo>
                    <a:pt x="10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3"/>
            <p:cNvSpPr/>
            <p:nvPr/>
          </p:nvSpPr>
          <p:spPr>
            <a:xfrm>
              <a:off x="8372619" y="3525117"/>
              <a:ext cx="22213" cy="58016"/>
            </a:xfrm>
            <a:custGeom>
              <a:rect b="b" l="l" r="r" t="t"/>
              <a:pathLst>
                <a:path extrusionOk="0" h="2761" w="1057">
                  <a:moveTo>
                    <a:pt x="1" y="0"/>
                  </a:moveTo>
                  <a:lnTo>
                    <a:pt x="1" y="2760"/>
                  </a:lnTo>
                  <a:lnTo>
                    <a:pt x="1057" y="2760"/>
                  </a:lnTo>
                  <a:lnTo>
                    <a:pt x="105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3"/>
            <p:cNvSpPr/>
            <p:nvPr/>
          </p:nvSpPr>
          <p:spPr>
            <a:xfrm>
              <a:off x="8186915" y="3525117"/>
              <a:ext cx="16161" cy="30678"/>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3"/>
            <p:cNvSpPr/>
            <p:nvPr/>
          </p:nvSpPr>
          <p:spPr>
            <a:xfrm>
              <a:off x="8190950" y="3525117"/>
              <a:ext cx="12126" cy="30678"/>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3"/>
            <p:cNvSpPr/>
            <p:nvPr/>
          </p:nvSpPr>
          <p:spPr>
            <a:xfrm>
              <a:off x="8231298" y="3525117"/>
              <a:ext cx="16161" cy="30678"/>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3"/>
            <p:cNvSpPr/>
            <p:nvPr/>
          </p:nvSpPr>
          <p:spPr>
            <a:xfrm>
              <a:off x="8275680" y="3525117"/>
              <a:ext cx="16266" cy="30678"/>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3"/>
            <p:cNvSpPr/>
            <p:nvPr/>
          </p:nvSpPr>
          <p:spPr>
            <a:xfrm>
              <a:off x="8320062" y="3525117"/>
              <a:ext cx="16266" cy="30678"/>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3"/>
            <p:cNvSpPr/>
            <p:nvPr/>
          </p:nvSpPr>
          <p:spPr>
            <a:xfrm>
              <a:off x="8364550" y="3525117"/>
              <a:ext cx="16161" cy="30678"/>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3"/>
            <p:cNvSpPr/>
            <p:nvPr/>
          </p:nvSpPr>
          <p:spPr>
            <a:xfrm>
              <a:off x="8235227" y="3525117"/>
              <a:ext cx="12231" cy="30678"/>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3"/>
            <p:cNvSpPr/>
            <p:nvPr/>
          </p:nvSpPr>
          <p:spPr>
            <a:xfrm>
              <a:off x="8279715" y="3525117"/>
              <a:ext cx="12126" cy="30678"/>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3"/>
            <p:cNvSpPr/>
            <p:nvPr/>
          </p:nvSpPr>
          <p:spPr>
            <a:xfrm>
              <a:off x="8324097" y="3525117"/>
              <a:ext cx="12231" cy="30678"/>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3"/>
            <p:cNvSpPr/>
            <p:nvPr/>
          </p:nvSpPr>
          <p:spPr>
            <a:xfrm>
              <a:off x="8368585" y="3525117"/>
              <a:ext cx="12126" cy="30678"/>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3"/>
            <p:cNvSpPr/>
            <p:nvPr/>
          </p:nvSpPr>
          <p:spPr>
            <a:xfrm>
              <a:off x="8145664" y="3509989"/>
              <a:ext cx="276221" cy="20781"/>
            </a:xfrm>
            <a:custGeom>
              <a:rect b="b" l="l" r="r" t="t"/>
              <a:pathLst>
                <a:path extrusionOk="0" h="989" w="13144">
                  <a:moveTo>
                    <a:pt x="0" y="0"/>
                  </a:moveTo>
                  <a:lnTo>
                    <a:pt x="0" y="989"/>
                  </a:lnTo>
                  <a:lnTo>
                    <a:pt x="13143" y="989"/>
                  </a:lnTo>
                  <a:lnTo>
                    <a:pt x="13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63"/>
          <p:cNvGrpSpPr/>
          <p:nvPr/>
        </p:nvGrpSpPr>
        <p:grpSpPr>
          <a:xfrm>
            <a:off x="6914715" y="3306897"/>
            <a:ext cx="120253" cy="283757"/>
            <a:chOff x="6914715" y="3306897"/>
            <a:chExt cx="120253" cy="283757"/>
          </a:xfrm>
        </p:grpSpPr>
        <p:sp>
          <p:nvSpPr>
            <p:cNvPr id="9567" name="Google Shape;9567;p63"/>
            <p:cNvSpPr/>
            <p:nvPr/>
          </p:nvSpPr>
          <p:spPr>
            <a:xfrm>
              <a:off x="6914715" y="3413817"/>
              <a:ext cx="120253" cy="166009"/>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3"/>
            <p:cNvSpPr/>
            <p:nvPr/>
          </p:nvSpPr>
          <p:spPr>
            <a:xfrm>
              <a:off x="6959819" y="3413817"/>
              <a:ext cx="75042" cy="166009"/>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3"/>
            <p:cNvSpPr/>
            <p:nvPr/>
          </p:nvSpPr>
          <p:spPr>
            <a:xfrm>
              <a:off x="6963148" y="3535803"/>
              <a:ext cx="23280" cy="54852"/>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3"/>
            <p:cNvSpPr/>
            <p:nvPr/>
          </p:nvSpPr>
          <p:spPr>
            <a:xfrm>
              <a:off x="6964475" y="3324598"/>
              <a:ext cx="20646" cy="14660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3"/>
            <p:cNvSpPr/>
            <p:nvPr/>
          </p:nvSpPr>
          <p:spPr>
            <a:xfrm>
              <a:off x="6974776" y="3324598"/>
              <a:ext cx="10344" cy="14660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3"/>
            <p:cNvSpPr/>
            <p:nvPr/>
          </p:nvSpPr>
          <p:spPr>
            <a:xfrm>
              <a:off x="6962958" y="3306897"/>
              <a:ext cx="23785" cy="32705"/>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3"/>
            <p:cNvSpPr/>
            <p:nvPr/>
          </p:nvSpPr>
          <p:spPr>
            <a:xfrm>
              <a:off x="6974776" y="3535803"/>
              <a:ext cx="11650" cy="54852"/>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3"/>
            <p:cNvSpPr/>
            <p:nvPr/>
          </p:nvSpPr>
          <p:spPr>
            <a:xfrm>
              <a:off x="6974776" y="3306897"/>
              <a:ext cx="11966" cy="32705"/>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3"/>
            <p:cNvSpPr/>
            <p:nvPr/>
          </p:nvSpPr>
          <p:spPr>
            <a:xfrm>
              <a:off x="6938584" y="3492521"/>
              <a:ext cx="19635" cy="47624"/>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3"/>
            <p:cNvSpPr/>
            <p:nvPr/>
          </p:nvSpPr>
          <p:spPr>
            <a:xfrm>
              <a:off x="6991356" y="3492521"/>
              <a:ext cx="19656" cy="47603"/>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63"/>
          <p:cNvGrpSpPr/>
          <p:nvPr/>
        </p:nvGrpSpPr>
        <p:grpSpPr>
          <a:xfrm>
            <a:off x="6833216" y="1993180"/>
            <a:ext cx="282716" cy="282847"/>
            <a:chOff x="6833216" y="1993180"/>
            <a:chExt cx="282716" cy="282847"/>
          </a:xfrm>
        </p:grpSpPr>
        <p:sp>
          <p:nvSpPr>
            <p:cNvPr id="9578" name="Google Shape;9578;p63"/>
            <p:cNvSpPr/>
            <p:nvPr/>
          </p:nvSpPr>
          <p:spPr>
            <a:xfrm>
              <a:off x="6989744" y="1993180"/>
              <a:ext cx="44570" cy="64596"/>
            </a:xfrm>
            <a:custGeom>
              <a:rect b="b" l="l" r="r" t="t"/>
              <a:pathLst>
                <a:path extrusionOk="0" h="88487" w="61055">
                  <a:moveTo>
                    <a:pt x="41148" y="13049"/>
                  </a:moveTo>
                  <a:cubicBezTo>
                    <a:pt x="39148" y="5334"/>
                    <a:pt x="32195" y="0"/>
                    <a:pt x="24194" y="0"/>
                  </a:cubicBezTo>
                  <a:lnTo>
                    <a:pt x="0" y="0"/>
                  </a:lnTo>
                  <a:lnTo>
                    <a:pt x="0" y="41719"/>
                  </a:lnTo>
                  <a:lnTo>
                    <a:pt x="36862" y="88487"/>
                  </a:lnTo>
                  <a:lnTo>
                    <a:pt x="61055" y="88487"/>
                  </a:lnTo>
                  <a:lnTo>
                    <a:pt x="41148" y="1304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79" name="Google Shape;9579;p63"/>
            <p:cNvSpPr/>
            <p:nvPr/>
          </p:nvSpPr>
          <p:spPr>
            <a:xfrm>
              <a:off x="6914920" y="1993180"/>
              <a:ext cx="101934" cy="64596"/>
            </a:xfrm>
            <a:custGeom>
              <a:rect b="b" l="l" r="r" t="t"/>
              <a:pathLst>
                <a:path extrusionOk="0" h="88487" w="139636">
                  <a:moveTo>
                    <a:pt x="36862" y="0"/>
                  </a:moveTo>
                  <a:cubicBezTo>
                    <a:pt x="28861" y="0"/>
                    <a:pt x="21907" y="5334"/>
                    <a:pt x="19907" y="13049"/>
                  </a:cubicBezTo>
                  <a:lnTo>
                    <a:pt x="0" y="88487"/>
                  </a:lnTo>
                  <a:lnTo>
                    <a:pt x="53816" y="88487"/>
                  </a:lnTo>
                  <a:lnTo>
                    <a:pt x="53816" y="65056"/>
                  </a:lnTo>
                  <a:lnTo>
                    <a:pt x="110014" y="65056"/>
                  </a:lnTo>
                  <a:lnTo>
                    <a:pt x="110014" y="88487"/>
                  </a:lnTo>
                  <a:lnTo>
                    <a:pt x="139637" y="88487"/>
                  </a:lnTo>
                  <a:lnTo>
                    <a:pt x="119729" y="13049"/>
                  </a:lnTo>
                  <a:cubicBezTo>
                    <a:pt x="117729" y="5334"/>
                    <a:pt x="110776" y="0"/>
                    <a:pt x="102775" y="0"/>
                  </a:cubicBezTo>
                  <a:lnTo>
                    <a:pt x="37052"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0" name="Google Shape;9580;p63"/>
            <p:cNvSpPr/>
            <p:nvPr/>
          </p:nvSpPr>
          <p:spPr>
            <a:xfrm>
              <a:off x="7089302" y="2084831"/>
              <a:ext cx="26630" cy="99500"/>
            </a:xfrm>
            <a:custGeom>
              <a:rect b="b" l="l" r="r" t="t"/>
              <a:pathLst>
                <a:path extrusionOk="0" h="136302" w="36480">
                  <a:moveTo>
                    <a:pt x="23431" y="6191"/>
                  </a:moveTo>
                  <a:lnTo>
                    <a:pt x="0" y="0"/>
                  </a:lnTo>
                  <a:lnTo>
                    <a:pt x="0" y="136303"/>
                  </a:lnTo>
                  <a:lnTo>
                    <a:pt x="23431" y="130112"/>
                  </a:lnTo>
                  <a:cubicBezTo>
                    <a:pt x="31147" y="128111"/>
                    <a:pt x="36481" y="121158"/>
                    <a:pt x="36481" y="113157"/>
                  </a:cubicBezTo>
                  <a:lnTo>
                    <a:pt x="36481" y="23241"/>
                  </a:lnTo>
                  <a:cubicBezTo>
                    <a:pt x="36481" y="15240"/>
                    <a:pt x="31147" y="8287"/>
                    <a:pt x="23431" y="62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1" name="Google Shape;9581;p63"/>
            <p:cNvSpPr/>
            <p:nvPr/>
          </p:nvSpPr>
          <p:spPr>
            <a:xfrm>
              <a:off x="7051369" y="2074825"/>
              <a:ext cx="47560" cy="119595"/>
            </a:xfrm>
            <a:custGeom>
              <a:rect b="b" l="l" r="r" t="t"/>
              <a:pathLst>
                <a:path extrusionOk="0" h="163829" w="65151">
                  <a:moveTo>
                    <a:pt x="0" y="0"/>
                  </a:moveTo>
                  <a:lnTo>
                    <a:pt x="0" y="53816"/>
                  </a:lnTo>
                  <a:lnTo>
                    <a:pt x="23432" y="53816"/>
                  </a:lnTo>
                  <a:lnTo>
                    <a:pt x="23432" y="110014"/>
                  </a:lnTo>
                  <a:lnTo>
                    <a:pt x="0" y="110014"/>
                  </a:lnTo>
                  <a:lnTo>
                    <a:pt x="0" y="163830"/>
                  </a:lnTo>
                  <a:lnTo>
                    <a:pt x="52102" y="150114"/>
                  </a:lnTo>
                  <a:cubicBezTo>
                    <a:pt x="59817" y="148114"/>
                    <a:pt x="65151" y="141161"/>
                    <a:pt x="65151" y="133159"/>
                  </a:cubicBezTo>
                  <a:lnTo>
                    <a:pt x="65151" y="30861"/>
                  </a:lnTo>
                  <a:cubicBezTo>
                    <a:pt x="65151" y="22860"/>
                    <a:pt x="59817" y="15907"/>
                    <a:pt x="52102" y="13906"/>
                  </a:cubicBezTo>
                  <a:lnTo>
                    <a:pt x="0" y="19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2" name="Google Shape;9582;p63"/>
            <p:cNvSpPr/>
            <p:nvPr/>
          </p:nvSpPr>
          <p:spPr>
            <a:xfrm>
              <a:off x="6989744" y="2211363"/>
              <a:ext cx="44570" cy="64596"/>
            </a:xfrm>
            <a:custGeom>
              <a:rect b="b" l="l" r="r" t="t"/>
              <a:pathLst>
                <a:path extrusionOk="0" h="88487" w="61055">
                  <a:moveTo>
                    <a:pt x="41148" y="75438"/>
                  </a:moveTo>
                  <a:cubicBezTo>
                    <a:pt x="39148" y="83153"/>
                    <a:pt x="32195" y="88487"/>
                    <a:pt x="24194" y="88487"/>
                  </a:cubicBezTo>
                  <a:lnTo>
                    <a:pt x="0" y="88487"/>
                  </a:lnTo>
                  <a:lnTo>
                    <a:pt x="0" y="46768"/>
                  </a:lnTo>
                  <a:lnTo>
                    <a:pt x="36862" y="0"/>
                  </a:lnTo>
                  <a:lnTo>
                    <a:pt x="61055" y="0"/>
                  </a:lnTo>
                  <a:lnTo>
                    <a:pt x="41148" y="7543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3" name="Google Shape;9583;p63"/>
            <p:cNvSpPr/>
            <p:nvPr/>
          </p:nvSpPr>
          <p:spPr>
            <a:xfrm>
              <a:off x="6914920" y="2211432"/>
              <a:ext cx="101934" cy="64596"/>
            </a:xfrm>
            <a:custGeom>
              <a:rect b="b" l="l" r="r" t="t"/>
              <a:pathLst>
                <a:path extrusionOk="0" h="88487" w="139636">
                  <a:moveTo>
                    <a:pt x="36862" y="88487"/>
                  </a:moveTo>
                  <a:cubicBezTo>
                    <a:pt x="28861" y="88487"/>
                    <a:pt x="21907" y="83153"/>
                    <a:pt x="19907" y="75438"/>
                  </a:cubicBezTo>
                  <a:lnTo>
                    <a:pt x="0" y="0"/>
                  </a:lnTo>
                  <a:lnTo>
                    <a:pt x="53816" y="0"/>
                  </a:lnTo>
                  <a:lnTo>
                    <a:pt x="53816" y="23431"/>
                  </a:lnTo>
                  <a:lnTo>
                    <a:pt x="110014" y="23431"/>
                  </a:lnTo>
                  <a:lnTo>
                    <a:pt x="110014" y="0"/>
                  </a:lnTo>
                  <a:lnTo>
                    <a:pt x="139637" y="0"/>
                  </a:lnTo>
                  <a:lnTo>
                    <a:pt x="119729" y="75438"/>
                  </a:lnTo>
                  <a:cubicBezTo>
                    <a:pt x="117729" y="83153"/>
                    <a:pt x="110776" y="88487"/>
                    <a:pt x="102775" y="88487"/>
                  </a:cubicBezTo>
                  <a:lnTo>
                    <a:pt x="37052" y="8848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4" name="Google Shape;9584;p63"/>
            <p:cNvSpPr/>
            <p:nvPr/>
          </p:nvSpPr>
          <p:spPr>
            <a:xfrm>
              <a:off x="6833216" y="2074825"/>
              <a:ext cx="64596" cy="119456"/>
            </a:xfrm>
            <a:custGeom>
              <a:rect b="b" l="l" r="r" t="t"/>
              <a:pathLst>
                <a:path extrusionOk="0" h="163639" w="88487">
                  <a:moveTo>
                    <a:pt x="88487" y="53816"/>
                  </a:moveTo>
                  <a:lnTo>
                    <a:pt x="88487" y="0"/>
                  </a:lnTo>
                  <a:lnTo>
                    <a:pt x="13049" y="19907"/>
                  </a:lnTo>
                  <a:cubicBezTo>
                    <a:pt x="5334" y="21907"/>
                    <a:pt x="0" y="28861"/>
                    <a:pt x="0" y="36862"/>
                  </a:cubicBezTo>
                  <a:lnTo>
                    <a:pt x="0" y="126778"/>
                  </a:lnTo>
                  <a:cubicBezTo>
                    <a:pt x="0" y="134779"/>
                    <a:pt x="5334" y="141732"/>
                    <a:pt x="13049" y="143732"/>
                  </a:cubicBezTo>
                  <a:lnTo>
                    <a:pt x="88487" y="163640"/>
                  </a:lnTo>
                  <a:lnTo>
                    <a:pt x="88487" y="109823"/>
                  </a:lnTo>
                  <a:lnTo>
                    <a:pt x="65056" y="109823"/>
                  </a:lnTo>
                  <a:lnTo>
                    <a:pt x="65056" y="53626"/>
                  </a:lnTo>
                  <a:lnTo>
                    <a:pt x="88487" y="536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5" name="Google Shape;9585;p63"/>
            <p:cNvSpPr/>
            <p:nvPr/>
          </p:nvSpPr>
          <p:spPr>
            <a:xfrm>
              <a:off x="6897828" y="2057801"/>
              <a:ext cx="153666" cy="153666"/>
            </a:xfrm>
            <a:custGeom>
              <a:rect b="b" l="l" r="r" t="t"/>
              <a:pathLst>
                <a:path extrusionOk="0" h="210502" w="210502">
                  <a:moveTo>
                    <a:pt x="210502" y="105251"/>
                  </a:moveTo>
                  <a:cubicBezTo>
                    <a:pt x="210502" y="163380"/>
                    <a:pt x="163380" y="210503"/>
                    <a:pt x="105251" y="210503"/>
                  </a:cubicBezTo>
                  <a:cubicBezTo>
                    <a:pt x="47123" y="210503"/>
                    <a:pt x="0" y="163380"/>
                    <a:pt x="0" y="105251"/>
                  </a:cubicBezTo>
                  <a:cubicBezTo>
                    <a:pt x="0" y="47123"/>
                    <a:pt x="47123" y="0"/>
                    <a:pt x="105251" y="0"/>
                  </a:cubicBezTo>
                  <a:cubicBezTo>
                    <a:pt x="163380" y="0"/>
                    <a:pt x="210502" y="47123"/>
                    <a:pt x="210502" y="10525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6" name="Google Shape;9586;p63"/>
            <p:cNvSpPr/>
            <p:nvPr/>
          </p:nvSpPr>
          <p:spPr>
            <a:xfrm>
              <a:off x="6914850" y="2074825"/>
              <a:ext cx="119596" cy="119595"/>
            </a:xfrm>
            <a:custGeom>
              <a:rect b="b" l="l" r="r" t="t"/>
              <a:pathLst>
                <a:path extrusionOk="0" h="163829" w="163830">
                  <a:moveTo>
                    <a:pt x="163830" y="81915"/>
                  </a:moveTo>
                  <a:cubicBezTo>
                    <a:pt x="163830" y="127155"/>
                    <a:pt x="127156" y="163830"/>
                    <a:pt x="81915" y="163830"/>
                  </a:cubicBezTo>
                  <a:cubicBezTo>
                    <a:pt x="36675" y="163830"/>
                    <a:pt x="0" y="127155"/>
                    <a:pt x="0" y="81915"/>
                  </a:cubicBezTo>
                  <a:cubicBezTo>
                    <a:pt x="0" y="36675"/>
                    <a:pt x="36674" y="0"/>
                    <a:pt x="81915" y="0"/>
                  </a:cubicBezTo>
                  <a:cubicBezTo>
                    <a:pt x="127155" y="0"/>
                    <a:pt x="163830" y="36675"/>
                    <a:pt x="163830" y="819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7" name="Google Shape;9587;p63"/>
            <p:cNvSpPr/>
            <p:nvPr/>
          </p:nvSpPr>
          <p:spPr>
            <a:xfrm>
              <a:off x="6931941" y="2091918"/>
              <a:ext cx="85385" cy="85386"/>
            </a:xfrm>
            <a:custGeom>
              <a:rect b="b" l="l" r="r" t="t"/>
              <a:pathLst>
                <a:path extrusionOk="0" h="116967" w="116966">
                  <a:moveTo>
                    <a:pt x="116967" y="58484"/>
                  </a:moveTo>
                  <a:cubicBezTo>
                    <a:pt x="116967" y="90783"/>
                    <a:pt x="90783" y="116967"/>
                    <a:pt x="58483" y="116967"/>
                  </a:cubicBezTo>
                  <a:cubicBezTo>
                    <a:pt x="26184" y="116967"/>
                    <a:pt x="0" y="90783"/>
                    <a:pt x="0" y="58484"/>
                  </a:cubicBezTo>
                  <a:cubicBezTo>
                    <a:pt x="0" y="26184"/>
                    <a:pt x="26184" y="0"/>
                    <a:pt x="58483" y="0"/>
                  </a:cubicBezTo>
                  <a:cubicBezTo>
                    <a:pt x="90783" y="0"/>
                    <a:pt x="116967" y="26184"/>
                    <a:pt x="116967" y="584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8" name="Google Shape;9588;p63"/>
            <p:cNvSpPr/>
            <p:nvPr/>
          </p:nvSpPr>
          <p:spPr>
            <a:xfrm>
              <a:off x="6949032" y="2109012"/>
              <a:ext cx="51176" cy="51176"/>
            </a:xfrm>
            <a:custGeom>
              <a:rect b="b" l="l" r="r" t="t"/>
              <a:pathLst>
                <a:path extrusionOk="0" h="70104" w="70104">
                  <a:moveTo>
                    <a:pt x="70104" y="35052"/>
                  </a:moveTo>
                  <a:cubicBezTo>
                    <a:pt x="70104" y="54411"/>
                    <a:pt x="54411" y="70104"/>
                    <a:pt x="35052" y="70104"/>
                  </a:cubicBezTo>
                  <a:cubicBezTo>
                    <a:pt x="15693" y="70104"/>
                    <a:pt x="0" y="54411"/>
                    <a:pt x="0" y="35052"/>
                  </a:cubicBezTo>
                  <a:cubicBezTo>
                    <a:pt x="0" y="15693"/>
                    <a:pt x="15693" y="0"/>
                    <a:pt x="35052" y="0"/>
                  </a:cubicBezTo>
                  <a:cubicBezTo>
                    <a:pt x="54411" y="0"/>
                    <a:pt x="70104" y="15693"/>
                    <a:pt x="70104" y="3505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9" name="Google Shape;9589;p63"/>
            <p:cNvSpPr/>
            <p:nvPr/>
          </p:nvSpPr>
          <p:spPr>
            <a:xfrm>
              <a:off x="6966053" y="2126035"/>
              <a:ext cx="17105" cy="17105"/>
            </a:xfrm>
            <a:custGeom>
              <a:rect b="b" l="l" r="r" t="t"/>
              <a:pathLst>
                <a:path extrusionOk="0" h="23431" w="23431">
                  <a:moveTo>
                    <a:pt x="23432" y="11716"/>
                  </a:moveTo>
                  <a:cubicBezTo>
                    <a:pt x="23432" y="18186"/>
                    <a:pt x="18186" y="23432"/>
                    <a:pt x="11716" y="23432"/>
                  </a:cubicBezTo>
                  <a:cubicBezTo>
                    <a:pt x="5245" y="23432"/>
                    <a:pt x="0" y="18186"/>
                    <a:pt x="0" y="11716"/>
                  </a:cubicBezTo>
                  <a:cubicBezTo>
                    <a:pt x="0" y="5245"/>
                    <a:pt x="5245" y="0"/>
                    <a:pt x="11716" y="0"/>
                  </a:cubicBezTo>
                  <a:cubicBezTo>
                    <a:pt x="18186" y="0"/>
                    <a:pt x="23432" y="5245"/>
                    <a:pt x="23432" y="117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90" name="Google Shape;9590;p63"/>
          <p:cNvGrpSpPr/>
          <p:nvPr/>
        </p:nvGrpSpPr>
        <p:grpSpPr>
          <a:xfrm>
            <a:off x="5522703" y="2448512"/>
            <a:ext cx="283101" cy="258239"/>
            <a:chOff x="5522703" y="2448512"/>
            <a:chExt cx="283101" cy="258239"/>
          </a:xfrm>
        </p:grpSpPr>
        <p:sp>
          <p:nvSpPr>
            <p:cNvPr id="9591" name="Google Shape;9591;p63"/>
            <p:cNvSpPr/>
            <p:nvPr/>
          </p:nvSpPr>
          <p:spPr>
            <a:xfrm>
              <a:off x="5523188" y="2448512"/>
              <a:ext cx="273387" cy="62938"/>
            </a:xfrm>
            <a:custGeom>
              <a:rect b="b" l="l" r="r" t="t"/>
              <a:pathLst>
                <a:path extrusionOk="0" h="92897" w="403523">
                  <a:moveTo>
                    <a:pt x="403428" y="40510"/>
                  </a:moveTo>
                  <a:lnTo>
                    <a:pt x="4902" y="92897"/>
                  </a:lnTo>
                  <a:lnTo>
                    <a:pt x="45" y="55845"/>
                  </a:lnTo>
                  <a:cubicBezTo>
                    <a:pt x="-336" y="52892"/>
                    <a:pt x="1759" y="50225"/>
                    <a:pt x="4712" y="49844"/>
                  </a:cubicBezTo>
                  <a:lnTo>
                    <a:pt x="383140" y="124"/>
                  </a:lnTo>
                  <a:cubicBezTo>
                    <a:pt x="391332" y="-924"/>
                    <a:pt x="398857" y="4791"/>
                    <a:pt x="399904" y="12983"/>
                  </a:cubicBezTo>
                  <a:lnTo>
                    <a:pt x="403524" y="4060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2" name="Google Shape;9592;p63"/>
            <p:cNvSpPr/>
            <p:nvPr/>
          </p:nvSpPr>
          <p:spPr>
            <a:xfrm>
              <a:off x="5732124" y="2452009"/>
              <a:ext cx="53432" cy="28458"/>
            </a:xfrm>
            <a:custGeom>
              <a:rect b="b" l="l" r="r" t="t"/>
              <a:pathLst>
                <a:path extrusionOk="0" h="42005" w="78866">
                  <a:moveTo>
                    <a:pt x="43720" y="42005"/>
                  </a:moveTo>
                  <a:lnTo>
                    <a:pt x="78867" y="37433"/>
                  </a:lnTo>
                  <a:lnTo>
                    <a:pt x="35147" y="0"/>
                  </a:lnTo>
                  <a:lnTo>
                    <a:pt x="0" y="4572"/>
                  </a:lnTo>
                  <a:lnTo>
                    <a:pt x="43720" y="4200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3" name="Google Shape;9593;p63"/>
            <p:cNvSpPr/>
            <p:nvPr/>
          </p:nvSpPr>
          <p:spPr>
            <a:xfrm>
              <a:off x="5679367" y="2458902"/>
              <a:ext cx="53432" cy="28458"/>
            </a:xfrm>
            <a:custGeom>
              <a:rect b="b" l="l" r="r" t="t"/>
              <a:pathLst>
                <a:path extrusionOk="0" h="42005" w="78866">
                  <a:moveTo>
                    <a:pt x="43720" y="42005"/>
                  </a:moveTo>
                  <a:lnTo>
                    <a:pt x="78867" y="37433"/>
                  </a:lnTo>
                  <a:lnTo>
                    <a:pt x="35147" y="0"/>
                  </a:lnTo>
                  <a:lnTo>
                    <a:pt x="0" y="4572"/>
                  </a:lnTo>
                  <a:lnTo>
                    <a:pt x="43720" y="4200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4" name="Google Shape;9594;p63"/>
            <p:cNvSpPr/>
            <p:nvPr/>
          </p:nvSpPr>
          <p:spPr>
            <a:xfrm>
              <a:off x="5573786" y="2472687"/>
              <a:ext cx="53432" cy="28458"/>
            </a:xfrm>
            <a:custGeom>
              <a:rect b="b" l="l" r="r" t="t"/>
              <a:pathLst>
                <a:path extrusionOk="0" h="42005" w="78866">
                  <a:moveTo>
                    <a:pt x="43720" y="42005"/>
                  </a:moveTo>
                  <a:lnTo>
                    <a:pt x="78867" y="37433"/>
                  </a:lnTo>
                  <a:lnTo>
                    <a:pt x="35147" y="0"/>
                  </a:lnTo>
                  <a:lnTo>
                    <a:pt x="0" y="4572"/>
                  </a:lnTo>
                  <a:lnTo>
                    <a:pt x="43720" y="4200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5" name="Google Shape;9595;p63"/>
            <p:cNvSpPr/>
            <p:nvPr/>
          </p:nvSpPr>
          <p:spPr>
            <a:xfrm>
              <a:off x="5626609" y="2465794"/>
              <a:ext cx="53432" cy="28458"/>
            </a:xfrm>
            <a:custGeom>
              <a:rect b="b" l="l" r="r" t="t"/>
              <a:pathLst>
                <a:path extrusionOk="0" h="42005" w="78866">
                  <a:moveTo>
                    <a:pt x="43720" y="42005"/>
                  </a:moveTo>
                  <a:lnTo>
                    <a:pt x="78867" y="37433"/>
                  </a:lnTo>
                  <a:lnTo>
                    <a:pt x="35147" y="0"/>
                  </a:lnTo>
                  <a:lnTo>
                    <a:pt x="0" y="4572"/>
                  </a:lnTo>
                  <a:lnTo>
                    <a:pt x="43720" y="4200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6" name="Google Shape;9596;p63"/>
            <p:cNvSpPr/>
            <p:nvPr/>
          </p:nvSpPr>
          <p:spPr>
            <a:xfrm>
              <a:off x="5522768" y="2541743"/>
              <a:ext cx="283036" cy="165008"/>
            </a:xfrm>
            <a:custGeom>
              <a:rect b="b" l="l" r="r" t="t"/>
              <a:pathLst>
                <a:path extrusionOk="0" h="243554" w="417766">
                  <a:moveTo>
                    <a:pt x="403955" y="243554"/>
                  </a:moveTo>
                  <a:lnTo>
                    <a:pt x="13811" y="243554"/>
                  </a:lnTo>
                  <a:cubicBezTo>
                    <a:pt x="6191" y="243554"/>
                    <a:pt x="0" y="237363"/>
                    <a:pt x="0" y="229743"/>
                  </a:cubicBezTo>
                  <a:lnTo>
                    <a:pt x="0" y="0"/>
                  </a:lnTo>
                  <a:lnTo>
                    <a:pt x="417766" y="0"/>
                  </a:lnTo>
                  <a:lnTo>
                    <a:pt x="417766" y="229743"/>
                  </a:lnTo>
                  <a:cubicBezTo>
                    <a:pt x="417766" y="237363"/>
                    <a:pt x="411575" y="243554"/>
                    <a:pt x="403955" y="243554"/>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7" name="Google Shape;9597;p63"/>
            <p:cNvSpPr/>
            <p:nvPr/>
          </p:nvSpPr>
          <p:spPr>
            <a:xfrm>
              <a:off x="5759051" y="2541743"/>
              <a:ext cx="46269" cy="165008"/>
            </a:xfrm>
            <a:custGeom>
              <a:rect b="b" l="l" r="r" t="t"/>
              <a:pathLst>
                <a:path extrusionOk="0" h="243554" w="68294">
                  <a:moveTo>
                    <a:pt x="13811" y="0"/>
                  </a:moveTo>
                  <a:lnTo>
                    <a:pt x="13811" y="229743"/>
                  </a:lnTo>
                  <a:cubicBezTo>
                    <a:pt x="13811" y="237363"/>
                    <a:pt x="7620" y="243554"/>
                    <a:pt x="0" y="243554"/>
                  </a:cubicBezTo>
                  <a:lnTo>
                    <a:pt x="54483" y="243554"/>
                  </a:lnTo>
                  <a:cubicBezTo>
                    <a:pt x="62103" y="243554"/>
                    <a:pt x="68294" y="237363"/>
                    <a:pt x="68294" y="229743"/>
                  </a:cubicBezTo>
                  <a:lnTo>
                    <a:pt x="68294" y="0"/>
                  </a:lnTo>
                  <a:lnTo>
                    <a:pt x="13811"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8" name="Google Shape;9598;p63"/>
            <p:cNvSpPr/>
            <p:nvPr/>
          </p:nvSpPr>
          <p:spPr>
            <a:xfrm>
              <a:off x="5522703" y="2512820"/>
              <a:ext cx="283036" cy="28975"/>
            </a:xfrm>
            <a:custGeom>
              <a:rect b="b" l="l" r="r" t="t"/>
              <a:pathLst>
                <a:path extrusionOk="0" h="42767" w="417766">
                  <a:moveTo>
                    <a:pt x="417767" y="42767"/>
                  </a:moveTo>
                  <a:lnTo>
                    <a:pt x="0" y="42767"/>
                  </a:lnTo>
                  <a:lnTo>
                    <a:pt x="0" y="0"/>
                  </a:lnTo>
                  <a:lnTo>
                    <a:pt x="403955" y="0"/>
                  </a:lnTo>
                  <a:cubicBezTo>
                    <a:pt x="411575" y="0"/>
                    <a:pt x="417767" y="6191"/>
                    <a:pt x="417767" y="13811"/>
                  </a:cubicBezTo>
                  <a:lnTo>
                    <a:pt x="417767" y="4276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9" name="Google Shape;9599;p63"/>
            <p:cNvSpPr/>
            <p:nvPr/>
          </p:nvSpPr>
          <p:spPr>
            <a:xfrm>
              <a:off x="5522768" y="2482544"/>
              <a:ext cx="62337" cy="59240"/>
            </a:xfrm>
            <a:custGeom>
              <a:rect b="b" l="l" r="r" t="t"/>
              <a:pathLst>
                <a:path extrusionOk="0" h="87439" w="92011">
                  <a:moveTo>
                    <a:pt x="41719" y="95"/>
                  </a:moveTo>
                  <a:lnTo>
                    <a:pt x="5334" y="95"/>
                  </a:lnTo>
                  <a:cubicBezTo>
                    <a:pt x="2381" y="95"/>
                    <a:pt x="0" y="2476"/>
                    <a:pt x="0" y="5429"/>
                  </a:cubicBezTo>
                  <a:lnTo>
                    <a:pt x="0" y="87440"/>
                  </a:lnTo>
                  <a:lnTo>
                    <a:pt x="92011" y="87440"/>
                  </a:lnTo>
                  <a:lnTo>
                    <a:pt x="92011" y="44672"/>
                  </a:lnTo>
                  <a:lnTo>
                    <a:pt x="41815"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0" name="Google Shape;9600;p63"/>
            <p:cNvSpPr/>
            <p:nvPr/>
          </p:nvSpPr>
          <p:spPr>
            <a:xfrm>
              <a:off x="5534363" y="2522675"/>
              <a:ext cx="9293" cy="9293"/>
            </a:xfrm>
            <a:custGeom>
              <a:rect b="b" l="l" r="r" t="t"/>
              <a:pathLst>
                <a:path extrusionOk="0" h="13716" w="13716">
                  <a:moveTo>
                    <a:pt x="13716" y="6858"/>
                  </a:moveTo>
                  <a:cubicBezTo>
                    <a:pt x="13716" y="10668"/>
                    <a:pt x="10668" y="13716"/>
                    <a:pt x="6858" y="13716"/>
                  </a:cubicBezTo>
                  <a:cubicBezTo>
                    <a:pt x="3048" y="13716"/>
                    <a:pt x="0" y="10668"/>
                    <a:pt x="0" y="6858"/>
                  </a:cubicBezTo>
                  <a:cubicBezTo>
                    <a:pt x="0" y="3048"/>
                    <a:pt x="3048" y="0"/>
                    <a:pt x="6858" y="0"/>
                  </a:cubicBezTo>
                  <a:cubicBezTo>
                    <a:pt x="10668" y="0"/>
                    <a:pt x="13716" y="3048"/>
                    <a:pt x="13716" y="6858"/>
                  </a:cubicBezTo>
                </a:path>
              </a:pathLst>
            </a:custGeom>
            <a:solidFill>
              <a:srgbClr val="5D556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1" name="Google Shape;9601;p63"/>
            <p:cNvSpPr/>
            <p:nvPr/>
          </p:nvSpPr>
          <p:spPr>
            <a:xfrm>
              <a:off x="5534363" y="2493816"/>
              <a:ext cx="9293" cy="9292"/>
            </a:xfrm>
            <a:custGeom>
              <a:rect b="b" l="l" r="r" t="t"/>
              <a:pathLst>
                <a:path extrusionOk="0" h="13715" w="13716">
                  <a:moveTo>
                    <a:pt x="13716" y="6858"/>
                  </a:moveTo>
                  <a:cubicBezTo>
                    <a:pt x="13716" y="10668"/>
                    <a:pt x="10668" y="13716"/>
                    <a:pt x="6858" y="13716"/>
                  </a:cubicBezTo>
                  <a:cubicBezTo>
                    <a:pt x="3048" y="13716"/>
                    <a:pt x="0" y="10668"/>
                    <a:pt x="0" y="6858"/>
                  </a:cubicBezTo>
                  <a:cubicBezTo>
                    <a:pt x="0" y="3048"/>
                    <a:pt x="3048" y="0"/>
                    <a:pt x="6858" y="0"/>
                  </a:cubicBezTo>
                  <a:cubicBezTo>
                    <a:pt x="10668" y="0"/>
                    <a:pt x="13716" y="3048"/>
                    <a:pt x="13716" y="6858"/>
                  </a:cubicBezTo>
                </a:path>
              </a:pathLst>
            </a:custGeom>
            <a:solidFill>
              <a:srgbClr val="5D556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2" name="Google Shape;9602;p63"/>
            <p:cNvSpPr/>
            <p:nvPr/>
          </p:nvSpPr>
          <p:spPr>
            <a:xfrm>
              <a:off x="5564768" y="2522675"/>
              <a:ext cx="9293" cy="9293"/>
            </a:xfrm>
            <a:custGeom>
              <a:rect b="b" l="l" r="r" t="t"/>
              <a:pathLst>
                <a:path extrusionOk="0" h="13716" w="13716">
                  <a:moveTo>
                    <a:pt x="13716" y="6858"/>
                  </a:moveTo>
                  <a:cubicBezTo>
                    <a:pt x="13716" y="10668"/>
                    <a:pt x="10668" y="13716"/>
                    <a:pt x="6858" y="13716"/>
                  </a:cubicBezTo>
                  <a:cubicBezTo>
                    <a:pt x="3048" y="13716"/>
                    <a:pt x="0" y="10668"/>
                    <a:pt x="0" y="6858"/>
                  </a:cubicBezTo>
                  <a:cubicBezTo>
                    <a:pt x="0" y="3048"/>
                    <a:pt x="3048" y="0"/>
                    <a:pt x="6858" y="0"/>
                  </a:cubicBezTo>
                  <a:cubicBezTo>
                    <a:pt x="10668" y="0"/>
                    <a:pt x="13716" y="3048"/>
                    <a:pt x="13716" y="6858"/>
                  </a:cubicBezTo>
                </a:path>
              </a:pathLst>
            </a:custGeom>
            <a:solidFill>
              <a:srgbClr val="5D556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3" name="Google Shape;9603;p63"/>
            <p:cNvSpPr/>
            <p:nvPr/>
          </p:nvSpPr>
          <p:spPr>
            <a:xfrm>
              <a:off x="5584930" y="2512820"/>
              <a:ext cx="50076" cy="28975"/>
            </a:xfrm>
            <a:custGeom>
              <a:rect b="b" l="l" r="r" t="t"/>
              <a:pathLst>
                <a:path extrusionOk="0" h="42767" w="73913">
                  <a:moveTo>
                    <a:pt x="35433" y="42767"/>
                  </a:moveTo>
                  <a:lnTo>
                    <a:pt x="0" y="42767"/>
                  </a:lnTo>
                  <a:lnTo>
                    <a:pt x="38481" y="0"/>
                  </a:lnTo>
                  <a:lnTo>
                    <a:pt x="73914" y="0"/>
                  </a:lnTo>
                  <a:lnTo>
                    <a:pt x="35433" y="4276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4" name="Google Shape;9604;p63"/>
            <p:cNvSpPr/>
            <p:nvPr/>
          </p:nvSpPr>
          <p:spPr>
            <a:xfrm>
              <a:off x="5638139" y="2512820"/>
              <a:ext cx="50077" cy="28975"/>
            </a:xfrm>
            <a:custGeom>
              <a:rect b="b" l="l" r="r" t="t"/>
              <a:pathLst>
                <a:path extrusionOk="0" h="42767" w="73914">
                  <a:moveTo>
                    <a:pt x="35433" y="42767"/>
                  </a:moveTo>
                  <a:lnTo>
                    <a:pt x="0" y="42767"/>
                  </a:lnTo>
                  <a:lnTo>
                    <a:pt x="38481" y="0"/>
                  </a:lnTo>
                  <a:lnTo>
                    <a:pt x="73914" y="0"/>
                  </a:lnTo>
                  <a:lnTo>
                    <a:pt x="35433" y="4276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5" name="Google Shape;9605;p63"/>
            <p:cNvSpPr/>
            <p:nvPr/>
          </p:nvSpPr>
          <p:spPr>
            <a:xfrm>
              <a:off x="5744622" y="2512820"/>
              <a:ext cx="50076" cy="28975"/>
            </a:xfrm>
            <a:custGeom>
              <a:rect b="b" l="l" r="r" t="t"/>
              <a:pathLst>
                <a:path extrusionOk="0" h="42767" w="73913">
                  <a:moveTo>
                    <a:pt x="35433" y="42767"/>
                  </a:moveTo>
                  <a:lnTo>
                    <a:pt x="0" y="42767"/>
                  </a:lnTo>
                  <a:lnTo>
                    <a:pt x="38481" y="0"/>
                  </a:lnTo>
                  <a:lnTo>
                    <a:pt x="73914" y="0"/>
                  </a:lnTo>
                  <a:lnTo>
                    <a:pt x="35433" y="4276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6" name="Google Shape;9606;p63"/>
            <p:cNvSpPr/>
            <p:nvPr/>
          </p:nvSpPr>
          <p:spPr>
            <a:xfrm>
              <a:off x="5766910" y="2512820"/>
              <a:ext cx="27748" cy="28975"/>
            </a:xfrm>
            <a:custGeom>
              <a:rect b="b" l="l" r="r" t="t"/>
              <a:pathLst>
                <a:path extrusionOk="0" h="42767" w="40957">
                  <a:moveTo>
                    <a:pt x="2286" y="13811"/>
                  </a:moveTo>
                  <a:lnTo>
                    <a:pt x="2286" y="42767"/>
                  </a:lnTo>
                  <a:lnTo>
                    <a:pt x="2477" y="42767"/>
                  </a:lnTo>
                  <a:lnTo>
                    <a:pt x="40957" y="0"/>
                  </a:lnTo>
                  <a:lnTo>
                    <a:pt x="5524" y="0"/>
                  </a:lnTo>
                  <a:lnTo>
                    <a:pt x="0" y="6096"/>
                  </a:lnTo>
                  <a:cubicBezTo>
                    <a:pt x="1429" y="8287"/>
                    <a:pt x="2286" y="10858"/>
                    <a:pt x="2286" y="13716"/>
                  </a:cubicBezTo>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7" name="Google Shape;9607;p63"/>
            <p:cNvSpPr/>
            <p:nvPr/>
          </p:nvSpPr>
          <p:spPr>
            <a:xfrm>
              <a:off x="5691348" y="2512820"/>
              <a:ext cx="50076" cy="28975"/>
            </a:xfrm>
            <a:custGeom>
              <a:rect b="b" l="l" r="r" t="t"/>
              <a:pathLst>
                <a:path extrusionOk="0" h="42767" w="73913">
                  <a:moveTo>
                    <a:pt x="35433" y="42767"/>
                  </a:moveTo>
                  <a:lnTo>
                    <a:pt x="0" y="42767"/>
                  </a:lnTo>
                  <a:lnTo>
                    <a:pt x="38481" y="0"/>
                  </a:lnTo>
                  <a:lnTo>
                    <a:pt x="73914" y="0"/>
                  </a:lnTo>
                  <a:lnTo>
                    <a:pt x="35433" y="4276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8" name="Google Shape;9608;p63"/>
            <p:cNvSpPr/>
            <p:nvPr/>
          </p:nvSpPr>
          <p:spPr>
            <a:xfrm>
              <a:off x="5611342" y="2571375"/>
              <a:ext cx="105573" cy="105574"/>
            </a:xfrm>
            <a:custGeom>
              <a:rect b="b" l="l" r="r" t="t"/>
              <a:pathLst>
                <a:path extrusionOk="0" h="155829" w="155828">
                  <a:moveTo>
                    <a:pt x="155829" y="77915"/>
                  </a:moveTo>
                  <a:cubicBezTo>
                    <a:pt x="155829" y="120968"/>
                    <a:pt x="120967" y="155829"/>
                    <a:pt x="77914" y="155829"/>
                  </a:cubicBezTo>
                  <a:cubicBezTo>
                    <a:pt x="34861" y="155829"/>
                    <a:pt x="0" y="120968"/>
                    <a:pt x="0" y="77915"/>
                  </a:cubicBezTo>
                  <a:cubicBezTo>
                    <a:pt x="0" y="34862"/>
                    <a:pt x="34861" y="0"/>
                    <a:pt x="77914" y="0"/>
                  </a:cubicBezTo>
                  <a:cubicBezTo>
                    <a:pt x="120967" y="0"/>
                    <a:pt x="155829" y="34862"/>
                    <a:pt x="155829" y="77915"/>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9" name="Google Shape;9609;p63"/>
            <p:cNvSpPr/>
            <p:nvPr/>
          </p:nvSpPr>
          <p:spPr>
            <a:xfrm>
              <a:off x="5650830" y="2605979"/>
              <a:ext cx="35331" cy="40373"/>
            </a:xfrm>
            <a:custGeom>
              <a:rect b="b" l="l" r="r" t="t"/>
              <a:pathLst>
                <a:path extrusionOk="0" h="59591" w="52149">
                  <a:moveTo>
                    <a:pt x="0" y="29796"/>
                  </a:moveTo>
                  <a:lnTo>
                    <a:pt x="0" y="1983"/>
                  </a:lnTo>
                  <a:cubicBezTo>
                    <a:pt x="0" y="459"/>
                    <a:pt x="1619" y="-494"/>
                    <a:pt x="2953" y="268"/>
                  </a:cubicBezTo>
                  <a:lnTo>
                    <a:pt x="27051" y="14175"/>
                  </a:lnTo>
                  <a:lnTo>
                    <a:pt x="51149" y="28081"/>
                  </a:lnTo>
                  <a:cubicBezTo>
                    <a:pt x="52483" y="28843"/>
                    <a:pt x="52483" y="30748"/>
                    <a:pt x="51149" y="31510"/>
                  </a:cubicBezTo>
                  <a:lnTo>
                    <a:pt x="27051" y="45417"/>
                  </a:lnTo>
                  <a:lnTo>
                    <a:pt x="2953" y="59323"/>
                  </a:lnTo>
                  <a:cubicBezTo>
                    <a:pt x="1619" y="60085"/>
                    <a:pt x="0" y="59133"/>
                    <a:pt x="0" y="57609"/>
                  </a:cubicBezTo>
                  <a:lnTo>
                    <a:pt x="0" y="2979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0" name="Google Shape;9610;p63"/>
            <p:cNvSpPr/>
            <p:nvPr/>
          </p:nvSpPr>
          <p:spPr>
            <a:xfrm>
              <a:off x="5534363" y="2522675"/>
              <a:ext cx="9293" cy="9293"/>
            </a:xfrm>
            <a:custGeom>
              <a:rect b="b" l="l" r="r" t="t"/>
              <a:pathLst>
                <a:path extrusionOk="0" h="13716" w="13716">
                  <a:moveTo>
                    <a:pt x="13716" y="6858"/>
                  </a:moveTo>
                  <a:cubicBezTo>
                    <a:pt x="13716" y="10668"/>
                    <a:pt x="10668" y="13716"/>
                    <a:pt x="6858" y="13716"/>
                  </a:cubicBezTo>
                  <a:cubicBezTo>
                    <a:pt x="3048" y="13716"/>
                    <a:pt x="0" y="10668"/>
                    <a:pt x="0" y="6858"/>
                  </a:cubicBezTo>
                  <a:cubicBezTo>
                    <a:pt x="0" y="3048"/>
                    <a:pt x="3048" y="0"/>
                    <a:pt x="6858" y="0"/>
                  </a:cubicBezTo>
                  <a:cubicBezTo>
                    <a:pt x="10668" y="0"/>
                    <a:pt x="13716" y="3048"/>
                    <a:pt x="13716" y="6858"/>
                  </a:cubicBezTo>
                </a:path>
              </a:pathLst>
            </a:custGeom>
            <a:solidFill>
              <a:srgbClr val="01020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1" name="Google Shape;9611;p63"/>
            <p:cNvSpPr/>
            <p:nvPr/>
          </p:nvSpPr>
          <p:spPr>
            <a:xfrm>
              <a:off x="5534041" y="2522289"/>
              <a:ext cx="9938" cy="9938"/>
            </a:xfrm>
            <a:custGeom>
              <a:rect b="b" l="l" r="r" t="t"/>
              <a:pathLst>
                <a:path extrusionOk="0" h="14668" w="14668">
                  <a:moveTo>
                    <a:pt x="7334" y="14669"/>
                  </a:moveTo>
                  <a:cubicBezTo>
                    <a:pt x="3334" y="14669"/>
                    <a:pt x="0" y="11430"/>
                    <a:pt x="0" y="7334"/>
                  </a:cubicBezTo>
                  <a:cubicBezTo>
                    <a:pt x="0" y="3238"/>
                    <a:pt x="3238" y="0"/>
                    <a:pt x="7334" y="0"/>
                  </a:cubicBezTo>
                  <a:cubicBezTo>
                    <a:pt x="11430" y="0"/>
                    <a:pt x="14668" y="3238"/>
                    <a:pt x="14668" y="7334"/>
                  </a:cubicBezTo>
                  <a:cubicBezTo>
                    <a:pt x="14668" y="11430"/>
                    <a:pt x="11430" y="14669"/>
                    <a:pt x="7334" y="14669"/>
                  </a:cubicBezTo>
                  <a:close/>
                  <a:moveTo>
                    <a:pt x="7334" y="952"/>
                  </a:moveTo>
                  <a:cubicBezTo>
                    <a:pt x="3810" y="952"/>
                    <a:pt x="857" y="3810"/>
                    <a:pt x="857" y="7429"/>
                  </a:cubicBezTo>
                  <a:cubicBezTo>
                    <a:pt x="857" y="11049"/>
                    <a:pt x="3715" y="13906"/>
                    <a:pt x="7334" y="13906"/>
                  </a:cubicBezTo>
                  <a:cubicBezTo>
                    <a:pt x="10954" y="13906"/>
                    <a:pt x="13811" y="11049"/>
                    <a:pt x="13811" y="7429"/>
                  </a:cubicBezTo>
                  <a:cubicBezTo>
                    <a:pt x="13811" y="3810"/>
                    <a:pt x="10954" y="952"/>
                    <a:pt x="7334" y="95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2" name="Google Shape;9612;p63"/>
            <p:cNvSpPr/>
            <p:nvPr/>
          </p:nvSpPr>
          <p:spPr>
            <a:xfrm>
              <a:off x="5534363" y="2493816"/>
              <a:ext cx="9293" cy="9292"/>
            </a:xfrm>
            <a:custGeom>
              <a:rect b="b" l="l" r="r" t="t"/>
              <a:pathLst>
                <a:path extrusionOk="0" h="13715" w="13716">
                  <a:moveTo>
                    <a:pt x="13716" y="6858"/>
                  </a:moveTo>
                  <a:cubicBezTo>
                    <a:pt x="13716" y="10668"/>
                    <a:pt x="10668" y="13716"/>
                    <a:pt x="6858" y="13716"/>
                  </a:cubicBezTo>
                  <a:cubicBezTo>
                    <a:pt x="3048" y="13716"/>
                    <a:pt x="0" y="10668"/>
                    <a:pt x="0" y="6858"/>
                  </a:cubicBezTo>
                  <a:cubicBezTo>
                    <a:pt x="0" y="3048"/>
                    <a:pt x="3048" y="0"/>
                    <a:pt x="6858" y="0"/>
                  </a:cubicBezTo>
                  <a:cubicBezTo>
                    <a:pt x="10668" y="0"/>
                    <a:pt x="13716" y="3048"/>
                    <a:pt x="13716" y="6858"/>
                  </a:cubicBezTo>
                </a:path>
              </a:pathLst>
            </a:custGeom>
            <a:solidFill>
              <a:srgbClr val="01020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3" name="Google Shape;9613;p63"/>
            <p:cNvSpPr/>
            <p:nvPr/>
          </p:nvSpPr>
          <p:spPr>
            <a:xfrm>
              <a:off x="5534041" y="2493494"/>
              <a:ext cx="9938" cy="9938"/>
            </a:xfrm>
            <a:custGeom>
              <a:rect b="b" l="l" r="r" t="t"/>
              <a:pathLst>
                <a:path extrusionOk="0" h="14668" w="14668">
                  <a:moveTo>
                    <a:pt x="7334" y="14669"/>
                  </a:moveTo>
                  <a:cubicBezTo>
                    <a:pt x="3334" y="14669"/>
                    <a:pt x="0" y="11430"/>
                    <a:pt x="0" y="7334"/>
                  </a:cubicBezTo>
                  <a:cubicBezTo>
                    <a:pt x="0" y="3238"/>
                    <a:pt x="3238" y="0"/>
                    <a:pt x="7334" y="0"/>
                  </a:cubicBezTo>
                  <a:cubicBezTo>
                    <a:pt x="11430" y="0"/>
                    <a:pt x="14668" y="3238"/>
                    <a:pt x="14668" y="7334"/>
                  </a:cubicBezTo>
                  <a:cubicBezTo>
                    <a:pt x="14668" y="11430"/>
                    <a:pt x="11430" y="14669"/>
                    <a:pt x="7334" y="14669"/>
                  </a:cubicBezTo>
                  <a:close/>
                  <a:moveTo>
                    <a:pt x="7334" y="952"/>
                  </a:moveTo>
                  <a:cubicBezTo>
                    <a:pt x="3810" y="952"/>
                    <a:pt x="857" y="3810"/>
                    <a:pt x="857" y="7429"/>
                  </a:cubicBezTo>
                  <a:cubicBezTo>
                    <a:pt x="857" y="11049"/>
                    <a:pt x="3715" y="13906"/>
                    <a:pt x="7334" y="13906"/>
                  </a:cubicBezTo>
                  <a:cubicBezTo>
                    <a:pt x="10954" y="13906"/>
                    <a:pt x="13811" y="11049"/>
                    <a:pt x="13811" y="7429"/>
                  </a:cubicBezTo>
                  <a:cubicBezTo>
                    <a:pt x="13811" y="3810"/>
                    <a:pt x="10954" y="952"/>
                    <a:pt x="7334" y="95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4" name="Google Shape;9614;p63"/>
            <p:cNvSpPr/>
            <p:nvPr/>
          </p:nvSpPr>
          <p:spPr>
            <a:xfrm>
              <a:off x="5564768" y="2522675"/>
              <a:ext cx="9293" cy="9293"/>
            </a:xfrm>
            <a:custGeom>
              <a:rect b="b" l="l" r="r" t="t"/>
              <a:pathLst>
                <a:path extrusionOk="0" h="13716" w="13716">
                  <a:moveTo>
                    <a:pt x="13716" y="6858"/>
                  </a:moveTo>
                  <a:cubicBezTo>
                    <a:pt x="13716" y="10668"/>
                    <a:pt x="10668" y="13716"/>
                    <a:pt x="6858" y="13716"/>
                  </a:cubicBezTo>
                  <a:cubicBezTo>
                    <a:pt x="3048" y="13716"/>
                    <a:pt x="0" y="10668"/>
                    <a:pt x="0" y="6858"/>
                  </a:cubicBezTo>
                  <a:cubicBezTo>
                    <a:pt x="0" y="3048"/>
                    <a:pt x="3048" y="0"/>
                    <a:pt x="6858" y="0"/>
                  </a:cubicBezTo>
                  <a:cubicBezTo>
                    <a:pt x="10668" y="0"/>
                    <a:pt x="13716" y="3048"/>
                    <a:pt x="13716" y="6858"/>
                  </a:cubicBezTo>
                </a:path>
              </a:pathLst>
            </a:custGeom>
            <a:solidFill>
              <a:srgbClr val="01020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5" name="Google Shape;9615;p63"/>
            <p:cNvSpPr/>
            <p:nvPr/>
          </p:nvSpPr>
          <p:spPr>
            <a:xfrm>
              <a:off x="5564381" y="2522289"/>
              <a:ext cx="9938" cy="9938"/>
            </a:xfrm>
            <a:custGeom>
              <a:rect b="b" l="l" r="r" t="t"/>
              <a:pathLst>
                <a:path extrusionOk="0" h="14668" w="14668">
                  <a:moveTo>
                    <a:pt x="7334" y="14669"/>
                  </a:moveTo>
                  <a:cubicBezTo>
                    <a:pt x="3334" y="14669"/>
                    <a:pt x="0" y="11430"/>
                    <a:pt x="0" y="7334"/>
                  </a:cubicBezTo>
                  <a:cubicBezTo>
                    <a:pt x="0" y="3238"/>
                    <a:pt x="3238" y="0"/>
                    <a:pt x="7334" y="0"/>
                  </a:cubicBezTo>
                  <a:cubicBezTo>
                    <a:pt x="11430" y="0"/>
                    <a:pt x="14669" y="3238"/>
                    <a:pt x="14669" y="7334"/>
                  </a:cubicBezTo>
                  <a:cubicBezTo>
                    <a:pt x="14669" y="11430"/>
                    <a:pt x="11430" y="14669"/>
                    <a:pt x="7334" y="14669"/>
                  </a:cubicBezTo>
                  <a:close/>
                  <a:moveTo>
                    <a:pt x="7334" y="952"/>
                  </a:moveTo>
                  <a:cubicBezTo>
                    <a:pt x="3810" y="952"/>
                    <a:pt x="857" y="3810"/>
                    <a:pt x="857" y="7429"/>
                  </a:cubicBezTo>
                  <a:cubicBezTo>
                    <a:pt x="857" y="11049"/>
                    <a:pt x="3715" y="13906"/>
                    <a:pt x="7334" y="13906"/>
                  </a:cubicBezTo>
                  <a:cubicBezTo>
                    <a:pt x="10954" y="13906"/>
                    <a:pt x="13811" y="11049"/>
                    <a:pt x="13811" y="7429"/>
                  </a:cubicBezTo>
                  <a:cubicBezTo>
                    <a:pt x="13811" y="3810"/>
                    <a:pt x="10954" y="952"/>
                    <a:pt x="7334" y="95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16" name="Google Shape;9616;p63"/>
          <p:cNvGrpSpPr/>
          <p:nvPr/>
        </p:nvGrpSpPr>
        <p:grpSpPr>
          <a:xfrm>
            <a:off x="6926372" y="2435072"/>
            <a:ext cx="97105" cy="284648"/>
            <a:chOff x="6926372" y="2435072"/>
            <a:chExt cx="97105" cy="284648"/>
          </a:xfrm>
        </p:grpSpPr>
        <p:sp>
          <p:nvSpPr>
            <p:cNvPr id="9617" name="Google Shape;9617;p63"/>
            <p:cNvSpPr/>
            <p:nvPr/>
          </p:nvSpPr>
          <p:spPr>
            <a:xfrm>
              <a:off x="6951801" y="2522301"/>
              <a:ext cx="45996" cy="128676"/>
            </a:xfrm>
            <a:custGeom>
              <a:rect b="b" l="l" r="r" t="t"/>
              <a:pathLst>
                <a:path extrusionOk="0" h="175069" w="62579">
                  <a:moveTo>
                    <a:pt x="60008" y="69342"/>
                  </a:moveTo>
                  <a:cubicBezTo>
                    <a:pt x="61722" y="56483"/>
                    <a:pt x="62579" y="43529"/>
                    <a:pt x="62579" y="30480"/>
                  </a:cubicBezTo>
                  <a:lnTo>
                    <a:pt x="62579" y="0"/>
                  </a:lnTo>
                  <a:lnTo>
                    <a:pt x="15430" y="0"/>
                  </a:lnTo>
                  <a:lnTo>
                    <a:pt x="0" y="30480"/>
                  </a:lnTo>
                  <a:cubicBezTo>
                    <a:pt x="0" y="43434"/>
                    <a:pt x="857" y="56483"/>
                    <a:pt x="2572" y="69342"/>
                  </a:cubicBezTo>
                  <a:lnTo>
                    <a:pt x="11239" y="134303"/>
                  </a:lnTo>
                  <a:cubicBezTo>
                    <a:pt x="12097" y="140494"/>
                    <a:pt x="11049" y="146780"/>
                    <a:pt x="8192" y="152400"/>
                  </a:cubicBezTo>
                  <a:lnTo>
                    <a:pt x="0" y="168783"/>
                  </a:lnTo>
                  <a:lnTo>
                    <a:pt x="31242" y="175070"/>
                  </a:lnTo>
                  <a:lnTo>
                    <a:pt x="62484" y="168783"/>
                  </a:lnTo>
                  <a:lnTo>
                    <a:pt x="54292" y="152400"/>
                  </a:lnTo>
                  <a:cubicBezTo>
                    <a:pt x="51530" y="146780"/>
                    <a:pt x="50483" y="140494"/>
                    <a:pt x="51244" y="134303"/>
                  </a:cubicBezTo>
                  <a:lnTo>
                    <a:pt x="59912" y="6934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8" name="Google Shape;9618;p63"/>
            <p:cNvSpPr/>
            <p:nvPr/>
          </p:nvSpPr>
          <p:spPr>
            <a:xfrm>
              <a:off x="6951801" y="2522372"/>
              <a:ext cx="45925" cy="128676"/>
            </a:xfrm>
            <a:custGeom>
              <a:rect b="b" l="l" r="r" t="t"/>
              <a:pathLst>
                <a:path extrusionOk="0" h="175069" w="62483">
                  <a:moveTo>
                    <a:pt x="0" y="168783"/>
                  </a:moveTo>
                  <a:lnTo>
                    <a:pt x="31242" y="175070"/>
                  </a:lnTo>
                  <a:lnTo>
                    <a:pt x="31242" y="37529"/>
                  </a:lnTo>
                  <a:cubicBezTo>
                    <a:pt x="31242" y="30671"/>
                    <a:pt x="36862" y="25051"/>
                    <a:pt x="43720" y="25051"/>
                  </a:cubicBezTo>
                  <a:lnTo>
                    <a:pt x="62484" y="25051"/>
                  </a:lnTo>
                  <a:lnTo>
                    <a:pt x="62484" y="0"/>
                  </a:lnTo>
                  <a:lnTo>
                    <a:pt x="0" y="0"/>
                  </a:lnTo>
                  <a:lnTo>
                    <a:pt x="0" y="30480"/>
                  </a:lnTo>
                  <a:cubicBezTo>
                    <a:pt x="0" y="43434"/>
                    <a:pt x="857" y="56483"/>
                    <a:pt x="2572" y="69342"/>
                  </a:cubicBezTo>
                  <a:lnTo>
                    <a:pt x="11239" y="134302"/>
                  </a:lnTo>
                  <a:cubicBezTo>
                    <a:pt x="12097" y="140494"/>
                    <a:pt x="11049" y="146780"/>
                    <a:pt x="8192" y="152400"/>
                  </a:cubicBezTo>
                  <a:lnTo>
                    <a:pt x="0" y="16878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9" name="Google Shape;9619;p63"/>
            <p:cNvSpPr/>
            <p:nvPr/>
          </p:nvSpPr>
          <p:spPr>
            <a:xfrm>
              <a:off x="6942567" y="2646326"/>
              <a:ext cx="64337" cy="59787"/>
            </a:xfrm>
            <a:custGeom>
              <a:rect b="b" l="l" r="r" t="t"/>
              <a:pathLst>
                <a:path extrusionOk="0" h="81343" w="87534">
                  <a:moveTo>
                    <a:pt x="81344" y="0"/>
                  </a:moveTo>
                  <a:lnTo>
                    <a:pt x="6287" y="0"/>
                  </a:lnTo>
                  <a:cubicBezTo>
                    <a:pt x="2858" y="0"/>
                    <a:pt x="0" y="2762"/>
                    <a:pt x="0" y="6287"/>
                  </a:cubicBezTo>
                  <a:lnTo>
                    <a:pt x="0" y="81344"/>
                  </a:lnTo>
                  <a:lnTo>
                    <a:pt x="87535" y="81344"/>
                  </a:lnTo>
                  <a:lnTo>
                    <a:pt x="87535" y="6287"/>
                  </a:lnTo>
                  <a:cubicBezTo>
                    <a:pt x="87535" y="2858"/>
                    <a:pt x="84773" y="0"/>
                    <a:pt x="81248"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0" name="Google Shape;9620;p63"/>
            <p:cNvSpPr/>
            <p:nvPr/>
          </p:nvSpPr>
          <p:spPr>
            <a:xfrm>
              <a:off x="6942637" y="2646255"/>
              <a:ext cx="64337" cy="59787"/>
            </a:xfrm>
            <a:custGeom>
              <a:rect b="b" l="l" r="r" t="t"/>
              <a:pathLst>
                <a:path extrusionOk="0" h="81343" w="87534">
                  <a:moveTo>
                    <a:pt x="18764" y="43339"/>
                  </a:moveTo>
                  <a:lnTo>
                    <a:pt x="18764" y="0"/>
                  </a:lnTo>
                  <a:lnTo>
                    <a:pt x="6286" y="0"/>
                  </a:lnTo>
                  <a:cubicBezTo>
                    <a:pt x="2857" y="0"/>
                    <a:pt x="0" y="2762"/>
                    <a:pt x="0" y="6287"/>
                  </a:cubicBezTo>
                  <a:lnTo>
                    <a:pt x="0" y="81344"/>
                  </a:lnTo>
                  <a:lnTo>
                    <a:pt x="87535" y="81344"/>
                  </a:lnTo>
                  <a:lnTo>
                    <a:pt x="87535" y="55912"/>
                  </a:lnTo>
                  <a:lnTo>
                    <a:pt x="31242" y="55912"/>
                  </a:lnTo>
                  <a:cubicBezTo>
                    <a:pt x="24289" y="55912"/>
                    <a:pt x="18764" y="50292"/>
                    <a:pt x="18764" y="43434"/>
                  </a:cubicBezTo>
                  <a:lnTo>
                    <a:pt x="18764" y="4343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1" name="Google Shape;9621;p63"/>
            <p:cNvSpPr/>
            <p:nvPr/>
          </p:nvSpPr>
          <p:spPr>
            <a:xfrm>
              <a:off x="6929538" y="2701378"/>
              <a:ext cx="90417" cy="18342"/>
            </a:xfrm>
            <a:custGeom>
              <a:rect b="b" l="l" r="r" t="t"/>
              <a:pathLst>
                <a:path extrusionOk="0" h="24955" w="123016">
                  <a:moveTo>
                    <a:pt x="99085" y="0"/>
                  </a:moveTo>
                  <a:lnTo>
                    <a:pt x="24028" y="0"/>
                  </a:lnTo>
                  <a:cubicBezTo>
                    <a:pt x="12979" y="0"/>
                    <a:pt x="3644" y="7144"/>
                    <a:pt x="310" y="16954"/>
                  </a:cubicBezTo>
                  <a:cubicBezTo>
                    <a:pt x="-1023" y="20955"/>
                    <a:pt x="2120" y="24955"/>
                    <a:pt x="6311" y="24955"/>
                  </a:cubicBezTo>
                  <a:lnTo>
                    <a:pt x="116706" y="24955"/>
                  </a:lnTo>
                  <a:cubicBezTo>
                    <a:pt x="120897" y="24955"/>
                    <a:pt x="124040" y="20860"/>
                    <a:pt x="122707" y="16954"/>
                  </a:cubicBezTo>
                  <a:cubicBezTo>
                    <a:pt x="119373" y="7048"/>
                    <a:pt x="110038" y="0"/>
                    <a:pt x="98989" y="0"/>
                  </a:cubicBezTo>
                  <a:lnTo>
                    <a:pt x="98989"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2" name="Google Shape;9622;p63"/>
            <p:cNvSpPr/>
            <p:nvPr/>
          </p:nvSpPr>
          <p:spPr>
            <a:xfrm>
              <a:off x="6926372" y="2467179"/>
              <a:ext cx="97105" cy="59787"/>
            </a:xfrm>
            <a:custGeom>
              <a:rect b="b" l="l" r="r" t="t"/>
              <a:pathLst>
                <a:path extrusionOk="0" h="81343" w="132116">
                  <a:moveTo>
                    <a:pt x="131686" y="66389"/>
                  </a:moveTo>
                  <a:lnTo>
                    <a:pt x="125018" y="33052"/>
                  </a:lnTo>
                  <a:cubicBezTo>
                    <a:pt x="123304" y="24289"/>
                    <a:pt x="116922" y="17050"/>
                    <a:pt x="108445" y="14192"/>
                  </a:cubicBezTo>
                  <a:lnTo>
                    <a:pt x="65963" y="0"/>
                  </a:lnTo>
                  <a:lnTo>
                    <a:pt x="23482" y="14192"/>
                  </a:lnTo>
                  <a:cubicBezTo>
                    <a:pt x="15004" y="17050"/>
                    <a:pt x="8623" y="24194"/>
                    <a:pt x="6908" y="33052"/>
                  </a:cubicBezTo>
                  <a:lnTo>
                    <a:pt x="241" y="66389"/>
                  </a:lnTo>
                  <a:cubicBezTo>
                    <a:pt x="-1283" y="74104"/>
                    <a:pt x="4622" y="81344"/>
                    <a:pt x="12528" y="81344"/>
                  </a:cubicBezTo>
                  <a:lnTo>
                    <a:pt x="119589" y="81344"/>
                  </a:lnTo>
                  <a:cubicBezTo>
                    <a:pt x="127495" y="81344"/>
                    <a:pt x="133400" y="74104"/>
                    <a:pt x="131876" y="663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3" name="Google Shape;9623;p63"/>
            <p:cNvSpPr/>
            <p:nvPr/>
          </p:nvSpPr>
          <p:spPr>
            <a:xfrm>
              <a:off x="6960964" y="2435072"/>
              <a:ext cx="27583" cy="32203"/>
            </a:xfrm>
            <a:custGeom>
              <a:rect b="b" l="l" r="r" t="t"/>
              <a:pathLst>
                <a:path extrusionOk="0" h="43814" w="37528">
                  <a:moveTo>
                    <a:pt x="18764" y="0"/>
                  </a:moveTo>
                  <a:cubicBezTo>
                    <a:pt x="8382" y="0"/>
                    <a:pt x="0" y="8382"/>
                    <a:pt x="0" y="18764"/>
                  </a:cubicBezTo>
                  <a:lnTo>
                    <a:pt x="0" y="25051"/>
                  </a:lnTo>
                  <a:cubicBezTo>
                    <a:pt x="0" y="35433"/>
                    <a:pt x="8382" y="43815"/>
                    <a:pt x="18764" y="43815"/>
                  </a:cubicBezTo>
                  <a:cubicBezTo>
                    <a:pt x="29146" y="43815"/>
                    <a:pt x="37529" y="35433"/>
                    <a:pt x="37529" y="25051"/>
                  </a:cubicBezTo>
                  <a:lnTo>
                    <a:pt x="37529" y="18764"/>
                  </a:lnTo>
                  <a:cubicBezTo>
                    <a:pt x="37529" y="8382"/>
                    <a:pt x="29146" y="0"/>
                    <a:pt x="18764"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4" name="Google Shape;9624;p63"/>
            <p:cNvSpPr/>
            <p:nvPr/>
          </p:nvSpPr>
          <p:spPr>
            <a:xfrm>
              <a:off x="6961034" y="2435912"/>
              <a:ext cx="26953" cy="31364"/>
            </a:xfrm>
            <a:custGeom>
              <a:rect b="b" l="l" r="r" t="t"/>
              <a:pathLst>
                <a:path extrusionOk="0" h="42672" w="36671">
                  <a:moveTo>
                    <a:pt x="31242" y="30099"/>
                  </a:moveTo>
                  <a:cubicBezTo>
                    <a:pt x="20860" y="30099"/>
                    <a:pt x="12478" y="21717"/>
                    <a:pt x="12478" y="11335"/>
                  </a:cubicBezTo>
                  <a:lnTo>
                    <a:pt x="12478" y="0"/>
                  </a:lnTo>
                  <a:cubicBezTo>
                    <a:pt x="5239" y="2572"/>
                    <a:pt x="0" y="9430"/>
                    <a:pt x="0" y="17621"/>
                  </a:cubicBezTo>
                  <a:lnTo>
                    <a:pt x="0" y="23908"/>
                  </a:lnTo>
                  <a:cubicBezTo>
                    <a:pt x="0" y="34290"/>
                    <a:pt x="8382" y="42672"/>
                    <a:pt x="18764" y="42672"/>
                  </a:cubicBezTo>
                  <a:cubicBezTo>
                    <a:pt x="27242" y="42672"/>
                    <a:pt x="34290" y="37052"/>
                    <a:pt x="36671" y="29337"/>
                  </a:cubicBezTo>
                  <a:cubicBezTo>
                    <a:pt x="34957" y="29813"/>
                    <a:pt x="33147" y="30194"/>
                    <a:pt x="31337" y="30194"/>
                  </a:cubicBezTo>
                  <a:lnTo>
                    <a:pt x="31337" y="3019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5" name="Google Shape;9625;p63"/>
            <p:cNvSpPr/>
            <p:nvPr/>
          </p:nvSpPr>
          <p:spPr>
            <a:xfrm>
              <a:off x="6929608" y="2701308"/>
              <a:ext cx="26831" cy="18412"/>
            </a:xfrm>
            <a:custGeom>
              <a:rect b="b" l="l" r="r" t="t"/>
              <a:pathLst>
                <a:path extrusionOk="0" h="25050" w="36505">
                  <a:moveTo>
                    <a:pt x="36505" y="95"/>
                  </a:moveTo>
                  <a:lnTo>
                    <a:pt x="24027" y="95"/>
                  </a:lnTo>
                  <a:cubicBezTo>
                    <a:pt x="12979" y="95"/>
                    <a:pt x="3644" y="7239"/>
                    <a:pt x="310" y="17050"/>
                  </a:cubicBezTo>
                  <a:cubicBezTo>
                    <a:pt x="-1023" y="21050"/>
                    <a:pt x="2120" y="25051"/>
                    <a:pt x="6311" y="25051"/>
                  </a:cubicBezTo>
                  <a:lnTo>
                    <a:pt x="36505" y="25051"/>
                  </a:lnTo>
                  <a:lnTo>
                    <a:pt x="36505"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6" name="Google Shape;9626;p63"/>
            <p:cNvSpPr/>
            <p:nvPr/>
          </p:nvSpPr>
          <p:spPr>
            <a:xfrm>
              <a:off x="6956697" y="2660386"/>
              <a:ext cx="36125" cy="8541"/>
            </a:xfrm>
            <a:custGeom>
              <a:rect b="b" l="l" r="r" t="t"/>
              <a:pathLst>
                <a:path extrusionOk="0" h="11620" w="49149">
                  <a:moveTo>
                    <a:pt x="43339" y="0"/>
                  </a:moveTo>
                  <a:lnTo>
                    <a:pt x="5810" y="0"/>
                  </a:lnTo>
                  <a:cubicBezTo>
                    <a:pt x="2572" y="0"/>
                    <a:pt x="0" y="2572"/>
                    <a:pt x="0" y="5810"/>
                  </a:cubicBezTo>
                  <a:cubicBezTo>
                    <a:pt x="0" y="9049"/>
                    <a:pt x="2572" y="11621"/>
                    <a:pt x="5810" y="11621"/>
                  </a:cubicBezTo>
                  <a:lnTo>
                    <a:pt x="43339" y="11621"/>
                  </a:lnTo>
                  <a:cubicBezTo>
                    <a:pt x="46577" y="11621"/>
                    <a:pt x="49149" y="9049"/>
                    <a:pt x="49149" y="5810"/>
                  </a:cubicBezTo>
                  <a:cubicBezTo>
                    <a:pt x="49149" y="2572"/>
                    <a:pt x="46577" y="0"/>
                    <a:pt x="43339"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7" name="Google Shape;9627;p63"/>
            <p:cNvSpPr/>
            <p:nvPr/>
          </p:nvSpPr>
          <p:spPr>
            <a:xfrm>
              <a:off x="6956697" y="2678713"/>
              <a:ext cx="36125" cy="8541"/>
            </a:xfrm>
            <a:custGeom>
              <a:rect b="b" l="l" r="r" t="t"/>
              <a:pathLst>
                <a:path extrusionOk="0" h="11620" w="49149">
                  <a:moveTo>
                    <a:pt x="43339" y="0"/>
                  </a:moveTo>
                  <a:lnTo>
                    <a:pt x="5810" y="0"/>
                  </a:lnTo>
                  <a:cubicBezTo>
                    <a:pt x="2572" y="0"/>
                    <a:pt x="0" y="2572"/>
                    <a:pt x="0" y="5810"/>
                  </a:cubicBezTo>
                  <a:cubicBezTo>
                    <a:pt x="0" y="9049"/>
                    <a:pt x="2572" y="11621"/>
                    <a:pt x="5810" y="11621"/>
                  </a:cubicBezTo>
                  <a:lnTo>
                    <a:pt x="43339" y="11621"/>
                  </a:lnTo>
                  <a:cubicBezTo>
                    <a:pt x="46577" y="11621"/>
                    <a:pt x="49149" y="9049"/>
                    <a:pt x="49149" y="5810"/>
                  </a:cubicBezTo>
                  <a:cubicBezTo>
                    <a:pt x="49149" y="2572"/>
                    <a:pt x="46577" y="0"/>
                    <a:pt x="43339"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28" name="Google Shape;9628;p63"/>
          <p:cNvGrpSpPr/>
          <p:nvPr/>
        </p:nvGrpSpPr>
        <p:grpSpPr>
          <a:xfrm>
            <a:off x="8143064" y="2453642"/>
            <a:ext cx="285520" cy="247830"/>
            <a:chOff x="8143064" y="2453642"/>
            <a:chExt cx="285520" cy="247830"/>
          </a:xfrm>
        </p:grpSpPr>
        <p:sp>
          <p:nvSpPr>
            <p:cNvPr id="9629" name="Google Shape;9629;p63"/>
            <p:cNvSpPr/>
            <p:nvPr/>
          </p:nvSpPr>
          <p:spPr>
            <a:xfrm>
              <a:off x="8267103" y="2682604"/>
              <a:ext cx="161480" cy="18867"/>
            </a:xfrm>
            <a:custGeom>
              <a:rect b="b" l="l" r="r" t="t"/>
              <a:pathLst>
                <a:path extrusionOk="0" h="28479" w="243744">
                  <a:moveTo>
                    <a:pt x="243745" y="28480"/>
                  </a:moveTo>
                  <a:lnTo>
                    <a:pt x="0" y="28480"/>
                  </a:lnTo>
                  <a:lnTo>
                    <a:pt x="0" y="0"/>
                  </a:lnTo>
                  <a:lnTo>
                    <a:pt x="243745" y="0"/>
                  </a:ln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0" name="Google Shape;9630;p63"/>
            <p:cNvSpPr/>
            <p:nvPr/>
          </p:nvSpPr>
          <p:spPr>
            <a:xfrm>
              <a:off x="8267040" y="2682604"/>
              <a:ext cx="96610" cy="18867"/>
            </a:xfrm>
            <a:custGeom>
              <a:rect b="b" l="l" r="r" t="t"/>
              <a:pathLst>
                <a:path extrusionOk="0" h="28479" w="145827">
                  <a:moveTo>
                    <a:pt x="0" y="0"/>
                  </a:moveTo>
                  <a:lnTo>
                    <a:pt x="0" y="28480"/>
                  </a:lnTo>
                  <a:lnTo>
                    <a:pt x="107156" y="28480"/>
                  </a:lnTo>
                  <a:cubicBezTo>
                    <a:pt x="120967" y="20574"/>
                    <a:pt x="133921" y="11049"/>
                    <a:pt x="145828" y="0"/>
                  </a:cubicBez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1" name="Google Shape;9631;p63"/>
            <p:cNvSpPr/>
            <p:nvPr/>
          </p:nvSpPr>
          <p:spPr>
            <a:xfrm>
              <a:off x="8143064" y="2453642"/>
              <a:ext cx="247616" cy="247617"/>
            </a:xfrm>
            <a:custGeom>
              <a:rect b="b" l="l" r="r" t="t"/>
              <a:pathLst>
                <a:path extrusionOk="0" h="373761" w="373760">
                  <a:moveTo>
                    <a:pt x="186881" y="345186"/>
                  </a:moveTo>
                  <a:cubicBezTo>
                    <a:pt x="99441" y="345186"/>
                    <a:pt x="28480" y="274320"/>
                    <a:pt x="28480" y="186785"/>
                  </a:cubicBezTo>
                  <a:cubicBezTo>
                    <a:pt x="28480" y="99250"/>
                    <a:pt x="99346" y="28385"/>
                    <a:pt x="186881" y="28385"/>
                  </a:cubicBezTo>
                  <a:cubicBezTo>
                    <a:pt x="274415" y="28385"/>
                    <a:pt x="345281" y="99250"/>
                    <a:pt x="345281" y="186785"/>
                  </a:cubicBezTo>
                  <a:cubicBezTo>
                    <a:pt x="345281" y="274320"/>
                    <a:pt x="274415" y="345186"/>
                    <a:pt x="186881" y="345186"/>
                  </a:cubicBezTo>
                  <a:moveTo>
                    <a:pt x="186881" y="0"/>
                  </a:moveTo>
                  <a:cubicBezTo>
                    <a:pt x="83725" y="0"/>
                    <a:pt x="0" y="83629"/>
                    <a:pt x="0" y="186881"/>
                  </a:cubicBezTo>
                  <a:cubicBezTo>
                    <a:pt x="0" y="290132"/>
                    <a:pt x="83629" y="373761"/>
                    <a:pt x="186881" y="373761"/>
                  </a:cubicBezTo>
                  <a:cubicBezTo>
                    <a:pt x="290132" y="373761"/>
                    <a:pt x="373761" y="290132"/>
                    <a:pt x="373761" y="186881"/>
                  </a:cubicBezTo>
                  <a:cubicBezTo>
                    <a:pt x="373761" y="83629"/>
                    <a:pt x="290132" y="0"/>
                    <a:pt x="186881" y="0"/>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2" name="Google Shape;9632;p63"/>
            <p:cNvSpPr/>
            <p:nvPr/>
          </p:nvSpPr>
          <p:spPr>
            <a:xfrm>
              <a:off x="8164485" y="2475060"/>
              <a:ext cx="226161" cy="226225"/>
            </a:xfrm>
            <a:custGeom>
              <a:rect b="b" l="l" r="r" t="t"/>
              <a:pathLst>
                <a:path extrusionOk="0" h="341471" w="341375">
                  <a:moveTo>
                    <a:pt x="259652" y="0"/>
                  </a:moveTo>
                  <a:cubicBezTo>
                    <a:pt x="273844" y="20860"/>
                    <a:pt x="283940" y="44672"/>
                    <a:pt x="288703" y="70295"/>
                  </a:cubicBezTo>
                  <a:cubicBezTo>
                    <a:pt x="304038" y="94679"/>
                    <a:pt x="312896" y="123539"/>
                    <a:pt x="312896" y="154496"/>
                  </a:cubicBezTo>
                  <a:cubicBezTo>
                    <a:pt x="312896" y="241935"/>
                    <a:pt x="242030" y="312896"/>
                    <a:pt x="154496" y="312896"/>
                  </a:cubicBezTo>
                  <a:cubicBezTo>
                    <a:pt x="123539" y="312896"/>
                    <a:pt x="94679" y="304038"/>
                    <a:pt x="70294" y="288703"/>
                  </a:cubicBezTo>
                  <a:cubicBezTo>
                    <a:pt x="44577" y="283845"/>
                    <a:pt x="20765" y="273749"/>
                    <a:pt x="0" y="259652"/>
                  </a:cubicBezTo>
                  <a:cubicBezTo>
                    <a:pt x="33623" y="308991"/>
                    <a:pt x="90297" y="341471"/>
                    <a:pt x="154496" y="341471"/>
                  </a:cubicBezTo>
                  <a:cubicBezTo>
                    <a:pt x="257651" y="341471"/>
                    <a:pt x="341376" y="257842"/>
                    <a:pt x="341376" y="154591"/>
                  </a:cubicBezTo>
                  <a:cubicBezTo>
                    <a:pt x="341376" y="90392"/>
                    <a:pt x="308991" y="33719"/>
                    <a:pt x="259556" y="9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3" name="Google Shape;9633;p63"/>
            <p:cNvSpPr/>
            <p:nvPr/>
          </p:nvSpPr>
          <p:spPr>
            <a:xfrm>
              <a:off x="8161957" y="2472470"/>
              <a:ext cx="209881" cy="209881"/>
            </a:xfrm>
            <a:custGeom>
              <a:rect b="b" l="l" r="r" t="t"/>
              <a:pathLst>
                <a:path extrusionOk="0" h="316801" w="316801">
                  <a:moveTo>
                    <a:pt x="316802" y="158401"/>
                  </a:moveTo>
                  <a:cubicBezTo>
                    <a:pt x="316802" y="245840"/>
                    <a:pt x="245936" y="316802"/>
                    <a:pt x="158401" y="316802"/>
                  </a:cubicBezTo>
                  <a:cubicBezTo>
                    <a:pt x="70866" y="316802"/>
                    <a:pt x="0" y="245936"/>
                    <a:pt x="0" y="158401"/>
                  </a:cubicBezTo>
                  <a:cubicBezTo>
                    <a:pt x="0" y="70866"/>
                    <a:pt x="70866" y="0"/>
                    <a:pt x="158401" y="0"/>
                  </a:cubicBezTo>
                  <a:cubicBezTo>
                    <a:pt x="245936" y="0"/>
                    <a:pt x="316802" y="70866"/>
                    <a:pt x="316802" y="158401"/>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4" name="Google Shape;9634;p63"/>
            <p:cNvSpPr/>
            <p:nvPr/>
          </p:nvSpPr>
          <p:spPr>
            <a:xfrm>
              <a:off x="8211181" y="2521687"/>
              <a:ext cx="160723" cy="160723"/>
            </a:xfrm>
            <a:custGeom>
              <a:rect b="b" l="l" r="r" t="t"/>
              <a:pathLst>
                <a:path extrusionOk="0" h="242601" w="242601">
                  <a:moveTo>
                    <a:pt x="218408" y="0"/>
                  </a:moveTo>
                  <a:cubicBezTo>
                    <a:pt x="220504" y="11240"/>
                    <a:pt x="221647" y="22860"/>
                    <a:pt x="221647" y="34766"/>
                  </a:cubicBezTo>
                  <a:cubicBezTo>
                    <a:pt x="221647" y="137922"/>
                    <a:pt x="138017" y="221647"/>
                    <a:pt x="34766" y="221647"/>
                  </a:cubicBezTo>
                  <a:cubicBezTo>
                    <a:pt x="22860" y="221647"/>
                    <a:pt x="11335" y="220504"/>
                    <a:pt x="0" y="218408"/>
                  </a:cubicBezTo>
                  <a:cubicBezTo>
                    <a:pt x="24384" y="233744"/>
                    <a:pt x="53245" y="242602"/>
                    <a:pt x="84201" y="242602"/>
                  </a:cubicBezTo>
                  <a:cubicBezTo>
                    <a:pt x="171640" y="242602"/>
                    <a:pt x="242602" y="171736"/>
                    <a:pt x="242602" y="84201"/>
                  </a:cubicBezTo>
                  <a:cubicBezTo>
                    <a:pt x="242602" y="53245"/>
                    <a:pt x="233744" y="24384"/>
                    <a:pt x="218408" y="0"/>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5" name="Google Shape;9635;p63"/>
            <p:cNvSpPr/>
            <p:nvPr/>
          </p:nvSpPr>
          <p:spPr>
            <a:xfrm>
              <a:off x="8243408" y="2490160"/>
              <a:ext cx="47201" cy="47201"/>
            </a:xfrm>
            <a:custGeom>
              <a:rect b="b" l="l" r="r" t="t"/>
              <a:pathLst>
                <a:path extrusionOk="0" h="71247" w="71247">
                  <a:moveTo>
                    <a:pt x="71247" y="35624"/>
                  </a:moveTo>
                  <a:cubicBezTo>
                    <a:pt x="71247" y="55245"/>
                    <a:pt x="55340" y="71247"/>
                    <a:pt x="35624" y="71247"/>
                  </a:cubicBezTo>
                  <a:cubicBezTo>
                    <a:pt x="15907" y="71247"/>
                    <a:pt x="0" y="55340"/>
                    <a:pt x="0" y="35624"/>
                  </a:cubicBezTo>
                  <a:cubicBezTo>
                    <a:pt x="0" y="15907"/>
                    <a:pt x="15907" y="0"/>
                    <a:pt x="35624" y="0"/>
                  </a:cubicBezTo>
                  <a:cubicBezTo>
                    <a:pt x="55340" y="0"/>
                    <a:pt x="71247" y="15907"/>
                    <a:pt x="71247" y="35624"/>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6" name="Google Shape;9636;p63"/>
            <p:cNvSpPr/>
            <p:nvPr/>
          </p:nvSpPr>
          <p:spPr>
            <a:xfrm>
              <a:off x="8188304" y="2522063"/>
              <a:ext cx="47143" cy="47144"/>
            </a:xfrm>
            <a:custGeom>
              <a:rect b="b" l="l" r="r" t="t"/>
              <a:pathLst>
                <a:path extrusionOk="0" h="71160" w="71160">
                  <a:moveTo>
                    <a:pt x="53344" y="4767"/>
                  </a:moveTo>
                  <a:cubicBezTo>
                    <a:pt x="70394" y="14577"/>
                    <a:pt x="76204" y="36390"/>
                    <a:pt x="66394" y="53344"/>
                  </a:cubicBezTo>
                  <a:cubicBezTo>
                    <a:pt x="56583" y="70394"/>
                    <a:pt x="34771" y="76204"/>
                    <a:pt x="17816" y="66394"/>
                  </a:cubicBezTo>
                  <a:cubicBezTo>
                    <a:pt x="766" y="56583"/>
                    <a:pt x="-5044" y="34771"/>
                    <a:pt x="4767" y="17816"/>
                  </a:cubicBezTo>
                  <a:cubicBezTo>
                    <a:pt x="14578" y="766"/>
                    <a:pt x="36390" y="-5044"/>
                    <a:pt x="53344" y="4767"/>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7" name="Google Shape;9637;p63"/>
            <p:cNvSpPr/>
            <p:nvPr/>
          </p:nvSpPr>
          <p:spPr>
            <a:xfrm>
              <a:off x="8188241" y="2585810"/>
              <a:ext cx="47143" cy="47144"/>
            </a:xfrm>
            <a:custGeom>
              <a:rect b="b" l="l" r="r" t="t"/>
              <a:pathLst>
                <a:path extrusionOk="0" h="71160" w="71160">
                  <a:moveTo>
                    <a:pt x="17816" y="4767"/>
                  </a:moveTo>
                  <a:cubicBezTo>
                    <a:pt x="34866" y="-5044"/>
                    <a:pt x="56583" y="766"/>
                    <a:pt x="66394" y="17816"/>
                  </a:cubicBezTo>
                  <a:cubicBezTo>
                    <a:pt x="76204" y="34866"/>
                    <a:pt x="70394" y="56583"/>
                    <a:pt x="53344" y="66394"/>
                  </a:cubicBezTo>
                  <a:cubicBezTo>
                    <a:pt x="36294" y="76204"/>
                    <a:pt x="14577" y="70394"/>
                    <a:pt x="4767" y="53344"/>
                  </a:cubicBezTo>
                  <a:cubicBezTo>
                    <a:pt x="-5044" y="36295"/>
                    <a:pt x="766" y="14578"/>
                    <a:pt x="17816" y="4767"/>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8" name="Google Shape;9638;p63"/>
            <p:cNvSpPr/>
            <p:nvPr/>
          </p:nvSpPr>
          <p:spPr>
            <a:xfrm>
              <a:off x="8243471" y="2617655"/>
              <a:ext cx="47201" cy="47201"/>
            </a:xfrm>
            <a:custGeom>
              <a:rect b="b" l="l" r="r" t="t"/>
              <a:pathLst>
                <a:path extrusionOk="0" h="71247" w="71247">
                  <a:moveTo>
                    <a:pt x="0" y="35624"/>
                  </a:moveTo>
                  <a:cubicBezTo>
                    <a:pt x="0" y="16002"/>
                    <a:pt x="15907" y="0"/>
                    <a:pt x="35623" y="0"/>
                  </a:cubicBezTo>
                  <a:cubicBezTo>
                    <a:pt x="55340" y="0"/>
                    <a:pt x="71247" y="15907"/>
                    <a:pt x="71247" y="35624"/>
                  </a:cubicBezTo>
                  <a:cubicBezTo>
                    <a:pt x="71247" y="55340"/>
                    <a:pt x="55340" y="71247"/>
                    <a:pt x="35623" y="71247"/>
                  </a:cubicBezTo>
                  <a:cubicBezTo>
                    <a:pt x="15907" y="71247"/>
                    <a:pt x="0" y="55340"/>
                    <a:pt x="0" y="35624"/>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9" name="Google Shape;9639;p63"/>
            <p:cNvSpPr/>
            <p:nvPr/>
          </p:nvSpPr>
          <p:spPr>
            <a:xfrm>
              <a:off x="8298632" y="2585810"/>
              <a:ext cx="47143" cy="47144"/>
            </a:xfrm>
            <a:custGeom>
              <a:rect b="b" l="l" r="r" t="t"/>
              <a:pathLst>
                <a:path extrusionOk="0" h="71160" w="71160">
                  <a:moveTo>
                    <a:pt x="17816" y="66394"/>
                  </a:moveTo>
                  <a:cubicBezTo>
                    <a:pt x="766" y="56583"/>
                    <a:pt x="-5044" y="34771"/>
                    <a:pt x="4767" y="17816"/>
                  </a:cubicBezTo>
                  <a:cubicBezTo>
                    <a:pt x="14578" y="766"/>
                    <a:pt x="36390" y="-5044"/>
                    <a:pt x="53344" y="4767"/>
                  </a:cubicBezTo>
                  <a:cubicBezTo>
                    <a:pt x="70394" y="14578"/>
                    <a:pt x="76204" y="36390"/>
                    <a:pt x="66393" y="53344"/>
                  </a:cubicBezTo>
                  <a:cubicBezTo>
                    <a:pt x="56583" y="70394"/>
                    <a:pt x="34770" y="76204"/>
                    <a:pt x="17816" y="66394"/>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0" name="Google Shape;9640;p63"/>
            <p:cNvSpPr/>
            <p:nvPr/>
          </p:nvSpPr>
          <p:spPr>
            <a:xfrm>
              <a:off x="8298695" y="2522063"/>
              <a:ext cx="47143" cy="47144"/>
            </a:xfrm>
            <a:custGeom>
              <a:rect b="b" l="l" r="r" t="t"/>
              <a:pathLst>
                <a:path extrusionOk="0" h="71160" w="71160">
                  <a:moveTo>
                    <a:pt x="53344" y="66394"/>
                  </a:moveTo>
                  <a:cubicBezTo>
                    <a:pt x="36295" y="76204"/>
                    <a:pt x="14577" y="70394"/>
                    <a:pt x="4767" y="53344"/>
                  </a:cubicBezTo>
                  <a:cubicBezTo>
                    <a:pt x="-5044" y="36294"/>
                    <a:pt x="766" y="14577"/>
                    <a:pt x="17816" y="4767"/>
                  </a:cubicBezTo>
                  <a:cubicBezTo>
                    <a:pt x="34866" y="-5044"/>
                    <a:pt x="56583" y="766"/>
                    <a:pt x="66394" y="17816"/>
                  </a:cubicBezTo>
                  <a:cubicBezTo>
                    <a:pt x="76204" y="34866"/>
                    <a:pt x="70394" y="56583"/>
                    <a:pt x="53344" y="66394"/>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1" name="Google Shape;9641;p63"/>
            <p:cNvSpPr/>
            <p:nvPr/>
          </p:nvSpPr>
          <p:spPr>
            <a:xfrm>
              <a:off x="8199618" y="2585810"/>
              <a:ext cx="35845" cy="44238"/>
            </a:xfrm>
            <a:custGeom>
              <a:rect b="b" l="l" r="r" t="t"/>
              <a:pathLst>
                <a:path extrusionOk="0" h="66774" w="54106">
                  <a:moveTo>
                    <a:pt x="49244" y="17816"/>
                  </a:moveTo>
                  <a:cubicBezTo>
                    <a:pt x="39433" y="766"/>
                    <a:pt x="17621" y="-5044"/>
                    <a:pt x="667" y="4767"/>
                  </a:cubicBezTo>
                  <a:cubicBezTo>
                    <a:pt x="476" y="4862"/>
                    <a:pt x="191" y="5053"/>
                    <a:pt x="0" y="5148"/>
                  </a:cubicBezTo>
                  <a:cubicBezTo>
                    <a:pt x="4286" y="29722"/>
                    <a:pt x="17240" y="51439"/>
                    <a:pt x="35624" y="66775"/>
                  </a:cubicBezTo>
                  <a:cubicBezTo>
                    <a:pt x="35814" y="66679"/>
                    <a:pt x="36100" y="66489"/>
                    <a:pt x="36290" y="66394"/>
                  </a:cubicBezTo>
                  <a:cubicBezTo>
                    <a:pt x="53340" y="56583"/>
                    <a:pt x="59150" y="34771"/>
                    <a:pt x="49340" y="17816"/>
                  </a:cubicBezTo>
                </a:path>
              </a:pathLst>
            </a:custGeom>
            <a:solidFill>
              <a:srgbClr val="22244E">
                <a:alpha val="51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2" name="Google Shape;9642;p63"/>
            <p:cNvSpPr/>
            <p:nvPr/>
          </p:nvSpPr>
          <p:spPr>
            <a:xfrm>
              <a:off x="8199555" y="2524972"/>
              <a:ext cx="35845" cy="44238"/>
            </a:xfrm>
            <a:custGeom>
              <a:rect b="b" l="l" r="r" t="t"/>
              <a:pathLst>
                <a:path extrusionOk="0" h="66774" w="54106">
                  <a:moveTo>
                    <a:pt x="762" y="62008"/>
                  </a:moveTo>
                  <a:cubicBezTo>
                    <a:pt x="17812" y="71819"/>
                    <a:pt x="39529" y="66008"/>
                    <a:pt x="49340" y="48958"/>
                  </a:cubicBezTo>
                  <a:cubicBezTo>
                    <a:pt x="59150" y="31909"/>
                    <a:pt x="53340" y="10192"/>
                    <a:pt x="36290" y="381"/>
                  </a:cubicBezTo>
                  <a:cubicBezTo>
                    <a:pt x="36100" y="286"/>
                    <a:pt x="35814" y="95"/>
                    <a:pt x="35623" y="0"/>
                  </a:cubicBezTo>
                  <a:cubicBezTo>
                    <a:pt x="17240" y="15335"/>
                    <a:pt x="4286" y="36957"/>
                    <a:pt x="0" y="61627"/>
                  </a:cubicBezTo>
                  <a:cubicBezTo>
                    <a:pt x="190" y="61722"/>
                    <a:pt x="476" y="61913"/>
                    <a:pt x="667" y="62008"/>
                  </a:cubicBezTo>
                </a:path>
              </a:pathLst>
            </a:custGeom>
            <a:solidFill>
              <a:srgbClr val="22244E">
                <a:alpha val="51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3" name="Google Shape;9643;p63"/>
            <p:cNvSpPr/>
            <p:nvPr/>
          </p:nvSpPr>
          <p:spPr>
            <a:xfrm>
              <a:off x="8298695" y="2585810"/>
              <a:ext cx="35845" cy="44238"/>
            </a:xfrm>
            <a:custGeom>
              <a:rect b="b" l="l" r="r" t="t"/>
              <a:pathLst>
                <a:path extrusionOk="0" h="66774" w="54106">
                  <a:moveTo>
                    <a:pt x="53344" y="4767"/>
                  </a:moveTo>
                  <a:cubicBezTo>
                    <a:pt x="36295" y="-5044"/>
                    <a:pt x="14577" y="766"/>
                    <a:pt x="4767" y="17816"/>
                  </a:cubicBezTo>
                  <a:cubicBezTo>
                    <a:pt x="-5044" y="34866"/>
                    <a:pt x="766" y="56583"/>
                    <a:pt x="17816" y="66394"/>
                  </a:cubicBezTo>
                  <a:cubicBezTo>
                    <a:pt x="18006" y="66489"/>
                    <a:pt x="18292" y="66679"/>
                    <a:pt x="18483" y="66775"/>
                  </a:cubicBezTo>
                  <a:cubicBezTo>
                    <a:pt x="36866" y="51439"/>
                    <a:pt x="49820" y="29818"/>
                    <a:pt x="54106" y="5148"/>
                  </a:cubicBezTo>
                  <a:cubicBezTo>
                    <a:pt x="53916" y="5053"/>
                    <a:pt x="53630" y="4862"/>
                    <a:pt x="53439" y="4767"/>
                  </a:cubicBezTo>
                </a:path>
              </a:pathLst>
            </a:custGeom>
            <a:solidFill>
              <a:srgbClr val="22244E">
                <a:alpha val="51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4" name="Google Shape;9644;p63"/>
            <p:cNvSpPr/>
            <p:nvPr/>
          </p:nvSpPr>
          <p:spPr>
            <a:xfrm>
              <a:off x="8243408" y="2617655"/>
              <a:ext cx="47201" cy="28333"/>
            </a:xfrm>
            <a:custGeom>
              <a:rect b="b" l="l" r="r" t="t"/>
              <a:pathLst>
                <a:path extrusionOk="0" h="42767" w="71247">
                  <a:moveTo>
                    <a:pt x="71247" y="36481"/>
                  </a:moveTo>
                  <a:cubicBezTo>
                    <a:pt x="71247" y="36481"/>
                    <a:pt x="71247" y="35909"/>
                    <a:pt x="71247" y="35624"/>
                  </a:cubicBezTo>
                  <a:cubicBezTo>
                    <a:pt x="71247" y="16002"/>
                    <a:pt x="55340" y="0"/>
                    <a:pt x="35624" y="0"/>
                  </a:cubicBezTo>
                  <a:cubicBezTo>
                    <a:pt x="15907" y="0"/>
                    <a:pt x="0" y="15907"/>
                    <a:pt x="0" y="35624"/>
                  </a:cubicBezTo>
                  <a:cubicBezTo>
                    <a:pt x="0" y="35909"/>
                    <a:pt x="0" y="36195"/>
                    <a:pt x="0" y="36481"/>
                  </a:cubicBezTo>
                  <a:cubicBezTo>
                    <a:pt x="11049" y="40577"/>
                    <a:pt x="23050" y="42767"/>
                    <a:pt x="35528" y="42767"/>
                  </a:cubicBezTo>
                  <a:cubicBezTo>
                    <a:pt x="48006" y="42767"/>
                    <a:pt x="60008" y="40577"/>
                    <a:pt x="71056" y="36481"/>
                  </a:cubicBezTo>
                </a:path>
              </a:pathLst>
            </a:custGeom>
            <a:solidFill>
              <a:srgbClr val="22244E">
                <a:alpha val="51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5" name="Google Shape;9645;p63"/>
            <p:cNvSpPr/>
            <p:nvPr/>
          </p:nvSpPr>
          <p:spPr>
            <a:xfrm>
              <a:off x="8298632" y="2525035"/>
              <a:ext cx="35845" cy="44238"/>
            </a:xfrm>
            <a:custGeom>
              <a:rect b="b" l="l" r="r" t="t"/>
              <a:pathLst>
                <a:path extrusionOk="0" h="66774" w="54106">
                  <a:moveTo>
                    <a:pt x="4862" y="48958"/>
                  </a:moveTo>
                  <a:cubicBezTo>
                    <a:pt x="14673" y="66008"/>
                    <a:pt x="36485" y="71819"/>
                    <a:pt x="53439" y="62008"/>
                  </a:cubicBezTo>
                  <a:cubicBezTo>
                    <a:pt x="53630" y="61913"/>
                    <a:pt x="53916" y="61722"/>
                    <a:pt x="54106" y="61627"/>
                  </a:cubicBezTo>
                  <a:cubicBezTo>
                    <a:pt x="49820" y="37052"/>
                    <a:pt x="36866" y="15335"/>
                    <a:pt x="18483" y="0"/>
                  </a:cubicBezTo>
                  <a:cubicBezTo>
                    <a:pt x="18292" y="95"/>
                    <a:pt x="18007" y="286"/>
                    <a:pt x="17816" y="381"/>
                  </a:cubicBezTo>
                  <a:cubicBezTo>
                    <a:pt x="766" y="10192"/>
                    <a:pt x="-5044" y="32004"/>
                    <a:pt x="4767" y="48958"/>
                  </a:cubicBezTo>
                </a:path>
              </a:pathLst>
            </a:custGeom>
            <a:solidFill>
              <a:srgbClr val="22244E">
                <a:alpha val="51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6" name="Google Shape;9646;p63"/>
            <p:cNvSpPr/>
            <p:nvPr/>
          </p:nvSpPr>
          <p:spPr>
            <a:xfrm>
              <a:off x="8243471" y="2509114"/>
              <a:ext cx="47201" cy="28333"/>
            </a:xfrm>
            <a:custGeom>
              <a:rect b="b" l="l" r="r" t="t"/>
              <a:pathLst>
                <a:path extrusionOk="0" h="42767" w="71247">
                  <a:moveTo>
                    <a:pt x="0" y="6287"/>
                  </a:moveTo>
                  <a:cubicBezTo>
                    <a:pt x="0" y="6287"/>
                    <a:pt x="0" y="6858"/>
                    <a:pt x="0" y="7144"/>
                  </a:cubicBezTo>
                  <a:cubicBezTo>
                    <a:pt x="0" y="26765"/>
                    <a:pt x="15907" y="42767"/>
                    <a:pt x="35623" y="42767"/>
                  </a:cubicBezTo>
                  <a:cubicBezTo>
                    <a:pt x="55340" y="42767"/>
                    <a:pt x="71247" y="26860"/>
                    <a:pt x="71247" y="7144"/>
                  </a:cubicBezTo>
                  <a:cubicBezTo>
                    <a:pt x="71247" y="6858"/>
                    <a:pt x="71247" y="6572"/>
                    <a:pt x="71247" y="6287"/>
                  </a:cubicBezTo>
                  <a:cubicBezTo>
                    <a:pt x="60198" y="2191"/>
                    <a:pt x="48196" y="0"/>
                    <a:pt x="35719" y="0"/>
                  </a:cubicBezTo>
                  <a:cubicBezTo>
                    <a:pt x="23241" y="0"/>
                    <a:pt x="11240" y="2191"/>
                    <a:pt x="190" y="6287"/>
                  </a:cubicBezTo>
                </a:path>
              </a:pathLst>
            </a:custGeom>
            <a:solidFill>
              <a:srgbClr val="22244E">
                <a:alpha val="51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7" name="Google Shape;9647;p63"/>
            <p:cNvSpPr/>
            <p:nvPr/>
          </p:nvSpPr>
          <p:spPr>
            <a:xfrm>
              <a:off x="8257689" y="2568123"/>
              <a:ext cx="18804" cy="18804"/>
            </a:xfrm>
            <a:custGeom>
              <a:rect b="b" l="l" r="r" t="t"/>
              <a:pathLst>
                <a:path extrusionOk="0" h="28384" w="28384">
                  <a:moveTo>
                    <a:pt x="28385" y="14192"/>
                  </a:moveTo>
                  <a:cubicBezTo>
                    <a:pt x="28385" y="22098"/>
                    <a:pt x="22003" y="28384"/>
                    <a:pt x="14192" y="28384"/>
                  </a:cubicBezTo>
                  <a:cubicBezTo>
                    <a:pt x="6382" y="28384"/>
                    <a:pt x="0" y="22003"/>
                    <a:pt x="0" y="14192"/>
                  </a:cubicBezTo>
                  <a:cubicBezTo>
                    <a:pt x="0" y="6382"/>
                    <a:pt x="6382" y="0"/>
                    <a:pt x="14192" y="0"/>
                  </a:cubicBezTo>
                  <a:cubicBezTo>
                    <a:pt x="22003" y="0"/>
                    <a:pt x="28385" y="6382"/>
                    <a:pt x="28385" y="14192"/>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48" name="Google Shape;9648;p63"/>
          <p:cNvGrpSpPr/>
          <p:nvPr/>
        </p:nvGrpSpPr>
        <p:grpSpPr>
          <a:xfrm>
            <a:off x="5537569" y="2872200"/>
            <a:ext cx="253155" cy="282641"/>
            <a:chOff x="5537569" y="2872200"/>
            <a:chExt cx="253155" cy="282641"/>
          </a:xfrm>
        </p:grpSpPr>
        <p:sp>
          <p:nvSpPr>
            <p:cNvPr id="9649" name="Google Shape;9649;p63"/>
            <p:cNvSpPr/>
            <p:nvPr/>
          </p:nvSpPr>
          <p:spPr>
            <a:xfrm>
              <a:off x="5537569" y="2885976"/>
              <a:ext cx="21555" cy="15783"/>
            </a:xfrm>
            <a:custGeom>
              <a:rect b="b" l="l" r="r" t="t"/>
              <a:pathLst>
                <a:path extrusionOk="0" h="21621" w="29527">
                  <a:moveTo>
                    <a:pt x="29527" y="0"/>
                  </a:moveTo>
                  <a:lnTo>
                    <a:pt x="11049" y="0"/>
                  </a:lnTo>
                  <a:cubicBezTo>
                    <a:pt x="4953" y="0"/>
                    <a:pt x="0" y="4477"/>
                    <a:pt x="0" y="10001"/>
                  </a:cubicBezTo>
                  <a:lnTo>
                    <a:pt x="0" y="11621"/>
                  </a:lnTo>
                  <a:cubicBezTo>
                    <a:pt x="0" y="17145"/>
                    <a:pt x="4953" y="21622"/>
                    <a:pt x="11049" y="21622"/>
                  </a:cubicBezTo>
                  <a:lnTo>
                    <a:pt x="29527" y="21622"/>
                  </a:lnTo>
                  <a:lnTo>
                    <a:pt x="29527"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0" name="Google Shape;9650;p63"/>
            <p:cNvSpPr/>
            <p:nvPr/>
          </p:nvSpPr>
          <p:spPr>
            <a:xfrm>
              <a:off x="5769448" y="2885976"/>
              <a:ext cx="21277" cy="15783"/>
            </a:xfrm>
            <a:custGeom>
              <a:rect b="b" l="l" r="r" t="t"/>
              <a:pathLst>
                <a:path extrusionOk="0" h="21621" w="29146">
                  <a:moveTo>
                    <a:pt x="18193" y="0"/>
                  </a:moveTo>
                  <a:lnTo>
                    <a:pt x="0" y="0"/>
                  </a:lnTo>
                  <a:lnTo>
                    <a:pt x="0" y="21622"/>
                  </a:lnTo>
                  <a:lnTo>
                    <a:pt x="18193" y="21622"/>
                  </a:lnTo>
                  <a:cubicBezTo>
                    <a:pt x="24194" y="21622"/>
                    <a:pt x="29146" y="17145"/>
                    <a:pt x="29146" y="11621"/>
                  </a:cubicBezTo>
                  <a:lnTo>
                    <a:pt x="29146" y="10001"/>
                  </a:lnTo>
                  <a:cubicBezTo>
                    <a:pt x="29146" y="4477"/>
                    <a:pt x="24194" y="0"/>
                    <a:pt x="1819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1" name="Google Shape;9651;p63"/>
            <p:cNvSpPr/>
            <p:nvPr/>
          </p:nvSpPr>
          <p:spPr>
            <a:xfrm>
              <a:off x="5537569" y="3125228"/>
              <a:ext cx="21555" cy="15783"/>
            </a:xfrm>
            <a:custGeom>
              <a:rect b="b" l="l" r="r" t="t"/>
              <a:pathLst>
                <a:path extrusionOk="0" h="21621" w="29527">
                  <a:moveTo>
                    <a:pt x="29527" y="0"/>
                  </a:moveTo>
                  <a:lnTo>
                    <a:pt x="11049" y="0"/>
                  </a:lnTo>
                  <a:cubicBezTo>
                    <a:pt x="4953" y="0"/>
                    <a:pt x="0" y="4477"/>
                    <a:pt x="0" y="10001"/>
                  </a:cubicBezTo>
                  <a:lnTo>
                    <a:pt x="0" y="11621"/>
                  </a:lnTo>
                  <a:cubicBezTo>
                    <a:pt x="0" y="17145"/>
                    <a:pt x="4953" y="21622"/>
                    <a:pt x="11049" y="21622"/>
                  </a:cubicBezTo>
                  <a:lnTo>
                    <a:pt x="29527" y="21622"/>
                  </a:lnTo>
                  <a:lnTo>
                    <a:pt x="29527"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2" name="Google Shape;9652;p63"/>
            <p:cNvSpPr/>
            <p:nvPr/>
          </p:nvSpPr>
          <p:spPr>
            <a:xfrm>
              <a:off x="5769448" y="3125228"/>
              <a:ext cx="21277" cy="15783"/>
            </a:xfrm>
            <a:custGeom>
              <a:rect b="b" l="l" r="r" t="t"/>
              <a:pathLst>
                <a:path extrusionOk="0" h="21621" w="29146">
                  <a:moveTo>
                    <a:pt x="18193" y="0"/>
                  </a:moveTo>
                  <a:lnTo>
                    <a:pt x="0" y="0"/>
                  </a:lnTo>
                  <a:lnTo>
                    <a:pt x="0" y="21622"/>
                  </a:lnTo>
                  <a:lnTo>
                    <a:pt x="18193" y="21622"/>
                  </a:lnTo>
                  <a:cubicBezTo>
                    <a:pt x="24194" y="21622"/>
                    <a:pt x="29146" y="17145"/>
                    <a:pt x="29146" y="11621"/>
                  </a:cubicBezTo>
                  <a:lnTo>
                    <a:pt x="29146" y="10001"/>
                  </a:lnTo>
                  <a:cubicBezTo>
                    <a:pt x="29146" y="4477"/>
                    <a:pt x="24194" y="0"/>
                    <a:pt x="1819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3" name="Google Shape;9653;p63"/>
            <p:cNvSpPr/>
            <p:nvPr/>
          </p:nvSpPr>
          <p:spPr>
            <a:xfrm>
              <a:off x="5585434" y="2905177"/>
              <a:ext cx="157351" cy="216106"/>
            </a:xfrm>
            <a:custGeom>
              <a:rect b="b" l="l" r="r" t="t"/>
              <a:pathLst>
                <a:path extrusionOk="0" h="296036" w="215550">
                  <a:moveTo>
                    <a:pt x="0" y="0"/>
                  </a:moveTo>
                  <a:lnTo>
                    <a:pt x="215551" y="0"/>
                  </a:lnTo>
                  <a:lnTo>
                    <a:pt x="215551" y="296037"/>
                  </a:lnTo>
                  <a:lnTo>
                    <a:pt x="0" y="29603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4" name="Google Shape;9654;p63"/>
            <p:cNvSpPr/>
            <p:nvPr/>
          </p:nvSpPr>
          <p:spPr>
            <a:xfrm>
              <a:off x="5585434" y="2905177"/>
              <a:ext cx="17035" cy="216106"/>
            </a:xfrm>
            <a:custGeom>
              <a:rect b="b" l="l" r="r" t="t"/>
              <a:pathLst>
                <a:path extrusionOk="0" h="296036" w="23336">
                  <a:moveTo>
                    <a:pt x="0" y="0"/>
                  </a:moveTo>
                  <a:lnTo>
                    <a:pt x="23336" y="0"/>
                  </a:lnTo>
                  <a:lnTo>
                    <a:pt x="23336" y="296037"/>
                  </a:lnTo>
                  <a:lnTo>
                    <a:pt x="0" y="296037"/>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5" name="Google Shape;9655;p63"/>
            <p:cNvSpPr/>
            <p:nvPr/>
          </p:nvSpPr>
          <p:spPr>
            <a:xfrm>
              <a:off x="5573050" y="2878601"/>
              <a:ext cx="180993" cy="30524"/>
            </a:xfrm>
            <a:custGeom>
              <a:rect b="b" l="l" r="r" t="t"/>
              <a:pathLst>
                <a:path extrusionOk="0" h="41814" w="247935">
                  <a:moveTo>
                    <a:pt x="0" y="41815"/>
                  </a:moveTo>
                  <a:lnTo>
                    <a:pt x="247936" y="41815"/>
                  </a:lnTo>
                  <a:cubicBezTo>
                    <a:pt x="247936" y="41815"/>
                    <a:pt x="247936" y="40958"/>
                    <a:pt x="247936" y="40577"/>
                  </a:cubicBezTo>
                  <a:lnTo>
                    <a:pt x="247936" y="1238"/>
                  </a:lnTo>
                  <a:cubicBezTo>
                    <a:pt x="247936" y="1238"/>
                    <a:pt x="247936" y="381"/>
                    <a:pt x="247936" y="0"/>
                  </a:cubicBezTo>
                  <a:lnTo>
                    <a:pt x="0" y="0"/>
                  </a:lnTo>
                  <a:cubicBezTo>
                    <a:pt x="0" y="0"/>
                    <a:pt x="0" y="857"/>
                    <a:pt x="0" y="1238"/>
                  </a:cubicBezTo>
                  <a:lnTo>
                    <a:pt x="0" y="40577"/>
                  </a:lnTo>
                  <a:cubicBezTo>
                    <a:pt x="0" y="40577"/>
                    <a:pt x="0" y="41434"/>
                    <a:pt x="0" y="4181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6" name="Google Shape;9656;p63"/>
            <p:cNvSpPr/>
            <p:nvPr/>
          </p:nvSpPr>
          <p:spPr>
            <a:xfrm>
              <a:off x="5573120" y="2892515"/>
              <a:ext cx="180993" cy="16687"/>
            </a:xfrm>
            <a:custGeom>
              <a:rect b="b" l="l" r="r" t="t"/>
              <a:pathLst>
                <a:path extrusionOk="0" h="22859" w="247935">
                  <a:moveTo>
                    <a:pt x="247745" y="0"/>
                  </a:moveTo>
                  <a:lnTo>
                    <a:pt x="0" y="0"/>
                  </a:lnTo>
                  <a:lnTo>
                    <a:pt x="0" y="21622"/>
                  </a:lnTo>
                  <a:cubicBezTo>
                    <a:pt x="0" y="21622"/>
                    <a:pt x="0" y="22479"/>
                    <a:pt x="0" y="22860"/>
                  </a:cubicBezTo>
                  <a:lnTo>
                    <a:pt x="247936" y="22860"/>
                  </a:lnTo>
                  <a:cubicBezTo>
                    <a:pt x="247936" y="22860"/>
                    <a:pt x="247936" y="22003"/>
                    <a:pt x="247936" y="21622"/>
                  </a:cubicBezTo>
                  <a:lnTo>
                    <a:pt x="247936"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7" name="Google Shape;9657;p63"/>
            <p:cNvSpPr/>
            <p:nvPr/>
          </p:nvSpPr>
          <p:spPr>
            <a:xfrm>
              <a:off x="5573050" y="3117854"/>
              <a:ext cx="180993" cy="30524"/>
            </a:xfrm>
            <a:custGeom>
              <a:rect b="b" l="l" r="r" t="t"/>
              <a:pathLst>
                <a:path extrusionOk="0" h="41814" w="247935">
                  <a:moveTo>
                    <a:pt x="0" y="41815"/>
                  </a:moveTo>
                  <a:lnTo>
                    <a:pt x="247936" y="41815"/>
                  </a:lnTo>
                  <a:cubicBezTo>
                    <a:pt x="247936" y="41815"/>
                    <a:pt x="247936" y="40957"/>
                    <a:pt x="247936" y="40576"/>
                  </a:cubicBezTo>
                  <a:lnTo>
                    <a:pt x="247936" y="1238"/>
                  </a:lnTo>
                  <a:cubicBezTo>
                    <a:pt x="247936" y="1238"/>
                    <a:pt x="247936" y="381"/>
                    <a:pt x="247936" y="0"/>
                  </a:cubicBezTo>
                  <a:lnTo>
                    <a:pt x="0" y="0"/>
                  </a:lnTo>
                  <a:cubicBezTo>
                    <a:pt x="0" y="0"/>
                    <a:pt x="0" y="857"/>
                    <a:pt x="0" y="1238"/>
                  </a:cubicBezTo>
                  <a:lnTo>
                    <a:pt x="0" y="40576"/>
                  </a:lnTo>
                  <a:cubicBezTo>
                    <a:pt x="0" y="40576"/>
                    <a:pt x="0" y="41434"/>
                    <a:pt x="0" y="4181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8" name="Google Shape;9658;p63"/>
            <p:cNvSpPr/>
            <p:nvPr/>
          </p:nvSpPr>
          <p:spPr>
            <a:xfrm>
              <a:off x="5573120" y="3131699"/>
              <a:ext cx="180993" cy="16688"/>
            </a:xfrm>
            <a:custGeom>
              <a:rect b="b" l="l" r="r" t="t"/>
              <a:pathLst>
                <a:path extrusionOk="0" h="22860" w="247935">
                  <a:moveTo>
                    <a:pt x="247745" y="0"/>
                  </a:moveTo>
                  <a:lnTo>
                    <a:pt x="0" y="0"/>
                  </a:lnTo>
                  <a:lnTo>
                    <a:pt x="0" y="21622"/>
                  </a:lnTo>
                  <a:cubicBezTo>
                    <a:pt x="0" y="21622"/>
                    <a:pt x="0" y="22479"/>
                    <a:pt x="0" y="22860"/>
                  </a:cubicBezTo>
                  <a:lnTo>
                    <a:pt x="247936" y="22860"/>
                  </a:lnTo>
                  <a:cubicBezTo>
                    <a:pt x="247936" y="22860"/>
                    <a:pt x="247936" y="22003"/>
                    <a:pt x="247936" y="21622"/>
                  </a:cubicBezTo>
                  <a:lnTo>
                    <a:pt x="247936"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9" name="Google Shape;9659;p63"/>
            <p:cNvSpPr/>
            <p:nvPr/>
          </p:nvSpPr>
          <p:spPr>
            <a:xfrm>
              <a:off x="5752264" y="2872200"/>
              <a:ext cx="19052" cy="43318"/>
            </a:xfrm>
            <a:custGeom>
              <a:rect b="b" l="l" r="r" t="t"/>
              <a:pathLst>
                <a:path extrusionOk="0" h="59340" w="26098">
                  <a:moveTo>
                    <a:pt x="16097" y="0"/>
                  </a:moveTo>
                  <a:lnTo>
                    <a:pt x="10001" y="0"/>
                  </a:lnTo>
                  <a:cubicBezTo>
                    <a:pt x="4477" y="0"/>
                    <a:pt x="0" y="4477"/>
                    <a:pt x="0" y="10001"/>
                  </a:cubicBezTo>
                  <a:lnTo>
                    <a:pt x="0" y="49340"/>
                  </a:lnTo>
                  <a:cubicBezTo>
                    <a:pt x="0" y="54864"/>
                    <a:pt x="4477" y="59341"/>
                    <a:pt x="10001" y="59341"/>
                  </a:cubicBezTo>
                  <a:lnTo>
                    <a:pt x="16097" y="59341"/>
                  </a:lnTo>
                  <a:cubicBezTo>
                    <a:pt x="21622" y="59341"/>
                    <a:pt x="26098" y="54864"/>
                    <a:pt x="26098" y="49340"/>
                  </a:cubicBezTo>
                  <a:lnTo>
                    <a:pt x="26098" y="10001"/>
                  </a:lnTo>
                  <a:cubicBezTo>
                    <a:pt x="26098" y="4477"/>
                    <a:pt x="21622" y="0"/>
                    <a:pt x="16097"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0" name="Google Shape;9660;p63"/>
            <p:cNvSpPr/>
            <p:nvPr/>
          </p:nvSpPr>
          <p:spPr>
            <a:xfrm>
              <a:off x="5752264" y="2872270"/>
              <a:ext cx="15019" cy="43318"/>
            </a:xfrm>
            <a:custGeom>
              <a:rect b="b" l="l" r="r" t="t"/>
              <a:pathLst>
                <a:path extrusionOk="0" h="59340" w="20574">
                  <a:moveTo>
                    <a:pt x="15049" y="49244"/>
                  </a:moveTo>
                  <a:lnTo>
                    <a:pt x="15049" y="9906"/>
                  </a:lnTo>
                  <a:cubicBezTo>
                    <a:pt x="15049" y="6001"/>
                    <a:pt x="17336" y="2667"/>
                    <a:pt x="20574" y="1048"/>
                  </a:cubicBezTo>
                  <a:cubicBezTo>
                    <a:pt x="19240" y="381"/>
                    <a:pt x="17716" y="0"/>
                    <a:pt x="16097" y="0"/>
                  </a:cubicBezTo>
                  <a:lnTo>
                    <a:pt x="10001" y="0"/>
                  </a:lnTo>
                  <a:cubicBezTo>
                    <a:pt x="4477" y="0"/>
                    <a:pt x="0" y="4477"/>
                    <a:pt x="0" y="10001"/>
                  </a:cubicBezTo>
                  <a:lnTo>
                    <a:pt x="0" y="49340"/>
                  </a:lnTo>
                  <a:cubicBezTo>
                    <a:pt x="0" y="54864"/>
                    <a:pt x="4477" y="59341"/>
                    <a:pt x="10001" y="59341"/>
                  </a:cubicBezTo>
                  <a:lnTo>
                    <a:pt x="16097" y="59341"/>
                  </a:lnTo>
                  <a:cubicBezTo>
                    <a:pt x="17716" y="59341"/>
                    <a:pt x="19240" y="58960"/>
                    <a:pt x="20574" y="58293"/>
                  </a:cubicBezTo>
                  <a:cubicBezTo>
                    <a:pt x="17336" y="56674"/>
                    <a:pt x="15049" y="53245"/>
                    <a:pt x="15049" y="49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1" name="Google Shape;9661;p63"/>
            <p:cNvSpPr/>
            <p:nvPr/>
          </p:nvSpPr>
          <p:spPr>
            <a:xfrm>
              <a:off x="5556979" y="2872200"/>
              <a:ext cx="19052" cy="43318"/>
            </a:xfrm>
            <a:custGeom>
              <a:rect b="b" l="l" r="r" t="t"/>
              <a:pathLst>
                <a:path extrusionOk="0" h="59340" w="26098">
                  <a:moveTo>
                    <a:pt x="16097" y="0"/>
                  </a:moveTo>
                  <a:lnTo>
                    <a:pt x="10001" y="0"/>
                  </a:lnTo>
                  <a:cubicBezTo>
                    <a:pt x="4477" y="0"/>
                    <a:pt x="0" y="4477"/>
                    <a:pt x="0" y="10001"/>
                  </a:cubicBezTo>
                  <a:lnTo>
                    <a:pt x="0" y="49340"/>
                  </a:lnTo>
                  <a:cubicBezTo>
                    <a:pt x="0" y="54864"/>
                    <a:pt x="4477" y="59341"/>
                    <a:pt x="10001" y="59341"/>
                  </a:cubicBezTo>
                  <a:lnTo>
                    <a:pt x="16097" y="59341"/>
                  </a:lnTo>
                  <a:cubicBezTo>
                    <a:pt x="21622" y="59341"/>
                    <a:pt x="26099" y="54864"/>
                    <a:pt x="26099" y="49340"/>
                  </a:cubicBezTo>
                  <a:lnTo>
                    <a:pt x="26099" y="10001"/>
                  </a:lnTo>
                  <a:cubicBezTo>
                    <a:pt x="26099" y="4477"/>
                    <a:pt x="21622" y="0"/>
                    <a:pt x="16097"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2" name="Google Shape;9662;p63"/>
            <p:cNvSpPr/>
            <p:nvPr/>
          </p:nvSpPr>
          <p:spPr>
            <a:xfrm>
              <a:off x="5556979" y="2872270"/>
              <a:ext cx="15019" cy="43318"/>
            </a:xfrm>
            <a:custGeom>
              <a:rect b="b" l="l" r="r" t="t"/>
              <a:pathLst>
                <a:path extrusionOk="0" h="59340" w="20574">
                  <a:moveTo>
                    <a:pt x="15050" y="49244"/>
                  </a:moveTo>
                  <a:lnTo>
                    <a:pt x="15050" y="9906"/>
                  </a:lnTo>
                  <a:cubicBezTo>
                    <a:pt x="15050" y="6001"/>
                    <a:pt x="17336" y="2667"/>
                    <a:pt x="20574" y="1048"/>
                  </a:cubicBezTo>
                  <a:cubicBezTo>
                    <a:pt x="19241" y="381"/>
                    <a:pt x="17717" y="0"/>
                    <a:pt x="16097" y="0"/>
                  </a:cubicBezTo>
                  <a:lnTo>
                    <a:pt x="10001" y="0"/>
                  </a:lnTo>
                  <a:cubicBezTo>
                    <a:pt x="4477" y="0"/>
                    <a:pt x="0" y="4477"/>
                    <a:pt x="0" y="10001"/>
                  </a:cubicBezTo>
                  <a:lnTo>
                    <a:pt x="0" y="49340"/>
                  </a:lnTo>
                  <a:cubicBezTo>
                    <a:pt x="0" y="54864"/>
                    <a:pt x="4477" y="59341"/>
                    <a:pt x="10001" y="59341"/>
                  </a:cubicBezTo>
                  <a:lnTo>
                    <a:pt x="16097" y="59341"/>
                  </a:lnTo>
                  <a:cubicBezTo>
                    <a:pt x="17717" y="59341"/>
                    <a:pt x="19241" y="58960"/>
                    <a:pt x="20574" y="58293"/>
                  </a:cubicBezTo>
                  <a:cubicBezTo>
                    <a:pt x="17336" y="56674"/>
                    <a:pt x="15050" y="53245"/>
                    <a:pt x="15050" y="49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3" name="Google Shape;9663;p63"/>
            <p:cNvSpPr/>
            <p:nvPr/>
          </p:nvSpPr>
          <p:spPr>
            <a:xfrm>
              <a:off x="5752264" y="3111454"/>
              <a:ext cx="19052" cy="43318"/>
            </a:xfrm>
            <a:custGeom>
              <a:rect b="b" l="l" r="r" t="t"/>
              <a:pathLst>
                <a:path extrusionOk="0" h="59340" w="26098">
                  <a:moveTo>
                    <a:pt x="16097" y="0"/>
                  </a:moveTo>
                  <a:lnTo>
                    <a:pt x="10001" y="0"/>
                  </a:lnTo>
                  <a:cubicBezTo>
                    <a:pt x="4477" y="0"/>
                    <a:pt x="0" y="4477"/>
                    <a:pt x="0" y="10001"/>
                  </a:cubicBezTo>
                  <a:lnTo>
                    <a:pt x="0" y="49340"/>
                  </a:lnTo>
                  <a:cubicBezTo>
                    <a:pt x="0" y="54864"/>
                    <a:pt x="4477" y="59341"/>
                    <a:pt x="10001" y="59341"/>
                  </a:cubicBezTo>
                  <a:lnTo>
                    <a:pt x="16097" y="59341"/>
                  </a:lnTo>
                  <a:cubicBezTo>
                    <a:pt x="21622" y="59341"/>
                    <a:pt x="26098" y="54864"/>
                    <a:pt x="26098" y="49340"/>
                  </a:cubicBezTo>
                  <a:lnTo>
                    <a:pt x="26098" y="10001"/>
                  </a:lnTo>
                  <a:cubicBezTo>
                    <a:pt x="26098" y="4477"/>
                    <a:pt x="21622" y="0"/>
                    <a:pt x="16097"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4" name="Google Shape;9664;p63"/>
            <p:cNvSpPr/>
            <p:nvPr/>
          </p:nvSpPr>
          <p:spPr>
            <a:xfrm>
              <a:off x="5752264" y="3111523"/>
              <a:ext cx="15019" cy="43318"/>
            </a:xfrm>
            <a:custGeom>
              <a:rect b="b" l="l" r="r" t="t"/>
              <a:pathLst>
                <a:path extrusionOk="0" h="59340" w="20574">
                  <a:moveTo>
                    <a:pt x="15049" y="49244"/>
                  </a:moveTo>
                  <a:lnTo>
                    <a:pt x="15049" y="9906"/>
                  </a:lnTo>
                  <a:cubicBezTo>
                    <a:pt x="15049" y="6001"/>
                    <a:pt x="17336" y="2667"/>
                    <a:pt x="20574" y="1048"/>
                  </a:cubicBezTo>
                  <a:cubicBezTo>
                    <a:pt x="19240" y="381"/>
                    <a:pt x="17716" y="0"/>
                    <a:pt x="16097" y="0"/>
                  </a:cubicBezTo>
                  <a:lnTo>
                    <a:pt x="10001" y="0"/>
                  </a:lnTo>
                  <a:cubicBezTo>
                    <a:pt x="4477" y="0"/>
                    <a:pt x="0" y="4477"/>
                    <a:pt x="0" y="10001"/>
                  </a:cubicBezTo>
                  <a:lnTo>
                    <a:pt x="0" y="49340"/>
                  </a:lnTo>
                  <a:cubicBezTo>
                    <a:pt x="0" y="54864"/>
                    <a:pt x="4477" y="59341"/>
                    <a:pt x="10001" y="59341"/>
                  </a:cubicBezTo>
                  <a:lnTo>
                    <a:pt x="16097" y="59341"/>
                  </a:lnTo>
                  <a:cubicBezTo>
                    <a:pt x="17716" y="59341"/>
                    <a:pt x="19240" y="58960"/>
                    <a:pt x="20574" y="58293"/>
                  </a:cubicBezTo>
                  <a:cubicBezTo>
                    <a:pt x="17336" y="56674"/>
                    <a:pt x="15049" y="53245"/>
                    <a:pt x="15049" y="49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5" name="Google Shape;9665;p63"/>
            <p:cNvSpPr/>
            <p:nvPr/>
          </p:nvSpPr>
          <p:spPr>
            <a:xfrm>
              <a:off x="5556979" y="3111454"/>
              <a:ext cx="19052" cy="43318"/>
            </a:xfrm>
            <a:custGeom>
              <a:rect b="b" l="l" r="r" t="t"/>
              <a:pathLst>
                <a:path extrusionOk="0" h="59340" w="26098">
                  <a:moveTo>
                    <a:pt x="16097" y="0"/>
                  </a:moveTo>
                  <a:lnTo>
                    <a:pt x="10001" y="0"/>
                  </a:lnTo>
                  <a:cubicBezTo>
                    <a:pt x="4477" y="0"/>
                    <a:pt x="0" y="4477"/>
                    <a:pt x="0" y="10001"/>
                  </a:cubicBezTo>
                  <a:lnTo>
                    <a:pt x="0" y="49340"/>
                  </a:lnTo>
                  <a:cubicBezTo>
                    <a:pt x="0" y="54864"/>
                    <a:pt x="4477" y="59341"/>
                    <a:pt x="10001" y="59341"/>
                  </a:cubicBezTo>
                  <a:lnTo>
                    <a:pt x="16097" y="59341"/>
                  </a:lnTo>
                  <a:cubicBezTo>
                    <a:pt x="21622" y="59341"/>
                    <a:pt x="26099" y="54864"/>
                    <a:pt x="26099" y="49340"/>
                  </a:cubicBezTo>
                  <a:lnTo>
                    <a:pt x="26099" y="10001"/>
                  </a:lnTo>
                  <a:cubicBezTo>
                    <a:pt x="26099" y="4477"/>
                    <a:pt x="21622" y="0"/>
                    <a:pt x="16097"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6" name="Google Shape;9666;p63"/>
            <p:cNvSpPr/>
            <p:nvPr/>
          </p:nvSpPr>
          <p:spPr>
            <a:xfrm>
              <a:off x="5556979" y="3111523"/>
              <a:ext cx="15019" cy="43318"/>
            </a:xfrm>
            <a:custGeom>
              <a:rect b="b" l="l" r="r" t="t"/>
              <a:pathLst>
                <a:path extrusionOk="0" h="59340" w="20574">
                  <a:moveTo>
                    <a:pt x="15050" y="49244"/>
                  </a:moveTo>
                  <a:lnTo>
                    <a:pt x="15050" y="9906"/>
                  </a:lnTo>
                  <a:cubicBezTo>
                    <a:pt x="15050" y="6001"/>
                    <a:pt x="17336" y="2667"/>
                    <a:pt x="20574" y="1048"/>
                  </a:cubicBezTo>
                  <a:cubicBezTo>
                    <a:pt x="19241" y="381"/>
                    <a:pt x="17717" y="0"/>
                    <a:pt x="16097" y="0"/>
                  </a:cubicBezTo>
                  <a:lnTo>
                    <a:pt x="10001" y="0"/>
                  </a:lnTo>
                  <a:cubicBezTo>
                    <a:pt x="4477" y="0"/>
                    <a:pt x="0" y="4477"/>
                    <a:pt x="0" y="10001"/>
                  </a:cubicBezTo>
                  <a:lnTo>
                    <a:pt x="0" y="49340"/>
                  </a:lnTo>
                  <a:cubicBezTo>
                    <a:pt x="0" y="54864"/>
                    <a:pt x="4477" y="59341"/>
                    <a:pt x="10001" y="59341"/>
                  </a:cubicBezTo>
                  <a:lnTo>
                    <a:pt x="16097" y="59341"/>
                  </a:lnTo>
                  <a:cubicBezTo>
                    <a:pt x="17717" y="59341"/>
                    <a:pt x="19241" y="58960"/>
                    <a:pt x="20574" y="58293"/>
                  </a:cubicBezTo>
                  <a:cubicBezTo>
                    <a:pt x="17336" y="56674"/>
                    <a:pt x="15050" y="53245"/>
                    <a:pt x="15050" y="494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7" name="Google Shape;9667;p63"/>
            <p:cNvSpPr/>
            <p:nvPr/>
          </p:nvSpPr>
          <p:spPr>
            <a:xfrm>
              <a:off x="5637403" y="2939615"/>
              <a:ext cx="54027" cy="8483"/>
            </a:xfrm>
            <a:custGeom>
              <a:rect b="b" l="l" r="r" t="t"/>
              <a:pathLst>
                <a:path extrusionOk="0" h="11620" w="74009">
                  <a:moveTo>
                    <a:pt x="68199" y="11620"/>
                  </a:moveTo>
                  <a:cubicBezTo>
                    <a:pt x="71438" y="11620"/>
                    <a:pt x="74009" y="9049"/>
                    <a:pt x="74009" y="5810"/>
                  </a:cubicBezTo>
                  <a:cubicBezTo>
                    <a:pt x="74009" y="2572"/>
                    <a:pt x="71438" y="0"/>
                    <a:pt x="68199" y="0"/>
                  </a:cubicBezTo>
                  <a:lnTo>
                    <a:pt x="5810" y="0"/>
                  </a:lnTo>
                  <a:cubicBezTo>
                    <a:pt x="2572" y="0"/>
                    <a:pt x="0" y="2572"/>
                    <a:pt x="0" y="5810"/>
                  </a:cubicBezTo>
                  <a:cubicBezTo>
                    <a:pt x="0" y="9049"/>
                    <a:pt x="2572" y="11620"/>
                    <a:pt x="5810" y="11620"/>
                  </a:cubicBezTo>
                  <a:lnTo>
                    <a:pt x="68199" y="1162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8" name="Google Shape;9668;p63"/>
            <p:cNvSpPr/>
            <p:nvPr/>
          </p:nvSpPr>
          <p:spPr>
            <a:xfrm>
              <a:off x="5614654" y="3039379"/>
              <a:ext cx="99571" cy="8483"/>
            </a:xfrm>
            <a:custGeom>
              <a:rect b="b" l="l" r="r" t="t"/>
              <a:pathLst>
                <a:path extrusionOk="0" h="11620" w="136398">
                  <a:moveTo>
                    <a:pt x="130588" y="0"/>
                  </a:moveTo>
                  <a:lnTo>
                    <a:pt x="5810" y="0"/>
                  </a:lnTo>
                  <a:cubicBezTo>
                    <a:pt x="2572" y="0"/>
                    <a:pt x="0" y="2572"/>
                    <a:pt x="0" y="5810"/>
                  </a:cubicBezTo>
                  <a:cubicBezTo>
                    <a:pt x="0" y="9049"/>
                    <a:pt x="2572" y="11620"/>
                    <a:pt x="5810" y="11620"/>
                  </a:cubicBezTo>
                  <a:lnTo>
                    <a:pt x="130588" y="11620"/>
                  </a:lnTo>
                  <a:cubicBezTo>
                    <a:pt x="133826" y="11620"/>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9" name="Google Shape;9669;p63"/>
            <p:cNvSpPr/>
            <p:nvPr/>
          </p:nvSpPr>
          <p:spPr>
            <a:xfrm>
              <a:off x="5614654" y="2979478"/>
              <a:ext cx="99571" cy="8483"/>
            </a:xfrm>
            <a:custGeom>
              <a:rect b="b" l="l" r="r" t="t"/>
              <a:pathLst>
                <a:path extrusionOk="0" h="11620" w="136398">
                  <a:moveTo>
                    <a:pt x="130588" y="0"/>
                  </a:moveTo>
                  <a:lnTo>
                    <a:pt x="5810" y="0"/>
                  </a:lnTo>
                  <a:cubicBezTo>
                    <a:pt x="2572" y="0"/>
                    <a:pt x="0" y="2572"/>
                    <a:pt x="0" y="5810"/>
                  </a:cubicBezTo>
                  <a:cubicBezTo>
                    <a:pt x="0" y="9049"/>
                    <a:pt x="2572" y="11620"/>
                    <a:pt x="5810" y="11620"/>
                  </a:cubicBezTo>
                  <a:lnTo>
                    <a:pt x="130588" y="11620"/>
                  </a:lnTo>
                  <a:cubicBezTo>
                    <a:pt x="133826" y="11620"/>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0" name="Google Shape;9670;p63"/>
            <p:cNvSpPr/>
            <p:nvPr/>
          </p:nvSpPr>
          <p:spPr>
            <a:xfrm>
              <a:off x="5614654" y="2999445"/>
              <a:ext cx="99571" cy="8483"/>
            </a:xfrm>
            <a:custGeom>
              <a:rect b="b" l="l" r="r" t="t"/>
              <a:pathLst>
                <a:path extrusionOk="0" h="11620" w="136398">
                  <a:moveTo>
                    <a:pt x="130588" y="0"/>
                  </a:moveTo>
                  <a:lnTo>
                    <a:pt x="5810" y="0"/>
                  </a:lnTo>
                  <a:cubicBezTo>
                    <a:pt x="2572" y="0"/>
                    <a:pt x="0" y="2572"/>
                    <a:pt x="0" y="5810"/>
                  </a:cubicBezTo>
                  <a:cubicBezTo>
                    <a:pt x="0" y="9049"/>
                    <a:pt x="2572" y="11620"/>
                    <a:pt x="5810" y="11620"/>
                  </a:cubicBezTo>
                  <a:lnTo>
                    <a:pt x="130588" y="11620"/>
                  </a:lnTo>
                  <a:cubicBezTo>
                    <a:pt x="133826" y="11620"/>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1" name="Google Shape;9671;p63"/>
            <p:cNvSpPr/>
            <p:nvPr/>
          </p:nvSpPr>
          <p:spPr>
            <a:xfrm>
              <a:off x="5614654" y="3019412"/>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2" name="Google Shape;9672;p63"/>
            <p:cNvSpPr/>
            <p:nvPr/>
          </p:nvSpPr>
          <p:spPr>
            <a:xfrm>
              <a:off x="5614654" y="2959512"/>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3" name="Google Shape;9673;p63"/>
            <p:cNvSpPr/>
            <p:nvPr/>
          </p:nvSpPr>
          <p:spPr>
            <a:xfrm>
              <a:off x="5614654" y="3059346"/>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4" name="Google Shape;9674;p63"/>
            <p:cNvSpPr/>
            <p:nvPr/>
          </p:nvSpPr>
          <p:spPr>
            <a:xfrm>
              <a:off x="5614654" y="3079312"/>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75" name="Google Shape;9675;p63"/>
          <p:cNvGrpSpPr/>
          <p:nvPr/>
        </p:nvGrpSpPr>
        <p:grpSpPr>
          <a:xfrm>
            <a:off x="6834793" y="2873337"/>
            <a:ext cx="279814" cy="279814"/>
            <a:chOff x="6834793" y="2873337"/>
            <a:chExt cx="279814" cy="279814"/>
          </a:xfrm>
        </p:grpSpPr>
        <p:sp>
          <p:nvSpPr>
            <p:cNvPr id="9676" name="Google Shape;9676;p63"/>
            <p:cNvSpPr/>
            <p:nvPr/>
          </p:nvSpPr>
          <p:spPr>
            <a:xfrm>
              <a:off x="6920759" y="2959291"/>
              <a:ext cx="107907" cy="107906"/>
            </a:xfrm>
            <a:custGeom>
              <a:rect b="b" l="l" r="r" t="t"/>
              <a:pathLst>
                <a:path extrusionOk="0" h="149351" w="149352">
                  <a:moveTo>
                    <a:pt x="74676" y="0"/>
                  </a:moveTo>
                  <a:cubicBezTo>
                    <a:pt x="33433" y="0"/>
                    <a:pt x="0" y="33433"/>
                    <a:pt x="0" y="74676"/>
                  </a:cubicBezTo>
                  <a:cubicBezTo>
                    <a:pt x="0" y="115919"/>
                    <a:pt x="33433" y="149352"/>
                    <a:pt x="74676" y="149352"/>
                  </a:cubicBezTo>
                  <a:cubicBezTo>
                    <a:pt x="115919" y="149352"/>
                    <a:pt x="149352" y="115919"/>
                    <a:pt x="149352" y="74676"/>
                  </a:cubicBezTo>
                  <a:cubicBezTo>
                    <a:pt x="149352" y="33433"/>
                    <a:pt x="115919" y="0"/>
                    <a:pt x="74676" y="0"/>
                  </a:cubicBezTo>
                  <a:close/>
                  <a:moveTo>
                    <a:pt x="74676" y="108585"/>
                  </a:moveTo>
                  <a:cubicBezTo>
                    <a:pt x="55912" y="108585"/>
                    <a:pt x="40767" y="93440"/>
                    <a:pt x="40767" y="74676"/>
                  </a:cubicBezTo>
                  <a:cubicBezTo>
                    <a:pt x="40767" y="55912"/>
                    <a:pt x="55912" y="40767"/>
                    <a:pt x="74676" y="40767"/>
                  </a:cubicBezTo>
                  <a:cubicBezTo>
                    <a:pt x="93440" y="40767"/>
                    <a:pt x="108585" y="55912"/>
                    <a:pt x="108585" y="74676"/>
                  </a:cubicBezTo>
                  <a:cubicBezTo>
                    <a:pt x="108585" y="93440"/>
                    <a:pt x="93440" y="108585"/>
                    <a:pt x="74676" y="1085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7" name="Google Shape;9677;p63"/>
            <p:cNvSpPr/>
            <p:nvPr/>
          </p:nvSpPr>
          <p:spPr>
            <a:xfrm>
              <a:off x="6834793" y="2873337"/>
              <a:ext cx="279814" cy="279814"/>
            </a:xfrm>
            <a:custGeom>
              <a:rect b="b" l="l" r="r" t="t"/>
              <a:pathLst>
                <a:path extrusionOk="0" h="387286" w="387286">
                  <a:moveTo>
                    <a:pt x="193643" y="0"/>
                  </a:moveTo>
                  <a:cubicBezTo>
                    <a:pt x="86677" y="0"/>
                    <a:pt x="0" y="86678"/>
                    <a:pt x="0" y="193643"/>
                  </a:cubicBezTo>
                  <a:cubicBezTo>
                    <a:pt x="0" y="300609"/>
                    <a:pt x="86677" y="387287"/>
                    <a:pt x="193643" y="387287"/>
                  </a:cubicBezTo>
                  <a:cubicBezTo>
                    <a:pt x="300609" y="387287"/>
                    <a:pt x="387287" y="300609"/>
                    <a:pt x="387287" y="193643"/>
                  </a:cubicBezTo>
                  <a:cubicBezTo>
                    <a:pt x="387287" y="86678"/>
                    <a:pt x="300609" y="0"/>
                    <a:pt x="193643" y="0"/>
                  </a:cubicBezTo>
                  <a:close/>
                  <a:moveTo>
                    <a:pt x="193643" y="268319"/>
                  </a:moveTo>
                  <a:cubicBezTo>
                    <a:pt x="152400" y="268319"/>
                    <a:pt x="118967" y="234886"/>
                    <a:pt x="118967" y="193643"/>
                  </a:cubicBezTo>
                  <a:cubicBezTo>
                    <a:pt x="118967" y="152400"/>
                    <a:pt x="152400" y="118967"/>
                    <a:pt x="193643" y="118967"/>
                  </a:cubicBezTo>
                  <a:cubicBezTo>
                    <a:pt x="234886" y="118967"/>
                    <a:pt x="268319" y="152400"/>
                    <a:pt x="268319" y="193643"/>
                  </a:cubicBezTo>
                  <a:cubicBezTo>
                    <a:pt x="268319" y="234886"/>
                    <a:pt x="234886" y="268319"/>
                    <a:pt x="193643" y="2683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8" name="Google Shape;9678;p63"/>
            <p:cNvSpPr/>
            <p:nvPr/>
          </p:nvSpPr>
          <p:spPr>
            <a:xfrm>
              <a:off x="6893984" y="2874025"/>
              <a:ext cx="75355" cy="95175"/>
            </a:xfrm>
            <a:custGeom>
              <a:rect b="b" l="l" r="r" t="t"/>
              <a:pathLst>
                <a:path extrusionOk="0" h="131730" w="104298">
                  <a:moveTo>
                    <a:pt x="104299" y="118396"/>
                  </a:moveTo>
                  <a:lnTo>
                    <a:pt x="92583" y="0"/>
                  </a:lnTo>
                  <a:cubicBezTo>
                    <a:pt x="58293" y="3334"/>
                    <a:pt x="26670" y="15716"/>
                    <a:pt x="0" y="34576"/>
                  </a:cubicBezTo>
                  <a:lnTo>
                    <a:pt x="68675" y="131731"/>
                  </a:lnTo>
                  <a:cubicBezTo>
                    <a:pt x="78962" y="124492"/>
                    <a:pt x="91154" y="119729"/>
                    <a:pt x="104299" y="1183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9" name="Google Shape;9679;p63"/>
            <p:cNvSpPr/>
            <p:nvPr/>
          </p:nvSpPr>
          <p:spPr>
            <a:xfrm>
              <a:off x="6979950" y="3056737"/>
              <a:ext cx="77833" cy="95795"/>
            </a:xfrm>
            <a:custGeom>
              <a:rect b="b" l="l" r="r" t="t"/>
              <a:pathLst>
                <a:path extrusionOk="0" h="132588" w="107727">
                  <a:moveTo>
                    <a:pt x="37147" y="0"/>
                  </a:moveTo>
                  <a:cubicBezTo>
                    <a:pt x="26575" y="7810"/>
                    <a:pt x="13811" y="12859"/>
                    <a:pt x="0" y="14192"/>
                  </a:cubicBezTo>
                  <a:lnTo>
                    <a:pt x="11716" y="132588"/>
                  </a:lnTo>
                  <a:cubicBezTo>
                    <a:pt x="47434" y="129159"/>
                    <a:pt x="80391" y="115919"/>
                    <a:pt x="107728" y="95726"/>
                  </a:cubicBezTo>
                  <a:lnTo>
                    <a:pt x="3714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0" name="Google Shape;9680;p63"/>
            <p:cNvSpPr/>
            <p:nvPr/>
          </p:nvSpPr>
          <p:spPr>
            <a:xfrm>
              <a:off x="6945880" y="2984409"/>
              <a:ext cx="57669" cy="57669"/>
            </a:xfrm>
            <a:custGeom>
              <a:rect b="b" l="l" r="r" t="t"/>
              <a:pathLst>
                <a:path extrusionOk="0" h="79819" w="79819">
                  <a:moveTo>
                    <a:pt x="39910" y="79819"/>
                  </a:moveTo>
                  <a:cubicBezTo>
                    <a:pt x="61913" y="79819"/>
                    <a:pt x="79819" y="61913"/>
                    <a:pt x="79819" y="39910"/>
                  </a:cubicBezTo>
                  <a:cubicBezTo>
                    <a:pt x="79819" y="17907"/>
                    <a:pt x="61913" y="0"/>
                    <a:pt x="39910" y="0"/>
                  </a:cubicBezTo>
                  <a:cubicBezTo>
                    <a:pt x="17907" y="0"/>
                    <a:pt x="0" y="17907"/>
                    <a:pt x="0" y="39910"/>
                  </a:cubicBezTo>
                  <a:cubicBezTo>
                    <a:pt x="0" y="61913"/>
                    <a:pt x="17907" y="79819"/>
                    <a:pt x="39910" y="79819"/>
                  </a:cubicBezTo>
                  <a:close/>
                  <a:moveTo>
                    <a:pt x="39910" y="12002"/>
                  </a:moveTo>
                  <a:cubicBezTo>
                    <a:pt x="55340" y="12002"/>
                    <a:pt x="67818" y="24575"/>
                    <a:pt x="67818" y="39910"/>
                  </a:cubicBezTo>
                  <a:cubicBezTo>
                    <a:pt x="67818" y="55245"/>
                    <a:pt x="55245" y="67818"/>
                    <a:pt x="39910" y="67818"/>
                  </a:cubicBezTo>
                  <a:cubicBezTo>
                    <a:pt x="24575" y="67818"/>
                    <a:pt x="12001" y="55245"/>
                    <a:pt x="12001" y="39910"/>
                  </a:cubicBezTo>
                  <a:cubicBezTo>
                    <a:pt x="12001" y="24575"/>
                    <a:pt x="24575" y="12002"/>
                    <a:pt x="39910" y="1200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81" name="Google Shape;9681;p63"/>
          <p:cNvGrpSpPr/>
          <p:nvPr/>
        </p:nvGrpSpPr>
        <p:grpSpPr>
          <a:xfrm>
            <a:off x="5554500" y="3307334"/>
            <a:ext cx="220350" cy="282984"/>
            <a:chOff x="5554500" y="3307334"/>
            <a:chExt cx="220350" cy="282984"/>
          </a:xfrm>
        </p:grpSpPr>
        <p:sp>
          <p:nvSpPr>
            <p:cNvPr id="9682" name="Google Shape;9682;p63"/>
            <p:cNvSpPr/>
            <p:nvPr/>
          </p:nvSpPr>
          <p:spPr>
            <a:xfrm>
              <a:off x="5604630" y="3307334"/>
              <a:ext cx="136979" cy="68489"/>
            </a:xfrm>
            <a:custGeom>
              <a:rect b="b" l="l" r="r" t="t"/>
              <a:pathLst>
                <a:path extrusionOk="0" h="93821" w="187642">
                  <a:moveTo>
                    <a:pt x="177832" y="95"/>
                  </a:moveTo>
                  <a:lnTo>
                    <a:pt x="104204" y="95"/>
                  </a:lnTo>
                  <a:cubicBezTo>
                    <a:pt x="97441" y="95"/>
                    <a:pt x="90773" y="1905"/>
                    <a:pt x="84868" y="5429"/>
                  </a:cubicBezTo>
                  <a:lnTo>
                    <a:pt x="12097" y="49054"/>
                  </a:lnTo>
                  <a:cubicBezTo>
                    <a:pt x="4572" y="53530"/>
                    <a:pt x="0" y="61722"/>
                    <a:pt x="0" y="70485"/>
                  </a:cubicBezTo>
                  <a:lnTo>
                    <a:pt x="0" y="93821"/>
                  </a:lnTo>
                  <a:lnTo>
                    <a:pt x="80772" y="69818"/>
                  </a:lnTo>
                  <a:lnTo>
                    <a:pt x="75057" y="43244"/>
                  </a:lnTo>
                  <a:lnTo>
                    <a:pt x="99060" y="24479"/>
                  </a:lnTo>
                  <a:lnTo>
                    <a:pt x="178689" y="19526"/>
                  </a:lnTo>
                  <a:cubicBezTo>
                    <a:pt x="183737" y="19145"/>
                    <a:pt x="187643" y="14859"/>
                    <a:pt x="187643" y="9811"/>
                  </a:cubicBezTo>
                  <a:cubicBezTo>
                    <a:pt x="187643" y="4381"/>
                    <a:pt x="183261" y="0"/>
                    <a:pt x="177832" y="0"/>
                  </a:cubicBezTo>
                  <a:lnTo>
                    <a:pt x="177832" y="0"/>
                  </a:lnTo>
                  <a:close/>
                </a:path>
              </a:pathLst>
            </a:custGeom>
            <a:solidFill>
              <a:srgbClr val="80605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3" name="Google Shape;9683;p63"/>
            <p:cNvSpPr/>
            <p:nvPr/>
          </p:nvSpPr>
          <p:spPr>
            <a:xfrm>
              <a:off x="5604700" y="3336675"/>
              <a:ext cx="45265" cy="90392"/>
            </a:xfrm>
            <a:custGeom>
              <a:rect b="b" l="l" r="r" t="t"/>
              <a:pathLst>
                <a:path extrusionOk="0" h="123824" w="62007">
                  <a:moveTo>
                    <a:pt x="12097" y="8954"/>
                  </a:moveTo>
                  <a:cubicBezTo>
                    <a:pt x="4572" y="13430"/>
                    <a:pt x="0" y="21622"/>
                    <a:pt x="0" y="30385"/>
                  </a:cubicBezTo>
                  <a:lnTo>
                    <a:pt x="0" y="49530"/>
                  </a:lnTo>
                  <a:lnTo>
                    <a:pt x="3143" y="53721"/>
                  </a:lnTo>
                  <a:lnTo>
                    <a:pt x="18193" y="123825"/>
                  </a:lnTo>
                  <a:lnTo>
                    <a:pt x="50006" y="103727"/>
                  </a:lnTo>
                  <a:lnTo>
                    <a:pt x="50006" y="51340"/>
                  </a:lnTo>
                  <a:lnTo>
                    <a:pt x="62008" y="42005"/>
                  </a:lnTo>
                  <a:lnTo>
                    <a:pt x="62008" y="25527"/>
                  </a:lnTo>
                  <a:lnTo>
                    <a:pt x="39433" y="25527"/>
                  </a:lnTo>
                  <a:cubicBezTo>
                    <a:pt x="32575" y="25527"/>
                    <a:pt x="26956" y="19907"/>
                    <a:pt x="26956" y="13049"/>
                  </a:cubicBezTo>
                  <a:lnTo>
                    <a:pt x="26956" y="0"/>
                  </a:lnTo>
                  <a:lnTo>
                    <a:pt x="12097" y="885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4" name="Google Shape;9684;p63"/>
            <p:cNvSpPr/>
            <p:nvPr/>
          </p:nvSpPr>
          <p:spPr>
            <a:xfrm>
              <a:off x="5606368" y="3364904"/>
              <a:ext cx="41511" cy="56668"/>
            </a:xfrm>
            <a:custGeom>
              <a:rect b="b" l="l" r="r" t="t"/>
              <a:pathLst>
                <a:path extrusionOk="0" h="77628" w="56864">
                  <a:moveTo>
                    <a:pt x="30480" y="36957"/>
                  </a:moveTo>
                  <a:lnTo>
                    <a:pt x="47720" y="31528"/>
                  </a:lnTo>
                  <a:lnTo>
                    <a:pt x="47720" y="12764"/>
                  </a:lnTo>
                  <a:lnTo>
                    <a:pt x="56864" y="5620"/>
                  </a:lnTo>
                  <a:lnTo>
                    <a:pt x="55531" y="0"/>
                  </a:lnTo>
                  <a:lnTo>
                    <a:pt x="0" y="13907"/>
                  </a:lnTo>
                  <a:lnTo>
                    <a:pt x="953" y="15145"/>
                  </a:lnTo>
                  <a:lnTo>
                    <a:pt x="10287" y="77629"/>
                  </a:lnTo>
                  <a:lnTo>
                    <a:pt x="24575" y="72866"/>
                  </a:lnTo>
                  <a:lnTo>
                    <a:pt x="21908" y="50387"/>
                  </a:lnTo>
                  <a:cubicBezTo>
                    <a:pt x="21241" y="44387"/>
                    <a:pt x="24860" y="38862"/>
                    <a:pt x="30575" y="3705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5" name="Google Shape;9685;p63"/>
            <p:cNvSpPr/>
            <p:nvPr/>
          </p:nvSpPr>
          <p:spPr>
            <a:xfrm>
              <a:off x="5668249" y="3329305"/>
              <a:ext cx="52580" cy="81329"/>
            </a:xfrm>
            <a:custGeom>
              <a:rect b="b" l="l" r="r" t="t"/>
              <a:pathLst>
                <a:path extrusionOk="0" h="111410" w="72027">
                  <a:moveTo>
                    <a:pt x="57721" y="47149"/>
                  </a:moveTo>
                  <a:cubicBezTo>
                    <a:pt x="57721" y="16955"/>
                    <a:pt x="36862" y="0"/>
                    <a:pt x="5905" y="0"/>
                  </a:cubicBezTo>
                  <a:lnTo>
                    <a:pt x="0" y="37624"/>
                  </a:lnTo>
                  <a:cubicBezTo>
                    <a:pt x="5048" y="74676"/>
                    <a:pt x="30861" y="101632"/>
                    <a:pt x="40481" y="110585"/>
                  </a:cubicBezTo>
                  <a:cubicBezTo>
                    <a:pt x="42196" y="112109"/>
                    <a:pt x="44863" y="111443"/>
                    <a:pt x="45625" y="109252"/>
                  </a:cubicBezTo>
                  <a:lnTo>
                    <a:pt x="50387" y="94583"/>
                  </a:lnTo>
                  <a:lnTo>
                    <a:pt x="68771" y="94964"/>
                  </a:lnTo>
                  <a:cubicBezTo>
                    <a:pt x="71342" y="94964"/>
                    <a:pt x="72961" y="92107"/>
                    <a:pt x="71438" y="90011"/>
                  </a:cubicBezTo>
                  <a:cubicBezTo>
                    <a:pt x="66199" y="82582"/>
                    <a:pt x="57721" y="67342"/>
                    <a:pt x="57721" y="47149"/>
                  </a:cubicBezTo>
                  <a:lnTo>
                    <a:pt x="57721" y="4714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6" name="Google Shape;9686;p63"/>
            <p:cNvSpPr/>
            <p:nvPr/>
          </p:nvSpPr>
          <p:spPr>
            <a:xfrm>
              <a:off x="5562721" y="3412391"/>
              <a:ext cx="212068" cy="177923"/>
            </a:xfrm>
            <a:custGeom>
              <a:rect b="b" l="l" r="r" t="t"/>
              <a:pathLst>
                <a:path extrusionOk="0" h="243730" w="290504">
                  <a:moveTo>
                    <a:pt x="288204" y="227171"/>
                  </a:moveTo>
                  <a:lnTo>
                    <a:pt x="141805" y="41338"/>
                  </a:lnTo>
                  <a:cubicBezTo>
                    <a:pt x="139804" y="38862"/>
                    <a:pt x="138471" y="35909"/>
                    <a:pt x="137423" y="32861"/>
                  </a:cubicBezTo>
                  <a:cubicBezTo>
                    <a:pt x="132756" y="19145"/>
                    <a:pt x="122850" y="7715"/>
                    <a:pt x="109801" y="1143"/>
                  </a:cubicBezTo>
                  <a:lnTo>
                    <a:pt x="107515" y="0"/>
                  </a:lnTo>
                  <a:lnTo>
                    <a:pt x="69986" y="12478"/>
                  </a:lnTo>
                  <a:lnTo>
                    <a:pt x="6645" y="81058"/>
                  </a:lnTo>
                  <a:cubicBezTo>
                    <a:pt x="-404" y="88678"/>
                    <a:pt x="-2023" y="99917"/>
                    <a:pt x="2644" y="109157"/>
                  </a:cubicBezTo>
                  <a:lnTo>
                    <a:pt x="49412" y="202597"/>
                  </a:lnTo>
                  <a:cubicBezTo>
                    <a:pt x="50555" y="204978"/>
                    <a:pt x="51031" y="207645"/>
                    <a:pt x="50555" y="210217"/>
                  </a:cubicBezTo>
                  <a:lnTo>
                    <a:pt x="45888" y="238030"/>
                  </a:lnTo>
                  <a:cubicBezTo>
                    <a:pt x="45412" y="240982"/>
                    <a:pt x="47698" y="243650"/>
                    <a:pt x="50650" y="243650"/>
                  </a:cubicBezTo>
                  <a:lnTo>
                    <a:pt x="54270" y="243650"/>
                  </a:lnTo>
                  <a:cubicBezTo>
                    <a:pt x="59890" y="243650"/>
                    <a:pt x="64747" y="239935"/>
                    <a:pt x="66271" y="234601"/>
                  </a:cubicBezTo>
                  <a:lnTo>
                    <a:pt x="73891" y="207835"/>
                  </a:lnTo>
                  <a:cubicBezTo>
                    <a:pt x="75320" y="202692"/>
                    <a:pt x="75130" y="197168"/>
                    <a:pt x="73225" y="192215"/>
                  </a:cubicBezTo>
                  <a:lnTo>
                    <a:pt x="38649" y="99917"/>
                  </a:lnTo>
                  <a:lnTo>
                    <a:pt x="88655" y="56198"/>
                  </a:lnTo>
                  <a:lnTo>
                    <a:pt x="273250" y="240792"/>
                  </a:lnTo>
                  <a:cubicBezTo>
                    <a:pt x="276298" y="243840"/>
                    <a:pt x="281060" y="244697"/>
                    <a:pt x="285251" y="242506"/>
                  </a:cubicBezTo>
                  <a:cubicBezTo>
                    <a:pt x="291061" y="239458"/>
                    <a:pt x="292109" y="232220"/>
                    <a:pt x="288109" y="227076"/>
                  </a:cubicBezTo>
                  <a:lnTo>
                    <a:pt x="288109" y="2270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7" name="Google Shape;9687;p63"/>
            <p:cNvSpPr/>
            <p:nvPr/>
          </p:nvSpPr>
          <p:spPr>
            <a:xfrm>
              <a:off x="5654274" y="3329235"/>
              <a:ext cx="36574" cy="36574"/>
            </a:xfrm>
            <a:custGeom>
              <a:rect b="b" l="l" r="r" t="t"/>
              <a:pathLst>
                <a:path extrusionOk="0" h="50101" w="50101">
                  <a:moveTo>
                    <a:pt x="50102" y="25051"/>
                  </a:moveTo>
                  <a:cubicBezTo>
                    <a:pt x="50102" y="38886"/>
                    <a:pt x="38886" y="50102"/>
                    <a:pt x="25051" y="50102"/>
                  </a:cubicBezTo>
                  <a:cubicBezTo>
                    <a:pt x="11216" y="50102"/>
                    <a:pt x="0" y="38886"/>
                    <a:pt x="0" y="25051"/>
                  </a:cubicBezTo>
                  <a:cubicBezTo>
                    <a:pt x="0" y="11216"/>
                    <a:pt x="11216" y="0"/>
                    <a:pt x="25051" y="0"/>
                  </a:cubicBezTo>
                  <a:cubicBezTo>
                    <a:pt x="38886" y="0"/>
                    <a:pt x="50102" y="11216"/>
                    <a:pt x="50102" y="25051"/>
                  </a:cubicBezTo>
                  <a:close/>
                </a:path>
              </a:pathLst>
            </a:custGeom>
            <a:solidFill>
              <a:srgbClr val="80605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8" name="Google Shape;9688;p63"/>
            <p:cNvSpPr/>
            <p:nvPr/>
          </p:nvSpPr>
          <p:spPr>
            <a:xfrm>
              <a:off x="5554500" y="3355088"/>
              <a:ext cx="105247" cy="29525"/>
            </a:xfrm>
            <a:custGeom>
              <a:rect b="b" l="l" r="r" t="t"/>
              <a:pathLst>
                <a:path extrusionOk="0" h="40445" w="144174">
                  <a:moveTo>
                    <a:pt x="126492" y="874"/>
                  </a:moveTo>
                  <a:lnTo>
                    <a:pt x="81248" y="15923"/>
                  </a:lnTo>
                  <a:lnTo>
                    <a:pt x="9715" y="15923"/>
                  </a:lnTo>
                  <a:cubicBezTo>
                    <a:pt x="4381" y="15923"/>
                    <a:pt x="0" y="20305"/>
                    <a:pt x="0" y="25639"/>
                  </a:cubicBezTo>
                  <a:cubicBezTo>
                    <a:pt x="0" y="30687"/>
                    <a:pt x="3905" y="34973"/>
                    <a:pt x="8954" y="35354"/>
                  </a:cubicBezTo>
                  <a:lnTo>
                    <a:pt x="73723" y="40307"/>
                  </a:lnTo>
                  <a:cubicBezTo>
                    <a:pt x="78772" y="40688"/>
                    <a:pt x="83725" y="40307"/>
                    <a:pt x="88583" y="38878"/>
                  </a:cubicBezTo>
                  <a:lnTo>
                    <a:pt x="134302" y="26401"/>
                  </a:lnTo>
                  <a:cubicBezTo>
                    <a:pt x="142494" y="24210"/>
                    <a:pt x="146494" y="15066"/>
                    <a:pt x="142780" y="7446"/>
                  </a:cubicBezTo>
                  <a:cubicBezTo>
                    <a:pt x="139827" y="1445"/>
                    <a:pt x="132874" y="-1412"/>
                    <a:pt x="126587" y="683"/>
                  </a:cubicBezTo>
                  <a:lnTo>
                    <a:pt x="126587" y="683"/>
                  </a:lnTo>
                  <a:close/>
                </a:path>
              </a:pathLst>
            </a:custGeom>
            <a:solidFill>
              <a:srgbClr val="80605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9" name="Google Shape;9689;p63"/>
            <p:cNvSpPr/>
            <p:nvPr/>
          </p:nvSpPr>
          <p:spPr>
            <a:xfrm>
              <a:off x="5737082" y="3550406"/>
              <a:ext cx="37768" cy="39911"/>
            </a:xfrm>
            <a:custGeom>
              <a:rect b="b" l="l" r="r" t="t"/>
              <a:pathLst>
                <a:path extrusionOk="0" h="54673" w="51737">
                  <a:moveTo>
                    <a:pt x="19431" y="95"/>
                  </a:moveTo>
                  <a:lnTo>
                    <a:pt x="0" y="17240"/>
                  </a:lnTo>
                  <a:lnTo>
                    <a:pt x="34480" y="51721"/>
                  </a:lnTo>
                  <a:cubicBezTo>
                    <a:pt x="36386" y="53626"/>
                    <a:pt x="38957" y="54673"/>
                    <a:pt x="41624" y="54673"/>
                  </a:cubicBezTo>
                  <a:cubicBezTo>
                    <a:pt x="50101" y="54673"/>
                    <a:pt x="54769" y="44958"/>
                    <a:pt x="49530" y="38291"/>
                  </a:cubicBezTo>
                  <a:lnTo>
                    <a:pt x="19336" y="0"/>
                  </a:lnTo>
                  <a:close/>
                </a:path>
              </a:pathLst>
            </a:custGeom>
            <a:solidFill>
              <a:srgbClr val="80605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0" name="Google Shape;9690;p63"/>
            <p:cNvSpPr/>
            <p:nvPr/>
          </p:nvSpPr>
          <p:spPr>
            <a:xfrm>
              <a:off x="5562721" y="3417954"/>
              <a:ext cx="61827" cy="139621"/>
            </a:xfrm>
            <a:custGeom>
              <a:rect b="b" l="l" r="r" t="t"/>
              <a:pathLst>
                <a:path extrusionOk="0" h="191261" w="84695">
                  <a:moveTo>
                    <a:pt x="6645" y="73438"/>
                  </a:moveTo>
                  <a:cubicBezTo>
                    <a:pt x="-404" y="81058"/>
                    <a:pt x="-2023" y="92297"/>
                    <a:pt x="2644" y="101537"/>
                  </a:cubicBezTo>
                  <a:lnTo>
                    <a:pt x="47507" y="191262"/>
                  </a:lnTo>
                  <a:lnTo>
                    <a:pt x="58461" y="181356"/>
                  </a:lnTo>
                  <a:lnTo>
                    <a:pt x="20456" y="98489"/>
                  </a:lnTo>
                  <a:cubicBezTo>
                    <a:pt x="17313" y="91630"/>
                    <a:pt x="18646" y="83439"/>
                    <a:pt x="23790" y="77915"/>
                  </a:cubicBezTo>
                  <a:lnTo>
                    <a:pt x="79702" y="17907"/>
                  </a:lnTo>
                  <a:cubicBezTo>
                    <a:pt x="83416" y="13906"/>
                    <a:pt x="85226" y="8382"/>
                    <a:pt x="84559" y="2953"/>
                  </a:cubicBezTo>
                  <a:lnTo>
                    <a:pt x="84178" y="0"/>
                  </a:lnTo>
                  <a:lnTo>
                    <a:pt x="69891" y="4763"/>
                  </a:lnTo>
                  <a:lnTo>
                    <a:pt x="6550" y="7334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1" name="Google Shape;9691;p63"/>
            <p:cNvSpPr/>
            <p:nvPr/>
          </p:nvSpPr>
          <p:spPr>
            <a:xfrm>
              <a:off x="5593854" y="3541020"/>
              <a:ext cx="23491" cy="49298"/>
            </a:xfrm>
            <a:custGeom>
              <a:rect b="b" l="l" r="r" t="t"/>
              <a:pathLst>
                <a:path extrusionOk="0" h="67532" w="32179">
                  <a:moveTo>
                    <a:pt x="24670" y="0"/>
                  </a:moveTo>
                  <a:lnTo>
                    <a:pt x="0" y="12954"/>
                  </a:lnTo>
                  <a:lnTo>
                    <a:pt x="6763" y="26480"/>
                  </a:lnTo>
                  <a:cubicBezTo>
                    <a:pt x="7906" y="28861"/>
                    <a:pt x="8382" y="31528"/>
                    <a:pt x="7906" y="34100"/>
                  </a:cubicBezTo>
                  <a:lnTo>
                    <a:pt x="3238" y="61913"/>
                  </a:lnTo>
                  <a:cubicBezTo>
                    <a:pt x="2762" y="64865"/>
                    <a:pt x="5048" y="67532"/>
                    <a:pt x="8001" y="67532"/>
                  </a:cubicBezTo>
                  <a:lnTo>
                    <a:pt x="11620" y="67532"/>
                  </a:lnTo>
                  <a:cubicBezTo>
                    <a:pt x="17240" y="67532"/>
                    <a:pt x="22098" y="63818"/>
                    <a:pt x="23622" y="58483"/>
                  </a:cubicBezTo>
                  <a:lnTo>
                    <a:pt x="31242" y="31718"/>
                  </a:lnTo>
                  <a:cubicBezTo>
                    <a:pt x="32671" y="26575"/>
                    <a:pt x="32480" y="21050"/>
                    <a:pt x="30575" y="16097"/>
                  </a:cubicBezTo>
                  <a:lnTo>
                    <a:pt x="24479" y="0"/>
                  </a:lnTo>
                  <a:close/>
                </a:path>
              </a:pathLst>
            </a:custGeom>
            <a:solidFill>
              <a:srgbClr val="80605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92" name="Google Shape;9692;p63"/>
          <p:cNvGrpSpPr/>
          <p:nvPr/>
        </p:nvGrpSpPr>
        <p:grpSpPr>
          <a:xfrm>
            <a:off x="6432462" y="3306350"/>
            <a:ext cx="212084" cy="284718"/>
            <a:chOff x="6432462" y="3306350"/>
            <a:chExt cx="212084" cy="284718"/>
          </a:xfrm>
        </p:grpSpPr>
        <p:sp>
          <p:nvSpPr>
            <p:cNvPr id="9693" name="Google Shape;9693;p63"/>
            <p:cNvSpPr/>
            <p:nvPr/>
          </p:nvSpPr>
          <p:spPr>
            <a:xfrm>
              <a:off x="6470026" y="3423029"/>
              <a:ext cx="82680" cy="155209"/>
            </a:xfrm>
            <a:custGeom>
              <a:rect b="b" l="l" r="r" t="t"/>
              <a:pathLst>
                <a:path extrusionOk="0" h="211169" w="112490">
                  <a:moveTo>
                    <a:pt x="37528" y="16192"/>
                  </a:moveTo>
                  <a:lnTo>
                    <a:pt x="0" y="203740"/>
                  </a:lnTo>
                  <a:lnTo>
                    <a:pt x="5429" y="211169"/>
                  </a:lnTo>
                  <a:lnTo>
                    <a:pt x="18669" y="203740"/>
                  </a:lnTo>
                  <a:lnTo>
                    <a:pt x="68675" y="66199"/>
                  </a:lnTo>
                  <a:lnTo>
                    <a:pt x="93726" y="203740"/>
                  </a:lnTo>
                  <a:lnTo>
                    <a:pt x="105823" y="211169"/>
                  </a:lnTo>
                  <a:lnTo>
                    <a:pt x="112490" y="203740"/>
                  </a:lnTo>
                  <a:lnTo>
                    <a:pt x="112490" y="16192"/>
                  </a:lnTo>
                  <a:lnTo>
                    <a:pt x="70294" y="0"/>
                  </a:lnTo>
                  <a:lnTo>
                    <a:pt x="37433" y="16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4" name="Google Shape;9694;p63"/>
            <p:cNvSpPr/>
            <p:nvPr/>
          </p:nvSpPr>
          <p:spPr>
            <a:xfrm>
              <a:off x="6469956" y="3432612"/>
              <a:ext cx="39625" cy="142467"/>
            </a:xfrm>
            <a:custGeom>
              <a:rect b="b" l="l" r="r" t="t"/>
              <a:pathLst>
                <a:path extrusionOk="0" h="193833" w="53911">
                  <a:moveTo>
                    <a:pt x="95" y="190691"/>
                  </a:moveTo>
                  <a:lnTo>
                    <a:pt x="2381" y="193834"/>
                  </a:lnTo>
                  <a:lnTo>
                    <a:pt x="13240" y="193834"/>
                  </a:lnTo>
                  <a:lnTo>
                    <a:pt x="15430" y="192596"/>
                  </a:lnTo>
                  <a:lnTo>
                    <a:pt x="53911" y="0"/>
                  </a:lnTo>
                  <a:lnTo>
                    <a:pt x="43910" y="0"/>
                  </a:lnTo>
                  <a:lnTo>
                    <a:pt x="37529" y="3143"/>
                  </a:lnTo>
                  <a:lnTo>
                    <a:pt x="0" y="19069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5" name="Google Shape;9695;p63"/>
            <p:cNvSpPr/>
            <p:nvPr/>
          </p:nvSpPr>
          <p:spPr>
            <a:xfrm>
              <a:off x="6485765" y="3337549"/>
              <a:ext cx="83170" cy="97451"/>
            </a:xfrm>
            <a:custGeom>
              <a:rect b="b" l="l" r="r" t="t"/>
              <a:pathLst>
                <a:path extrusionOk="0" h="132587" w="113156">
                  <a:moveTo>
                    <a:pt x="113062" y="13811"/>
                  </a:moveTo>
                  <a:lnTo>
                    <a:pt x="50387" y="13811"/>
                  </a:lnTo>
                  <a:cubicBezTo>
                    <a:pt x="44291" y="13811"/>
                    <a:pt x="38290" y="12287"/>
                    <a:pt x="32861" y="9430"/>
                  </a:cubicBezTo>
                  <a:lnTo>
                    <a:pt x="15049" y="0"/>
                  </a:lnTo>
                  <a:lnTo>
                    <a:pt x="0" y="23432"/>
                  </a:lnTo>
                  <a:lnTo>
                    <a:pt x="16478" y="34766"/>
                  </a:lnTo>
                  <a:cubicBezTo>
                    <a:pt x="20098" y="37243"/>
                    <a:pt x="22193" y="41529"/>
                    <a:pt x="21907" y="45910"/>
                  </a:cubicBezTo>
                  <a:lnTo>
                    <a:pt x="16097" y="132588"/>
                  </a:lnTo>
                  <a:lnTo>
                    <a:pt x="91154" y="132588"/>
                  </a:lnTo>
                  <a:lnTo>
                    <a:pt x="91154" y="62103"/>
                  </a:lnTo>
                  <a:cubicBezTo>
                    <a:pt x="91154" y="55912"/>
                    <a:pt x="95726" y="50673"/>
                    <a:pt x="101822" y="49720"/>
                  </a:cubicBezTo>
                  <a:lnTo>
                    <a:pt x="113157" y="48006"/>
                  </a:lnTo>
                  <a:lnTo>
                    <a:pt x="113157" y="13811"/>
                  </a:lnTo>
                  <a:lnTo>
                    <a:pt x="113157" y="138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6" name="Google Shape;9696;p63"/>
            <p:cNvSpPr/>
            <p:nvPr/>
          </p:nvSpPr>
          <p:spPr>
            <a:xfrm>
              <a:off x="6451629" y="3572656"/>
              <a:ext cx="32133" cy="18412"/>
            </a:xfrm>
            <a:custGeom>
              <a:rect b="b" l="l" r="r" t="t"/>
              <a:pathLst>
                <a:path extrusionOk="0" h="25050" w="43719">
                  <a:moveTo>
                    <a:pt x="25051" y="0"/>
                  </a:moveTo>
                  <a:lnTo>
                    <a:pt x="0" y="25051"/>
                  </a:lnTo>
                  <a:lnTo>
                    <a:pt x="43720" y="25051"/>
                  </a:lnTo>
                  <a:lnTo>
                    <a:pt x="43720" y="0"/>
                  </a:lnTo>
                  <a:lnTo>
                    <a:pt x="24956"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7" name="Google Shape;9697;p63"/>
            <p:cNvSpPr/>
            <p:nvPr/>
          </p:nvSpPr>
          <p:spPr>
            <a:xfrm>
              <a:off x="6520461" y="3337898"/>
              <a:ext cx="18412" cy="28143"/>
            </a:xfrm>
            <a:custGeom>
              <a:rect b="b" l="l" r="r" t="t"/>
              <a:pathLst>
                <a:path extrusionOk="0" h="38290" w="25050">
                  <a:moveTo>
                    <a:pt x="95" y="4667"/>
                  </a:moveTo>
                  <a:lnTo>
                    <a:pt x="95" y="25813"/>
                  </a:lnTo>
                  <a:cubicBezTo>
                    <a:pt x="95" y="32671"/>
                    <a:pt x="5715" y="38291"/>
                    <a:pt x="12573" y="38291"/>
                  </a:cubicBezTo>
                  <a:cubicBezTo>
                    <a:pt x="19431" y="38291"/>
                    <a:pt x="25051" y="32671"/>
                    <a:pt x="25051" y="25813"/>
                  </a:cubicBezTo>
                  <a:lnTo>
                    <a:pt x="25051" y="0"/>
                  </a:lnTo>
                  <a:lnTo>
                    <a:pt x="0" y="4667"/>
                  </a:lnTo>
                  <a:close/>
                </a:path>
              </a:pathLst>
            </a:custGeom>
            <a:solidFill>
              <a:srgbClr val="FACEB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8" name="Google Shape;9698;p63"/>
            <p:cNvSpPr/>
            <p:nvPr/>
          </p:nvSpPr>
          <p:spPr>
            <a:xfrm>
              <a:off x="6511297" y="3306350"/>
              <a:ext cx="36754" cy="41375"/>
            </a:xfrm>
            <a:custGeom>
              <a:rect b="b" l="l" r="r" t="t"/>
              <a:pathLst>
                <a:path extrusionOk="0" h="56292" w="50006">
                  <a:moveTo>
                    <a:pt x="25051" y="56293"/>
                  </a:moveTo>
                  <a:cubicBezTo>
                    <a:pt x="11240" y="56293"/>
                    <a:pt x="0" y="45053"/>
                    <a:pt x="0" y="31242"/>
                  </a:cubicBezTo>
                  <a:lnTo>
                    <a:pt x="0" y="12478"/>
                  </a:lnTo>
                  <a:cubicBezTo>
                    <a:pt x="0" y="5620"/>
                    <a:pt x="5620" y="0"/>
                    <a:pt x="12478" y="0"/>
                  </a:cubicBezTo>
                  <a:lnTo>
                    <a:pt x="31242" y="0"/>
                  </a:lnTo>
                  <a:cubicBezTo>
                    <a:pt x="41624" y="0"/>
                    <a:pt x="50006" y="8382"/>
                    <a:pt x="50006" y="18764"/>
                  </a:cubicBezTo>
                  <a:lnTo>
                    <a:pt x="50006" y="31242"/>
                  </a:lnTo>
                  <a:cubicBezTo>
                    <a:pt x="50006" y="45053"/>
                    <a:pt x="38767" y="56293"/>
                    <a:pt x="24956" y="56293"/>
                  </a:cubicBezTo>
                  <a:close/>
                </a:path>
              </a:pathLst>
            </a:custGeom>
            <a:solidFill>
              <a:srgbClr val="FACEB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9" name="Google Shape;9699;p63"/>
            <p:cNvSpPr/>
            <p:nvPr/>
          </p:nvSpPr>
          <p:spPr>
            <a:xfrm>
              <a:off x="6511367" y="3306350"/>
              <a:ext cx="36754" cy="27163"/>
            </a:xfrm>
            <a:custGeom>
              <a:rect b="b" l="l" r="r" t="t"/>
              <a:pathLst>
                <a:path extrusionOk="0" h="36957" w="50006">
                  <a:moveTo>
                    <a:pt x="31242" y="0"/>
                  </a:moveTo>
                  <a:lnTo>
                    <a:pt x="12478" y="0"/>
                  </a:lnTo>
                  <a:cubicBezTo>
                    <a:pt x="5620" y="0"/>
                    <a:pt x="0" y="5620"/>
                    <a:pt x="0" y="12478"/>
                  </a:cubicBezTo>
                  <a:lnTo>
                    <a:pt x="0" y="18764"/>
                  </a:lnTo>
                  <a:lnTo>
                    <a:pt x="23813" y="18764"/>
                  </a:lnTo>
                  <a:cubicBezTo>
                    <a:pt x="28099" y="18764"/>
                    <a:pt x="32004" y="21050"/>
                    <a:pt x="34290" y="24670"/>
                  </a:cubicBezTo>
                  <a:cubicBezTo>
                    <a:pt x="36767" y="28575"/>
                    <a:pt x="41815" y="35052"/>
                    <a:pt x="49340" y="36957"/>
                  </a:cubicBezTo>
                  <a:cubicBezTo>
                    <a:pt x="49816" y="35147"/>
                    <a:pt x="50006" y="33242"/>
                    <a:pt x="50006" y="31242"/>
                  </a:cubicBezTo>
                  <a:lnTo>
                    <a:pt x="50006" y="18764"/>
                  </a:lnTo>
                  <a:cubicBezTo>
                    <a:pt x="50006" y="8382"/>
                    <a:pt x="41624" y="0"/>
                    <a:pt x="31242" y="0"/>
                  </a:cubicBezTo>
                  <a:lnTo>
                    <a:pt x="31242" y="0"/>
                  </a:lnTo>
                  <a:close/>
                </a:path>
              </a:pathLst>
            </a:custGeom>
            <a:solidFill>
              <a:srgbClr val="966A5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0" name="Google Shape;9700;p63"/>
            <p:cNvSpPr/>
            <p:nvPr/>
          </p:nvSpPr>
          <p:spPr>
            <a:xfrm>
              <a:off x="6432462" y="3307866"/>
              <a:ext cx="64407" cy="46928"/>
            </a:xfrm>
            <a:custGeom>
              <a:rect b="b" l="l" r="r" t="t"/>
              <a:pathLst>
                <a:path extrusionOk="0" h="63848" w="87629">
                  <a:moveTo>
                    <a:pt x="3905" y="16604"/>
                  </a:moveTo>
                  <a:lnTo>
                    <a:pt x="72580" y="63848"/>
                  </a:lnTo>
                  <a:lnTo>
                    <a:pt x="87630" y="40417"/>
                  </a:lnTo>
                  <a:lnTo>
                    <a:pt x="13335" y="1079"/>
                  </a:lnTo>
                  <a:cubicBezTo>
                    <a:pt x="9810" y="-826"/>
                    <a:pt x="5429" y="-160"/>
                    <a:pt x="2667" y="2698"/>
                  </a:cubicBezTo>
                  <a:cubicBezTo>
                    <a:pt x="-1334" y="6698"/>
                    <a:pt x="-762" y="13461"/>
                    <a:pt x="3905" y="16604"/>
                  </a:cubicBezTo>
                  <a:close/>
                </a:path>
              </a:pathLst>
            </a:custGeom>
            <a:solidFill>
              <a:srgbClr val="FACEB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1" name="Google Shape;9701;p63"/>
            <p:cNvSpPr/>
            <p:nvPr/>
          </p:nvSpPr>
          <p:spPr>
            <a:xfrm>
              <a:off x="6568727" y="3347622"/>
              <a:ext cx="75819" cy="25203"/>
            </a:xfrm>
            <a:custGeom>
              <a:rect b="b" l="l" r="r" t="t"/>
              <a:pathLst>
                <a:path extrusionOk="0" h="34290" w="103155">
                  <a:moveTo>
                    <a:pt x="95" y="34290"/>
                  </a:moveTo>
                  <a:lnTo>
                    <a:pt x="94583" y="20098"/>
                  </a:lnTo>
                  <a:cubicBezTo>
                    <a:pt x="99536" y="19336"/>
                    <a:pt x="103156" y="15145"/>
                    <a:pt x="103156" y="10097"/>
                  </a:cubicBezTo>
                  <a:cubicBezTo>
                    <a:pt x="103156" y="4572"/>
                    <a:pt x="98679" y="0"/>
                    <a:pt x="93059" y="0"/>
                  </a:cubicBezTo>
                  <a:lnTo>
                    <a:pt x="0" y="0"/>
                  </a:lnTo>
                  <a:lnTo>
                    <a:pt x="0" y="34195"/>
                  </a:lnTo>
                  <a:close/>
                </a:path>
              </a:pathLst>
            </a:custGeom>
            <a:solidFill>
              <a:srgbClr val="FACEB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2" name="Google Shape;9702;p63"/>
            <p:cNvSpPr/>
            <p:nvPr/>
          </p:nvSpPr>
          <p:spPr>
            <a:xfrm>
              <a:off x="6538928" y="3572656"/>
              <a:ext cx="32133" cy="18412"/>
            </a:xfrm>
            <a:custGeom>
              <a:rect b="b" l="l" r="r" t="t"/>
              <a:pathLst>
                <a:path extrusionOk="0" h="25050" w="43719">
                  <a:moveTo>
                    <a:pt x="18669" y="0"/>
                  </a:moveTo>
                  <a:lnTo>
                    <a:pt x="43720" y="25051"/>
                  </a:lnTo>
                  <a:lnTo>
                    <a:pt x="0" y="25051"/>
                  </a:lnTo>
                  <a:lnTo>
                    <a:pt x="0" y="0"/>
                  </a:lnTo>
                  <a:lnTo>
                    <a:pt x="18764"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3" name="Google Shape;9703;p63"/>
            <p:cNvSpPr/>
            <p:nvPr/>
          </p:nvSpPr>
          <p:spPr>
            <a:xfrm>
              <a:off x="6497587" y="3364970"/>
              <a:ext cx="15312" cy="69938"/>
            </a:xfrm>
            <a:custGeom>
              <a:rect b="b" l="l" r="r" t="t"/>
              <a:pathLst>
                <a:path extrusionOk="0" h="95154" w="20833">
                  <a:moveTo>
                    <a:pt x="20765" y="28480"/>
                  </a:moveTo>
                  <a:cubicBezTo>
                    <a:pt x="21527" y="17621"/>
                    <a:pt x="15907" y="7239"/>
                    <a:pt x="6477" y="1905"/>
                  </a:cubicBezTo>
                  <a:lnTo>
                    <a:pt x="3143" y="0"/>
                  </a:lnTo>
                  <a:cubicBezTo>
                    <a:pt x="5048" y="2381"/>
                    <a:pt x="6001" y="5429"/>
                    <a:pt x="5810" y="8477"/>
                  </a:cubicBezTo>
                  <a:lnTo>
                    <a:pt x="0" y="95155"/>
                  </a:lnTo>
                  <a:lnTo>
                    <a:pt x="16002" y="95155"/>
                  </a:lnTo>
                  <a:lnTo>
                    <a:pt x="20765" y="2838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04" name="Google Shape;9704;p63"/>
          <p:cNvGrpSpPr/>
          <p:nvPr/>
        </p:nvGrpSpPr>
        <p:grpSpPr>
          <a:xfrm>
            <a:off x="7710903" y="3332729"/>
            <a:ext cx="279914" cy="231991"/>
            <a:chOff x="7710903" y="3332729"/>
            <a:chExt cx="279914" cy="231991"/>
          </a:xfrm>
        </p:grpSpPr>
        <p:sp>
          <p:nvSpPr>
            <p:cNvPr id="9705" name="Google Shape;9705;p63"/>
            <p:cNvSpPr/>
            <p:nvPr/>
          </p:nvSpPr>
          <p:spPr>
            <a:xfrm>
              <a:off x="7757893" y="3394667"/>
              <a:ext cx="185928" cy="56647"/>
            </a:xfrm>
            <a:custGeom>
              <a:rect b="b" l="l" r="r" t="t"/>
              <a:pathLst>
                <a:path extrusionOk="0" h="89916" w="295124">
                  <a:moveTo>
                    <a:pt x="147582" y="89916"/>
                  </a:moveTo>
                  <a:cubicBezTo>
                    <a:pt x="91480" y="89916"/>
                    <a:pt x="38902" y="65151"/>
                    <a:pt x="3088" y="21908"/>
                  </a:cubicBezTo>
                  <a:cubicBezTo>
                    <a:pt x="-1675" y="16193"/>
                    <a:pt x="-818" y="7715"/>
                    <a:pt x="4897" y="3048"/>
                  </a:cubicBezTo>
                  <a:cubicBezTo>
                    <a:pt x="10612" y="-1619"/>
                    <a:pt x="19090" y="-857"/>
                    <a:pt x="23757" y="4858"/>
                  </a:cubicBezTo>
                  <a:cubicBezTo>
                    <a:pt x="54427" y="41910"/>
                    <a:pt x="99481" y="63151"/>
                    <a:pt x="147582" y="63151"/>
                  </a:cubicBezTo>
                  <a:cubicBezTo>
                    <a:pt x="195683" y="63151"/>
                    <a:pt x="240736" y="41910"/>
                    <a:pt x="271407" y="4858"/>
                  </a:cubicBezTo>
                  <a:cubicBezTo>
                    <a:pt x="276169" y="-857"/>
                    <a:pt x="284551" y="-1619"/>
                    <a:pt x="290266" y="3048"/>
                  </a:cubicBezTo>
                  <a:cubicBezTo>
                    <a:pt x="295981" y="7715"/>
                    <a:pt x="296743" y="16193"/>
                    <a:pt x="292076" y="21908"/>
                  </a:cubicBezTo>
                  <a:cubicBezTo>
                    <a:pt x="256357" y="65151"/>
                    <a:pt x="203684" y="89916"/>
                    <a:pt x="147582" y="899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6" name="Google Shape;9706;p63"/>
            <p:cNvSpPr/>
            <p:nvPr/>
          </p:nvSpPr>
          <p:spPr>
            <a:xfrm>
              <a:off x="7757905" y="3398265"/>
              <a:ext cx="185975" cy="53047"/>
            </a:xfrm>
            <a:custGeom>
              <a:rect b="b" l="l" r="r" t="t"/>
              <a:pathLst>
                <a:path extrusionOk="0" h="84201" w="295198">
                  <a:moveTo>
                    <a:pt x="292058" y="16192"/>
                  </a:moveTo>
                  <a:cubicBezTo>
                    <a:pt x="256339" y="59436"/>
                    <a:pt x="203666" y="84201"/>
                    <a:pt x="147564" y="84201"/>
                  </a:cubicBezTo>
                  <a:cubicBezTo>
                    <a:pt x="91462" y="84201"/>
                    <a:pt x="38884" y="59436"/>
                    <a:pt x="3070" y="16192"/>
                  </a:cubicBezTo>
                  <a:cubicBezTo>
                    <a:pt x="-836" y="11430"/>
                    <a:pt x="-931" y="4858"/>
                    <a:pt x="2308" y="0"/>
                  </a:cubicBezTo>
                  <a:cubicBezTo>
                    <a:pt x="2498" y="286"/>
                    <a:pt x="2784" y="667"/>
                    <a:pt x="3070" y="953"/>
                  </a:cubicBezTo>
                  <a:cubicBezTo>
                    <a:pt x="38788" y="44196"/>
                    <a:pt x="91462" y="68961"/>
                    <a:pt x="147564" y="68961"/>
                  </a:cubicBezTo>
                  <a:cubicBezTo>
                    <a:pt x="203666" y="68961"/>
                    <a:pt x="256244" y="44196"/>
                    <a:pt x="292058" y="953"/>
                  </a:cubicBezTo>
                  <a:cubicBezTo>
                    <a:pt x="292344" y="667"/>
                    <a:pt x="292534" y="286"/>
                    <a:pt x="292820" y="0"/>
                  </a:cubicBezTo>
                  <a:cubicBezTo>
                    <a:pt x="296154" y="4858"/>
                    <a:pt x="296059" y="11430"/>
                    <a:pt x="292058" y="16192"/>
                  </a:cubicBezTo>
                  <a:lnTo>
                    <a:pt x="292058" y="1619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7" name="Google Shape;9707;p63"/>
            <p:cNvSpPr/>
            <p:nvPr/>
          </p:nvSpPr>
          <p:spPr>
            <a:xfrm>
              <a:off x="7927152" y="3394068"/>
              <a:ext cx="21962" cy="18002"/>
            </a:xfrm>
            <a:custGeom>
              <a:rect b="b" l="l" r="r" t="t"/>
              <a:pathLst>
                <a:path extrusionOk="0" h="28575" w="34861">
                  <a:moveTo>
                    <a:pt x="25908" y="0"/>
                  </a:moveTo>
                  <a:lnTo>
                    <a:pt x="34862" y="16002"/>
                  </a:lnTo>
                  <a:lnTo>
                    <a:pt x="25908" y="28575"/>
                  </a:lnTo>
                  <a:lnTo>
                    <a:pt x="14288" y="28575"/>
                  </a:lnTo>
                  <a:cubicBezTo>
                    <a:pt x="6382" y="28575"/>
                    <a:pt x="0" y="22193"/>
                    <a:pt x="0" y="14288"/>
                  </a:cubicBezTo>
                  <a:cubicBezTo>
                    <a:pt x="0" y="10382"/>
                    <a:pt x="1619" y="6763"/>
                    <a:pt x="4191" y="4191"/>
                  </a:cubicBezTo>
                  <a:cubicBezTo>
                    <a:pt x="6763" y="1619"/>
                    <a:pt x="10382" y="0"/>
                    <a:pt x="14288" y="0"/>
                  </a:cubicBezTo>
                  <a:lnTo>
                    <a:pt x="25908"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8" name="Google Shape;9708;p63"/>
            <p:cNvSpPr/>
            <p:nvPr/>
          </p:nvSpPr>
          <p:spPr>
            <a:xfrm>
              <a:off x="7943464" y="3394068"/>
              <a:ext cx="14101" cy="18002"/>
            </a:xfrm>
            <a:custGeom>
              <a:rect b="b" l="l" r="r" t="t"/>
              <a:pathLst>
                <a:path extrusionOk="0" h="28575" w="22383">
                  <a:moveTo>
                    <a:pt x="0" y="0"/>
                  </a:moveTo>
                  <a:lnTo>
                    <a:pt x="22384" y="0"/>
                  </a:lnTo>
                  <a:lnTo>
                    <a:pt x="22384" y="28575"/>
                  </a:lnTo>
                  <a:lnTo>
                    <a:pt x="0" y="28575"/>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9" name="Google Shape;9709;p63"/>
            <p:cNvSpPr/>
            <p:nvPr/>
          </p:nvSpPr>
          <p:spPr>
            <a:xfrm>
              <a:off x="7951920" y="3369304"/>
              <a:ext cx="20822" cy="158839"/>
            </a:xfrm>
            <a:custGeom>
              <a:rect b="b" l="l" r="r" t="t"/>
              <a:pathLst>
                <a:path extrusionOk="0" h="252126" w="33051">
                  <a:moveTo>
                    <a:pt x="0" y="0"/>
                  </a:moveTo>
                  <a:lnTo>
                    <a:pt x="33052" y="0"/>
                  </a:lnTo>
                  <a:lnTo>
                    <a:pt x="33052" y="252127"/>
                  </a:lnTo>
                  <a:lnTo>
                    <a:pt x="0" y="25212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0" name="Google Shape;9710;p63"/>
            <p:cNvSpPr/>
            <p:nvPr/>
          </p:nvSpPr>
          <p:spPr>
            <a:xfrm>
              <a:off x="7744125" y="3394068"/>
              <a:ext cx="30423" cy="18002"/>
            </a:xfrm>
            <a:custGeom>
              <a:rect b="b" l="l" r="r" t="t"/>
              <a:pathLst>
                <a:path extrusionOk="0" h="28575" w="48291">
                  <a:moveTo>
                    <a:pt x="34004" y="28575"/>
                  </a:moveTo>
                  <a:lnTo>
                    <a:pt x="0" y="28575"/>
                  </a:lnTo>
                  <a:lnTo>
                    <a:pt x="0" y="0"/>
                  </a:lnTo>
                  <a:lnTo>
                    <a:pt x="34004" y="0"/>
                  </a:lnTo>
                  <a:cubicBezTo>
                    <a:pt x="41910" y="0"/>
                    <a:pt x="48292" y="6382"/>
                    <a:pt x="48292" y="14288"/>
                  </a:cubicBezTo>
                  <a:cubicBezTo>
                    <a:pt x="48292" y="22193"/>
                    <a:pt x="41910" y="28575"/>
                    <a:pt x="34004" y="285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1" name="Google Shape;9711;p63"/>
            <p:cNvSpPr/>
            <p:nvPr/>
          </p:nvSpPr>
          <p:spPr>
            <a:xfrm>
              <a:off x="7744125" y="3394068"/>
              <a:ext cx="14101" cy="18002"/>
            </a:xfrm>
            <a:custGeom>
              <a:rect b="b" l="l" r="r" t="t"/>
              <a:pathLst>
                <a:path extrusionOk="0" h="28575" w="22383">
                  <a:moveTo>
                    <a:pt x="0" y="0"/>
                  </a:moveTo>
                  <a:lnTo>
                    <a:pt x="22384" y="0"/>
                  </a:lnTo>
                  <a:lnTo>
                    <a:pt x="22384" y="28575"/>
                  </a:lnTo>
                  <a:lnTo>
                    <a:pt x="0" y="28575"/>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2" name="Google Shape;9712;p63"/>
            <p:cNvSpPr/>
            <p:nvPr/>
          </p:nvSpPr>
          <p:spPr>
            <a:xfrm>
              <a:off x="7788866" y="3481310"/>
              <a:ext cx="124048" cy="83410"/>
            </a:xfrm>
            <a:custGeom>
              <a:rect b="b" l="l" r="r" t="t"/>
              <a:pathLst>
                <a:path extrusionOk="0" h="132397" w="196901">
                  <a:moveTo>
                    <a:pt x="39143" y="0"/>
                  </a:moveTo>
                  <a:lnTo>
                    <a:pt x="157729" y="0"/>
                  </a:lnTo>
                  <a:cubicBezTo>
                    <a:pt x="161825" y="0"/>
                    <a:pt x="165349" y="2762"/>
                    <a:pt x="166397" y="6668"/>
                  </a:cubicBezTo>
                  <a:lnTo>
                    <a:pt x="196591" y="121158"/>
                  </a:lnTo>
                  <a:cubicBezTo>
                    <a:pt x="198115" y="126873"/>
                    <a:pt x="193829" y="132397"/>
                    <a:pt x="187924" y="132397"/>
                  </a:cubicBezTo>
                  <a:lnTo>
                    <a:pt x="8949" y="132397"/>
                  </a:lnTo>
                  <a:cubicBezTo>
                    <a:pt x="3043" y="132397"/>
                    <a:pt x="-1148" y="126873"/>
                    <a:pt x="281" y="121158"/>
                  </a:cubicBezTo>
                  <a:lnTo>
                    <a:pt x="30475" y="6668"/>
                  </a:lnTo>
                  <a:cubicBezTo>
                    <a:pt x="31523" y="2762"/>
                    <a:pt x="35047" y="0"/>
                    <a:pt x="39143" y="0"/>
                  </a:cubicBezTo>
                  <a:lnTo>
                    <a:pt x="39143"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3" name="Google Shape;9713;p63"/>
            <p:cNvSpPr/>
            <p:nvPr/>
          </p:nvSpPr>
          <p:spPr>
            <a:xfrm>
              <a:off x="7788848" y="3481310"/>
              <a:ext cx="123988" cy="83410"/>
            </a:xfrm>
            <a:custGeom>
              <a:rect b="b" l="l" r="r" t="t"/>
              <a:pathLst>
                <a:path extrusionOk="0" h="132397" w="196806">
                  <a:moveTo>
                    <a:pt x="196525" y="121158"/>
                  </a:moveTo>
                  <a:lnTo>
                    <a:pt x="194144" y="112014"/>
                  </a:lnTo>
                  <a:cubicBezTo>
                    <a:pt x="192525" y="113538"/>
                    <a:pt x="190334" y="114491"/>
                    <a:pt x="187953" y="114491"/>
                  </a:cubicBezTo>
                  <a:lnTo>
                    <a:pt x="34314" y="114491"/>
                  </a:lnTo>
                  <a:cubicBezTo>
                    <a:pt x="28409" y="114491"/>
                    <a:pt x="24218" y="108966"/>
                    <a:pt x="25646" y="103251"/>
                  </a:cubicBezTo>
                  <a:lnTo>
                    <a:pt x="51078" y="6668"/>
                  </a:lnTo>
                  <a:cubicBezTo>
                    <a:pt x="52126" y="2762"/>
                    <a:pt x="55650" y="0"/>
                    <a:pt x="59746" y="0"/>
                  </a:cubicBezTo>
                  <a:lnTo>
                    <a:pt x="39172" y="0"/>
                  </a:lnTo>
                  <a:cubicBezTo>
                    <a:pt x="35076" y="0"/>
                    <a:pt x="31552" y="2762"/>
                    <a:pt x="30504" y="6668"/>
                  </a:cubicBezTo>
                  <a:lnTo>
                    <a:pt x="310" y="121158"/>
                  </a:lnTo>
                  <a:cubicBezTo>
                    <a:pt x="-1214" y="126873"/>
                    <a:pt x="3072" y="132397"/>
                    <a:pt x="8978" y="132397"/>
                  </a:cubicBezTo>
                  <a:lnTo>
                    <a:pt x="187857" y="132397"/>
                  </a:lnTo>
                  <a:cubicBezTo>
                    <a:pt x="193763" y="132397"/>
                    <a:pt x="197954" y="126873"/>
                    <a:pt x="196525" y="121158"/>
                  </a:cubicBezTo>
                  <a:lnTo>
                    <a:pt x="196525" y="1211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4" name="Google Shape;9714;p63"/>
            <p:cNvSpPr/>
            <p:nvPr/>
          </p:nvSpPr>
          <p:spPr>
            <a:xfrm>
              <a:off x="7728953" y="3369304"/>
              <a:ext cx="20822" cy="158839"/>
            </a:xfrm>
            <a:custGeom>
              <a:rect b="b" l="l" r="r" t="t"/>
              <a:pathLst>
                <a:path extrusionOk="0" h="252126" w="33051">
                  <a:moveTo>
                    <a:pt x="0" y="0"/>
                  </a:moveTo>
                  <a:lnTo>
                    <a:pt x="33052" y="0"/>
                  </a:lnTo>
                  <a:lnTo>
                    <a:pt x="33052" y="252127"/>
                  </a:lnTo>
                  <a:lnTo>
                    <a:pt x="0" y="25212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5" name="Google Shape;9715;p63"/>
            <p:cNvSpPr/>
            <p:nvPr/>
          </p:nvSpPr>
          <p:spPr>
            <a:xfrm>
              <a:off x="7728953" y="3369304"/>
              <a:ext cx="20822" cy="158839"/>
            </a:xfrm>
            <a:custGeom>
              <a:rect b="b" l="l" r="r" t="t"/>
              <a:pathLst>
                <a:path extrusionOk="0" h="252126" w="33051">
                  <a:moveTo>
                    <a:pt x="17907" y="0"/>
                  </a:moveTo>
                  <a:lnTo>
                    <a:pt x="0" y="0"/>
                  </a:lnTo>
                  <a:lnTo>
                    <a:pt x="0" y="252127"/>
                  </a:lnTo>
                  <a:lnTo>
                    <a:pt x="33052" y="252127"/>
                  </a:lnTo>
                  <a:lnTo>
                    <a:pt x="33052" y="229743"/>
                  </a:lnTo>
                  <a:lnTo>
                    <a:pt x="25908" y="229743"/>
                  </a:lnTo>
                  <a:cubicBezTo>
                    <a:pt x="21431" y="229743"/>
                    <a:pt x="17907" y="226123"/>
                    <a:pt x="17907" y="221742"/>
                  </a:cubicBezTo>
                  <a:lnTo>
                    <a:pt x="17907"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6" name="Google Shape;9716;p63"/>
            <p:cNvSpPr/>
            <p:nvPr/>
          </p:nvSpPr>
          <p:spPr>
            <a:xfrm>
              <a:off x="7951860" y="3369304"/>
              <a:ext cx="20822" cy="158839"/>
            </a:xfrm>
            <a:custGeom>
              <a:rect b="b" l="l" r="r" t="t"/>
              <a:pathLst>
                <a:path extrusionOk="0" h="252126" w="33051">
                  <a:moveTo>
                    <a:pt x="17907" y="221742"/>
                  </a:moveTo>
                  <a:lnTo>
                    <a:pt x="17907" y="0"/>
                  </a:lnTo>
                  <a:lnTo>
                    <a:pt x="0" y="0"/>
                  </a:lnTo>
                  <a:lnTo>
                    <a:pt x="0" y="252127"/>
                  </a:lnTo>
                  <a:lnTo>
                    <a:pt x="33052" y="252127"/>
                  </a:lnTo>
                  <a:lnTo>
                    <a:pt x="33052" y="229743"/>
                  </a:lnTo>
                  <a:lnTo>
                    <a:pt x="25908" y="229743"/>
                  </a:lnTo>
                  <a:cubicBezTo>
                    <a:pt x="21431" y="229743"/>
                    <a:pt x="17907" y="226123"/>
                    <a:pt x="17907" y="22174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7" name="Google Shape;9717;p63"/>
            <p:cNvSpPr/>
            <p:nvPr/>
          </p:nvSpPr>
          <p:spPr>
            <a:xfrm>
              <a:off x="7717679" y="3332729"/>
              <a:ext cx="43925" cy="43925"/>
            </a:xfrm>
            <a:custGeom>
              <a:rect b="b" l="l" r="r" t="t"/>
              <a:pathLst>
                <a:path extrusionOk="0" h="69723" w="69723">
                  <a:moveTo>
                    <a:pt x="69723" y="34862"/>
                  </a:moveTo>
                  <a:cubicBezTo>
                    <a:pt x="69723" y="54115"/>
                    <a:pt x="54115" y="69723"/>
                    <a:pt x="34861" y="69723"/>
                  </a:cubicBezTo>
                  <a:cubicBezTo>
                    <a:pt x="15608" y="69723"/>
                    <a:pt x="0" y="54115"/>
                    <a:pt x="0" y="34862"/>
                  </a:cubicBezTo>
                  <a:cubicBezTo>
                    <a:pt x="0" y="15608"/>
                    <a:pt x="15608" y="0"/>
                    <a:pt x="34861" y="0"/>
                  </a:cubicBezTo>
                  <a:cubicBezTo>
                    <a:pt x="54115" y="0"/>
                    <a:pt x="69723" y="15608"/>
                    <a:pt x="69723" y="3486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8" name="Google Shape;9718;p63"/>
            <p:cNvSpPr/>
            <p:nvPr/>
          </p:nvSpPr>
          <p:spPr>
            <a:xfrm>
              <a:off x="7940646" y="3332729"/>
              <a:ext cx="43925" cy="43925"/>
            </a:xfrm>
            <a:custGeom>
              <a:rect b="b" l="l" r="r" t="t"/>
              <a:pathLst>
                <a:path extrusionOk="0" h="69723" w="69722">
                  <a:moveTo>
                    <a:pt x="69723" y="34862"/>
                  </a:moveTo>
                  <a:cubicBezTo>
                    <a:pt x="69723" y="54115"/>
                    <a:pt x="54115" y="69723"/>
                    <a:pt x="34862" y="69723"/>
                  </a:cubicBezTo>
                  <a:cubicBezTo>
                    <a:pt x="15608" y="69723"/>
                    <a:pt x="0" y="54115"/>
                    <a:pt x="0" y="34862"/>
                  </a:cubicBezTo>
                  <a:cubicBezTo>
                    <a:pt x="0" y="15608"/>
                    <a:pt x="15608" y="0"/>
                    <a:pt x="34862" y="0"/>
                  </a:cubicBezTo>
                  <a:cubicBezTo>
                    <a:pt x="54115" y="0"/>
                    <a:pt x="69723" y="15608"/>
                    <a:pt x="69723" y="3486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9" name="Google Shape;9719;p63"/>
            <p:cNvSpPr/>
            <p:nvPr/>
          </p:nvSpPr>
          <p:spPr>
            <a:xfrm>
              <a:off x="7717679" y="3334588"/>
              <a:ext cx="42065" cy="42065"/>
            </a:xfrm>
            <a:custGeom>
              <a:rect b="b" l="l" r="r" t="t"/>
              <a:pathLst>
                <a:path extrusionOk="0" h="66770" w="66770">
                  <a:moveTo>
                    <a:pt x="66770" y="45911"/>
                  </a:moveTo>
                  <a:cubicBezTo>
                    <a:pt x="61341" y="58198"/>
                    <a:pt x="49054" y="66770"/>
                    <a:pt x="34861" y="66770"/>
                  </a:cubicBezTo>
                  <a:cubicBezTo>
                    <a:pt x="15621" y="66770"/>
                    <a:pt x="0" y="51149"/>
                    <a:pt x="0" y="31909"/>
                  </a:cubicBezTo>
                  <a:cubicBezTo>
                    <a:pt x="0" y="17621"/>
                    <a:pt x="8573" y="5429"/>
                    <a:pt x="20860" y="0"/>
                  </a:cubicBezTo>
                  <a:cubicBezTo>
                    <a:pt x="18955" y="4286"/>
                    <a:pt x="17907" y="9049"/>
                    <a:pt x="17907" y="14002"/>
                  </a:cubicBezTo>
                  <a:cubicBezTo>
                    <a:pt x="17907" y="33242"/>
                    <a:pt x="33528" y="48863"/>
                    <a:pt x="52769" y="48863"/>
                  </a:cubicBezTo>
                  <a:cubicBezTo>
                    <a:pt x="57722" y="48863"/>
                    <a:pt x="62484" y="47816"/>
                    <a:pt x="66770" y="4591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0" name="Google Shape;9720;p63"/>
            <p:cNvSpPr/>
            <p:nvPr/>
          </p:nvSpPr>
          <p:spPr>
            <a:xfrm>
              <a:off x="7940646" y="3334588"/>
              <a:ext cx="42065" cy="42065"/>
            </a:xfrm>
            <a:custGeom>
              <a:rect b="b" l="l" r="r" t="t"/>
              <a:pathLst>
                <a:path extrusionOk="0" h="66770" w="66770">
                  <a:moveTo>
                    <a:pt x="66770" y="45911"/>
                  </a:moveTo>
                  <a:cubicBezTo>
                    <a:pt x="61341" y="58198"/>
                    <a:pt x="49054" y="66770"/>
                    <a:pt x="34862" y="66770"/>
                  </a:cubicBezTo>
                  <a:cubicBezTo>
                    <a:pt x="15621" y="66770"/>
                    <a:pt x="0" y="51149"/>
                    <a:pt x="0" y="31909"/>
                  </a:cubicBezTo>
                  <a:cubicBezTo>
                    <a:pt x="0" y="17621"/>
                    <a:pt x="8573" y="5429"/>
                    <a:pt x="20860" y="0"/>
                  </a:cubicBezTo>
                  <a:cubicBezTo>
                    <a:pt x="18955" y="4286"/>
                    <a:pt x="17907" y="9049"/>
                    <a:pt x="17907" y="14002"/>
                  </a:cubicBezTo>
                  <a:cubicBezTo>
                    <a:pt x="17907" y="33242"/>
                    <a:pt x="33528" y="48863"/>
                    <a:pt x="52769" y="48863"/>
                  </a:cubicBezTo>
                  <a:cubicBezTo>
                    <a:pt x="57722" y="48863"/>
                    <a:pt x="62484" y="47816"/>
                    <a:pt x="66770" y="4591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1" name="Google Shape;9721;p63"/>
            <p:cNvSpPr/>
            <p:nvPr/>
          </p:nvSpPr>
          <p:spPr>
            <a:xfrm>
              <a:off x="7941185" y="3522382"/>
              <a:ext cx="42245" cy="25383"/>
            </a:xfrm>
            <a:custGeom>
              <a:rect b="b" l="l" r="r" t="t"/>
              <a:pathLst>
                <a:path extrusionOk="0" h="40290" w="67056">
                  <a:moveTo>
                    <a:pt x="0" y="40291"/>
                  </a:moveTo>
                  <a:lnTo>
                    <a:pt x="0" y="13526"/>
                  </a:lnTo>
                  <a:cubicBezTo>
                    <a:pt x="0" y="6096"/>
                    <a:pt x="6096" y="0"/>
                    <a:pt x="13526" y="0"/>
                  </a:cubicBezTo>
                  <a:lnTo>
                    <a:pt x="53531" y="0"/>
                  </a:lnTo>
                  <a:cubicBezTo>
                    <a:pt x="60960" y="0"/>
                    <a:pt x="67056" y="6096"/>
                    <a:pt x="67056" y="13526"/>
                  </a:cubicBezTo>
                  <a:lnTo>
                    <a:pt x="67056" y="40291"/>
                  </a:lnTo>
                  <a:lnTo>
                    <a:pt x="0" y="4029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2" name="Google Shape;9722;p63"/>
            <p:cNvSpPr/>
            <p:nvPr/>
          </p:nvSpPr>
          <p:spPr>
            <a:xfrm>
              <a:off x="7718219" y="3533714"/>
              <a:ext cx="42305" cy="14041"/>
            </a:xfrm>
            <a:custGeom>
              <a:rect b="b" l="l" r="r" t="t"/>
              <a:pathLst>
                <a:path extrusionOk="0" h="22288" w="67151">
                  <a:moveTo>
                    <a:pt x="67151" y="0"/>
                  </a:moveTo>
                  <a:lnTo>
                    <a:pt x="67151" y="22289"/>
                  </a:lnTo>
                  <a:lnTo>
                    <a:pt x="0" y="22289"/>
                  </a:lnTo>
                  <a:lnTo>
                    <a:pt x="0" y="0"/>
                  </a:lnTo>
                  <a:cubicBezTo>
                    <a:pt x="572" y="0"/>
                    <a:pt x="1143" y="0"/>
                    <a:pt x="1810" y="0"/>
                  </a:cubicBezTo>
                  <a:lnTo>
                    <a:pt x="65341" y="0"/>
                  </a:lnTo>
                  <a:cubicBezTo>
                    <a:pt x="65913" y="0"/>
                    <a:pt x="66580" y="0"/>
                    <a:pt x="67151" y="0"/>
                  </a:cubicBezTo>
                  <a:close/>
                </a:path>
              </a:pathLst>
            </a:custGeom>
            <a:solidFill>
              <a:srgbClr val="FED06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3" name="Google Shape;9723;p63"/>
            <p:cNvSpPr/>
            <p:nvPr/>
          </p:nvSpPr>
          <p:spPr>
            <a:xfrm>
              <a:off x="7718219" y="3522382"/>
              <a:ext cx="42245" cy="25383"/>
            </a:xfrm>
            <a:custGeom>
              <a:rect b="b" l="l" r="r" t="t"/>
              <a:pathLst>
                <a:path extrusionOk="0" h="40290" w="67056">
                  <a:moveTo>
                    <a:pt x="0" y="40291"/>
                  </a:moveTo>
                  <a:lnTo>
                    <a:pt x="0" y="13526"/>
                  </a:lnTo>
                  <a:cubicBezTo>
                    <a:pt x="0" y="6096"/>
                    <a:pt x="6096" y="0"/>
                    <a:pt x="13526" y="0"/>
                  </a:cubicBezTo>
                  <a:lnTo>
                    <a:pt x="53531" y="0"/>
                  </a:lnTo>
                  <a:cubicBezTo>
                    <a:pt x="60960" y="0"/>
                    <a:pt x="67056" y="6096"/>
                    <a:pt x="67056" y="13526"/>
                  </a:cubicBezTo>
                  <a:lnTo>
                    <a:pt x="67056" y="40291"/>
                  </a:lnTo>
                  <a:lnTo>
                    <a:pt x="0" y="4029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4" name="Google Shape;9724;p63"/>
            <p:cNvSpPr/>
            <p:nvPr/>
          </p:nvSpPr>
          <p:spPr>
            <a:xfrm>
              <a:off x="7941185" y="3522382"/>
              <a:ext cx="42245" cy="25383"/>
            </a:xfrm>
            <a:custGeom>
              <a:rect b="b" l="l" r="r" t="t"/>
              <a:pathLst>
                <a:path extrusionOk="0" h="40290" w="67056">
                  <a:moveTo>
                    <a:pt x="65342" y="17907"/>
                  </a:moveTo>
                  <a:lnTo>
                    <a:pt x="22289" y="17907"/>
                  </a:lnTo>
                  <a:cubicBezTo>
                    <a:pt x="19907" y="17907"/>
                    <a:pt x="17907" y="15907"/>
                    <a:pt x="17907" y="13526"/>
                  </a:cubicBezTo>
                  <a:cubicBezTo>
                    <a:pt x="17907" y="6096"/>
                    <a:pt x="24003" y="0"/>
                    <a:pt x="31433" y="0"/>
                  </a:cubicBezTo>
                  <a:lnTo>
                    <a:pt x="13526" y="0"/>
                  </a:lnTo>
                  <a:cubicBezTo>
                    <a:pt x="6096" y="0"/>
                    <a:pt x="0" y="6096"/>
                    <a:pt x="0" y="13526"/>
                  </a:cubicBezTo>
                  <a:lnTo>
                    <a:pt x="0" y="40291"/>
                  </a:lnTo>
                  <a:lnTo>
                    <a:pt x="67056" y="40291"/>
                  </a:lnTo>
                  <a:lnTo>
                    <a:pt x="67056" y="18002"/>
                  </a:lnTo>
                  <a:cubicBezTo>
                    <a:pt x="66485" y="18002"/>
                    <a:pt x="65913" y="18002"/>
                    <a:pt x="65246" y="18002"/>
                  </a:cubicBezTo>
                  <a:lnTo>
                    <a:pt x="65246" y="1800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5" name="Google Shape;9725;p63"/>
            <p:cNvSpPr/>
            <p:nvPr/>
          </p:nvSpPr>
          <p:spPr>
            <a:xfrm>
              <a:off x="7718219" y="3522382"/>
              <a:ext cx="42245" cy="25383"/>
            </a:xfrm>
            <a:custGeom>
              <a:rect b="b" l="l" r="r" t="t"/>
              <a:pathLst>
                <a:path extrusionOk="0" h="40290" w="67056">
                  <a:moveTo>
                    <a:pt x="20574" y="17907"/>
                  </a:moveTo>
                  <a:cubicBezTo>
                    <a:pt x="19050" y="17907"/>
                    <a:pt x="17907" y="16669"/>
                    <a:pt x="17907" y="15240"/>
                  </a:cubicBezTo>
                  <a:lnTo>
                    <a:pt x="17907" y="13526"/>
                  </a:lnTo>
                  <a:cubicBezTo>
                    <a:pt x="17907" y="6096"/>
                    <a:pt x="24003" y="0"/>
                    <a:pt x="31432" y="0"/>
                  </a:cubicBezTo>
                  <a:lnTo>
                    <a:pt x="13526" y="0"/>
                  </a:lnTo>
                  <a:cubicBezTo>
                    <a:pt x="6096" y="0"/>
                    <a:pt x="0" y="6096"/>
                    <a:pt x="0" y="13526"/>
                  </a:cubicBezTo>
                  <a:lnTo>
                    <a:pt x="0" y="40291"/>
                  </a:lnTo>
                  <a:lnTo>
                    <a:pt x="67056" y="40291"/>
                  </a:lnTo>
                  <a:lnTo>
                    <a:pt x="67056" y="18002"/>
                  </a:lnTo>
                  <a:cubicBezTo>
                    <a:pt x="66485" y="18002"/>
                    <a:pt x="65913" y="18002"/>
                    <a:pt x="65246" y="18002"/>
                  </a:cubicBezTo>
                  <a:lnTo>
                    <a:pt x="20574" y="1800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6" name="Google Shape;9726;p63"/>
            <p:cNvSpPr/>
            <p:nvPr/>
          </p:nvSpPr>
          <p:spPr>
            <a:xfrm>
              <a:off x="7710903" y="3542109"/>
              <a:ext cx="56947" cy="22562"/>
            </a:xfrm>
            <a:custGeom>
              <a:rect b="b" l="l" r="r" t="t"/>
              <a:pathLst>
                <a:path extrusionOk="0" h="35813" w="90392">
                  <a:moveTo>
                    <a:pt x="85916" y="35814"/>
                  </a:moveTo>
                  <a:lnTo>
                    <a:pt x="4477" y="35814"/>
                  </a:lnTo>
                  <a:cubicBezTo>
                    <a:pt x="2000" y="35814"/>
                    <a:pt x="0" y="33814"/>
                    <a:pt x="0" y="31337"/>
                  </a:cubicBezTo>
                  <a:lnTo>
                    <a:pt x="0" y="13430"/>
                  </a:lnTo>
                  <a:cubicBezTo>
                    <a:pt x="0" y="6001"/>
                    <a:pt x="6001" y="0"/>
                    <a:pt x="13430" y="0"/>
                  </a:cubicBezTo>
                  <a:lnTo>
                    <a:pt x="76962" y="0"/>
                  </a:lnTo>
                  <a:cubicBezTo>
                    <a:pt x="84392" y="0"/>
                    <a:pt x="90392" y="6001"/>
                    <a:pt x="90392" y="13430"/>
                  </a:cubicBezTo>
                  <a:lnTo>
                    <a:pt x="90392" y="31337"/>
                  </a:lnTo>
                  <a:cubicBezTo>
                    <a:pt x="90392" y="33814"/>
                    <a:pt x="88392" y="35814"/>
                    <a:pt x="85916" y="358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7" name="Google Shape;9727;p63"/>
            <p:cNvSpPr/>
            <p:nvPr/>
          </p:nvSpPr>
          <p:spPr>
            <a:xfrm>
              <a:off x="7933869" y="3542109"/>
              <a:ext cx="56947" cy="22562"/>
            </a:xfrm>
            <a:custGeom>
              <a:rect b="b" l="l" r="r" t="t"/>
              <a:pathLst>
                <a:path extrusionOk="0" h="35813" w="90392">
                  <a:moveTo>
                    <a:pt x="85820" y="35814"/>
                  </a:moveTo>
                  <a:lnTo>
                    <a:pt x="4477" y="35814"/>
                  </a:lnTo>
                  <a:cubicBezTo>
                    <a:pt x="2000" y="35814"/>
                    <a:pt x="0" y="33814"/>
                    <a:pt x="0" y="31337"/>
                  </a:cubicBezTo>
                  <a:lnTo>
                    <a:pt x="0" y="13430"/>
                  </a:lnTo>
                  <a:cubicBezTo>
                    <a:pt x="0" y="6001"/>
                    <a:pt x="6001" y="0"/>
                    <a:pt x="13430" y="0"/>
                  </a:cubicBezTo>
                  <a:lnTo>
                    <a:pt x="76962" y="0"/>
                  </a:lnTo>
                  <a:cubicBezTo>
                    <a:pt x="84392" y="0"/>
                    <a:pt x="90392" y="6001"/>
                    <a:pt x="90392" y="13430"/>
                  </a:cubicBezTo>
                  <a:lnTo>
                    <a:pt x="90392" y="31337"/>
                  </a:lnTo>
                  <a:cubicBezTo>
                    <a:pt x="90392" y="33814"/>
                    <a:pt x="88392" y="35814"/>
                    <a:pt x="85916" y="358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8" name="Google Shape;9728;p63"/>
            <p:cNvSpPr/>
            <p:nvPr/>
          </p:nvSpPr>
          <p:spPr>
            <a:xfrm>
              <a:off x="7710903" y="3542109"/>
              <a:ext cx="18602" cy="22562"/>
            </a:xfrm>
            <a:custGeom>
              <a:rect b="b" l="l" r="r" t="t"/>
              <a:pathLst>
                <a:path extrusionOk="0" h="35813" w="29527">
                  <a:moveTo>
                    <a:pt x="17907" y="13430"/>
                  </a:moveTo>
                  <a:lnTo>
                    <a:pt x="17907" y="31337"/>
                  </a:lnTo>
                  <a:cubicBezTo>
                    <a:pt x="17907" y="33814"/>
                    <a:pt x="19907" y="35814"/>
                    <a:pt x="22384" y="35814"/>
                  </a:cubicBezTo>
                  <a:lnTo>
                    <a:pt x="4477" y="35814"/>
                  </a:lnTo>
                  <a:cubicBezTo>
                    <a:pt x="2000" y="35814"/>
                    <a:pt x="0" y="33814"/>
                    <a:pt x="0" y="31337"/>
                  </a:cubicBezTo>
                  <a:lnTo>
                    <a:pt x="0" y="13430"/>
                  </a:lnTo>
                  <a:cubicBezTo>
                    <a:pt x="0" y="6668"/>
                    <a:pt x="5048" y="1048"/>
                    <a:pt x="11621" y="95"/>
                  </a:cubicBezTo>
                  <a:cubicBezTo>
                    <a:pt x="12192" y="95"/>
                    <a:pt x="12764" y="0"/>
                    <a:pt x="13430" y="0"/>
                  </a:cubicBezTo>
                  <a:lnTo>
                    <a:pt x="29528" y="0"/>
                  </a:lnTo>
                  <a:cubicBezTo>
                    <a:pt x="24479" y="762"/>
                    <a:pt x="20288" y="4286"/>
                    <a:pt x="18669" y="8953"/>
                  </a:cubicBezTo>
                  <a:cubicBezTo>
                    <a:pt x="18193" y="10382"/>
                    <a:pt x="17907" y="11906"/>
                    <a:pt x="17907" y="1343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9" name="Google Shape;9729;p63"/>
            <p:cNvSpPr/>
            <p:nvPr/>
          </p:nvSpPr>
          <p:spPr>
            <a:xfrm>
              <a:off x="7933869" y="3542109"/>
              <a:ext cx="18602" cy="22562"/>
            </a:xfrm>
            <a:custGeom>
              <a:rect b="b" l="l" r="r" t="t"/>
              <a:pathLst>
                <a:path extrusionOk="0" h="35813" w="29527">
                  <a:moveTo>
                    <a:pt x="17907" y="13430"/>
                  </a:moveTo>
                  <a:lnTo>
                    <a:pt x="17907" y="31337"/>
                  </a:lnTo>
                  <a:cubicBezTo>
                    <a:pt x="17907" y="33814"/>
                    <a:pt x="19907" y="35814"/>
                    <a:pt x="22384" y="35814"/>
                  </a:cubicBezTo>
                  <a:lnTo>
                    <a:pt x="4477" y="35814"/>
                  </a:lnTo>
                  <a:cubicBezTo>
                    <a:pt x="2000" y="35814"/>
                    <a:pt x="0" y="33814"/>
                    <a:pt x="0" y="31337"/>
                  </a:cubicBezTo>
                  <a:lnTo>
                    <a:pt x="0" y="13430"/>
                  </a:lnTo>
                  <a:cubicBezTo>
                    <a:pt x="0" y="6668"/>
                    <a:pt x="5048" y="1048"/>
                    <a:pt x="11620" y="95"/>
                  </a:cubicBezTo>
                  <a:cubicBezTo>
                    <a:pt x="12192" y="95"/>
                    <a:pt x="12764" y="0"/>
                    <a:pt x="13430" y="0"/>
                  </a:cubicBezTo>
                  <a:lnTo>
                    <a:pt x="29527" y="0"/>
                  </a:lnTo>
                  <a:cubicBezTo>
                    <a:pt x="24479" y="762"/>
                    <a:pt x="20288" y="4286"/>
                    <a:pt x="18669" y="8953"/>
                  </a:cubicBezTo>
                  <a:cubicBezTo>
                    <a:pt x="18193" y="10382"/>
                    <a:pt x="17907" y="11906"/>
                    <a:pt x="17907" y="1343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30" name="Google Shape;9730;p63"/>
          <p:cNvGrpSpPr/>
          <p:nvPr/>
        </p:nvGrpSpPr>
        <p:grpSpPr>
          <a:xfrm>
            <a:off x="5517267" y="1563920"/>
            <a:ext cx="289084" cy="276278"/>
            <a:chOff x="5517267" y="1563920"/>
            <a:chExt cx="289084" cy="276278"/>
          </a:xfrm>
        </p:grpSpPr>
        <p:sp>
          <p:nvSpPr>
            <p:cNvPr id="9731" name="Google Shape;9731;p63"/>
            <p:cNvSpPr/>
            <p:nvPr/>
          </p:nvSpPr>
          <p:spPr>
            <a:xfrm>
              <a:off x="5517267" y="1628169"/>
              <a:ext cx="242820" cy="212029"/>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3"/>
            <p:cNvSpPr/>
            <p:nvPr/>
          </p:nvSpPr>
          <p:spPr>
            <a:xfrm>
              <a:off x="5530569" y="1628169"/>
              <a:ext cx="229621" cy="195114"/>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3"/>
            <p:cNvSpPr/>
            <p:nvPr/>
          </p:nvSpPr>
          <p:spPr>
            <a:xfrm>
              <a:off x="5590960" y="1660068"/>
              <a:ext cx="61624" cy="37894"/>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3"/>
            <p:cNvSpPr/>
            <p:nvPr/>
          </p:nvSpPr>
          <p:spPr>
            <a:xfrm>
              <a:off x="5606334" y="1660068"/>
              <a:ext cx="46331" cy="37196"/>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3"/>
            <p:cNvSpPr/>
            <p:nvPr/>
          </p:nvSpPr>
          <p:spPr>
            <a:xfrm>
              <a:off x="5624665" y="1724462"/>
              <a:ext cx="49102" cy="55096"/>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3"/>
            <p:cNvSpPr/>
            <p:nvPr/>
          </p:nvSpPr>
          <p:spPr>
            <a:xfrm>
              <a:off x="5637782" y="1724564"/>
              <a:ext cx="36067" cy="48876"/>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3"/>
            <p:cNvSpPr/>
            <p:nvPr/>
          </p:nvSpPr>
          <p:spPr>
            <a:xfrm>
              <a:off x="5553231" y="1704920"/>
              <a:ext cx="52140" cy="53248"/>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3"/>
            <p:cNvSpPr/>
            <p:nvPr/>
          </p:nvSpPr>
          <p:spPr>
            <a:xfrm>
              <a:off x="5558855" y="1717298"/>
              <a:ext cx="46515" cy="40870"/>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3"/>
            <p:cNvSpPr/>
            <p:nvPr/>
          </p:nvSpPr>
          <p:spPr>
            <a:xfrm>
              <a:off x="5711371" y="1563920"/>
              <a:ext cx="94981" cy="107728"/>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3"/>
            <p:cNvSpPr/>
            <p:nvPr/>
          </p:nvSpPr>
          <p:spPr>
            <a:xfrm>
              <a:off x="5725966" y="1619712"/>
              <a:ext cx="35595" cy="33911"/>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3"/>
            <p:cNvSpPr/>
            <p:nvPr/>
          </p:nvSpPr>
          <p:spPr>
            <a:xfrm>
              <a:off x="5649113" y="1649723"/>
              <a:ext cx="90177" cy="61644"/>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3"/>
            <p:cNvSpPr/>
            <p:nvPr/>
          </p:nvSpPr>
          <p:spPr>
            <a:xfrm>
              <a:off x="5660238" y="1649723"/>
              <a:ext cx="71456" cy="45858"/>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63"/>
          <p:cNvGrpSpPr/>
          <p:nvPr/>
        </p:nvGrpSpPr>
        <p:grpSpPr>
          <a:xfrm>
            <a:off x="6831762" y="1566564"/>
            <a:ext cx="282908" cy="274552"/>
            <a:chOff x="6831762" y="1566564"/>
            <a:chExt cx="282908" cy="274552"/>
          </a:xfrm>
        </p:grpSpPr>
        <p:sp>
          <p:nvSpPr>
            <p:cNvPr id="9744" name="Google Shape;9744;p63"/>
            <p:cNvSpPr/>
            <p:nvPr/>
          </p:nvSpPr>
          <p:spPr>
            <a:xfrm>
              <a:off x="7095292" y="1580463"/>
              <a:ext cx="14634" cy="260653"/>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3"/>
            <p:cNvSpPr/>
            <p:nvPr/>
          </p:nvSpPr>
          <p:spPr>
            <a:xfrm>
              <a:off x="7095292" y="1794529"/>
              <a:ext cx="14634" cy="46588"/>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3"/>
            <p:cNvSpPr/>
            <p:nvPr/>
          </p:nvSpPr>
          <p:spPr>
            <a:xfrm>
              <a:off x="7022628" y="1728310"/>
              <a:ext cx="14634" cy="110182"/>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3"/>
            <p:cNvSpPr/>
            <p:nvPr/>
          </p:nvSpPr>
          <p:spPr>
            <a:xfrm>
              <a:off x="7022628" y="1794529"/>
              <a:ext cx="14634" cy="43964"/>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3"/>
            <p:cNvSpPr/>
            <p:nvPr/>
          </p:nvSpPr>
          <p:spPr>
            <a:xfrm>
              <a:off x="6831762" y="1566564"/>
              <a:ext cx="282908" cy="95863"/>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3"/>
            <p:cNvSpPr/>
            <p:nvPr/>
          </p:nvSpPr>
          <p:spPr>
            <a:xfrm>
              <a:off x="7017295" y="1566564"/>
              <a:ext cx="97375" cy="95968"/>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3"/>
            <p:cNvSpPr/>
            <p:nvPr/>
          </p:nvSpPr>
          <p:spPr>
            <a:xfrm>
              <a:off x="6853219" y="1594782"/>
              <a:ext cx="102813" cy="50619"/>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3"/>
            <p:cNvSpPr/>
            <p:nvPr/>
          </p:nvSpPr>
          <p:spPr>
            <a:xfrm>
              <a:off x="6990484" y="1594782"/>
              <a:ext cx="102708" cy="50619"/>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3"/>
            <p:cNvSpPr/>
            <p:nvPr/>
          </p:nvSpPr>
          <p:spPr>
            <a:xfrm>
              <a:off x="7038962" y="1594782"/>
              <a:ext cx="54230" cy="50304"/>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3"/>
            <p:cNvSpPr/>
            <p:nvPr/>
          </p:nvSpPr>
          <p:spPr>
            <a:xfrm>
              <a:off x="6895041" y="1614832"/>
              <a:ext cx="60885" cy="30569"/>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3"/>
            <p:cNvSpPr/>
            <p:nvPr/>
          </p:nvSpPr>
          <p:spPr>
            <a:xfrm>
              <a:off x="6904615" y="1703032"/>
              <a:ext cx="137181" cy="56959"/>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3"/>
            <p:cNvSpPr/>
            <p:nvPr/>
          </p:nvSpPr>
          <p:spPr>
            <a:xfrm>
              <a:off x="6939331" y="1739651"/>
              <a:ext cx="67751" cy="13017"/>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3"/>
            <p:cNvSpPr/>
            <p:nvPr/>
          </p:nvSpPr>
          <p:spPr>
            <a:xfrm>
              <a:off x="6976880" y="1713089"/>
              <a:ext cx="39828" cy="13437"/>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3"/>
            <p:cNvSpPr/>
            <p:nvPr/>
          </p:nvSpPr>
          <p:spPr>
            <a:xfrm>
              <a:off x="6929809" y="1713089"/>
              <a:ext cx="39828" cy="13437"/>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63"/>
          <p:cNvGrpSpPr/>
          <p:nvPr/>
        </p:nvGrpSpPr>
        <p:grpSpPr>
          <a:xfrm>
            <a:off x="7269096" y="1562534"/>
            <a:ext cx="287711" cy="283570"/>
            <a:chOff x="7269096" y="1562534"/>
            <a:chExt cx="287711" cy="283570"/>
          </a:xfrm>
        </p:grpSpPr>
        <p:grpSp>
          <p:nvGrpSpPr>
            <p:cNvPr id="9759" name="Google Shape;9759;p63"/>
            <p:cNvGrpSpPr/>
            <p:nvPr/>
          </p:nvGrpSpPr>
          <p:grpSpPr>
            <a:xfrm>
              <a:off x="7321945" y="1654316"/>
              <a:ext cx="144519" cy="140961"/>
              <a:chOff x="7134905" y="2536830"/>
              <a:chExt cx="189957" cy="185279"/>
            </a:xfrm>
          </p:grpSpPr>
          <p:sp>
            <p:nvSpPr>
              <p:cNvPr id="9760" name="Google Shape;9760;p63"/>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3"/>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3"/>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3"/>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3"/>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3"/>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6" name="Google Shape;9766;p63"/>
            <p:cNvSpPr/>
            <p:nvPr/>
          </p:nvSpPr>
          <p:spPr>
            <a:xfrm>
              <a:off x="7269096" y="1562534"/>
              <a:ext cx="287711" cy="283565"/>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3"/>
            <p:cNvSpPr/>
            <p:nvPr/>
          </p:nvSpPr>
          <p:spPr>
            <a:xfrm>
              <a:off x="7418344" y="1656208"/>
              <a:ext cx="118448" cy="80937"/>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3"/>
            <p:cNvSpPr/>
            <p:nvPr/>
          </p:nvSpPr>
          <p:spPr>
            <a:xfrm>
              <a:off x="7431900" y="1729464"/>
              <a:ext cx="124805" cy="42563"/>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3"/>
            <p:cNvSpPr/>
            <p:nvPr/>
          </p:nvSpPr>
          <p:spPr>
            <a:xfrm>
              <a:off x="7394599" y="1596488"/>
              <a:ext cx="93904" cy="11190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3"/>
            <p:cNvSpPr/>
            <p:nvPr/>
          </p:nvSpPr>
          <p:spPr>
            <a:xfrm>
              <a:off x="7427753" y="1787563"/>
              <a:ext cx="125205" cy="58540"/>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3"/>
            <p:cNvSpPr/>
            <p:nvPr/>
          </p:nvSpPr>
          <p:spPr>
            <a:xfrm>
              <a:off x="7306397" y="1562534"/>
              <a:ext cx="39827" cy="123606"/>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3"/>
            <p:cNvSpPr/>
            <p:nvPr/>
          </p:nvSpPr>
          <p:spPr>
            <a:xfrm>
              <a:off x="7362876" y="1565565"/>
              <a:ext cx="60350" cy="124363"/>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3"/>
            <p:cNvSpPr/>
            <p:nvPr/>
          </p:nvSpPr>
          <p:spPr>
            <a:xfrm>
              <a:off x="7324774" y="1751588"/>
              <a:ext cx="42058" cy="42058"/>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3"/>
            <p:cNvSpPr/>
            <p:nvPr/>
          </p:nvSpPr>
          <p:spPr>
            <a:xfrm>
              <a:off x="7324774" y="1772618"/>
              <a:ext cx="42163" cy="21029"/>
            </a:xfrm>
            <a:custGeom>
              <a:rect b="b" l="l" r="r" t="t"/>
              <a:pathLst>
                <a:path extrusionOk="0" h="999" w="2003">
                  <a:moveTo>
                    <a:pt x="1" y="0"/>
                  </a:moveTo>
                  <a:cubicBezTo>
                    <a:pt x="1" y="552"/>
                    <a:pt x="447" y="999"/>
                    <a:pt x="999" y="999"/>
                  </a:cubicBezTo>
                  <a:cubicBezTo>
                    <a:pt x="1551" y="999"/>
                    <a:pt x="2003" y="552"/>
                    <a:pt x="20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63"/>
          <p:cNvGrpSpPr/>
          <p:nvPr/>
        </p:nvGrpSpPr>
        <p:grpSpPr>
          <a:xfrm>
            <a:off x="5087292" y="2008475"/>
            <a:ext cx="282521" cy="258342"/>
            <a:chOff x="5087292" y="2008475"/>
            <a:chExt cx="282521" cy="258342"/>
          </a:xfrm>
        </p:grpSpPr>
        <p:sp>
          <p:nvSpPr>
            <p:cNvPr id="9776" name="Google Shape;9776;p63"/>
            <p:cNvSpPr/>
            <p:nvPr/>
          </p:nvSpPr>
          <p:spPr>
            <a:xfrm>
              <a:off x="5091720" y="2008475"/>
              <a:ext cx="273635" cy="258335"/>
            </a:xfrm>
            <a:custGeom>
              <a:rect b="b" l="l" r="r" t="t"/>
              <a:pathLst>
                <a:path extrusionOk="0" h="12309" w="13038">
                  <a:moveTo>
                    <a:pt x="0" y="1"/>
                  </a:moveTo>
                  <a:lnTo>
                    <a:pt x="0" y="12308"/>
                  </a:lnTo>
                  <a:lnTo>
                    <a:pt x="13038" y="12308"/>
                  </a:lnTo>
                  <a:lnTo>
                    <a:pt x="130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3"/>
            <p:cNvSpPr/>
            <p:nvPr/>
          </p:nvSpPr>
          <p:spPr>
            <a:xfrm>
              <a:off x="5091720" y="2008475"/>
              <a:ext cx="273635" cy="258335"/>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3"/>
            <p:cNvSpPr/>
            <p:nvPr/>
          </p:nvSpPr>
          <p:spPr>
            <a:xfrm>
              <a:off x="5091720" y="2186602"/>
              <a:ext cx="273635" cy="80214"/>
            </a:xfrm>
            <a:custGeom>
              <a:rect b="b" l="l" r="r" t="t"/>
              <a:pathLst>
                <a:path extrusionOk="0" h="3822" w="13038">
                  <a:moveTo>
                    <a:pt x="0" y="1"/>
                  </a:moveTo>
                  <a:lnTo>
                    <a:pt x="0" y="3821"/>
                  </a:lnTo>
                  <a:lnTo>
                    <a:pt x="13038" y="3821"/>
                  </a:lnTo>
                  <a:lnTo>
                    <a:pt x="130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3"/>
            <p:cNvSpPr/>
            <p:nvPr/>
          </p:nvSpPr>
          <p:spPr>
            <a:xfrm>
              <a:off x="5091720" y="2186706"/>
              <a:ext cx="217431" cy="23086"/>
            </a:xfrm>
            <a:custGeom>
              <a:rect b="b" l="l" r="r" t="t"/>
              <a:pathLst>
                <a:path extrusionOk="0" h="1100" w="10360">
                  <a:moveTo>
                    <a:pt x="0" y="0"/>
                  </a:moveTo>
                  <a:lnTo>
                    <a:pt x="0" y="1100"/>
                  </a:lnTo>
                  <a:lnTo>
                    <a:pt x="8746" y="1100"/>
                  </a:lnTo>
                  <a:cubicBezTo>
                    <a:pt x="9457" y="1100"/>
                    <a:pt x="10100" y="663"/>
                    <a:pt x="10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3"/>
            <p:cNvSpPr/>
            <p:nvPr/>
          </p:nvSpPr>
          <p:spPr>
            <a:xfrm>
              <a:off x="5091720" y="2008475"/>
              <a:ext cx="118097" cy="258335"/>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3"/>
            <p:cNvSpPr/>
            <p:nvPr/>
          </p:nvSpPr>
          <p:spPr>
            <a:xfrm>
              <a:off x="5091825" y="2008475"/>
              <a:ext cx="42731" cy="258335"/>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3"/>
            <p:cNvSpPr/>
            <p:nvPr/>
          </p:nvSpPr>
          <p:spPr>
            <a:xfrm>
              <a:off x="5099570" y="2008475"/>
              <a:ext cx="110247" cy="258335"/>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3"/>
            <p:cNvSpPr/>
            <p:nvPr/>
          </p:nvSpPr>
          <p:spPr>
            <a:xfrm>
              <a:off x="5087292" y="2135222"/>
              <a:ext cx="36476" cy="17042"/>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3"/>
            <p:cNvSpPr/>
            <p:nvPr/>
          </p:nvSpPr>
          <p:spPr>
            <a:xfrm>
              <a:off x="5247285" y="2008475"/>
              <a:ext cx="118076" cy="258335"/>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3"/>
            <p:cNvSpPr/>
            <p:nvPr/>
          </p:nvSpPr>
          <p:spPr>
            <a:xfrm>
              <a:off x="5322527" y="2008475"/>
              <a:ext cx="42835" cy="258335"/>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3"/>
            <p:cNvSpPr/>
            <p:nvPr/>
          </p:nvSpPr>
          <p:spPr>
            <a:xfrm>
              <a:off x="5247369" y="2008475"/>
              <a:ext cx="110247" cy="258335"/>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3"/>
            <p:cNvSpPr/>
            <p:nvPr/>
          </p:nvSpPr>
          <p:spPr>
            <a:xfrm>
              <a:off x="5333315" y="2135222"/>
              <a:ext cx="36497" cy="17042"/>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3"/>
            <p:cNvSpPr/>
            <p:nvPr/>
          </p:nvSpPr>
          <p:spPr>
            <a:xfrm>
              <a:off x="5333315" y="2139651"/>
              <a:ext cx="36497" cy="12613"/>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3"/>
            <p:cNvSpPr/>
            <p:nvPr/>
          </p:nvSpPr>
          <p:spPr>
            <a:xfrm>
              <a:off x="5308234" y="2152139"/>
              <a:ext cx="45648" cy="114676"/>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3"/>
            <p:cNvSpPr/>
            <p:nvPr/>
          </p:nvSpPr>
          <p:spPr>
            <a:xfrm>
              <a:off x="5087292" y="2139651"/>
              <a:ext cx="36476" cy="12613"/>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3"/>
            <p:cNvSpPr/>
            <p:nvPr/>
          </p:nvSpPr>
          <p:spPr>
            <a:xfrm>
              <a:off x="5103306" y="2152139"/>
              <a:ext cx="45648" cy="114676"/>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3"/>
            <p:cNvSpPr/>
            <p:nvPr/>
          </p:nvSpPr>
          <p:spPr>
            <a:xfrm>
              <a:off x="5091720" y="2008475"/>
              <a:ext cx="273635" cy="42248"/>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3"/>
            <p:cNvSpPr/>
            <p:nvPr/>
          </p:nvSpPr>
          <p:spPr>
            <a:xfrm>
              <a:off x="5179262" y="2225493"/>
              <a:ext cx="49195" cy="41324"/>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3"/>
            <p:cNvSpPr/>
            <p:nvPr/>
          </p:nvSpPr>
          <p:spPr>
            <a:xfrm>
              <a:off x="5130212" y="2225493"/>
              <a:ext cx="49069" cy="41324"/>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3"/>
            <p:cNvSpPr/>
            <p:nvPr/>
          </p:nvSpPr>
          <p:spPr>
            <a:xfrm>
              <a:off x="5142491" y="2225493"/>
              <a:ext cx="36896" cy="41219"/>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3"/>
            <p:cNvSpPr/>
            <p:nvPr/>
          </p:nvSpPr>
          <p:spPr>
            <a:xfrm>
              <a:off x="5191771" y="2225493"/>
              <a:ext cx="36791" cy="41219"/>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3"/>
            <p:cNvSpPr/>
            <p:nvPr/>
          </p:nvSpPr>
          <p:spPr>
            <a:xfrm>
              <a:off x="5228437" y="2225493"/>
              <a:ext cx="49174" cy="41324"/>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3"/>
            <p:cNvSpPr/>
            <p:nvPr/>
          </p:nvSpPr>
          <p:spPr>
            <a:xfrm>
              <a:off x="5277592" y="2225493"/>
              <a:ext cx="49090" cy="41324"/>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3"/>
            <p:cNvSpPr/>
            <p:nvPr/>
          </p:nvSpPr>
          <p:spPr>
            <a:xfrm>
              <a:off x="5240715" y="2225493"/>
              <a:ext cx="36896" cy="41219"/>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3"/>
            <p:cNvSpPr/>
            <p:nvPr/>
          </p:nvSpPr>
          <p:spPr>
            <a:xfrm>
              <a:off x="5289891" y="2225493"/>
              <a:ext cx="36791" cy="41219"/>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63"/>
          <p:cNvGrpSpPr/>
          <p:nvPr/>
        </p:nvGrpSpPr>
        <p:grpSpPr>
          <a:xfrm>
            <a:off x="5524458" y="2038410"/>
            <a:ext cx="279727" cy="195686"/>
            <a:chOff x="5524458" y="2038410"/>
            <a:chExt cx="279727" cy="195686"/>
          </a:xfrm>
        </p:grpSpPr>
        <p:sp>
          <p:nvSpPr>
            <p:cNvPr id="9802" name="Google Shape;9802;p63"/>
            <p:cNvSpPr/>
            <p:nvPr/>
          </p:nvSpPr>
          <p:spPr>
            <a:xfrm>
              <a:off x="5641056" y="2044756"/>
              <a:ext cx="82866" cy="30881"/>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3"/>
            <p:cNvSpPr/>
            <p:nvPr/>
          </p:nvSpPr>
          <p:spPr>
            <a:xfrm>
              <a:off x="5742855" y="2056167"/>
              <a:ext cx="43366" cy="2364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3"/>
            <p:cNvSpPr/>
            <p:nvPr/>
          </p:nvSpPr>
          <p:spPr>
            <a:xfrm>
              <a:off x="5524458" y="2075619"/>
              <a:ext cx="279727" cy="158477"/>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3"/>
            <p:cNvSpPr/>
            <p:nvPr/>
          </p:nvSpPr>
          <p:spPr>
            <a:xfrm>
              <a:off x="5764289" y="2102203"/>
              <a:ext cx="39893" cy="110564"/>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3"/>
            <p:cNvSpPr/>
            <p:nvPr/>
          </p:nvSpPr>
          <p:spPr>
            <a:xfrm>
              <a:off x="5610982" y="2087133"/>
              <a:ext cx="141817" cy="136319"/>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3"/>
            <p:cNvSpPr/>
            <p:nvPr/>
          </p:nvSpPr>
          <p:spPr>
            <a:xfrm>
              <a:off x="5623487" y="2098730"/>
              <a:ext cx="117695" cy="113065"/>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3"/>
            <p:cNvSpPr/>
            <p:nvPr/>
          </p:nvSpPr>
          <p:spPr>
            <a:xfrm>
              <a:off x="5635682" y="2113572"/>
              <a:ext cx="92395" cy="82267"/>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3"/>
            <p:cNvSpPr/>
            <p:nvPr/>
          </p:nvSpPr>
          <p:spPr>
            <a:xfrm>
              <a:off x="5655938" y="2113572"/>
              <a:ext cx="72138" cy="6889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3"/>
            <p:cNvSpPr/>
            <p:nvPr/>
          </p:nvSpPr>
          <p:spPr>
            <a:xfrm>
              <a:off x="5678551" y="2135050"/>
              <a:ext cx="26024" cy="26024"/>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3"/>
            <p:cNvSpPr/>
            <p:nvPr/>
          </p:nvSpPr>
          <p:spPr>
            <a:xfrm>
              <a:off x="5549469" y="2038410"/>
              <a:ext cx="26809" cy="23440"/>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3"/>
            <p:cNvSpPr/>
            <p:nvPr/>
          </p:nvSpPr>
          <p:spPr>
            <a:xfrm>
              <a:off x="5524458" y="2055071"/>
              <a:ext cx="76934" cy="179023"/>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3"/>
            <p:cNvSpPr/>
            <p:nvPr/>
          </p:nvSpPr>
          <p:spPr>
            <a:xfrm>
              <a:off x="5524458" y="2055071"/>
              <a:ext cx="60356" cy="15897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3"/>
            <p:cNvSpPr/>
            <p:nvPr/>
          </p:nvSpPr>
          <p:spPr>
            <a:xfrm>
              <a:off x="5742545" y="2089717"/>
              <a:ext cx="17197" cy="17177"/>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63"/>
          <p:cNvGrpSpPr/>
          <p:nvPr/>
        </p:nvGrpSpPr>
        <p:grpSpPr>
          <a:xfrm>
            <a:off x="7272530" y="3333791"/>
            <a:ext cx="279621" cy="231701"/>
            <a:chOff x="7272530" y="3333791"/>
            <a:chExt cx="279621" cy="231701"/>
          </a:xfrm>
        </p:grpSpPr>
        <p:sp>
          <p:nvSpPr>
            <p:cNvPr id="9816" name="Google Shape;9816;p63"/>
            <p:cNvSpPr/>
            <p:nvPr/>
          </p:nvSpPr>
          <p:spPr>
            <a:xfrm>
              <a:off x="7281107" y="3333791"/>
              <a:ext cx="262366" cy="127269"/>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3"/>
            <p:cNvSpPr/>
            <p:nvPr/>
          </p:nvSpPr>
          <p:spPr>
            <a:xfrm>
              <a:off x="7298051" y="3353622"/>
              <a:ext cx="228581" cy="87691"/>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3"/>
            <p:cNvSpPr/>
            <p:nvPr/>
          </p:nvSpPr>
          <p:spPr>
            <a:xfrm>
              <a:off x="7361054" y="3480748"/>
              <a:ext cx="51456" cy="43170"/>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3"/>
            <p:cNvSpPr/>
            <p:nvPr/>
          </p:nvSpPr>
          <p:spPr>
            <a:xfrm>
              <a:off x="7309701" y="3480748"/>
              <a:ext cx="51373" cy="43170"/>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3"/>
            <p:cNvSpPr/>
            <p:nvPr/>
          </p:nvSpPr>
          <p:spPr>
            <a:xfrm>
              <a:off x="7412386" y="3480748"/>
              <a:ext cx="51352" cy="43170"/>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3"/>
            <p:cNvSpPr/>
            <p:nvPr/>
          </p:nvSpPr>
          <p:spPr>
            <a:xfrm>
              <a:off x="7463614" y="3480748"/>
              <a:ext cx="51352" cy="43170"/>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3"/>
            <p:cNvSpPr/>
            <p:nvPr/>
          </p:nvSpPr>
          <p:spPr>
            <a:xfrm>
              <a:off x="7476468" y="3480748"/>
              <a:ext cx="38602" cy="43170"/>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3"/>
            <p:cNvSpPr/>
            <p:nvPr/>
          </p:nvSpPr>
          <p:spPr>
            <a:xfrm>
              <a:off x="7425240" y="3480748"/>
              <a:ext cx="38602" cy="43170"/>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3"/>
            <p:cNvSpPr/>
            <p:nvPr/>
          </p:nvSpPr>
          <p:spPr>
            <a:xfrm>
              <a:off x="7373804" y="3480748"/>
              <a:ext cx="38602" cy="43170"/>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3"/>
            <p:cNvSpPr/>
            <p:nvPr/>
          </p:nvSpPr>
          <p:spPr>
            <a:xfrm>
              <a:off x="7322762" y="3480748"/>
              <a:ext cx="38498" cy="43170"/>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3"/>
            <p:cNvSpPr/>
            <p:nvPr/>
          </p:nvSpPr>
          <p:spPr>
            <a:xfrm>
              <a:off x="7284097" y="3510733"/>
              <a:ext cx="51352" cy="4319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3"/>
            <p:cNvSpPr/>
            <p:nvPr/>
          </p:nvSpPr>
          <p:spPr>
            <a:xfrm>
              <a:off x="7335429" y="3510733"/>
              <a:ext cx="51248" cy="4319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3"/>
            <p:cNvSpPr/>
            <p:nvPr/>
          </p:nvSpPr>
          <p:spPr>
            <a:xfrm>
              <a:off x="7386658" y="3510733"/>
              <a:ext cx="51352" cy="4319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3"/>
            <p:cNvSpPr/>
            <p:nvPr/>
          </p:nvSpPr>
          <p:spPr>
            <a:xfrm>
              <a:off x="7437990" y="3510733"/>
              <a:ext cx="51373" cy="4319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3"/>
            <p:cNvSpPr/>
            <p:nvPr/>
          </p:nvSpPr>
          <p:spPr>
            <a:xfrm>
              <a:off x="7489343" y="3510733"/>
              <a:ext cx="51352" cy="4319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3"/>
            <p:cNvSpPr/>
            <p:nvPr/>
          </p:nvSpPr>
          <p:spPr>
            <a:xfrm>
              <a:off x="7502197" y="3510733"/>
              <a:ext cx="38498" cy="4319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3"/>
            <p:cNvSpPr/>
            <p:nvPr/>
          </p:nvSpPr>
          <p:spPr>
            <a:xfrm>
              <a:off x="7450864" y="3510733"/>
              <a:ext cx="38581" cy="4319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3"/>
            <p:cNvSpPr/>
            <p:nvPr/>
          </p:nvSpPr>
          <p:spPr>
            <a:xfrm>
              <a:off x="7399428" y="3510733"/>
              <a:ext cx="38581" cy="4319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3"/>
            <p:cNvSpPr/>
            <p:nvPr/>
          </p:nvSpPr>
          <p:spPr>
            <a:xfrm>
              <a:off x="7348179" y="3510733"/>
              <a:ext cx="38498" cy="4319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3"/>
            <p:cNvSpPr/>
            <p:nvPr/>
          </p:nvSpPr>
          <p:spPr>
            <a:xfrm>
              <a:off x="7296743" y="3510733"/>
              <a:ext cx="38602" cy="4319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3"/>
            <p:cNvSpPr/>
            <p:nvPr/>
          </p:nvSpPr>
          <p:spPr>
            <a:xfrm>
              <a:off x="7272530" y="3550811"/>
              <a:ext cx="279621" cy="14681"/>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3"/>
            <p:cNvSpPr/>
            <p:nvPr/>
          </p:nvSpPr>
          <p:spPr>
            <a:xfrm>
              <a:off x="7272530" y="3550811"/>
              <a:ext cx="279621" cy="14681"/>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63"/>
          <p:cNvGrpSpPr/>
          <p:nvPr/>
        </p:nvGrpSpPr>
        <p:grpSpPr>
          <a:xfrm>
            <a:off x="3400223" y="2937445"/>
            <a:ext cx="158125" cy="215966"/>
            <a:chOff x="3400223" y="2937445"/>
            <a:chExt cx="158125" cy="215966"/>
          </a:xfrm>
        </p:grpSpPr>
        <p:sp>
          <p:nvSpPr>
            <p:cNvPr id="9839" name="Google Shape;9839;p63"/>
            <p:cNvSpPr/>
            <p:nvPr/>
          </p:nvSpPr>
          <p:spPr>
            <a:xfrm>
              <a:off x="3400223" y="2939086"/>
              <a:ext cx="152304" cy="213985"/>
            </a:xfrm>
            <a:custGeom>
              <a:rect b="b" l="l" r="r" t="t"/>
              <a:pathLst>
                <a:path extrusionOk="0" h="438943" w="312419">
                  <a:moveTo>
                    <a:pt x="162115" y="438499"/>
                  </a:moveTo>
                  <a:lnTo>
                    <a:pt x="162115" y="438499"/>
                  </a:lnTo>
                  <a:cubicBezTo>
                    <a:pt x="156210" y="438499"/>
                    <a:pt x="150304" y="439356"/>
                    <a:pt x="144494" y="438690"/>
                  </a:cubicBezTo>
                  <a:cubicBezTo>
                    <a:pt x="63246" y="429927"/>
                    <a:pt x="0" y="361156"/>
                    <a:pt x="0" y="277622"/>
                  </a:cubicBezTo>
                  <a:lnTo>
                    <a:pt x="0" y="161322"/>
                  </a:lnTo>
                  <a:cubicBezTo>
                    <a:pt x="0" y="77787"/>
                    <a:pt x="63246" y="9017"/>
                    <a:pt x="144494" y="254"/>
                  </a:cubicBezTo>
                  <a:cubicBezTo>
                    <a:pt x="150304" y="-413"/>
                    <a:pt x="156114" y="444"/>
                    <a:pt x="162115" y="444"/>
                  </a:cubicBezTo>
                  <a:cubicBezTo>
                    <a:pt x="251650" y="444"/>
                    <a:pt x="312420" y="71787"/>
                    <a:pt x="312420" y="161322"/>
                  </a:cubicBezTo>
                  <a:lnTo>
                    <a:pt x="312420" y="277622"/>
                  </a:lnTo>
                  <a:cubicBezTo>
                    <a:pt x="312420" y="367157"/>
                    <a:pt x="251555" y="438499"/>
                    <a:pt x="162115" y="438499"/>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0" name="Google Shape;9840;p63"/>
            <p:cNvSpPr/>
            <p:nvPr/>
          </p:nvSpPr>
          <p:spPr>
            <a:xfrm>
              <a:off x="3470727" y="2939303"/>
              <a:ext cx="87575" cy="214109"/>
            </a:xfrm>
            <a:custGeom>
              <a:rect b="b" l="l" r="r" t="t"/>
              <a:pathLst>
                <a:path extrusionOk="0" h="439197" w="179641">
                  <a:moveTo>
                    <a:pt x="17621" y="0"/>
                  </a:moveTo>
                  <a:lnTo>
                    <a:pt x="17621" y="0"/>
                  </a:lnTo>
                  <a:cubicBezTo>
                    <a:pt x="11716" y="0"/>
                    <a:pt x="5810" y="286"/>
                    <a:pt x="0" y="953"/>
                  </a:cubicBezTo>
                  <a:cubicBezTo>
                    <a:pt x="81248" y="9716"/>
                    <a:pt x="144494" y="77343"/>
                    <a:pt x="144494" y="160877"/>
                  </a:cubicBezTo>
                  <a:lnTo>
                    <a:pt x="144494" y="277178"/>
                  </a:lnTo>
                  <a:cubicBezTo>
                    <a:pt x="144494" y="360712"/>
                    <a:pt x="81248" y="429482"/>
                    <a:pt x="0" y="438245"/>
                  </a:cubicBezTo>
                  <a:cubicBezTo>
                    <a:pt x="5810" y="438912"/>
                    <a:pt x="11620" y="439198"/>
                    <a:pt x="17621" y="439198"/>
                  </a:cubicBezTo>
                  <a:cubicBezTo>
                    <a:pt x="107156" y="439198"/>
                    <a:pt x="179641" y="366617"/>
                    <a:pt x="179641" y="277178"/>
                  </a:cubicBezTo>
                  <a:lnTo>
                    <a:pt x="179641" y="173450"/>
                  </a:lnTo>
                  <a:lnTo>
                    <a:pt x="167926" y="160877"/>
                  </a:lnTo>
                  <a:cubicBezTo>
                    <a:pt x="167926" y="71342"/>
                    <a:pt x="107061" y="0"/>
                    <a:pt x="17621" y="0"/>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1" name="Google Shape;9841;p63"/>
            <p:cNvSpPr/>
            <p:nvPr/>
          </p:nvSpPr>
          <p:spPr>
            <a:xfrm>
              <a:off x="3400270" y="2939132"/>
              <a:ext cx="152305" cy="84773"/>
            </a:xfrm>
            <a:custGeom>
              <a:rect b="b" l="l" r="r" t="t"/>
              <a:pathLst>
                <a:path extrusionOk="0" h="173894" w="312420">
                  <a:moveTo>
                    <a:pt x="0" y="173895"/>
                  </a:moveTo>
                  <a:lnTo>
                    <a:pt x="153258" y="173895"/>
                  </a:lnTo>
                  <a:lnTo>
                    <a:pt x="164211" y="166179"/>
                  </a:lnTo>
                  <a:lnTo>
                    <a:pt x="170879" y="173895"/>
                  </a:lnTo>
                  <a:lnTo>
                    <a:pt x="288989" y="173895"/>
                  </a:lnTo>
                  <a:lnTo>
                    <a:pt x="312420" y="161322"/>
                  </a:lnTo>
                  <a:cubicBezTo>
                    <a:pt x="312420" y="71787"/>
                    <a:pt x="251556" y="444"/>
                    <a:pt x="162116" y="444"/>
                  </a:cubicBezTo>
                  <a:cubicBezTo>
                    <a:pt x="156210" y="444"/>
                    <a:pt x="150305" y="-413"/>
                    <a:pt x="144495" y="254"/>
                  </a:cubicBezTo>
                  <a:cubicBezTo>
                    <a:pt x="63246" y="9017"/>
                    <a:pt x="0" y="77787"/>
                    <a:pt x="0" y="161322"/>
                  </a:cubicBezTo>
                  <a:lnTo>
                    <a:pt x="0" y="1738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2" name="Google Shape;9842;p63"/>
            <p:cNvSpPr/>
            <p:nvPr/>
          </p:nvSpPr>
          <p:spPr>
            <a:xfrm>
              <a:off x="3470774" y="2938781"/>
              <a:ext cx="87575" cy="85032"/>
            </a:xfrm>
            <a:custGeom>
              <a:rect b="b" l="l" r="r" t="t"/>
              <a:pathLst>
                <a:path extrusionOk="0" h="174424" w="179641">
                  <a:moveTo>
                    <a:pt x="17526" y="1069"/>
                  </a:moveTo>
                  <a:lnTo>
                    <a:pt x="17526" y="1069"/>
                  </a:lnTo>
                  <a:cubicBezTo>
                    <a:pt x="14573" y="1069"/>
                    <a:pt x="11620" y="21"/>
                    <a:pt x="8763" y="117"/>
                  </a:cubicBezTo>
                  <a:cubicBezTo>
                    <a:pt x="5810" y="307"/>
                    <a:pt x="2857" y="498"/>
                    <a:pt x="0" y="783"/>
                  </a:cubicBezTo>
                  <a:cubicBezTo>
                    <a:pt x="81248" y="9546"/>
                    <a:pt x="144494" y="78317"/>
                    <a:pt x="144494" y="161851"/>
                  </a:cubicBezTo>
                  <a:lnTo>
                    <a:pt x="144494" y="174424"/>
                  </a:lnTo>
                  <a:lnTo>
                    <a:pt x="179641" y="174424"/>
                  </a:lnTo>
                  <a:lnTo>
                    <a:pt x="179641" y="161851"/>
                  </a:lnTo>
                  <a:cubicBezTo>
                    <a:pt x="179641" y="75269"/>
                    <a:pt x="111823" y="4594"/>
                    <a:pt x="26384" y="21"/>
                  </a:cubicBezTo>
                  <a:cubicBezTo>
                    <a:pt x="23431" y="-169"/>
                    <a:pt x="20574" y="974"/>
                    <a:pt x="17621" y="974"/>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3" name="Google Shape;9843;p63"/>
            <p:cNvSpPr/>
            <p:nvPr/>
          </p:nvSpPr>
          <p:spPr>
            <a:xfrm>
              <a:off x="3474181" y="2937445"/>
              <a:ext cx="8543" cy="34361"/>
            </a:xfrm>
            <a:custGeom>
              <a:rect b="b" l="l" r="r" t="t"/>
              <a:pathLst>
                <a:path extrusionOk="0" h="70484" w="17525">
                  <a:moveTo>
                    <a:pt x="8763" y="70485"/>
                  </a:moveTo>
                  <a:cubicBezTo>
                    <a:pt x="3905" y="70485"/>
                    <a:pt x="0" y="66580"/>
                    <a:pt x="0" y="61722"/>
                  </a:cubicBezTo>
                  <a:lnTo>
                    <a:pt x="0" y="8763"/>
                  </a:lnTo>
                  <a:cubicBezTo>
                    <a:pt x="0" y="3905"/>
                    <a:pt x="3905" y="0"/>
                    <a:pt x="8763" y="0"/>
                  </a:cubicBezTo>
                  <a:cubicBezTo>
                    <a:pt x="13621" y="0"/>
                    <a:pt x="17526" y="3905"/>
                    <a:pt x="17526" y="8763"/>
                  </a:cubicBezTo>
                  <a:lnTo>
                    <a:pt x="17526" y="61722"/>
                  </a:lnTo>
                  <a:cubicBezTo>
                    <a:pt x="17526" y="66580"/>
                    <a:pt x="13621" y="70485"/>
                    <a:pt x="8763" y="704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4" name="Google Shape;9844;p63"/>
            <p:cNvSpPr/>
            <p:nvPr/>
          </p:nvSpPr>
          <p:spPr>
            <a:xfrm>
              <a:off x="3474180" y="2988973"/>
              <a:ext cx="8543" cy="34361"/>
            </a:xfrm>
            <a:custGeom>
              <a:rect b="b" l="l" r="r" t="t"/>
              <a:pathLst>
                <a:path extrusionOk="0" h="70484" w="17525">
                  <a:moveTo>
                    <a:pt x="8763" y="70485"/>
                  </a:moveTo>
                  <a:cubicBezTo>
                    <a:pt x="3905" y="70485"/>
                    <a:pt x="0" y="66580"/>
                    <a:pt x="0" y="61722"/>
                  </a:cubicBezTo>
                  <a:lnTo>
                    <a:pt x="0" y="8763"/>
                  </a:lnTo>
                  <a:cubicBezTo>
                    <a:pt x="0" y="3905"/>
                    <a:pt x="3905" y="0"/>
                    <a:pt x="8763" y="0"/>
                  </a:cubicBezTo>
                  <a:cubicBezTo>
                    <a:pt x="13621" y="0"/>
                    <a:pt x="17526" y="3905"/>
                    <a:pt x="17526" y="8763"/>
                  </a:cubicBezTo>
                  <a:lnTo>
                    <a:pt x="17526" y="61722"/>
                  </a:lnTo>
                  <a:cubicBezTo>
                    <a:pt x="17526" y="66580"/>
                    <a:pt x="13621" y="70485"/>
                    <a:pt x="8763" y="7048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5" name="Google Shape;9845;p63"/>
            <p:cNvSpPr/>
            <p:nvPr/>
          </p:nvSpPr>
          <p:spPr>
            <a:xfrm>
              <a:off x="3468589" y="2964589"/>
              <a:ext cx="21452" cy="33479"/>
            </a:xfrm>
            <a:custGeom>
              <a:rect b="b" l="l" r="r" t="t"/>
              <a:pathLst>
                <a:path extrusionOk="0" h="68675" w="44005">
                  <a:moveTo>
                    <a:pt x="22003" y="68675"/>
                  </a:moveTo>
                  <a:lnTo>
                    <a:pt x="22003" y="68675"/>
                  </a:lnTo>
                  <a:cubicBezTo>
                    <a:pt x="9811" y="68675"/>
                    <a:pt x="0" y="58865"/>
                    <a:pt x="0" y="46673"/>
                  </a:cubicBezTo>
                  <a:lnTo>
                    <a:pt x="0" y="22003"/>
                  </a:lnTo>
                  <a:cubicBezTo>
                    <a:pt x="0" y="9811"/>
                    <a:pt x="9811" y="0"/>
                    <a:pt x="22003" y="0"/>
                  </a:cubicBezTo>
                  <a:cubicBezTo>
                    <a:pt x="34195" y="0"/>
                    <a:pt x="44005" y="9811"/>
                    <a:pt x="44005" y="22003"/>
                  </a:cubicBezTo>
                  <a:lnTo>
                    <a:pt x="44005" y="46673"/>
                  </a:lnTo>
                  <a:cubicBezTo>
                    <a:pt x="44005" y="58865"/>
                    <a:pt x="34195" y="68675"/>
                    <a:pt x="22003" y="6867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46" name="Google Shape;9846;p63"/>
          <p:cNvGrpSpPr/>
          <p:nvPr/>
        </p:nvGrpSpPr>
        <p:grpSpPr>
          <a:xfrm>
            <a:off x="7753050" y="1564175"/>
            <a:ext cx="194450" cy="285135"/>
            <a:chOff x="7753050" y="1564175"/>
            <a:chExt cx="194450" cy="285135"/>
          </a:xfrm>
        </p:grpSpPr>
        <p:sp>
          <p:nvSpPr>
            <p:cNvPr id="9847" name="Google Shape;9847;p63"/>
            <p:cNvSpPr/>
            <p:nvPr/>
          </p:nvSpPr>
          <p:spPr>
            <a:xfrm>
              <a:off x="7872567" y="1762759"/>
              <a:ext cx="44398" cy="29225"/>
            </a:xfrm>
            <a:custGeom>
              <a:rect b="b" l="l" r="r" t="t"/>
              <a:pathLst>
                <a:path extrusionOk="0" h="68" w="103">
                  <a:moveTo>
                    <a:pt x="40" y="68"/>
                  </a:moveTo>
                  <a:cubicBezTo>
                    <a:pt x="10" y="68"/>
                    <a:pt x="10" y="68"/>
                    <a:pt x="10" y="68"/>
                  </a:cubicBezTo>
                  <a:cubicBezTo>
                    <a:pt x="5" y="68"/>
                    <a:pt x="0" y="64"/>
                    <a:pt x="0" y="59"/>
                  </a:cubicBezTo>
                  <a:cubicBezTo>
                    <a:pt x="0" y="53"/>
                    <a:pt x="5" y="49"/>
                    <a:pt x="10" y="49"/>
                  </a:cubicBezTo>
                  <a:cubicBezTo>
                    <a:pt x="40" y="49"/>
                    <a:pt x="40" y="49"/>
                    <a:pt x="40" y="49"/>
                  </a:cubicBezTo>
                  <a:cubicBezTo>
                    <a:pt x="41" y="49"/>
                    <a:pt x="42" y="48"/>
                    <a:pt x="43" y="48"/>
                  </a:cubicBezTo>
                  <a:cubicBezTo>
                    <a:pt x="43" y="47"/>
                    <a:pt x="44" y="46"/>
                    <a:pt x="43" y="44"/>
                  </a:cubicBezTo>
                  <a:cubicBezTo>
                    <a:pt x="37" y="32"/>
                    <a:pt x="37" y="32"/>
                    <a:pt x="37" y="32"/>
                  </a:cubicBezTo>
                  <a:cubicBezTo>
                    <a:pt x="34" y="25"/>
                    <a:pt x="35" y="17"/>
                    <a:pt x="39" y="10"/>
                  </a:cubicBezTo>
                  <a:cubicBezTo>
                    <a:pt x="43" y="4"/>
                    <a:pt x="50" y="0"/>
                    <a:pt x="58" y="0"/>
                  </a:cubicBezTo>
                  <a:cubicBezTo>
                    <a:pt x="94" y="0"/>
                    <a:pt x="94" y="0"/>
                    <a:pt x="94" y="0"/>
                  </a:cubicBezTo>
                  <a:cubicBezTo>
                    <a:pt x="99" y="0"/>
                    <a:pt x="103" y="4"/>
                    <a:pt x="103" y="10"/>
                  </a:cubicBezTo>
                  <a:cubicBezTo>
                    <a:pt x="103" y="15"/>
                    <a:pt x="99" y="19"/>
                    <a:pt x="94" y="19"/>
                  </a:cubicBezTo>
                  <a:cubicBezTo>
                    <a:pt x="58" y="19"/>
                    <a:pt x="58" y="19"/>
                    <a:pt x="58" y="19"/>
                  </a:cubicBezTo>
                  <a:cubicBezTo>
                    <a:pt x="56" y="19"/>
                    <a:pt x="55" y="20"/>
                    <a:pt x="55" y="21"/>
                  </a:cubicBezTo>
                  <a:cubicBezTo>
                    <a:pt x="55" y="21"/>
                    <a:pt x="54" y="23"/>
                    <a:pt x="55" y="24"/>
                  </a:cubicBezTo>
                  <a:cubicBezTo>
                    <a:pt x="60" y="36"/>
                    <a:pt x="60" y="36"/>
                    <a:pt x="60" y="36"/>
                  </a:cubicBezTo>
                  <a:cubicBezTo>
                    <a:pt x="63" y="43"/>
                    <a:pt x="63" y="51"/>
                    <a:pt x="58" y="58"/>
                  </a:cubicBezTo>
                  <a:cubicBezTo>
                    <a:pt x="54" y="64"/>
                    <a:pt x="47" y="68"/>
                    <a:pt x="40" y="6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8" name="Google Shape;9848;p63"/>
            <p:cNvSpPr/>
            <p:nvPr/>
          </p:nvSpPr>
          <p:spPr>
            <a:xfrm>
              <a:off x="7833040" y="1796293"/>
              <a:ext cx="34469" cy="53018"/>
            </a:xfrm>
            <a:custGeom>
              <a:rect b="b" l="l" r="r" t="t"/>
              <a:pathLst>
                <a:path extrusionOk="0" h="123" w="80">
                  <a:moveTo>
                    <a:pt x="80" y="0"/>
                  </a:moveTo>
                  <a:cubicBezTo>
                    <a:pt x="80" y="40"/>
                    <a:pt x="80" y="40"/>
                    <a:pt x="80" y="40"/>
                  </a:cubicBezTo>
                  <a:cubicBezTo>
                    <a:pt x="80" y="63"/>
                    <a:pt x="0" y="123"/>
                    <a:pt x="0" y="99"/>
                  </a:cubicBezTo>
                  <a:cubicBezTo>
                    <a:pt x="0" y="63"/>
                    <a:pt x="0" y="0"/>
                    <a:pt x="0" y="0"/>
                  </a:cubicBezTo>
                  <a:lnTo>
                    <a:pt x="80"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9" name="Google Shape;9849;p63"/>
            <p:cNvSpPr/>
            <p:nvPr/>
          </p:nvSpPr>
          <p:spPr>
            <a:xfrm>
              <a:off x="7833040" y="1786364"/>
              <a:ext cx="34469" cy="53018"/>
            </a:xfrm>
            <a:custGeom>
              <a:rect b="b" l="l" r="r" t="t"/>
              <a:pathLst>
                <a:path extrusionOk="0" h="123" w="80">
                  <a:moveTo>
                    <a:pt x="0" y="0"/>
                  </a:moveTo>
                  <a:cubicBezTo>
                    <a:pt x="0" y="40"/>
                    <a:pt x="0" y="40"/>
                    <a:pt x="0" y="40"/>
                  </a:cubicBezTo>
                  <a:cubicBezTo>
                    <a:pt x="0" y="63"/>
                    <a:pt x="80" y="123"/>
                    <a:pt x="80" y="99"/>
                  </a:cubicBezTo>
                  <a:cubicBezTo>
                    <a:pt x="80" y="64"/>
                    <a:pt x="80" y="0"/>
                    <a:pt x="80" y="0"/>
                  </a:cubicBezTo>
                  <a:lnTo>
                    <a:pt x="0" y="0"/>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0" name="Google Shape;9850;p63"/>
            <p:cNvSpPr/>
            <p:nvPr/>
          </p:nvSpPr>
          <p:spPr>
            <a:xfrm>
              <a:off x="7856269" y="1786364"/>
              <a:ext cx="11240" cy="46648"/>
            </a:xfrm>
            <a:custGeom>
              <a:rect b="b" l="l" r="r" t="t"/>
              <a:pathLst>
                <a:path extrusionOk="0" h="108" w="26">
                  <a:moveTo>
                    <a:pt x="0" y="0"/>
                  </a:moveTo>
                  <a:cubicBezTo>
                    <a:pt x="0" y="97"/>
                    <a:pt x="0" y="97"/>
                    <a:pt x="0" y="97"/>
                  </a:cubicBezTo>
                  <a:cubicBezTo>
                    <a:pt x="14" y="105"/>
                    <a:pt x="26" y="108"/>
                    <a:pt x="26" y="99"/>
                  </a:cubicBezTo>
                  <a:cubicBezTo>
                    <a:pt x="26" y="64"/>
                    <a:pt x="26" y="0"/>
                    <a:pt x="26" y="0"/>
                  </a:cubicBezTo>
                  <a:lnTo>
                    <a:pt x="0"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1" name="Google Shape;9851;p63"/>
            <p:cNvSpPr/>
            <p:nvPr/>
          </p:nvSpPr>
          <p:spPr>
            <a:xfrm>
              <a:off x="7774593" y="1624125"/>
              <a:ext cx="151364" cy="154558"/>
            </a:xfrm>
            <a:custGeom>
              <a:rect b="b" l="l" r="r" t="t"/>
              <a:pathLst>
                <a:path extrusionOk="0" h="359" w="352">
                  <a:moveTo>
                    <a:pt x="5" y="55"/>
                  </a:moveTo>
                  <a:cubicBezTo>
                    <a:pt x="0" y="153"/>
                    <a:pt x="84" y="270"/>
                    <a:pt x="136" y="359"/>
                  </a:cubicBezTo>
                  <a:cubicBezTo>
                    <a:pt x="216" y="359"/>
                    <a:pt x="216" y="359"/>
                    <a:pt x="216" y="359"/>
                  </a:cubicBezTo>
                  <a:cubicBezTo>
                    <a:pt x="268" y="270"/>
                    <a:pt x="352" y="153"/>
                    <a:pt x="347" y="55"/>
                  </a:cubicBezTo>
                  <a:cubicBezTo>
                    <a:pt x="269" y="16"/>
                    <a:pt x="222" y="0"/>
                    <a:pt x="176" y="0"/>
                  </a:cubicBezTo>
                  <a:cubicBezTo>
                    <a:pt x="130" y="0"/>
                    <a:pt x="83" y="16"/>
                    <a:pt x="5" y="55"/>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2" name="Google Shape;9852;p63"/>
            <p:cNvSpPr/>
            <p:nvPr/>
          </p:nvSpPr>
          <p:spPr>
            <a:xfrm>
              <a:off x="7776653" y="1651664"/>
              <a:ext cx="0" cy="0"/>
            </a:xfrm>
            <a:custGeom>
              <a:rect b="b" l="l" r="r" t="t"/>
              <a:pathLst>
                <a:path extrusionOk="0" h="120000" w="120000">
                  <a:moveTo>
                    <a:pt x="0" y="0"/>
                  </a:moveTo>
                  <a:cubicBezTo>
                    <a:pt x="0" y="0"/>
                    <a:pt x="0" y="0"/>
                    <a:pt x="0" y="0"/>
                  </a:cubicBezTo>
                  <a:cubicBezTo>
                    <a:pt x="0" y="0"/>
                    <a:pt x="0" y="0"/>
                    <a:pt x="0" y="0"/>
                  </a:cubicBezTo>
                  <a:close/>
                </a:path>
              </a:pathLst>
            </a:custGeom>
            <a:solidFill>
              <a:srgbClr val="89D0E9"/>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3" name="Google Shape;9853;p63"/>
            <p:cNvSpPr/>
            <p:nvPr/>
          </p:nvSpPr>
          <p:spPr>
            <a:xfrm>
              <a:off x="7845966" y="1624125"/>
              <a:ext cx="79991" cy="154558"/>
            </a:xfrm>
            <a:custGeom>
              <a:rect b="b" l="l" r="r" t="t"/>
              <a:pathLst>
                <a:path extrusionOk="0" h="359" w="186">
                  <a:moveTo>
                    <a:pt x="181" y="55"/>
                  </a:moveTo>
                  <a:cubicBezTo>
                    <a:pt x="103" y="16"/>
                    <a:pt x="56" y="0"/>
                    <a:pt x="10" y="0"/>
                  </a:cubicBezTo>
                  <a:cubicBezTo>
                    <a:pt x="7" y="0"/>
                    <a:pt x="3" y="0"/>
                    <a:pt x="0" y="0"/>
                  </a:cubicBezTo>
                  <a:cubicBezTo>
                    <a:pt x="38" y="2"/>
                    <a:pt x="78" y="19"/>
                    <a:pt x="142" y="55"/>
                  </a:cubicBezTo>
                  <a:cubicBezTo>
                    <a:pt x="147" y="153"/>
                    <a:pt x="72" y="270"/>
                    <a:pt x="26" y="359"/>
                  </a:cubicBezTo>
                  <a:cubicBezTo>
                    <a:pt x="50" y="359"/>
                    <a:pt x="50" y="359"/>
                    <a:pt x="50" y="359"/>
                  </a:cubicBezTo>
                  <a:cubicBezTo>
                    <a:pt x="102" y="270"/>
                    <a:pt x="186" y="153"/>
                    <a:pt x="181" y="55"/>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4" name="Google Shape;9854;p63"/>
            <p:cNvSpPr/>
            <p:nvPr/>
          </p:nvSpPr>
          <p:spPr>
            <a:xfrm>
              <a:off x="7851586" y="1746272"/>
              <a:ext cx="14612" cy="36344"/>
            </a:xfrm>
            <a:custGeom>
              <a:rect b="b" l="l" r="r" t="t"/>
              <a:pathLst>
                <a:path extrusionOk="0" h="84" w="34">
                  <a:moveTo>
                    <a:pt x="11" y="84"/>
                  </a:moveTo>
                  <a:cubicBezTo>
                    <a:pt x="10" y="84"/>
                    <a:pt x="9" y="84"/>
                    <a:pt x="9" y="84"/>
                  </a:cubicBezTo>
                  <a:cubicBezTo>
                    <a:pt x="4" y="83"/>
                    <a:pt x="0" y="78"/>
                    <a:pt x="1" y="73"/>
                  </a:cubicBezTo>
                  <a:cubicBezTo>
                    <a:pt x="4" y="59"/>
                    <a:pt x="7" y="45"/>
                    <a:pt x="10" y="30"/>
                  </a:cubicBezTo>
                  <a:cubicBezTo>
                    <a:pt x="12" y="23"/>
                    <a:pt x="13" y="15"/>
                    <a:pt x="15" y="8"/>
                  </a:cubicBezTo>
                  <a:cubicBezTo>
                    <a:pt x="16" y="3"/>
                    <a:pt x="21" y="0"/>
                    <a:pt x="26" y="1"/>
                  </a:cubicBezTo>
                  <a:cubicBezTo>
                    <a:pt x="31" y="2"/>
                    <a:pt x="34" y="7"/>
                    <a:pt x="33" y="12"/>
                  </a:cubicBezTo>
                  <a:cubicBezTo>
                    <a:pt x="32" y="19"/>
                    <a:pt x="30" y="27"/>
                    <a:pt x="29" y="34"/>
                  </a:cubicBezTo>
                  <a:cubicBezTo>
                    <a:pt x="26" y="49"/>
                    <a:pt x="23" y="63"/>
                    <a:pt x="20" y="76"/>
                  </a:cubicBezTo>
                  <a:cubicBezTo>
                    <a:pt x="19" y="81"/>
                    <a:pt x="15" y="84"/>
                    <a:pt x="11" y="8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5" name="Google Shape;9855;p63"/>
            <p:cNvSpPr/>
            <p:nvPr/>
          </p:nvSpPr>
          <p:spPr>
            <a:xfrm>
              <a:off x="7834352" y="1746272"/>
              <a:ext cx="14612" cy="36344"/>
            </a:xfrm>
            <a:custGeom>
              <a:rect b="b" l="l" r="r" t="t"/>
              <a:pathLst>
                <a:path extrusionOk="0" h="84" w="34">
                  <a:moveTo>
                    <a:pt x="24" y="84"/>
                  </a:moveTo>
                  <a:cubicBezTo>
                    <a:pt x="19" y="84"/>
                    <a:pt x="15" y="81"/>
                    <a:pt x="14" y="76"/>
                  </a:cubicBezTo>
                  <a:cubicBezTo>
                    <a:pt x="12" y="63"/>
                    <a:pt x="9" y="49"/>
                    <a:pt x="5" y="34"/>
                  </a:cubicBezTo>
                  <a:cubicBezTo>
                    <a:pt x="4" y="27"/>
                    <a:pt x="2" y="19"/>
                    <a:pt x="1" y="12"/>
                  </a:cubicBezTo>
                  <a:cubicBezTo>
                    <a:pt x="0" y="7"/>
                    <a:pt x="3" y="2"/>
                    <a:pt x="8" y="1"/>
                  </a:cubicBezTo>
                  <a:cubicBezTo>
                    <a:pt x="13" y="0"/>
                    <a:pt x="18" y="3"/>
                    <a:pt x="19" y="8"/>
                  </a:cubicBezTo>
                  <a:cubicBezTo>
                    <a:pt x="21" y="15"/>
                    <a:pt x="22" y="23"/>
                    <a:pt x="24" y="30"/>
                  </a:cubicBezTo>
                  <a:cubicBezTo>
                    <a:pt x="27" y="45"/>
                    <a:pt x="30" y="59"/>
                    <a:pt x="33" y="73"/>
                  </a:cubicBezTo>
                  <a:cubicBezTo>
                    <a:pt x="34" y="78"/>
                    <a:pt x="31" y="83"/>
                    <a:pt x="25" y="84"/>
                  </a:cubicBezTo>
                  <a:cubicBezTo>
                    <a:pt x="25" y="84"/>
                    <a:pt x="24" y="84"/>
                    <a:pt x="24" y="84"/>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6" name="Google Shape;9856;p63"/>
            <p:cNvSpPr/>
            <p:nvPr/>
          </p:nvSpPr>
          <p:spPr>
            <a:xfrm>
              <a:off x="7858892" y="1603330"/>
              <a:ext cx="88608" cy="85241"/>
            </a:xfrm>
            <a:custGeom>
              <a:rect b="b" l="l" r="r" t="t"/>
              <a:pathLst>
                <a:path extrusionOk="0" h="198" w="206">
                  <a:moveTo>
                    <a:pt x="171" y="64"/>
                  </a:moveTo>
                  <a:cubicBezTo>
                    <a:pt x="171" y="64"/>
                    <a:pt x="170" y="64"/>
                    <a:pt x="169" y="64"/>
                  </a:cubicBezTo>
                  <a:cubicBezTo>
                    <a:pt x="167" y="64"/>
                    <a:pt x="166" y="62"/>
                    <a:pt x="167" y="60"/>
                  </a:cubicBezTo>
                  <a:cubicBezTo>
                    <a:pt x="167" y="59"/>
                    <a:pt x="167" y="59"/>
                    <a:pt x="168" y="58"/>
                  </a:cubicBezTo>
                  <a:cubicBezTo>
                    <a:pt x="178" y="41"/>
                    <a:pt x="172" y="20"/>
                    <a:pt x="155" y="10"/>
                  </a:cubicBezTo>
                  <a:cubicBezTo>
                    <a:pt x="138" y="0"/>
                    <a:pt x="116" y="6"/>
                    <a:pt x="107" y="23"/>
                  </a:cubicBezTo>
                  <a:cubicBezTo>
                    <a:pt x="106" y="24"/>
                    <a:pt x="106" y="24"/>
                    <a:pt x="106" y="25"/>
                  </a:cubicBezTo>
                  <a:cubicBezTo>
                    <a:pt x="105" y="27"/>
                    <a:pt x="102" y="27"/>
                    <a:pt x="101" y="25"/>
                  </a:cubicBezTo>
                  <a:cubicBezTo>
                    <a:pt x="101" y="24"/>
                    <a:pt x="100" y="24"/>
                    <a:pt x="100" y="23"/>
                  </a:cubicBezTo>
                  <a:cubicBezTo>
                    <a:pt x="90" y="6"/>
                    <a:pt x="69" y="0"/>
                    <a:pt x="52" y="10"/>
                  </a:cubicBezTo>
                  <a:cubicBezTo>
                    <a:pt x="35" y="20"/>
                    <a:pt x="29" y="41"/>
                    <a:pt x="39" y="58"/>
                  </a:cubicBezTo>
                  <a:cubicBezTo>
                    <a:pt x="39" y="59"/>
                    <a:pt x="40" y="59"/>
                    <a:pt x="40" y="60"/>
                  </a:cubicBezTo>
                  <a:cubicBezTo>
                    <a:pt x="41" y="62"/>
                    <a:pt x="40" y="64"/>
                    <a:pt x="37" y="64"/>
                  </a:cubicBezTo>
                  <a:cubicBezTo>
                    <a:pt x="37" y="64"/>
                    <a:pt x="36" y="64"/>
                    <a:pt x="36" y="64"/>
                  </a:cubicBezTo>
                  <a:cubicBezTo>
                    <a:pt x="16" y="64"/>
                    <a:pt x="0" y="80"/>
                    <a:pt x="0" y="99"/>
                  </a:cubicBezTo>
                  <a:cubicBezTo>
                    <a:pt x="0" y="119"/>
                    <a:pt x="16" y="135"/>
                    <a:pt x="36" y="135"/>
                  </a:cubicBezTo>
                  <a:cubicBezTo>
                    <a:pt x="36" y="135"/>
                    <a:pt x="37" y="135"/>
                    <a:pt x="37" y="135"/>
                  </a:cubicBezTo>
                  <a:cubicBezTo>
                    <a:pt x="40" y="134"/>
                    <a:pt x="41" y="137"/>
                    <a:pt x="40" y="139"/>
                  </a:cubicBezTo>
                  <a:cubicBezTo>
                    <a:pt x="40" y="139"/>
                    <a:pt x="39" y="140"/>
                    <a:pt x="39" y="140"/>
                  </a:cubicBezTo>
                  <a:cubicBezTo>
                    <a:pt x="29" y="157"/>
                    <a:pt x="35" y="179"/>
                    <a:pt x="52" y="189"/>
                  </a:cubicBezTo>
                  <a:cubicBezTo>
                    <a:pt x="69" y="198"/>
                    <a:pt x="90" y="193"/>
                    <a:pt x="100" y="176"/>
                  </a:cubicBezTo>
                  <a:cubicBezTo>
                    <a:pt x="100" y="175"/>
                    <a:pt x="101" y="175"/>
                    <a:pt x="101" y="174"/>
                  </a:cubicBezTo>
                  <a:cubicBezTo>
                    <a:pt x="102" y="172"/>
                    <a:pt x="105" y="172"/>
                    <a:pt x="106" y="174"/>
                  </a:cubicBezTo>
                  <a:cubicBezTo>
                    <a:pt x="106" y="175"/>
                    <a:pt x="106" y="175"/>
                    <a:pt x="107" y="176"/>
                  </a:cubicBezTo>
                  <a:cubicBezTo>
                    <a:pt x="116" y="193"/>
                    <a:pt x="138" y="198"/>
                    <a:pt x="155" y="189"/>
                  </a:cubicBezTo>
                  <a:cubicBezTo>
                    <a:pt x="172" y="179"/>
                    <a:pt x="178" y="157"/>
                    <a:pt x="168" y="140"/>
                  </a:cubicBezTo>
                  <a:cubicBezTo>
                    <a:pt x="167" y="140"/>
                    <a:pt x="167" y="139"/>
                    <a:pt x="167" y="139"/>
                  </a:cubicBezTo>
                  <a:cubicBezTo>
                    <a:pt x="166" y="137"/>
                    <a:pt x="167" y="134"/>
                    <a:pt x="169" y="135"/>
                  </a:cubicBezTo>
                  <a:cubicBezTo>
                    <a:pt x="170" y="135"/>
                    <a:pt x="171" y="135"/>
                    <a:pt x="171" y="135"/>
                  </a:cubicBezTo>
                  <a:cubicBezTo>
                    <a:pt x="191" y="135"/>
                    <a:pt x="206" y="119"/>
                    <a:pt x="206" y="99"/>
                  </a:cubicBezTo>
                  <a:cubicBezTo>
                    <a:pt x="206" y="80"/>
                    <a:pt x="191" y="64"/>
                    <a:pt x="171" y="6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7" name="Google Shape;9857;p63"/>
            <p:cNvSpPr/>
            <p:nvPr/>
          </p:nvSpPr>
          <p:spPr>
            <a:xfrm>
              <a:off x="7886804" y="1629558"/>
              <a:ext cx="33158" cy="33160"/>
            </a:xfrm>
            <a:custGeom>
              <a:rect b="b" l="l" r="r" t="t"/>
              <a:pathLst>
                <a:path extrusionOk="0" h="77" w="77">
                  <a:moveTo>
                    <a:pt x="67" y="22"/>
                  </a:moveTo>
                  <a:cubicBezTo>
                    <a:pt x="58" y="6"/>
                    <a:pt x="38" y="0"/>
                    <a:pt x="22" y="9"/>
                  </a:cubicBezTo>
                  <a:cubicBezTo>
                    <a:pt x="6" y="19"/>
                    <a:pt x="0" y="39"/>
                    <a:pt x="9" y="55"/>
                  </a:cubicBezTo>
                  <a:cubicBezTo>
                    <a:pt x="19" y="71"/>
                    <a:pt x="39" y="77"/>
                    <a:pt x="55" y="67"/>
                  </a:cubicBezTo>
                  <a:cubicBezTo>
                    <a:pt x="71" y="58"/>
                    <a:pt x="77" y="38"/>
                    <a:pt x="67" y="22"/>
                  </a:cubicBezTo>
                  <a:close/>
                </a:path>
              </a:pathLst>
            </a:custGeom>
            <a:solidFill>
              <a:srgbClr val="F09498"/>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8" name="Google Shape;9858;p63"/>
            <p:cNvSpPr/>
            <p:nvPr/>
          </p:nvSpPr>
          <p:spPr>
            <a:xfrm>
              <a:off x="7886804" y="1629558"/>
              <a:ext cx="33158" cy="33160"/>
            </a:xfrm>
            <a:custGeom>
              <a:rect b="b" l="l" r="r" t="t"/>
              <a:pathLst>
                <a:path extrusionOk="0" h="77" w="77">
                  <a:moveTo>
                    <a:pt x="67" y="22"/>
                  </a:moveTo>
                  <a:cubicBezTo>
                    <a:pt x="58" y="6"/>
                    <a:pt x="38" y="0"/>
                    <a:pt x="22" y="9"/>
                  </a:cubicBezTo>
                  <a:cubicBezTo>
                    <a:pt x="6" y="19"/>
                    <a:pt x="0" y="39"/>
                    <a:pt x="9" y="55"/>
                  </a:cubicBezTo>
                  <a:cubicBezTo>
                    <a:pt x="19" y="71"/>
                    <a:pt x="39" y="77"/>
                    <a:pt x="55" y="67"/>
                  </a:cubicBezTo>
                  <a:cubicBezTo>
                    <a:pt x="71" y="58"/>
                    <a:pt x="77" y="38"/>
                    <a:pt x="67" y="2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9" name="Google Shape;9859;p63"/>
            <p:cNvSpPr/>
            <p:nvPr/>
          </p:nvSpPr>
          <p:spPr>
            <a:xfrm>
              <a:off x="7753050" y="1603330"/>
              <a:ext cx="88608" cy="85241"/>
            </a:xfrm>
            <a:custGeom>
              <a:rect b="b" l="l" r="r" t="t"/>
              <a:pathLst>
                <a:path extrusionOk="0" h="198" w="206">
                  <a:moveTo>
                    <a:pt x="171" y="64"/>
                  </a:moveTo>
                  <a:cubicBezTo>
                    <a:pt x="170" y="64"/>
                    <a:pt x="169" y="64"/>
                    <a:pt x="169" y="64"/>
                  </a:cubicBezTo>
                  <a:cubicBezTo>
                    <a:pt x="166" y="64"/>
                    <a:pt x="165" y="62"/>
                    <a:pt x="166" y="60"/>
                  </a:cubicBezTo>
                  <a:cubicBezTo>
                    <a:pt x="167" y="59"/>
                    <a:pt x="167" y="59"/>
                    <a:pt x="167" y="58"/>
                  </a:cubicBezTo>
                  <a:cubicBezTo>
                    <a:pt x="177" y="41"/>
                    <a:pt x="171" y="20"/>
                    <a:pt x="154" y="10"/>
                  </a:cubicBezTo>
                  <a:cubicBezTo>
                    <a:pt x="137" y="0"/>
                    <a:pt x="116" y="6"/>
                    <a:pt x="106" y="23"/>
                  </a:cubicBezTo>
                  <a:cubicBezTo>
                    <a:pt x="106" y="24"/>
                    <a:pt x="106" y="24"/>
                    <a:pt x="105" y="25"/>
                  </a:cubicBezTo>
                  <a:cubicBezTo>
                    <a:pt x="104" y="27"/>
                    <a:pt x="101" y="27"/>
                    <a:pt x="100" y="25"/>
                  </a:cubicBezTo>
                  <a:cubicBezTo>
                    <a:pt x="100" y="24"/>
                    <a:pt x="100" y="24"/>
                    <a:pt x="99" y="23"/>
                  </a:cubicBezTo>
                  <a:cubicBezTo>
                    <a:pt x="90" y="6"/>
                    <a:pt x="68" y="0"/>
                    <a:pt x="51" y="10"/>
                  </a:cubicBezTo>
                  <a:cubicBezTo>
                    <a:pt x="34" y="20"/>
                    <a:pt x="29" y="41"/>
                    <a:pt x="38" y="58"/>
                  </a:cubicBezTo>
                  <a:cubicBezTo>
                    <a:pt x="39" y="59"/>
                    <a:pt x="39" y="59"/>
                    <a:pt x="39" y="60"/>
                  </a:cubicBezTo>
                  <a:cubicBezTo>
                    <a:pt x="41" y="62"/>
                    <a:pt x="39" y="64"/>
                    <a:pt x="37" y="64"/>
                  </a:cubicBezTo>
                  <a:cubicBezTo>
                    <a:pt x="36" y="64"/>
                    <a:pt x="36" y="64"/>
                    <a:pt x="35" y="64"/>
                  </a:cubicBezTo>
                  <a:cubicBezTo>
                    <a:pt x="16" y="64"/>
                    <a:pt x="0" y="80"/>
                    <a:pt x="0" y="99"/>
                  </a:cubicBezTo>
                  <a:cubicBezTo>
                    <a:pt x="0" y="119"/>
                    <a:pt x="16" y="135"/>
                    <a:pt x="35" y="135"/>
                  </a:cubicBezTo>
                  <a:cubicBezTo>
                    <a:pt x="36" y="135"/>
                    <a:pt x="36" y="135"/>
                    <a:pt x="37" y="135"/>
                  </a:cubicBezTo>
                  <a:cubicBezTo>
                    <a:pt x="39" y="134"/>
                    <a:pt x="41" y="137"/>
                    <a:pt x="39" y="139"/>
                  </a:cubicBezTo>
                  <a:cubicBezTo>
                    <a:pt x="39" y="139"/>
                    <a:pt x="39" y="140"/>
                    <a:pt x="38" y="140"/>
                  </a:cubicBezTo>
                  <a:cubicBezTo>
                    <a:pt x="29" y="157"/>
                    <a:pt x="34" y="179"/>
                    <a:pt x="51" y="189"/>
                  </a:cubicBezTo>
                  <a:cubicBezTo>
                    <a:pt x="68" y="198"/>
                    <a:pt x="90" y="193"/>
                    <a:pt x="99" y="176"/>
                  </a:cubicBezTo>
                  <a:cubicBezTo>
                    <a:pt x="100" y="175"/>
                    <a:pt x="100" y="175"/>
                    <a:pt x="100" y="174"/>
                  </a:cubicBezTo>
                  <a:cubicBezTo>
                    <a:pt x="101" y="172"/>
                    <a:pt x="104" y="172"/>
                    <a:pt x="105" y="174"/>
                  </a:cubicBezTo>
                  <a:cubicBezTo>
                    <a:pt x="106" y="175"/>
                    <a:pt x="106" y="175"/>
                    <a:pt x="106" y="176"/>
                  </a:cubicBezTo>
                  <a:cubicBezTo>
                    <a:pt x="116" y="193"/>
                    <a:pt x="137" y="198"/>
                    <a:pt x="154" y="189"/>
                  </a:cubicBezTo>
                  <a:cubicBezTo>
                    <a:pt x="171" y="179"/>
                    <a:pt x="177" y="157"/>
                    <a:pt x="167" y="140"/>
                  </a:cubicBezTo>
                  <a:cubicBezTo>
                    <a:pt x="167" y="140"/>
                    <a:pt x="167" y="139"/>
                    <a:pt x="166" y="139"/>
                  </a:cubicBezTo>
                  <a:cubicBezTo>
                    <a:pt x="165" y="137"/>
                    <a:pt x="166" y="134"/>
                    <a:pt x="169" y="135"/>
                  </a:cubicBezTo>
                  <a:cubicBezTo>
                    <a:pt x="169" y="135"/>
                    <a:pt x="170" y="135"/>
                    <a:pt x="171" y="135"/>
                  </a:cubicBezTo>
                  <a:cubicBezTo>
                    <a:pt x="190" y="135"/>
                    <a:pt x="206" y="119"/>
                    <a:pt x="206" y="99"/>
                  </a:cubicBezTo>
                  <a:cubicBezTo>
                    <a:pt x="206" y="80"/>
                    <a:pt x="190" y="64"/>
                    <a:pt x="171" y="6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0" name="Google Shape;9860;p63"/>
            <p:cNvSpPr/>
            <p:nvPr/>
          </p:nvSpPr>
          <p:spPr>
            <a:xfrm>
              <a:off x="7780962" y="1629558"/>
              <a:ext cx="32783" cy="33160"/>
            </a:xfrm>
            <a:custGeom>
              <a:rect b="b" l="l" r="r" t="t"/>
              <a:pathLst>
                <a:path extrusionOk="0" h="77" w="76">
                  <a:moveTo>
                    <a:pt x="67" y="22"/>
                  </a:moveTo>
                  <a:cubicBezTo>
                    <a:pt x="58" y="6"/>
                    <a:pt x="37" y="0"/>
                    <a:pt x="21" y="9"/>
                  </a:cubicBezTo>
                  <a:cubicBezTo>
                    <a:pt x="5" y="19"/>
                    <a:pt x="0" y="39"/>
                    <a:pt x="9" y="55"/>
                  </a:cubicBezTo>
                  <a:cubicBezTo>
                    <a:pt x="18" y="71"/>
                    <a:pt x="39" y="77"/>
                    <a:pt x="55" y="67"/>
                  </a:cubicBezTo>
                  <a:cubicBezTo>
                    <a:pt x="71" y="58"/>
                    <a:pt x="76" y="38"/>
                    <a:pt x="67" y="2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1" name="Google Shape;9861;p63"/>
            <p:cNvSpPr/>
            <p:nvPr/>
          </p:nvSpPr>
          <p:spPr>
            <a:xfrm>
              <a:off x="7799883" y="1564175"/>
              <a:ext cx="100597" cy="105099"/>
            </a:xfrm>
            <a:custGeom>
              <a:rect b="b" l="l" r="r" t="t"/>
              <a:pathLst>
                <a:path extrusionOk="0" h="244" w="234">
                  <a:moveTo>
                    <a:pt x="208" y="126"/>
                  </a:moveTo>
                  <a:cubicBezTo>
                    <a:pt x="207" y="126"/>
                    <a:pt x="206" y="126"/>
                    <a:pt x="206" y="125"/>
                  </a:cubicBezTo>
                  <a:cubicBezTo>
                    <a:pt x="203" y="124"/>
                    <a:pt x="203" y="121"/>
                    <a:pt x="206" y="119"/>
                  </a:cubicBezTo>
                  <a:cubicBezTo>
                    <a:pt x="206" y="119"/>
                    <a:pt x="207" y="119"/>
                    <a:pt x="208" y="118"/>
                  </a:cubicBezTo>
                  <a:cubicBezTo>
                    <a:pt x="228" y="107"/>
                    <a:pt x="234" y="81"/>
                    <a:pt x="223" y="61"/>
                  </a:cubicBezTo>
                  <a:cubicBezTo>
                    <a:pt x="211" y="41"/>
                    <a:pt x="186" y="34"/>
                    <a:pt x="166" y="46"/>
                  </a:cubicBezTo>
                  <a:cubicBezTo>
                    <a:pt x="165" y="46"/>
                    <a:pt x="165" y="47"/>
                    <a:pt x="164" y="47"/>
                  </a:cubicBezTo>
                  <a:cubicBezTo>
                    <a:pt x="162" y="48"/>
                    <a:pt x="159" y="47"/>
                    <a:pt x="159" y="44"/>
                  </a:cubicBezTo>
                  <a:cubicBezTo>
                    <a:pt x="159" y="43"/>
                    <a:pt x="159" y="43"/>
                    <a:pt x="159" y="42"/>
                  </a:cubicBezTo>
                  <a:cubicBezTo>
                    <a:pt x="159" y="19"/>
                    <a:pt x="140" y="0"/>
                    <a:pt x="117" y="0"/>
                  </a:cubicBezTo>
                  <a:cubicBezTo>
                    <a:pt x="94" y="0"/>
                    <a:pt x="75" y="19"/>
                    <a:pt x="75" y="42"/>
                  </a:cubicBezTo>
                  <a:cubicBezTo>
                    <a:pt x="75" y="43"/>
                    <a:pt x="75" y="43"/>
                    <a:pt x="75" y="44"/>
                  </a:cubicBezTo>
                  <a:cubicBezTo>
                    <a:pt x="75" y="47"/>
                    <a:pt x="73" y="48"/>
                    <a:pt x="70" y="47"/>
                  </a:cubicBezTo>
                  <a:cubicBezTo>
                    <a:pt x="70" y="47"/>
                    <a:pt x="69" y="46"/>
                    <a:pt x="68" y="46"/>
                  </a:cubicBezTo>
                  <a:cubicBezTo>
                    <a:pt x="48" y="34"/>
                    <a:pt x="23" y="41"/>
                    <a:pt x="11" y="61"/>
                  </a:cubicBezTo>
                  <a:cubicBezTo>
                    <a:pt x="0" y="81"/>
                    <a:pt x="7" y="107"/>
                    <a:pt x="27" y="118"/>
                  </a:cubicBezTo>
                  <a:cubicBezTo>
                    <a:pt x="27" y="119"/>
                    <a:pt x="28" y="119"/>
                    <a:pt x="29" y="119"/>
                  </a:cubicBezTo>
                  <a:cubicBezTo>
                    <a:pt x="31" y="121"/>
                    <a:pt x="31" y="124"/>
                    <a:pt x="29" y="125"/>
                  </a:cubicBezTo>
                  <a:cubicBezTo>
                    <a:pt x="28" y="126"/>
                    <a:pt x="27" y="126"/>
                    <a:pt x="27" y="126"/>
                  </a:cubicBezTo>
                  <a:cubicBezTo>
                    <a:pt x="7" y="138"/>
                    <a:pt x="0" y="163"/>
                    <a:pt x="11" y="183"/>
                  </a:cubicBezTo>
                  <a:cubicBezTo>
                    <a:pt x="23" y="203"/>
                    <a:pt x="48" y="210"/>
                    <a:pt x="68" y="199"/>
                  </a:cubicBezTo>
                  <a:cubicBezTo>
                    <a:pt x="69" y="198"/>
                    <a:pt x="70" y="198"/>
                    <a:pt x="70" y="198"/>
                  </a:cubicBezTo>
                  <a:cubicBezTo>
                    <a:pt x="73" y="196"/>
                    <a:pt x="75" y="198"/>
                    <a:pt x="75" y="200"/>
                  </a:cubicBezTo>
                  <a:cubicBezTo>
                    <a:pt x="75" y="201"/>
                    <a:pt x="75" y="202"/>
                    <a:pt x="75" y="203"/>
                  </a:cubicBezTo>
                  <a:cubicBezTo>
                    <a:pt x="75" y="226"/>
                    <a:pt x="94" y="244"/>
                    <a:pt x="117" y="244"/>
                  </a:cubicBezTo>
                  <a:cubicBezTo>
                    <a:pt x="140" y="244"/>
                    <a:pt x="159" y="226"/>
                    <a:pt x="159" y="203"/>
                  </a:cubicBezTo>
                  <a:cubicBezTo>
                    <a:pt x="159" y="202"/>
                    <a:pt x="159" y="201"/>
                    <a:pt x="159" y="200"/>
                  </a:cubicBezTo>
                  <a:cubicBezTo>
                    <a:pt x="159" y="198"/>
                    <a:pt x="162" y="196"/>
                    <a:pt x="164" y="198"/>
                  </a:cubicBezTo>
                  <a:cubicBezTo>
                    <a:pt x="165" y="198"/>
                    <a:pt x="165" y="198"/>
                    <a:pt x="166" y="199"/>
                  </a:cubicBezTo>
                  <a:cubicBezTo>
                    <a:pt x="186" y="210"/>
                    <a:pt x="211" y="203"/>
                    <a:pt x="223" y="183"/>
                  </a:cubicBezTo>
                  <a:cubicBezTo>
                    <a:pt x="234" y="163"/>
                    <a:pt x="228" y="138"/>
                    <a:pt x="208" y="12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2" name="Google Shape;9862;p63"/>
            <p:cNvSpPr/>
            <p:nvPr/>
          </p:nvSpPr>
          <p:spPr>
            <a:xfrm>
              <a:off x="7833040" y="1599958"/>
              <a:ext cx="34500" cy="33900"/>
            </a:xfrm>
            <a:prstGeom prst="ellipse">
              <a:avLst/>
            </a:pr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3" name="Google Shape;9863;p63"/>
            <p:cNvSpPr/>
            <p:nvPr/>
          </p:nvSpPr>
          <p:spPr>
            <a:xfrm>
              <a:off x="7823486" y="1778683"/>
              <a:ext cx="53389" cy="18922"/>
            </a:xfrm>
            <a:custGeom>
              <a:rect b="b" l="l" r="r" t="t"/>
              <a:pathLst>
                <a:path extrusionOk="0" h="44" w="124">
                  <a:moveTo>
                    <a:pt x="102" y="0"/>
                  </a:moveTo>
                  <a:cubicBezTo>
                    <a:pt x="22" y="0"/>
                    <a:pt x="22" y="0"/>
                    <a:pt x="22" y="0"/>
                  </a:cubicBezTo>
                  <a:cubicBezTo>
                    <a:pt x="10" y="0"/>
                    <a:pt x="0" y="9"/>
                    <a:pt x="0" y="22"/>
                  </a:cubicBezTo>
                  <a:cubicBezTo>
                    <a:pt x="0" y="34"/>
                    <a:pt x="10" y="44"/>
                    <a:pt x="22" y="44"/>
                  </a:cubicBezTo>
                  <a:cubicBezTo>
                    <a:pt x="102" y="44"/>
                    <a:pt x="102" y="44"/>
                    <a:pt x="102" y="44"/>
                  </a:cubicBezTo>
                  <a:cubicBezTo>
                    <a:pt x="114" y="44"/>
                    <a:pt x="124" y="34"/>
                    <a:pt x="124" y="22"/>
                  </a:cubicBezTo>
                  <a:cubicBezTo>
                    <a:pt x="124" y="9"/>
                    <a:pt x="114" y="0"/>
                    <a:pt x="102"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4" name="Google Shape;9864;p63"/>
            <p:cNvSpPr/>
            <p:nvPr/>
          </p:nvSpPr>
          <p:spPr>
            <a:xfrm>
              <a:off x="7854021" y="1778683"/>
              <a:ext cx="22854" cy="18922"/>
            </a:xfrm>
            <a:custGeom>
              <a:rect b="b" l="l" r="r" t="t"/>
              <a:pathLst>
                <a:path extrusionOk="0" h="44" w="53">
                  <a:moveTo>
                    <a:pt x="31" y="0"/>
                  </a:moveTo>
                  <a:cubicBezTo>
                    <a:pt x="0" y="0"/>
                    <a:pt x="0" y="0"/>
                    <a:pt x="0" y="0"/>
                  </a:cubicBezTo>
                  <a:cubicBezTo>
                    <a:pt x="13" y="0"/>
                    <a:pt x="22" y="9"/>
                    <a:pt x="22" y="22"/>
                  </a:cubicBezTo>
                  <a:cubicBezTo>
                    <a:pt x="22" y="34"/>
                    <a:pt x="13" y="44"/>
                    <a:pt x="0" y="44"/>
                  </a:cubicBezTo>
                  <a:cubicBezTo>
                    <a:pt x="31" y="44"/>
                    <a:pt x="31" y="44"/>
                    <a:pt x="31" y="44"/>
                  </a:cubicBezTo>
                  <a:cubicBezTo>
                    <a:pt x="43" y="44"/>
                    <a:pt x="53" y="34"/>
                    <a:pt x="53" y="22"/>
                  </a:cubicBezTo>
                  <a:cubicBezTo>
                    <a:pt x="53" y="9"/>
                    <a:pt x="43" y="0"/>
                    <a:pt x="31"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65" name="Google Shape;9865;p63"/>
          <p:cNvGrpSpPr/>
          <p:nvPr/>
        </p:nvGrpSpPr>
        <p:grpSpPr>
          <a:xfrm>
            <a:off x="1590874" y="3314034"/>
            <a:ext cx="284253" cy="269298"/>
            <a:chOff x="1590874" y="3314034"/>
            <a:chExt cx="284253" cy="269298"/>
          </a:xfrm>
        </p:grpSpPr>
        <p:sp>
          <p:nvSpPr>
            <p:cNvPr id="9866" name="Google Shape;9866;p63"/>
            <p:cNvSpPr/>
            <p:nvPr/>
          </p:nvSpPr>
          <p:spPr>
            <a:xfrm flipH="1">
              <a:off x="1627034" y="3488342"/>
              <a:ext cx="39090" cy="88119"/>
            </a:xfrm>
            <a:custGeom>
              <a:rect b="b" l="l" r="r" t="t"/>
              <a:pathLst>
                <a:path extrusionOk="0" h="183581" w="81438">
                  <a:moveTo>
                    <a:pt x="46005" y="183261"/>
                  </a:moveTo>
                  <a:cubicBezTo>
                    <a:pt x="69913" y="104299"/>
                    <a:pt x="81439" y="50006"/>
                    <a:pt x="81439" y="17050"/>
                  </a:cubicBezTo>
                  <a:cubicBezTo>
                    <a:pt x="68103" y="8192"/>
                    <a:pt x="51625" y="0"/>
                    <a:pt x="51625" y="0"/>
                  </a:cubicBezTo>
                  <a:lnTo>
                    <a:pt x="2476" y="86582"/>
                  </a:lnTo>
                  <a:lnTo>
                    <a:pt x="0" y="176498"/>
                  </a:lnTo>
                  <a:cubicBezTo>
                    <a:pt x="0" y="176498"/>
                    <a:pt x="14859" y="185356"/>
                    <a:pt x="46005" y="18326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7" name="Google Shape;9867;p63"/>
            <p:cNvSpPr/>
            <p:nvPr/>
          </p:nvSpPr>
          <p:spPr>
            <a:xfrm flipH="1">
              <a:off x="1619163" y="3496486"/>
              <a:ext cx="47190" cy="85587"/>
            </a:xfrm>
            <a:custGeom>
              <a:rect b="b" l="l" r="r" t="t"/>
              <a:pathLst>
                <a:path extrusionOk="0" h="178307" w="98312">
                  <a:moveTo>
                    <a:pt x="97250" y="13049"/>
                  </a:moveTo>
                  <a:cubicBezTo>
                    <a:pt x="94679" y="9144"/>
                    <a:pt x="88773" y="4477"/>
                    <a:pt x="82011" y="0"/>
                  </a:cubicBezTo>
                  <a:cubicBezTo>
                    <a:pt x="70104" y="56579"/>
                    <a:pt x="53816" y="113443"/>
                    <a:pt x="41624" y="153924"/>
                  </a:cubicBezTo>
                  <a:cubicBezTo>
                    <a:pt x="40481" y="157639"/>
                    <a:pt x="37148" y="160115"/>
                    <a:pt x="33338" y="160306"/>
                  </a:cubicBezTo>
                  <a:cubicBezTo>
                    <a:pt x="19145" y="160782"/>
                    <a:pt x="5049" y="159829"/>
                    <a:pt x="5049" y="159829"/>
                  </a:cubicBezTo>
                  <a:lnTo>
                    <a:pt x="477" y="159448"/>
                  </a:lnTo>
                  <a:lnTo>
                    <a:pt x="0" y="177736"/>
                  </a:lnTo>
                  <a:cubicBezTo>
                    <a:pt x="0" y="177736"/>
                    <a:pt x="41815" y="180404"/>
                    <a:pt x="54102" y="174212"/>
                  </a:cubicBezTo>
                  <a:cubicBezTo>
                    <a:pt x="66390" y="168021"/>
                    <a:pt x="104870" y="24479"/>
                    <a:pt x="97346" y="13049"/>
                  </a:cubicBezTo>
                  <a:lnTo>
                    <a:pt x="97346" y="1304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8" name="Google Shape;9868;p63"/>
            <p:cNvSpPr/>
            <p:nvPr/>
          </p:nvSpPr>
          <p:spPr>
            <a:xfrm>
              <a:off x="1802690" y="3483441"/>
              <a:ext cx="39090" cy="88119"/>
            </a:xfrm>
            <a:custGeom>
              <a:rect b="b" l="l" r="r" t="t"/>
              <a:pathLst>
                <a:path extrusionOk="0" h="183581" w="81438">
                  <a:moveTo>
                    <a:pt x="46005" y="183261"/>
                  </a:moveTo>
                  <a:cubicBezTo>
                    <a:pt x="69913" y="104299"/>
                    <a:pt x="81439" y="50006"/>
                    <a:pt x="81439" y="17050"/>
                  </a:cubicBezTo>
                  <a:cubicBezTo>
                    <a:pt x="68103" y="8192"/>
                    <a:pt x="51625" y="0"/>
                    <a:pt x="51625" y="0"/>
                  </a:cubicBezTo>
                  <a:lnTo>
                    <a:pt x="2476" y="86582"/>
                  </a:lnTo>
                  <a:lnTo>
                    <a:pt x="0" y="176498"/>
                  </a:lnTo>
                  <a:cubicBezTo>
                    <a:pt x="0" y="176498"/>
                    <a:pt x="14859" y="185356"/>
                    <a:pt x="46005" y="18326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9" name="Google Shape;9869;p63"/>
            <p:cNvSpPr/>
            <p:nvPr/>
          </p:nvSpPr>
          <p:spPr>
            <a:xfrm>
              <a:off x="1802462" y="3491584"/>
              <a:ext cx="47190" cy="85587"/>
            </a:xfrm>
            <a:custGeom>
              <a:rect b="b" l="l" r="r" t="t"/>
              <a:pathLst>
                <a:path extrusionOk="0" h="178307" w="98312">
                  <a:moveTo>
                    <a:pt x="97250" y="13049"/>
                  </a:moveTo>
                  <a:cubicBezTo>
                    <a:pt x="94679" y="9144"/>
                    <a:pt x="88773" y="4477"/>
                    <a:pt x="82011" y="0"/>
                  </a:cubicBezTo>
                  <a:cubicBezTo>
                    <a:pt x="70104" y="56579"/>
                    <a:pt x="53816" y="113443"/>
                    <a:pt x="41624" y="153924"/>
                  </a:cubicBezTo>
                  <a:cubicBezTo>
                    <a:pt x="40481" y="157639"/>
                    <a:pt x="37148" y="160115"/>
                    <a:pt x="33338" y="160306"/>
                  </a:cubicBezTo>
                  <a:cubicBezTo>
                    <a:pt x="19145" y="160782"/>
                    <a:pt x="5049" y="159829"/>
                    <a:pt x="5049" y="159829"/>
                  </a:cubicBezTo>
                  <a:lnTo>
                    <a:pt x="477" y="159448"/>
                  </a:lnTo>
                  <a:lnTo>
                    <a:pt x="0" y="177736"/>
                  </a:lnTo>
                  <a:cubicBezTo>
                    <a:pt x="0" y="177736"/>
                    <a:pt x="41815" y="180404"/>
                    <a:pt x="54102" y="174212"/>
                  </a:cubicBezTo>
                  <a:cubicBezTo>
                    <a:pt x="66390" y="168021"/>
                    <a:pt x="104870" y="24479"/>
                    <a:pt x="97346" y="13049"/>
                  </a:cubicBezTo>
                  <a:lnTo>
                    <a:pt x="97346" y="1304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0" name="Google Shape;9870;p63"/>
            <p:cNvSpPr/>
            <p:nvPr/>
          </p:nvSpPr>
          <p:spPr>
            <a:xfrm>
              <a:off x="1590874" y="3314034"/>
              <a:ext cx="280928" cy="257054"/>
            </a:xfrm>
            <a:custGeom>
              <a:rect b="b" l="l" r="r" t="t"/>
              <a:pathLst>
                <a:path extrusionOk="0" h="535530" w="585266">
                  <a:moveTo>
                    <a:pt x="528733" y="524065"/>
                  </a:moveTo>
                  <a:cubicBezTo>
                    <a:pt x="576072" y="365189"/>
                    <a:pt x="591884" y="257937"/>
                    <a:pt x="582835" y="173165"/>
                  </a:cubicBezTo>
                  <a:cubicBezTo>
                    <a:pt x="550355" y="50864"/>
                    <a:pt x="434245" y="0"/>
                    <a:pt x="295942" y="0"/>
                  </a:cubicBezTo>
                  <a:cubicBezTo>
                    <a:pt x="132493" y="0"/>
                    <a:pt x="0" y="71056"/>
                    <a:pt x="0" y="247269"/>
                  </a:cubicBezTo>
                  <a:cubicBezTo>
                    <a:pt x="0" y="309277"/>
                    <a:pt x="17240" y="398431"/>
                    <a:pt x="52483" y="518922"/>
                  </a:cubicBezTo>
                  <a:cubicBezTo>
                    <a:pt x="59246" y="534924"/>
                    <a:pt x="80677" y="540163"/>
                    <a:pt x="91916" y="526161"/>
                  </a:cubicBezTo>
                  <a:cubicBezTo>
                    <a:pt x="70295" y="454152"/>
                    <a:pt x="35719" y="329565"/>
                    <a:pt x="35719" y="247269"/>
                  </a:cubicBezTo>
                  <a:cubicBezTo>
                    <a:pt x="35719" y="92297"/>
                    <a:pt x="152210" y="35719"/>
                    <a:pt x="295942" y="35719"/>
                  </a:cubicBezTo>
                  <a:cubicBezTo>
                    <a:pt x="439674" y="35719"/>
                    <a:pt x="556165" y="92297"/>
                    <a:pt x="556165" y="247269"/>
                  </a:cubicBezTo>
                  <a:cubicBezTo>
                    <a:pt x="556165" y="329660"/>
                    <a:pt x="521494" y="454438"/>
                    <a:pt x="499872" y="526352"/>
                  </a:cubicBezTo>
                  <a:cubicBezTo>
                    <a:pt x="506539" y="541211"/>
                    <a:pt x="525018" y="536257"/>
                    <a:pt x="528733" y="524065"/>
                  </a:cubicBezTo>
                  <a:lnTo>
                    <a:pt x="528733" y="5240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1" name="Google Shape;9871;p63"/>
            <p:cNvSpPr/>
            <p:nvPr/>
          </p:nvSpPr>
          <p:spPr>
            <a:xfrm>
              <a:off x="1828401" y="3397205"/>
              <a:ext cx="46726" cy="179320"/>
            </a:xfrm>
            <a:custGeom>
              <a:rect b="b" l="l" r="r" t="t"/>
              <a:pathLst>
                <a:path extrusionOk="0" h="373583" w="97345">
                  <a:moveTo>
                    <a:pt x="88296" y="0"/>
                  </a:moveTo>
                  <a:cubicBezTo>
                    <a:pt x="85630" y="78962"/>
                    <a:pt x="74200" y="186309"/>
                    <a:pt x="26860" y="345186"/>
                  </a:cubicBezTo>
                  <a:cubicBezTo>
                    <a:pt x="25146" y="350996"/>
                    <a:pt x="18479" y="356807"/>
                    <a:pt x="5334" y="353282"/>
                  </a:cubicBezTo>
                  <a:cubicBezTo>
                    <a:pt x="3429" y="359569"/>
                    <a:pt x="1619" y="365474"/>
                    <a:pt x="0" y="370808"/>
                  </a:cubicBezTo>
                  <a:cubicBezTo>
                    <a:pt x="22288" y="377666"/>
                    <a:pt x="37242" y="371189"/>
                    <a:pt x="41147" y="358235"/>
                  </a:cubicBezTo>
                  <a:cubicBezTo>
                    <a:pt x="78962" y="231362"/>
                    <a:pt x="97345" y="138208"/>
                    <a:pt x="97345" y="74104"/>
                  </a:cubicBezTo>
                  <a:cubicBezTo>
                    <a:pt x="97345" y="46958"/>
                    <a:pt x="94202" y="22288"/>
                    <a:pt x="88296" y="0"/>
                  </a:cubicBezTo>
                  <a:lnTo>
                    <a:pt x="8829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2" name="Google Shape;9872;p63"/>
            <p:cNvSpPr/>
            <p:nvPr/>
          </p:nvSpPr>
          <p:spPr>
            <a:xfrm>
              <a:off x="1638218" y="3470939"/>
              <a:ext cx="47777" cy="106357"/>
            </a:xfrm>
            <a:custGeom>
              <a:rect b="b" l="l" r="r" t="t"/>
              <a:pathLst>
                <a:path extrusionOk="0" h="221577" w="99535">
                  <a:moveTo>
                    <a:pt x="99072" y="199289"/>
                  </a:moveTo>
                  <a:lnTo>
                    <a:pt x="37160" y="312"/>
                  </a:lnTo>
                  <a:cubicBezTo>
                    <a:pt x="33350" y="-259"/>
                    <a:pt x="29159" y="-69"/>
                    <a:pt x="24777" y="1074"/>
                  </a:cubicBezTo>
                  <a:lnTo>
                    <a:pt x="13252" y="4122"/>
                  </a:lnTo>
                  <a:cubicBezTo>
                    <a:pt x="3727" y="6694"/>
                    <a:pt x="-1892" y="16505"/>
                    <a:pt x="584" y="26030"/>
                  </a:cubicBezTo>
                  <a:lnTo>
                    <a:pt x="52781" y="220816"/>
                  </a:lnTo>
                  <a:cubicBezTo>
                    <a:pt x="52781" y="220816"/>
                    <a:pt x="52972" y="221292"/>
                    <a:pt x="53067" y="221578"/>
                  </a:cubicBezTo>
                  <a:lnTo>
                    <a:pt x="88024" y="218339"/>
                  </a:lnTo>
                  <a:cubicBezTo>
                    <a:pt x="96310" y="216149"/>
                    <a:pt x="101263" y="207576"/>
                    <a:pt x="98977" y="19928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3" name="Google Shape;9873;p63"/>
            <p:cNvSpPr/>
            <p:nvPr/>
          </p:nvSpPr>
          <p:spPr>
            <a:xfrm>
              <a:off x="1656066" y="3471089"/>
              <a:ext cx="33808" cy="112243"/>
            </a:xfrm>
            <a:custGeom>
              <a:rect b="b" l="l" r="r" t="t"/>
              <a:pathLst>
                <a:path extrusionOk="0" h="233840" w="70433">
                  <a:moveTo>
                    <a:pt x="25622" y="27527"/>
                  </a:moveTo>
                  <a:cubicBezTo>
                    <a:pt x="21717" y="12954"/>
                    <a:pt x="12573" y="2000"/>
                    <a:pt x="0" y="0"/>
                  </a:cubicBezTo>
                  <a:lnTo>
                    <a:pt x="52388" y="195453"/>
                  </a:lnTo>
                  <a:cubicBezTo>
                    <a:pt x="54579" y="203740"/>
                    <a:pt x="49721" y="212312"/>
                    <a:pt x="41434" y="214503"/>
                  </a:cubicBezTo>
                  <a:lnTo>
                    <a:pt x="16002" y="221361"/>
                  </a:lnTo>
                  <a:cubicBezTo>
                    <a:pt x="18860" y="230410"/>
                    <a:pt x="28385" y="235649"/>
                    <a:pt x="37624" y="233267"/>
                  </a:cubicBezTo>
                  <a:lnTo>
                    <a:pt x="49149" y="230219"/>
                  </a:lnTo>
                  <a:cubicBezTo>
                    <a:pt x="68104" y="225171"/>
                    <a:pt x="73723" y="206978"/>
                    <a:pt x="68675" y="188024"/>
                  </a:cubicBezTo>
                  <a:lnTo>
                    <a:pt x="25718" y="277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4" name="Google Shape;9874;p63"/>
            <p:cNvSpPr/>
            <p:nvPr/>
          </p:nvSpPr>
          <p:spPr>
            <a:xfrm>
              <a:off x="1776216" y="3470925"/>
              <a:ext cx="45249" cy="108090"/>
            </a:xfrm>
            <a:custGeom>
              <a:rect b="b" l="l" r="r" t="t"/>
              <a:pathLst>
                <a:path extrusionOk="0" h="225187" w="94268">
                  <a:moveTo>
                    <a:pt x="45310" y="219702"/>
                  </a:moveTo>
                  <a:lnTo>
                    <a:pt x="94268" y="4151"/>
                  </a:lnTo>
                  <a:lnTo>
                    <a:pt x="82743" y="1103"/>
                  </a:lnTo>
                  <a:cubicBezTo>
                    <a:pt x="63788" y="-3945"/>
                    <a:pt x="49786" y="8914"/>
                    <a:pt x="44738" y="27868"/>
                  </a:cubicBezTo>
                  <a:lnTo>
                    <a:pt x="1780" y="188174"/>
                  </a:lnTo>
                  <a:cubicBezTo>
                    <a:pt x="66" y="194461"/>
                    <a:pt x="-410" y="200652"/>
                    <a:pt x="352" y="206272"/>
                  </a:cubicBezTo>
                  <a:lnTo>
                    <a:pt x="36165" y="224941"/>
                  </a:lnTo>
                  <a:cubicBezTo>
                    <a:pt x="40166" y="225988"/>
                    <a:pt x="44262" y="223607"/>
                    <a:pt x="45310" y="219607"/>
                  </a:cubicBezTo>
                  <a:lnTo>
                    <a:pt x="45310" y="21960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5" name="Google Shape;9875;p63"/>
            <p:cNvSpPr/>
            <p:nvPr/>
          </p:nvSpPr>
          <p:spPr>
            <a:xfrm>
              <a:off x="1776385" y="3472873"/>
              <a:ext cx="51456" cy="110389"/>
            </a:xfrm>
            <a:custGeom>
              <a:rect b="b" l="l" r="r" t="t"/>
              <a:pathLst>
                <a:path extrusionOk="0" h="229978" w="107200">
                  <a:moveTo>
                    <a:pt x="93821" y="95"/>
                  </a:moveTo>
                  <a:lnTo>
                    <a:pt x="38957" y="204883"/>
                  </a:lnTo>
                  <a:cubicBezTo>
                    <a:pt x="37909" y="208883"/>
                    <a:pt x="33814" y="211265"/>
                    <a:pt x="29813" y="210217"/>
                  </a:cubicBezTo>
                  <a:lnTo>
                    <a:pt x="0" y="202216"/>
                  </a:lnTo>
                  <a:cubicBezTo>
                    <a:pt x="1524" y="213646"/>
                    <a:pt x="8191" y="222885"/>
                    <a:pt x="20955" y="226314"/>
                  </a:cubicBezTo>
                  <a:lnTo>
                    <a:pt x="32480" y="229362"/>
                  </a:lnTo>
                  <a:cubicBezTo>
                    <a:pt x="42005" y="231934"/>
                    <a:pt x="51815" y="226219"/>
                    <a:pt x="54387" y="216694"/>
                  </a:cubicBezTo>
                  <a:lnTo>
                    <a:pt x="106584" y="21908"/>
                  </a:lnTo>
                  <a:cubicBezTo>
                    <a:pt x="109156" y="12383"/>
                    <a:pt x="103441" y="2572"/>
                    <a:pt x="93916"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6" name="Google Shape;9876;p63"/>
            <p:cNvSpPr/>
            <p:nvPr/>
          </p:nvSpPr>
          <p:spPr>
            <a:xfrm>
              <a:off x="1686740" y="3435731"/>
              <a:ext cx="27433" cy="23201"/>
            </a:xfrm>
            <a:custGeom>
              <a:rect b="b" l="l" r="r" t="t"/>
              <a:pathLst>
                <a:path extrusionOk="0" h="55" w="65">
                  <a:moveTo>
                    <a:pt x="31" y="54"/>
                  </a:moveTo>
                  <a:cubicBezTo>
                    <a:pt x="51" y="50"/>
                    <a:pt x="65" y="32"/>
                    <a:pt x="58" y="2"/>
                  </a:cubicBezTo>
                  <a:cubicBezTo>
                    <a:pt x="51" y="1"/>
                    <a:pt x="42" y="0"/>
                    <a:pt x="34" y="2"/>
                  </a:cubicBezTo>
                  <a:cubicBezTo>
                    <a:pt x="13" y="6"/>
                    <a:pt x="0" y="19"/>
                    <a:pt x="0" y="35"/>
                  </a:cubicBezTo>
                  <a:cubicBezTo>
                    <a:pt x="0" y="40"/>
                    <a:pt x="1" y="45"/>
                    <a:pt x="4" y="49"/>
                  </a:cubicBezTo>
                  <a:cubicBezTo>
                    <a:pt x="9" y="54"/>
                    <a:pt x="26" y="55"/>
                    <a:pt x="31" y="54"/>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7" name="Google Shape;9877;p63"/>
            <p:cNvSpPr/>
            <p:nvPr/>
          </p:nvSpPr>
          <p:spPr>
            <a:xfrm>
              <a:off x="1744183" y="3451382"/>
              <a:ext cx="27617" cy="22832"/>
            </a:xfrm>
            <a:custGeom>
              <a:rect b="b" l="l" r="r" t="t"/>
              <a:pathLst>
                <a:path extrusionOk="0" h="54" w="65">
                  <a:moveTo>
                    <a:pt x="31" y="53"/>
                  </a:moveTo>
                  <a:cubicBezTo>
                    <a:pt x="51" y="50"/>
                    <a:pt x="65" y="32"/>
                    <a:pt x="58" y="2"/>
                  </a:cubicBezTo>
                  <a:cubicBezTo>
                    <a:pt x="51" y="0"/>
                    <a:pt x="42" y="0"/>
                    <a:pt x="34" y="1"/>
                  </a:cubicBezTo>
                  <a:cubicBezTo>
                    <a:pt x="12" y="5"/>
                    <a:pt x="0" y="18"/>
                    <a:pt x="0" y="35"/>
                  </a:cubicBezTo>
                  <a:cubicBezTo>
                    <a:pt x="0" y="40"/>
                    <a:pt x="1" y="44"/>
                    <a:pt x="4" y="48"/>
                  </a:cubicBezTo>
                  <a:cubicBezTo>
                    <a:pt x="9" y="54"/>
                    <a:pt x="25" y="54"/>
                    <a:pt x="31" y="53"/>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8" name="Google Shape;9878;p63"/>
            <p:cNvSpPr/>
            <p:nvPr/>
          </p:nvSpPr>
          <p:spPr>
            <a:xfrm>
              <a:off x="1711227" y="3368707"/>
              <a:ext cx="61310" cy="27620"/>
            </a:xfrm>
            <a:custGeom>
              <a:rect b="b" l="l" r="r" t="t"/>
              <a:pathLst>
                <a:path extrusionOk="0" h="65" w="145">
                  <a:moveTo>
                    <a:pt x="136" y="35"/>
                  </a:moveTo>
                  <a:cubicBezTo>
                    <a:pt x="12" y="2"/>
                    <a:pt x="12" y="2"/>
                    <a:pt x="12" y="2"/>
                  </a:cubicBezTo>
                  <a:cubicBezTo>
                    <a:pt x="6" y="0"/>
                    <a:pt x="0" y="5"/>
                    <a:pt x="0" y="11"/>
                  </a:cubicBezTo>
                  <a:cubicBezTo>
                    <a:pt x="0" y="18"/>
                    <a:pt x="0" y="18"/>
                    <a:pt x="0" y="18"/>
                  </a:cubicBezTo>
                  <a:cubicBezTo>
                    <a:pt x="145" y="65"/>
                    <a:pt x="145" y="65"/>
                    <a:pt x="145" y="65"/>
                  </a:cubicBezTo>
                  <a:lnTo>
                    <a:pt x="136" y="35"/>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9" name="Google Shape;9879;p63"/>
            <p:cNvSpPr/>
            <p:nvPr/>
          </p:nvSpPr>
          <p:spPr>
            <a:xfrm>
              <a:off x="1688397" y="3376440"/>
              <a:ext cx="88743" cy="102009"/>
            </a:xfrm>
            <a:custGeom>
              <a:rect b="b" l="l" r="r" t="t"/>
              <a:pathLst>
                <a:path extrusionOk="0" h="241" w="210">
                  <a:moveTo>
                    <a:pt x="190" y="17"/>
                  </a:moveTo>
                  <a:cubicBezTo>
                    <a:pt x="190" y="31"/>
                    <a:pt x="190" y="31"/>
                    <a:pt x="190" y="31"/>
                  </a:cubicBezTo>
                  <a:cubicBezTo>
                    <a:pt x="190" y="34"/>
                    <a:pt x="187" y="36"/>
                    <a:pt x="184" y="35"/>
                  </a:cubicBezTo>
                  <a:cubicBezTo>
                    <a:pt x="54" y="0"/>
                    <a:pt x="54" y="0"/>
                    <a:pt x="54" y="0"/>
                  </a:cubicBezTo>
                  <a:cubicBezTo>
                    <a:pt x="54" y="0"/>
                    <a:pt x="54" y="142"/>
                    <a:pt x="54" y="142"/>
                  </a:cubicBezTo>
                  <a:cubicBezTo>
                    <a:pt x="54" y="170"/>
                    <a:pt x="35" y="185"/>
                    <a:pt x="15" y="189"/>
                  </a:cubicBezTo>
                  <a:cubicBezTo>
                    <a:pt x="10" y="190"/>
                    <a:pt x="5" y="190"/>
                    <a:pt x="0" y="189"/>
                  </a:cubicBezTo>
                  <a:cubicBezTo>
                    <a:pt x="6" y="198"/>
                    <a:pt x="19" y="205"/>
                    <a:pt x="35" y="202"/>
                  </a:cubicBezTo>
                  <a:cubicBezTo>
                    <a:pt x="56" y="198"/>
                    <a:pt x="74" y="180"/>
                    <a:pt x="74" y="148"/>
                  </a:cubicBezTo>
                  <a:cubicBezTo>
                    <a:pt x="74" y="25"/>
                    <a:pt x="74" y="25"/>
                    <a:pt x="74" y="25"/>
                  </a:cubicBezTo>
                  <a:cubicBezTo>
                    <a:pt x="190" y="56"/>
                    <a:pt x="190" y="56"/>
                    <a:pt x="190" y="56"/>
                  </a:cubicBezTo>
                  <a:cubicBezTo>
                    <a:pt x="190" y="56"/>
                    <a:pt x="190" y="179"/>
                    <a:pt x="190" y="179"/>
                  </a:cubicBezTo>
                  <a:cubicBezTo>
                    <a:pt x="190" y="206"/>
                    <a:pt x="171" y="221"/>
                    <a:pt x="151" y="225"/>
                  </a:cubicBezTo>
                  <a:cubicBezTo>
                    <a:pt x="146" y="226"/>
                    <a:pt x="141" y="226"/>
                    <a:pt x="136" y="225"/>
                  </a:cubicBezTo>
                  <a:cubicBezTo>
                    <a:pt x="142" y="235"/>
                    <a:pt x="155" y="241"/>
                    <a:pt x="171" y="238"/>
                  </a:cubicBezTo>
                  <a:cubicBezTo>
                    <a:pt x="192" y="234"/>
                    <a:pt x="210" y="217"/>
                    <a:pt x="210" y="184"/>
                  </a:cubicBezTo>
                  <a:cubicBezTo>
                    <a:pt x="210" y="30"/>
                    <a:pt x="210" y="30"/>
                    <a:pt x="210" y="30"/>
                  </a:cubicBezTo>
                  <a:cubicBezTo>
                    <a:pt x="210" y="25"/>
                    <a:pt x="207" y="22"/>
                    <a:pt x="202" y="20"/>
                  </a:cubicBezTo>
                  <a:lnTo>
                    <a:pt x="190" y="17"/>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80" name="Google Shape;9880;p63"/>
          <p:cNvGrpSpPr/>
          <p:nvPr/>
        </p:nvGrpSpPr>
        <p:grpSpPr>
          <a:xfrm>
            <a:off x="718027" y="3756316"/>
            <a:ext cx="284149" cy="252983"/>
            <a:chOff x="718027" y="3756316"/>
            <a:chExt cx="284149" cy="252983"/>
          </a:xfrm>
        </p:grpSpPr>
        <p:sp>
          <p:nvSpPr>
            <p:cNvPr id="9881" name="Google Shape;9881;p63"/>
            <p:cNvSpPr/>
            <p:nvPr/>
          </p:nvSpPr>
          <p:spPr>
            <a:xfrm>
              <a:off x="835372" y="3954631"/>
              <a:ext cx="49560" cy="38907"/>
            </a:xfrm>
            <a:custGeom>
              <a:rect b="b" l="l" r="r" t="t"/>
              <a:pathLst>
                <a:path extrusionOk="0" h="81057" w="103251">
                  <a:moveTo>
                    <a:pt x="0" y="0"/>
                  </a:moveTo>
                  <a:lnTo>
                    <a:pt x="103251" y="0"/>
                  </a:lnTo>
                  <a:lnTo>
                    <a:pt x="103251" y="81058"/>
                  </a:lnTo>
                  <a:lnTo>
                    <a:pt x="0" y="81058"/>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2" name="Google Shape;9882;p63"/>
            <p:cNvSpPr/>
            <p:nvPr/>
          </p:nvSpPr>
          <p:spPr>
            <a:xfrm>
              <a:off x="835372" y="3954631"/>
              <a:ext cx="17922" cy="38907"/>
            </a:xfrm>
            <a:custGeom>
              <a:rect b="b" l="l" r="r" t="t"/>
              <a:pathLst>
                <a:path extrusionOk="0" h="81057" w="37338">
                  <a:moveTo>
                    <a:pt x="0" y="0"/>
                  </a:moveTo>
                  <a:lnTo>
                    <a:pt x="37338" y="0"/>
                  </a:lnTo>
                  <a:lnTo>
                    <a:pt x="37338" y="81058"/>
                  </a:lnTo>
                  <a:lnTo>
                    <a:pt x="0" y="81058"/>
                  </a:ln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3" name="Google Shape;9883;p63"/>
            <p:cNvSpPr/>
            <p:nvPr/>
          </p:nvSpPr>
          <p:spPr>
            <a:xfrm>
              <a:off x="804675" y="3993572"/>
              <a:ext cx="110916" cy="15728"/>
            </a:xfrm>
            <a:custGeom>
              <a:rect b="b" l="l" r="r" t="t"/>
              <a:pathLst>
                <a:path extrusionOk="0" h="32766" w="231076">
                  <a:moveTo>
                    <a:pt x="219170" y="32766"/>
                  </a:moveTo>
                  <a:lnTo>
                    <a:pt x="11906" y="32766"/>
                  </a:lnTo>
                  <a:cubicBezTo>
                    <a:pt x="5334" y="32766"/>
                    <a:pt x="0" y="27432"/>
                    <a:pt x="0" y="20860"/>
                  </a:cubicBezTo>
                  <a:lnTo>
                    <a:pt x="0" y="11906"/>
                  </a:lnTo>
                  <a:cubicBezTo>
                    <a:pt x="0" y="5334"/>
                    <a:pt x="5334" y="0"/>
                    <a:pt x="11906" y="0"/>
                  </a:cubicBezTo>
                  <a:lnTo>
                    <a:pt x="219170" y="0"/>
                  </a:lnTo>
                  <a:cubicBezTo>
                    <a:pt x="225743" y="0"/>
                    <a:pt x="231077" y="5334"/>
                    <a:pt x="231077" y="11906"/>
                  </a:cubicBezTo>
                  <a:lnTo>
                    <a:pt x="231077" y="20860"/>
                  </a:lnTo>
                  <a:cubicBezTo>
                    <a:pt x="231077" y="27432"/>
                    <a:pt x="225743" y="32766"/>
                    <a:pt x="219170" y="327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4" name="Google Shape;9884;p63"/>
            <p:cNvSpPr/>
            <p:nvPr/>
          </p:nvSpPr>
          <p:spPr>
            <a:xfrm>
              <a:off x="804675" y="3993572"/>
              <a:ext cx="34290" cy="15728"/>
            </a:xfrm>
            <a:custGeom>
              <a:rect b="b" l="l" r="r" t="t"/>
              <a:pathLst>
                <a:path extrusionOk="0" h="32766" w="71437">
                  <a:moveTo>
                    <a:pt x="59531" y="20860"/>
                  </a:moveTo>
                  <a:lnTo>
                    <a:pt x="59531" y="11906"/>
                  </a:lnTo>
                  <a:cubicBezTo>
                    <a:pt x="59531" y="5334"/>
                    <a:pt x="64865" y="0"/>
                    <a:pt x="71438" y="0"/>
                  </a:cubicBezTo>
                  <a:lnTo>
                    <a:pt x="11906" y="0"/>
                  </a:lnTo>
                  <a:cubicBezTo>
                    <a:pt x="5334" y="0"/>
                    <a:pt x="0" y="5334"/>
                    <a:pt x="0" y="11906"/>
                  </a:cubicBezTo>
                  <a:lnTo>
                    <a:pt x="0" y="20860"/>
                  </a:lnTo>
                  <a:cubicBezTo>
                    <a:pt x="0" y="27432"/>
                    <a:pt x="5334" y="32766"/>
                    <a:pt x="11906" y="32766"/>
                  </a:cubicBezTo>
                  <a:lnTo>
                    <a:pt x="71438" y="32766"/>
                  </a:lnTo>
                  <a:cubicBezTo>
                    <a:pt x="64865" y="32766"/>
                    <a:pt x="59531" y="27432"/>
                    <a:pt x="59531" y="208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5" name="Google Shape;9885;p63"/>
            <p:cNvSpPr/>
            <p:nvPr/>
          </p:nvSpPr>
          <p:spPr>
            <a:xfrm>
              <a:off x="718027" y="3926216"/>
              <a:ext cx="284104" cy="28392"/>
            </a:xfrm>
            <a:custGeom>
              <a:rect b="b" l="l" r="r" t="t"/>
              <a:pathLst>
                <a:path extrusionOk="0" h="59150" w="591883">
                  <a:moveTo>
                    <a:pt x="0" y="35338"/>
                  </a:moveTo>
                  <a:cubicBezTo>
                    <a:pt x="0" y="48482"/>
                    <a:pt x="10668" y="59150"/>
                    <a:pt x="23813" y="59150"/>
                  </a:cubicBezTo>
                  <a:lnTo>
                    <a:pt x="568071" y="59150"/>
                  </a:lnTo>
                  <a:cubicBezTo>
                    <a:pt x="581216" y="59150"/>
                    <a:pt x="591884" y="48482"/>
                    <a:pt x="591884" y="35338"/>
                  </a:cubicBezTo>
                  <a:lnTo>
                    <a:pt x="591884" y="0"/>
                  </a:lnTo>
                  <a:lnTo>
                    <a:pt x="0" y="0"/>
                  </a:lnTo>
                  <a:lnTo>
                    <a:pt x="0" y="3533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6" name="Google Shape;9886;p63"/>
            <p:cNvSpPr/>
            <p:nvPr/>
          </p:nvSpPr>
          <p:spPr>
            <a:xfrm>
              <a:off x="718027" y="3926216"/>
              <a:ext cx="40279" cy="28392"/>
            </a:xfrm>
            <a:custGeom>
              <a:rect b="b" l="l" r="r" t="t"/>
              <a:pathLst>
                <a:path extrusionOk="0" h="59150" w="83915">
                  <a:moveTo>
                    <a:pt x="60103" y="35338"/>
                  </a:moveTo>
                  <a:lnTo>
                    <a:pt x="60103" y="0"/>
                  </a:lnTo>
                  <a:lnTo>
                    <a:pt x="0" y="0"/>
                  </a:lnTo>
                  <a:lnTo>
                    <a:pt x="0" y="35338"/>
                  </a:lnTo>
                  <a:cubicBezTo>
                    <a:pt x="0" y="48482"/>
                    <a:pt x="10668" y="59150"/>
                    <a:pt x="23813" y="59150"/>
                  </a:cubicBezTo>
                  <a:lnTo>
                    <a:pt x="83915" y="59150"/>
                  </a:lnTo>
                  <a:cubicBezTo>
                    <a:pt x="70771" y="59150"/>
                    <a:pt x="60103" y="48482"/>
                    <a:pt x="60103" y="353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7" name="Google Shape;9887;p63"/>
            <p:cNvSpPr/>
            <p:nvPr/>
          </p:nvSpPr>
          <p:spPr>
            <a:xfrm>
              <a:off x="718027" y="3756407"/>
              <a:ext cx="284149" cy="169667"/>
            </a:xfrm>
            <a:custGeom>
              <a:rect b="b" l="l" r="r" t="t"/>
              <a:pathLst>
                <a:path extrusionOk="0" h="353472" w="591978">
                  <a:moveTo>
                    <a:pt x="591884" y="353473"/>
                  </a:moveTo>
                  <a:lnTo>
                    <a:pt x="0" y="353473"/>
                  </a:lnTo>
                  <a:lnTo>
                    <a:pt x="0" y="17907"/>
                  </a:lnTo>
                  <a:cubicBezTo>
                    <a:pt x="0" y="8001"/>
                    <a:pt x="8001" y="0"/>
                    <a:pt x="17907" y="0"/>
                  </a:cubicBezTo>
                  <a:lnTo>
                    <a:pt x="574072" y="0"/>
                  </a:lnTo>
                  <a:cubicBezTo>
                    <a:pt x="583978" y="0"/>
                    <a:pt x="591979" y="8001"/>
                    <a:pt x="591979" y="17907"/>
                  </a:cubicBezTo>
                  <a:lnTo>
                    <a:pt x="591979" y="3534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8" name="Google Shape;9888;p63"/>
            <p:cNvSpPr/>
            <p:nvPr/>
          </p:nvSpPr>
          <p:spPr>
            <a:xfrm>
              <a:off x="718027" y="3756316"/>
              <a:ext cx="37444" cy="169667"/>
            </a:xfrm>
            <a:custGeom>
              <a:rect b="b" l="l" r="r" t="t"/>
              <a:pathLst>
                <a:path extrusionOk="0" h="353472" w="78009">
                  <a:moveTo>
                    <a:pt x="37433" y="322136"/>
                  </a:moveTo>
                  <a:cubicBezTo>
                    <a:pt x="34100" y="322136"/>
                    <a:pt x="31433" y="319469"/>
                    <a:pt x="31433" y="316135"/>
                  </a:cubicBezTo>
                  <a:lnTo>
                    <a:pt x="31433" y="37529"/>
                  </a:lnTo>
                  <a:cubicBezTo>
                    <a:pt x="31433" y="34195"/>
                    <a:pt x="34100" y="31528"/>
                    <a:pt x="37433" y="31528"/>
                  </a:cubicBezTo>
                  <a:lnTo>
                    <a:pt x="60103" y="31528"/>
                  </a:lnTo>
                  <a:lnTo>
                    <a:pt x="60103" y="17907"/>
                  </a:lnTo>
                  <a:cubicBezTo>
                    <a:pt x="60103" y="8001"/>
                    <a:pt x="68104" y="0"/>
                    <a:pt x="78010" y="0"/>
                  </a:cubicBezTo>
                  <a:lnTo>
                    <a:pt x="17907" y="0"/>
                  </a:lnTo>
                  <a:cubicBezTo>
                    <a:pt x="8001" y="0"/>
                    <a:pt x="0" y="8001"/>
                    <a:pt x="0" y="17907"/>
                  </a:cubicBezTo>
                  <a:lnTo>
                    <a:pt x="0" y="353473"/>
                  </a:lnTo>
                  <a:lnTo>
                    <a:pt x="60103" y="353473"/>
                  </a:lnTo>
                  <a:lnTo>
                    <a:pt x="60103" y="321945"/>
                  </a:lnTo>
                  <a:lnTo>
                    <a:pt x="37433" y="32194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9" name="Google Shape;9889;p63"/>
            <p:cNvSpPr/>
            <p:nvPr/>
          </p:nvSpPr>
          <p:spPr>
            <a:xfrm>
              <a:off x="733125" y="3771508"/>
              <a:ext cx="253929" cy="139491"/>
            </a:xfrm>
            <a:custGeom>
              <a:rect b="b" l="l" r="r" t="t"/>
              <a:pathLst>
                <a:path extrusionOk="0" h="290607" w="529018">
                  <a:moveTo>
                    <a:pt x="0" y="284607"/>
                  </a:moveTo>
                  <a:lnTo>
                    <a:pt x="0" y="6001"/>
                  </a:lnTo>
                  <a:cubicBezTo>
                    <a:pt x="0" y="2667"/>
                    <a:pt x="2667" y="0"/>
                    <a:pt x="6001" y="0"/>
                  </a:cubicBezTo>
                  <a:lnTo>
                    <a:pt x="523018" y="0"/>
                  </a:lnTo>
                  <a:cubicBezTo>
                    <a:pt x="526351" y="0"/>
                    <a:pt x="529018" y="2667"/>
                    <a:pt x="529018" y="6001"/>
                  </a:cubicBezTo>
                  <a:lnTo>
                    <a:pt x="529018" y="284607"/>
                  </a:lnTo>
                  <a:cubicBezTo>
                    <a:pt x="529018" y="287941"/>
                    <a:pt x="526351" y="290608"/>
                    <a:pt x="523018" y="290608"/>
                  </a:cubicBezTo>
                  <a:lnTo>
                    <a:pt x="6001" y="290608"/>
                  </a:lnTo>
                  <a:cubicBezTo>
                    <a:pt x="2667" y="290608"/>
                    <a:pt x="0" y="287941"/>
                    <a:pt x="0" y="284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0" name="Google Shape;9890;p63"/>
            <p:cNvSpPr/>
            <p:nvPr/>
          </p:nvSpPr>
          <p:spPr>
            <a:xfrm>
              <a:off x="730700" y="3770783"/>
              <a:ext cx="26837" cy="139491"/>
            </a:xfrm>
            <a:custGeom>
              <a:rect b="b" l="l" r="r" t="t"/>
              <a:pathLst>
                <a:path extrusionOk="0" h="290607" w="55911">
                  <a:moveTo>
                    <a:pt x="49911" y="284607"/>
                  </a:moveTo>
                  <a:lnTo>
                    <a:pt x="49911" y="6001"/>
                  </a:lnTo>
                  <a:cubicBezTo>
                    <a:pt x="49911" y="2667"/>
                    <a:pt x="52578" y="0"/>
                    <a:pt x="55912" y="0"/>
                  </a:cubicBezTo>
                  <a:lnTo>
                    <a:pt x="6001" y="0"/>
                  </a:lnTo>
                  <a:cubicBezTo>
                    <a:pt x="2667" y="0"/>
                    <a:pt x="0" y="2667"/>
                    <a:pt x="0" y="6001"/>
                  </a:cubicBezTo>
                  <a:lnTo>
                    <a:pt x="0" y="284607"/>
                  </a:lnTo>
                  <a:cubicBezTo>
                    <a:pt x="0" y="287941"/>
                    <a:pt x="2667" y="290608"/>
                    <a:pt x="6001" y="290608"/>
                  </a:cubicBezTo>
                  <a:lnTo>
                    <a:pt x="55912" y="290608"/>
                  </a:lnTo>
                  <a:cubicBezTo>
                    <a:pt x="52578" y="290608"/>
                    <a:pt x="49911" y="287941"/>
                    <a:pt x="49911" y="28460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1" name="Google Shape;9891;p63"/>
            <p:cNvSpPr/>
            <p:nvPr/>
          </p:nvSpPr>
          <p:spPr>
            <a:xfrm>
              <a:off x="786742" y="3815390"/>
              <a:ext cx="63413" cy="53218"/>
            </a:xfrm>
            <a:custGeom>
              <a:rect b="b" l="l" r="r" t="t"/>
              <a:pathLst>
                <a:path extrusionOk="0" h="110870" w="132111">
                  <a:moveTo>
                    <a:pt x="0" y="0"/>
                  </a:moveTo>
                  <a:lnTo>
                    <a:pt x="132112" y="0"/>
                  </a:lnTo>
                  <a:lnTo>
                    <a:pt x="132112" y="110871"/>
                  </a:lnTo>
                  <a:lnTo>
                    <a:pt x="0" y="110871"/>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2" name="Google Shape;9892;p63"/>
            <p:cNvSpPr/>
            <p:nvPr/>
          </p:nvSpPr>
          <p:spPr>
            <a:xfrm>
              <a:off x="786742" y="3815390"/>
              <a:ext cx="17922" cy="53218"/>
            </a:xfrm>
            <a:custGeom>
              <a:rect b="b" l="l" r="r" t="t"/>
              <a:pathLst>
                <a:path extrusionOk="0" h="110870" w="37337">
                  <a:moveTo>
                    <a:pt x="0" y="0"/>
                  </a:moveTo>
                  <a:lnTo>
                    <a:pt x="37338" y="0"/>
                  </a:lnTo>
                  <a:lnTo>
                    <a:pt x="37338" y="110871"/>
                  </a:lnTo>
                  <a:lnTo>
                    <a:pt x="0" y="110871"/>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3" name="Google Shape;9893;p63"/>
            <p:cNvSpPr/>
            <p:nvPr/>
          </p:nvSpPr>
          <p:spPr>
            <a:xfrm>
              <a:off x="902440" y="3791275"/>
              <a:ext cx="58339" cy="18334"/>
            </a:xfrm>
            <a:custGeom>
              <a:rect b="b" l="l" r="r" t="t"/>
              <a:pathLst>
                <a:path extrusionOk="0" h="38195" w="121539">
                  <a:moveTo>
                    <a:pt x="115538" y="38195"/>
                  </a:moveTo>
                  <a:lnTo>
                    <a:pt x="6001" y="38195"/>
                  </a:lnTo>
                  <a:cubicBezTo>
                    <a:pt x="2667" y="38195"/>
                    <a:pt x="0" y="35528"/>
                    <a:pt x="0" y="32195"/>
                  </a:cubicBezTo>
                  <a:lnTo>
                    <a:pt x="0" y="6001"/>
                  </a:lnTo>
                  <a:cubicBezTo>
                    <a:pt x="0" y="2667"/>
                    <a:pt x="2667" y="0"/>
                    <a:pt x="6001" y="0"/>
                  </a:cubicBezTo>
                  <a:lnTo>
                    <a:pt x="115538" y="0"/>
                  </a:lnTo>
                  <a:cubicBezTo>
                    <a:pt x="118872" y="0"/>
                    <a:pt x="121539" y="2667"/>
                    <a:pt x="121539" y="6001"/>
                  </a:cubicBezTo>
                  <a:lnTo>
                    <a:pt x="121539" y="32195"/>
                  </a:lnTo>
                  <a:cubicBezTo>
                    <a:pt x="121539" y="35528"/>
                    <a:pt x="118872" y="38195"/>
                    <a:pt x="115538" y="381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4" name="Google Shape;9894;p63"/>
            <p:cNvSpPr/>
            <p:nvPr/>
          </p:nvSpPr>
          <p:spPr>
            <a:xfrm>
              <a:off x="902440" y="3791321"/>
              <a:ext cx="25786" cy="18334"/>
            </a:xfrm>
            <a:custGeom>
              <a:rect b="b" l="l" r="r" t="t"/>
              <a:pathLst>
                <a:path extrusionOk="0" h="38195" w="53721">
                  <a:moveTo>
                    <a:pt x="47720" y="32194"/>
                  </a:moveTo>
                  <a:lnTo>
                    <a:pt x="47720" y="6001"/>
                  </a:lnTo>
                  <a:cubicBezTo>
                    <a:pt x="47720" y="2667"/>
                    <a:pt x="50387" y="0"/>
                    <a:pt x="53721" y="0"/>
                  </a:cubicBezTo>
                  <a:lnTo>
                    <a:pt x="6001" y="0"/>
                  </a:lnTo>
                  <a:cubicBezTo>
                    <a:pt x="2667" y="0"/>
                    <a:pt x="0" y="2667"/>
                    <a:pt x="0" y="6001"/>
                  </a:cubicBezTo>
                  <a:lnTo>
                    <a:pt x="0" y="32194"/>
                  </a:lnTo>
                  <a:cubicBezTo>
                    <a:pt x="0" y="35528"/>
                    <a:pt x="2667" y="38195"/>
                    <a:pt x="6001" y="38195"/>
                  </a:cubicBezTo>
                  <a:lnTo>
                    <a:pt x="53721" y="38195"/>
                  </a:lnTo>
                  <a:cubicBezTo>
                    <a:pt x="50387" y="38195"/>
                    <a:pt x="47720" y="35528"/>
                    <a:pt x="47720" y="321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5" name="Google Shape;9895;p63"/>
            <p:cNvSpPr/>
            <p:nvPr/>
          </p:nvSpPr>
          <p:spPr>
            <a:xfrm>
              <a:off x="845574" y="3935779"/>
              <a:ext cx="29169" cy="8595"/>
            </a:xfrm>
            <a:custGeom>
              <a:rect b="b" l="l" r="r" t="t"/>
              <a:pathLst>
                <a:path extrusionOk="0" h="17907" w="60769">
                  <a:moveTo>
                    <a:pt x="51816" y="17907"/>
                  </a:moveTo>
                  <a:cubicBezTo>
                    <a:pt x="56769" y="17907"/>
                    <a:pt x="60770" y="13906"/>
                    <a:pt x="60770" y="8954"/>
                  </a:cubicBezTo>
                  <a:cubicBezTo>
                    <a:pt x="60770" y="4001"/>
                    <a:pt x="56769" y="0"/>
                    <a:pt x="51816" y="0"/>
                  </a:cubicBezTo>
                  <a:lnTo>
                    <a:pt x="8954" y="0"/>
                  </a:lnTo>
                  <a:cubicBezTo>
                    <a:pt x="4001" y="0"/>
                    <a:pt x="0" y="4001"/>
                    <a:pt x="0" y="8954"/>
                  </a:cubicBezTo>
                  <a:cubicBezTo>
                    <a:pt x="0" y="13906"/>
                    <a:pt x="4001" y="17907"/>
                    <a:pt x="8954" y="17907"/>
                  </a:cubicBezTo>
                  <a:lnTo>
                    <a:pt x="51816" y="1790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6" name="Google Shape;9896;p63"/>
            <p:cNvSpPr/>
            <p:nvPr/>
          </p:nvSpPr>
          <p:spPr>
            <a:xfrm>
              <a:off x="898139" y="3883707"/>
              <a:ext cx="40416" cy="8595"/>
            </a:xfrm>
            <a:custGeom>
              <a:rect b="b" l="l" r="r" t="t"/>
              <a:pathLst>
                <a:path extrusionOk="0" h="17906" w="84201">
                  <a:moveTo>
                    <a:pt x="8954" y="0"/>
                  </a:moveTo>
                  <a:cubicBezTo>
                    <a:pt x="4001" y="0"/>
                    <a:pt x="0" y="4000"/>
                    <a:pt x="0" y="8953"/>
                  </a:cubicBezTo>
                  <a:cubicBezTo>
                    <a:pt x="0" y="13906"/>
                    <a:pt x="4001" y="17907"/>
                    <a:pt x="8954" y="17907"/>
                  </a:cubicBezTo>
                  <a:lnTo>
                    <a:pt x="75248" y="17907"/>
                  </a:lnTo>
                  <a:cubicBezTo>
                    <a:pt x="80201" y="17907"/>
                    <a:pt x="84201" y="13906"/>
                    <a:pt x="84201" y="8953"/>
                  </a:cubicBezTo>
                  <a:cubicBezTo>
                    <a:pt x="84201" y="4000"/>
                    <a:pt x="80201" y="0"/>
                    <a:pt x="75248" y="0"/>
                  </a:cubicBezTo>
                  <a:lnTo>
                    <a:pt x="8954"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7" name="Google Shape;9897;p63"/>
            <p:cNvSpPr/>
            <p:nvPr/>
          </p:nvSpPr>
          <p:spPr>
            <a:xfrm>
              <a:off x="898139" y="3868973"/>
              <a:ext cx="66888" cy="8595"/>
            </a:xfrm>
            <a:custGeom>
              <a:rect b="b" l="l" r="r" t="t"/>
              <a:pathLst>
                <a:path extrusionOk="0" h="17906" w="139350">
                  <a:moveTo>
                    <a:pt x="139351" y="8953"/>
                  </a:moveTo>
                  <a:cubicBezTo>
                    <a:pt x="139351" y="4000"/>
                    <a:pt x="135350" y="0"/>
                    <a:pt x="130397" y="0"/>
                  </a:cubicBezTo>
                  <a:lnTo>
                    <a:pt x="8954" y="0"/>
                  </a:lnTo>
                  <a:cubicBezTo>
                    <a:pt x="4001" y="0"/>
                    <a:pt x="0" y="4000"/>
                    <a:pt x="0" y="8953"/>
                  </a:cubicBezTo>
                  <a:cubicBezTo>
                    <a:pt x="0" y="13906"/>
                    <a:pt x="4001" y="17907"/>
                    <a:pt x="8954" y="17907"/>
                  </a:cubicBezTo>
                  <a:lnTo>
                    <a:pt x="130397" y="17907"/>
                  </a:lnTo>
                  <a:cubicBezTo>
                    <a:pt x="135350" y="17907"/>
                    <a:pt x="139351" y="13906"/>
                    <a:pt x="139351" y="895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8" name="Google Shape;9898;p63"/>
            <p:cNvSpPr/>
            <p:nvPr/>
          </p:nvSpPr>
          <p:spPr>
            <a:xfrm>
              <a:off x="898185" y="3854284"/>
              <a:ext cx="66888" cy="8595"/>
            </a:xfrm>
            <a:custGeom>
              <a:rect b="b" l="l" r="r" t="t"/>
              <a:pathLst>
                <a:path extrusionOk="0" h="17907" w="139350">
                  <a:moveTo>
                    <a:pt x="130397" y="0"/>
                  </a:moveTo>
                  <a:lnTo>
                    <a:pt x="8954" y="0"/>
                  </a:lnTo>
                  <a:cubicBezTo>
                    <a:pt x="4001" y="0"/>
                    <a:pt x="0" y="4000"/>
                    <a:pt x="0" y="8954"/>
                  </a:cubicBezTo>
                  <a:cubicBezTo>
                    <a:pt x="0" y="13907"/>
                    <a:pt x="4001" y="17907"/>
                    <a:pt x="8954" y="17907"/>
                  </a:cubicBezTo>
                  <a:lnTo>
                    <a:pt x="130397" y="17907"/>
                  </a:lnTo>
                  <a:cubicBezTo>
                    <a:pt x="135350" y="17907"/>
                    <a:pt x="139351" y="13907"/>
                    <a:pt x="139351" y="8954"/>
                  </a:cubicBezTo>
                  <a:cubicBezTo>
                    <a:pt x="139351" y="4000"/>
                    <a:pt x="135350" y="0"/>
                    <a:pt x="13039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9" name="Google Shape;9899;p63"/>
            <p:cNvSpPr/>
            <p:nvPr/>
          </p:nvSpPr>
          <p:spPr>
            <a:xfrm>
              <a:off x="898185" y="3839550"/>
              <a:ext cx="66888" cy="8595"/>
            </a:xfrm>
            <a:custGeom>
              <a:rect b="b" l="l" r="r" t="t"/>
              <a:pathLst>
                <a:path extrusionOk="0" h="17907" w="139350">
                  <a:moveTo>
                    <a:pt x="130397" y="0"/>
                  </a:moveTo>
                  <a:lnTo>
                    <a:pt x="8954" y="0"/>
                  </a:lnTo>
                  <a:cubicBezTo>
                    <a:pt x="4001" y="0"/>
                    <a:pt x="0" y="4000"/>
                    <a:pt x="0" y="8954"/>
                  </a:cubicBezTo>
                  <a:cubicBezTo>
                    <a:pt x="0" y="13907"/>
                    <a:pt x="4001" y="17907"/>
                    <a:pt x="8954" y="17907"/>
                  </a:cubicBezTo>
                  <a:lnTo>
                    <a:pt x="130397" y="17907"/>
                  </a:lnTo>
                  <a:cubicBezTo>
                    <a:pt x="135350" y="17907"/>
                    <a:pt x="139351" y="13907"/>
                    <a:pt x="139351" y="8954"/>
                  </a:cubicBezTo>
                  <a:cubicBezTo>
                    <a:pt x="139351" y="4000"/>
                    <a:pt x="135350" y="0"/>
                    <a:pt x="13039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0" name="Google Shape;9900;p63"/>
            <p:cNvSpPr/>
            <p:nvPr/>
          </p:nvSpPr>
          <p:spPr>
            <a:xfrm>
              <a:off x="898185" y="3824816"/>
              <a:ext cx="66888" cy="8595"/>
            </a:xfrm>
            <a:custGeom>
              <a:rect b="b" l="l" r="r" t="t"/>
              <a:pathLst>
                <a:path extrusionOk="0" h="17907" w="139350">
                  <a:moveTo>
                    <a:pt x="130397" y="0"/>
                  </a:moveTo>
                  <a:lnTo>
                    <a:pt x="8954" y="0"/>
                  </a:lnTo>
                  <a:cubicBezTo>
                    <a:pt x="4001" y="0"/>
                    <a:pt x="0" y="4000"/>
                    <a:pt x="0" y="8954"/>
                  </a:cubicBezTo>
                  <a:cubicBezTo>
                    <a:pt x="0" y="13907"/>
                    <a:pt x="4001" y="17907"/>
                    <a:pt x="8954" y="17907"/>
                  </a:cubicBezTo>
                  <a:lnTo>
                    <a:pt x="130397" y="17907"/>
                  </a:lnTo>
                  <a:cubicBezTo>
                    <a:pt x="135350" y="17907"/>
                    <a:pt x="139351" y="13907"/>
                    <a:pt x="139351" y="8954"/>
                  </a:cubicBezTo>
                  <a:cubicBezTo>
                    <a:pt x="139351" y="4000"/>
                    <a:pt x="135350" y="0"/>
                    <a:pt x="13039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901" name="Google Shape;9901;p63"/>
            <p:cNvGrpSpPr/>
            <p:nvPr/>
          </p:nvGrpSpPr>
          <p:grpSpPr>
            <a:xfrm>
              <a:off x="756742" y="3785084"/>
              <a:ext cx="122192" cy="110881"/>
              <a:chOff x="1542613" y="2219313"/>
              <a:chExt cx="1046163" cy="949325"/>
            </a:xfrm>
          </p:grpSpPr>
          <p:sp>
            <p:nvSpPr>
              <p:cNvPr id="9902" name="Google Shape;9902;p63"/>
              <p:cNvSpPr/>
              <p:nvPr/>
            </p:nvSpPr>
            <p:spPr>
              <a:xfrm>
                <a:off x="1739463" y="2270113"/>
                <a:ext cx="652500" cy="666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3" name="Google Shape;9903;p63"/>
              <p:cNvSpPr/>
              <p:nvPr/>
            </p:nvSpPr>
            <p:spPr>
              <a:xfrm>
                <a:off x="1588650" y="2416163"/>
                <a:ext cx="69900" cy="5589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4" name="Google Shape;9904;p63"/>
              <p:cNvSpPr/>
              <p:nvPr/>
            </p:nvSpPr>
            <p:spPr>
              <a:xfrm>
                <a:off x="1739463" y="3047988"/>
                <a:ext cx="652500" cy="699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5" name="Google Shape;9905;p63"/>
              <p:cNvSpPr/>
              <p:nvPr/>
            </p:nvSpPr>
            <p:spPr>
              <a:xfrm>
                <a:off x="2468125" y="2416163"/>
                <a:ext cx="65100" cy="558900"/>
              </a:xfrm>
              <a:prstGeom prst="rect">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6" name="Google Shape;9906;p63"/>
              <p:cNvSpPr/>
              <p:nvPr/>
            </p:nvSpPr>
            <p:spPr>
              <a:xfrm>
                <a:off x="2387163" y="2968613"/>
                <a:ext cx="201613" cy="200025"/>
              </a:xfrm>
              <a:custGeom>
                <a:rect b="b" l="l" r="r" t="t"/>
                <a:pathLst>
                  <a:path extrusionOk="0" h="55" w="55">
                    <a:moveTo>
                      <a:pt x="48" y="55"/>
                    </a:moveTo>
                    <a:cubicBezTo>
                      <a:pt x="6" y="55"/>
                      <a:pt x="6" y="55"/>
                      <a:pt x="6" y="55"/>
                    </a:cubicBezTo>
                    <a:cubicBezTo>
                      <a:pt x="3" y="55"/>
                      <a:pt x="0" y="52"/>
                      <a:pt x="0" y="49"/>
                    </a:cubicBezTo>
                    <a:cubicBezTo>
                      <a:pt x="0" y="7"/>
                      <a:pt x="0" y="7"/>
                      <a:pt x="0" y="7"/>
                    </a:cubicBezTo>
                    <a:cubicBezTo>
                      <a:pt x="0" y="3"/>
                      <a:pt x="3" y="0"/>
                      <a:pt x="6" y="0"/>
                    </a:cubicBezTo>
                    <a:cubicBezTo>
                      <a:pt x="48" y="0"/>
                      <a:pt x="48" y="0"/>
                      <a:pt x="48" y="0"/>
                    </a:cubicBezTo>
                    <a:cubicBezTo>
                      <a:pt x="52" y="0"/>
                      <a:pt x="55" y="3"/>
                      <a:pt x="55" y="7"/>
                    </a:cubicBezTo>
                    <a:cubicBezTo>
                      <a:pt x="55" y="49"/>
                      <a:pt x="55" y="49"/>
                      <a:pt x="55" y="49"/>
                    </a:cubicBezTo>
                    <a:cubicBezTo>
                      <a:pt x="55" y="52"/>
                      <a:pt x="52" y="55"/>
                      <a:pt x="48" y="5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7" name="Google Shape;9907;p63"/>
              <p:cNvSpPr/>
              <p:nvPr/>
            </p:nvSpPr>
            <p:spPr>
              <a:xfrm>
                <a:off x="1542612" y="2968613"/>
                <a:ext cx="200025" cy="200025"/>
              </a:xfrm>
              <a:custGeom>
                <a:rect b="b" l="l" r="r" t="t"/>
                <a:pathLst>
                  <a:path extrusionOk="0" h="55" w="55">
                    <a:moveTo>
                      <a:pt x="49" y="55"/>
                    </a:moveTo>
                    <a:cubicBezTo>
                      <a:pt x="6" y="55"/>
                      <a:pt x="6" y="55"/>
                      <a:pt x="6" y="55"/>
                    </a:cubicBezTo>
                    <a:cubicBezTo>
                      <a:pt x="3" y="55"/>
                      <a:pt x="0" y="52"/>
                      <a:pt x="0" y="49"/>
                    </a:cubicBezTo>
                    <a:cubicBezTo>
                      <a:pt x="0" y="7"/>
                      <a:pt x="0" y="7"/>
                      <a:pt x="0" y="7"/>
                    </a:cubicBezTo>
                    <a:cubicBezTo>
                      <a:pt x="0" y="3"/>
                      <a:pt x="3" y="0"/>
                      <a:pt x="6" y="0"/>
                    </a:cubicBezTo>
                    <a:cubicBezTo>
                      <a:pt x="49" y="0"/>
                      <a:pt x="49" y="0"/>
                      <a:pt x="49" y="0"/>
                    </a:cubicBezTo>
                    <a:cubicBezTo>
                      <a:pt x="52" y="0"/>
                      <a:pt x="55" y="3"/>
                      <a:pt x="55" y="7"/>
                    </a:cubicBezTo>
                    <a:cubicBezTo>
                      <a:pt x="55" y="49"/>
                      <a:pt x="55" y="49"/>
                      <a:pt x="55" y="49"/>
                    </a:cubicBezTo>
                    <a:cubicBezTo>
                      <a:pt x="55" y="52"/>
                      <a:pt x="52" y="55"/>
                      <a:pt x="49" y="5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8" name="Google Shape;9908;p63"/>
              <p:cNvSpPr/>
              <p:nvPr/>
            </p:nvSpPr>
            <p:spPr>
              <a:xfrm>
                <a:off x="2387163" y="2968613"/>
                <a:ext cx="117475" cy="200025"/>
              </a:xfrm>
              <a:custGeom>
                <a:rect b="b" l="l" r="r" t="t"/>
                <a:pathLst>
                  <a:path extrusionOk="0" h="55" w="32">
                    <a:moveTo>
                      <a:pt x="26" y="49"/>
                    </a:moveTo>
                    <a:cubicBezTo>
                      <a:pt x="26" y="7"/>
                      <a:pt x="26" y="7"/>
                      <a:pt x="26" y="7"/>
                    </a:cubicBezTo>
                    <a:cubicBezTo>
                      <a:pt x="26" y="3"/>
                      <a:pt x="29" y="0"/>
                      <a:pt x="32" y="0"/>
                    </a:cubicBezTo>
                    <a:cubicBezTo>
                      <a:pt x="6" y="0"/>
                      <a:pt x="6" y="0"/>
                      <a:pt x="6" y="0"/>
                    </a:cubicBezTo>
                    <a:cubicBezTo>
                      <a:pt x="3" y="0"/>
                      <a:pt x="0" y="3"/>
                      <a:pt x="0" y="7"/>
                    </a:cubicBezTo>
                    <a:cubicBezTo>
                      <a:pt x="0" y="49"/>
                      <a:pt x="0" y="49"/>
                      <a:pt x="0" y="49"/>
                    </a:cubicBezTo>
                    <a:cubicBezTo>
                      <a:pt x="0" y="52"/>
                      <a:pt x="3" y="55"/>
                      <a:pt x="6" y="55"/>
                    </a:cubicBezTo>
                    <a:cubicBezTo>
                      <a:pt x="32" y="55"/>
                      <a:pt x="32" y="55"/>
                      <a:pt x="32" y="55"/>
                    </a:cubicBezTo>
                    <a:cubicBezTo>
                      <a:pt x="29" y="55"/>
                      <a:pt x="26" y="52"/>
                      <a:pt x="26" y="4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9" name="Google Shape;9909;p63"/>
              <p:cNvSpPr/>
              <p:nvPr/>
            </p:nvSpPr>
            <p:spPr>
              <a:xfrm>
                <a:off x="1542613" y="2968613"/>
                <a:ext cx="115888" cy="200025"/>
              </a:xfrm>
              <a:custGeom>
                <a:rect b="b" l="l" r="r" t="t"/>
                <a:pathLst>
                  <a:path extrusionOk="0" h="55" w="32">
                    <a:moveTo>
                      <a:pt x="26" y="49"/>
                    </a:moveTo>
                    <a:cubicBezTo>
                      <a:pt x="26" y="7"/>
                      <a:pt x="26" y="7"/>
                      <a:pt x="26" y="7"/>
                    </a:cubicBezTo>
                    <a:cubicBezTo>
                      <a:pt x="26" y="3"/>
                      <a:pt x="29" y="0"/>
                      <a:pt x="32" y="0"/>
                    </a:cubicBezTo>
                    <a:cubicBezTo>
                      <a:pt x="6" y="0"/>
                      <a:pt x="6" y="0"/>
                      <a:pt x="6" y="0"/>
                    </a:cubicBezTo>
                    <a:cubicBezTo>
                      <a:pt x="3" y="0"/>
                      <a:pt x="0" y="3"/>
                      <a:pt x="0" y="7"/>
                    </a:cubicBezTo>
                    <a:cubicBezTo>
                      <a:pt x="0" y="49"/>
                      <a:pt x="0" y="49"/>
                      <a:pt x="0" y="49"/>
                    </a:cubicBezTo>
                    <a:cubicBezTo>
                      <a:pt x="0" y="52"/>
                      <a:pt x="3" y="55"/>
                      <a:pt x="6" y="55"/>
                    </a:cubicBezTo>
                    <a:cubicBezTo>
                      <a:pt x="32" y="55"/>
                      <a:pt x="32" y="55"/>
                      <a:pt x="32" y="55"/>
                    </a:cubicBezTo>
                    <a:cubicBezTo>
                      <a:pt x="29" y="55"/>
                      <a:pt x="26" y="52"/>
                      <a:pt x="26" y="4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0" name="Google Shape;9910;p63"/>
              <p:cNvSpPr/>
              <p:nvPr/>
            </p:nvSpPr>
            <p:spPr>
              <a:xfrm>
                <a:off x="2387163" y="2219313"/>
                <a:ext cx="201613" cy="201613"/>
              </a:xfrm>
              <a:custGeom>
                <a:rect b="b" l="l" r="r" t="t"/>
                <a:pathLst>
                  <a:path extrusionOk="0" h="55" w="55">
                    <a:moveTo>
                      <a:pt x="48" y="55"/>
                    </a:moveTo>
                    <a:cubicBezTo>
                      <a:pt x="6" y="55"/>
                      <a:pt x="6" y="55"/>
                      <a:pt x="6" y="55"/>
                    </a:cubicBezTo>
                    <a:cubicBezTo>
                      <a:pt x="3" y="55"/>
                      <a:pt x="0" y="52"/>
                      <a:pt x="0" y="49"/>
                    </a:cubicBezTo>
                    <a:cubicBezTo>
                      <a:pt x="0" y="6"/>
                      <a:pt x="0" y="6"/>
                      <a:pt x="0" y="6"/>
                    </a:cubicBezTo>
                    <a:cubicBezTo>
                      <a:pt x="0" y="3"/>
                      <a:pt x="3" y="0"/>
                      <a:pt x="6" y="0"/>
                    </a:cubicBezTo>
                    <a:cubicBezTo>
                      <a:pt x="48" y="0"/>
                      <a:pt x="48" y="0"/>
                      <a:pt x="48" y="0"/>
                    </a:cubicBezTo>
                    <a:cubicBezTo>
                      <a:pt x="52" y="0"/>
                      <a:pt x="55" y="3"/>
                      <a:pt x="55" y="6"/>
                    </a:cubicBezTo>
                    <a:cubicBezTo>
                      <a:pt x="55" y="49"/>
                      <a:pt x="55" y="49"/>
                      <a:pt x="55" y="49"/>
                    </a:cubicBezTo>
                    <a:cubicBezTo>
                      <a:pt x="55" y="52"/>
                      <a:pt x="52" y="55"/>
                      <a:pt x="48" y="5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1" name="Google Shape;9911;p63"/>
              <p:cNvSpPr/>
              <p:nvPr/>
            </p:nvSpPr>
            <p:spPr>
              <a:xfrm>
                <a:off x="2387163" y="2219313"/>
                <a:ext cx="117475" cy="201613"/>
              </a:xfrm>
              <a:custGeom>
                <a:rect b="b" l="l" r="r" t="t"/>
                <a:pathLst>
                  <a:path extrusionOk="0" h="55" w="32">
                    <a:moveTo>
                      <a:pt x="26" y="49"/>
                    </a:moveTo>
                    <a:cubicBezTo>
                      <a:pt x="26" y="6"/>
                      <a:pt x="26" y="6"/>
                      <a:pt x="26" y="6"/>
                    </a:cubicBezTo>
                    <a:cubicBezTo>
                      <a:pt x="26" y="3"/>
                      <a:pt x="29" y="0"/>
                      <a:pt x="32" y="0"/>
                    </a:cubicBezTo>
                    <a:cubicBezTo>
                      <a:pt x="6" y="0"/>
                      <a:pt x="6" y="0"/>
                      <a:pt x="6" y="0"/>
                    </a:cubicBezTo>
                    <a:cubicBezTo>
                      <a:pt x="3" y="0"/>
                      <a:pt x="0" y="3"/>
                      <a:pt x="0" y="6"/>
                    </a:cubicBezTo>
                    <a:cubicBezTo>
                      <a:pt x="0" y="49"/>
                      <a:pt x="0" y="49"/>
                      <a:pt x="0" y="49"/>
                    </a:cubicBezTo>
                    <a:cubicBezTo>
                      <a:pt x="0" y="52"/>
                      <a:pt x="3" y="55"/>
                      <a:pt x="6" y="55"/>
                    </a:cubicBezTo>
                    <a:cubicBezTo>
                      <a:pt x="32" y="55"/>
                      <a:pt x="32" y="55"/>
                      <a:pt x="32" y="55"/>
                    </a:cubicBezTo>
                    <a:cubicBezTo>
                      <a:pt x="29" y="55"/>
                      <a:pt x="26" y="52"/>
                      <a:pt x="26" y="4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2" name="Google Shape;9912;p63"/>
              <p:cNvSpPr/>
              <p:nvPr/>
            </p:nvSpPr>
            <p:spPr>
              <a:xfrm>
                <a:off x="1542612" y="2219313"/>
                <a:ext cx="200025" cy="201613"/>
              </a:xfrm>
              <a:custGeom>
                <a:rect b="b" l="l" r="r" t="t"/>
                <a:pathLst>
                  <a:path extrusionOk="0" h="55" w="55">
                    <a:moveTo>
                      <a:pt x="49" y="55"/>
                    </a:moveTo>
                    <a:cubicBezTo>
                      <a:pt x="6" y="55"/>
                      <a:pt x="6" y="55"/>
                      <a:pt x="6" y="55"/>
                    </a:cubicBezTo>
                    <a:cubicBezTo>
                      <a:pt x="3" y="55"/>
                      <a:pt x="0" y="52"/>
                      <a:pt x="0" y="49"/>
                    </a:cubicBezTo>
                    <a:cubicBezTo>
                      <a:pt x="0" y="6"/>
                      <a:pt x="0" y="6"/>
                      <a:pt x="0" y="6"/>
                    </a:cubicBezTo>
                    <a:cubicBezTo>
                      <a:pt x="0" y="3"/>
                      <a:pt x="3" y="0"/>
                      <a:pt x="6" y="0"/>
                    </a:cubicBezTo>
                    <a:cubicBezTo>
                      <a:pt x="49" y="0"/>
                      <a:pt x="49" y="0"/>
                      <a:pt x="49" y="0"/>
                    </a:cubicBezTo>
                    <a:cubicBezTo>
                      <a:pt x="52" y="0"/>
                      <a:pt x="55" y="3"/>
                      <a:pt x="55" y="6"/>
                    </a:cubicBezTo>
                    <a:cubicBezTo>
                      <a:pt x="55" y="49"/>
                      <a:pt x="55" y="49"/>
                      <a:pt x="55" y="49"/>
                    </a:cubicBezTo>
                    <a:cubicBezTo>
                      <a:pt x="55" y="52"/>
                      <a:pt x="52" y="55"/>
                      <a:pt x="49" y="55"/>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3" name="Google Shape;9913;p63"/>
              <p:cNvSpPr/>
              <p:nvPr/>
            </p:nvSpPr>
            <p:spPr>
              <a:xfrm>
                <a:off x="1542613" y="2219313"/>
                <a:ext cx="115888" cy="201613"/>
              </a:xfrm>
              <a:custGeom>
                <a:rect b="b" l="l" r="r" t="t"/>
                <a:pathLst>
                  <a:path extrusionOk="0" h="55" w="32">
                    <a:moveTo>
                      <a:pt x="26" y="49"/>
                    </a:moveTo>
                    <a:cubicBezTo>
                      <a:pt x="26" y="6"/>
                      <a:pt x="26" y="6"/>
                      <a:pt x="26" y="6"/>
                    </a:cubicBezTo>
                    <a:cubicBezTo>
                      <a:pt x="26" y="3"/>
                      <a:pt x="29" y="0"/>
                      <a:pt x="32" y="0"/>
                    </a:cubicBezTo>
                    <a:cubicBezTo>
                      <a:pt x="6" y="0"/>
                      <a:pt x="6" y="0"/>
                      <a:pt x="6" y="0"/>
                    </a:cubicBezTo>
                    <a:cubicBezTo>
                      <a:pt x="3" y="0"/>
                      <a:pt x="0" y="3"/>
                      <a:pt x="0" y="6"/>
                    </a:cubicBezTo>
                    <a:cubicBezTo>
                      <a:pt x="0" y="49"/>
                      <a:pt x="0" y="49"/>
                      <a:pt x="0" y="49"/>
                    </a:cubicBezTo>
                    <a:cubicBezTo>
                      <a:pt x="0" y="52"/>
                      <a:pt x="3" y="55"/>
                      <a:pt x="6" y="55"/>
                    </a:cubicBezTo>
                    <a:cubicBezTo>
                      <a:pt x="32" y="55"/>
                      <a:pt x="32" y="55"/>
                      <a:pt x="32" y="55"/>
                    </a:cubicBezTo>
                    <a:cubicBezTo>
                      <a:pt x="29" y="55"/>
                      <a:pt x="26" y="52"/>
                      <a:pt x="26" y="49"/>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914" name="Google Shape;9914;p63"/>
          <p:cNvGrpSpPr/>
          <p:nvPr/>
        </p:nvGrpSpPr>
        <p:grpSpPr>
          <a:xfrm>
            <a:off x="2462866" y="2004099"/>
            <a:ext cx="284822" cy="268917"/>
            <a:chOff x="2462866" y="2004099"/>
            <a:chExt cx="284822" cy="268917"/>
          </a:xfrm>
        </p:grpSpPr>
        <p:sp>
          <p:nvSpPr>
            <p:cNvPr id="9915" name="Google Shape;9915;p63"/>
            <p:cNvSpPr/>
            <p:nvPr/>
          </p:nvSpPr>
          <p:spPr>
            <a:xfrm>
              <a:off x="2462866" y="2004142"/>
              <a:ext cx="284822" cy="268874"/>
            </a:xfrm>
            <a:custGeom>
              <a:rect b="b" l="l" r="r" t="t"/>
              <a:pathLst>
                <a:path extrusionOk="0" h="590931" w="625982">
                  <a:moveTo>
                    <a:pt x="0" y="555212"/>
                  </a:moveTo>
                  <a:lnTo>
                    <a:pt x="0" y="35624"/>
                  </a:lnTo>
                  <a:cubicBezTo>
                    <a:pt x="0" y="15907"/>
                    <a:pt x="15907" y="0"/>
                    <a:pt x="35624" y="0"/>
                  </a:cubicBezTo>
                  <a:lnTo>
                    <a:pt x="590360" y="0"/>
                  </a:lnTo>
                  <a:cubicBezTo>
                    <a:pt x="610076" y="0"/>
                    <a:pt x="625983" y="15907"/>
                    <a:pt x="625983" y="35624"/>
                  </a:cubicBezTo>
                  <a:lnTo>
                    <a:pt x="625983" y="555307"/>
                  </a:lnTo>
                  <a:cubicBezTo>
                    <a:pt x="625983" y="575024"/>
                    <a:pt x="610076" y="590931"/>
                    <a:pt x="590360" y="590931"/>
                  </a:cubicBezTo>
                  <a:lnTo>
                    <a:pt x="35624" y="590931"/>
                  </a:lnTo>
                  <a:cubicBezTo>
                    <a:pt x="15907" y="590931"/>
                    <a:pt x="0" y="575024"/>
                    <a:pt x="0" y="555307"/>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6" name="Google Shape;9916;p63"/>
            <p:cNvSpPr/>
            <p:nvPr/>
          </p:nvSpPr>
          <p:spPr>
            <a:xfrm>
              <a:off x="2713844" y="2004142"/>
              <a:ext cx="33414" cy="268874"/>
            </a:xfrm>
            <a:custGeom>
              <a:rect b="b" l="l" r="r" t="t"/>
              <a:pathLst>
                <a:path extrusionOk="0" h="590931" w="73437">
                  <a:moveTo>
                    <a:pt x="37814" y="0"/>
                  </a:moveTo>
                  <a:lnTo>
                    <a:pt x="0" y="0"/>
                  </a:lnTo>
                  <a:cubicBezTo>
                    <a:pt x="19717" y="0"/>
                    <a:pt x="35624" y="15907"/>
                    <a:pt x="35624" y="35624"/>
                  </a:cubicBezTo>
                  <a:lnTo>
                    <a:pt x="35624" y="555307"/>
                  </a:lnTo>
                  <a:cubicBezTo>
                    <a:pt x="35624" y="575024"/>
                    <a:pt x="19717" y="590931"/>
                    <a:pt x="0" y="590931"/>
                  </a:cubicBezTo>
                  <a:lnTo>
                    <a:pt x="37814" y="590931"/>
                  </a:lnTo>
                  <a:cubicBezTo>
                    <a:pt x="57531" y="590931"/>
                    <a:pt x="73438" y="575024"/>
                    <a:pt x="73438" y="555307"/>
                  </a:cubicBezTo>
                  <a:lnTo>
                    <a:pt x="73438" y="35624"/>
                  </a:lnTo>
                  <a:cubicBezTo>
                    <a:pt x="73438" y="15907"/>
                    <a:pt x="57531" y="0"/>
                    <a:pt x="37814" y="0"/>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7" name="Google Shape;9917;p63"/>
            <p:cNvSpPr/>
            <p:nvPr/>
          </p:nvSpPr>
          <p:spPr>
            <a:xfrm>
              <a:off x="2462866" y="2004099"/>
              <a:ext cx="284822" cy="50100"/>
            </a:xfrm>
            <a:custGeom>
              <a:rect b="b" l="l" r="r" t="t"/>
              <a:pathLst>
                <a:path extrusionOk="0" h="110109" w="625982">
                  <a:moveTo>
                    <a:pt x="625983" y="110109"/>
                  </a:moveTo>
                  <a:lnTo>
                    <a:pt x="625983" y="35624"/>
                  </a:lnTo>
                  <a:cubicBezTo>
                    <a:pt x="625983" y="15907"/>
                    <a:pt x="610076" y="0"/>
                    <a:pt x="590360" y="0"/>
                  </a:cubicBezTo>
                  <a:lnTo>
                    <a:pt x="35624" y="0"/>
                  </a:lnTo>
                  <a:cubicBezTo>
                    <a:pt x="15907" y="0"/>
                    <a:pt x="0" y="15907"/>
                    <a:pt x="0" y="35624"/>
                  </a:cubicBezTo>
                  <a:lnTo>
                    <a:pt x="0" y="110109"/>
                  </a:lnTo>
                  <a:lnTo>
                    <a:pt x="625983" y="11010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8" name="Google Shape;9918;p63"/>
            <p:cNvSpPr/>
            <p:nvPr/>
          </p:nvSpPr>
          <p:spPr>
            <a:xfrm>
              <a:off x="2713844" y="2004142"/>
              <a:ext cx="33414" cy="50100"/>
            </a:xfrm>
            <a:custGeom>
              <a:rect b="b" l="l" r="r" t="t"/>
              <a:pathLst>
                <a:path extrusionOk="0" h="110109" w="73437">
                  <a:moveTo>
                    <a:pt x="37814" y="0"/>
                  </a:moveTo>
                  <a:lnTo>
                    <a:pt x="0" y="0"/>
                  </a:lnTo>
                  <a:cubicBezTo>
                    <a:pt x="19717" y="0"/>
                    <a:pt x="35624" y="15907"/>
                    <a:pt x="35624" y="35624"/>
                  </a:cubicBezTo>
                  <a:lnTo>
                    <a:pt x="35624" y="110109"/>
                  </a:lnTo>
                  <a:lnTo>
                    <a:pt x="73438" y="110109"/>
                  </a:lnTo>
                  <a:lnTo>
                    <a:pt x="73438" y="35624"/>
                  </a:lnTo>
                  <a:cubicBezTo>
                    <a:pt x="73438" y="15907"/>
                    <a:pt x="57531" y="0"/>
                    <a:pt x="37814" y="0"/>
                  </a:cubicBezTo>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9" name="Google Shape;9919;p63"/>
            <p:cNvSpPr/>
            <p:nvPr/>
          </p:nvSpPr>
          <p:spPr>
            <a:xfrm>
              <a:off x="2499771" y="2082018"/>
              <a:ext cx="211493" cy="125552"/>
            </a:xfrm>
            <a:custGeom>
              <a:rect b="b" l="l" r="r" t="t"/>
              <a:pathLst>
                <a:path extrusionOk="0" h="275939" w="464819">
                  <a:moveTo>
                    <a:pt x="455200" y="275939"/>
                  </a:moveTo>
                  <a:lnTo>
                    <a:pt x="9620" y="275939"/>
                  </a:lnTo>
                  <a:cubicBezTo>
                    <a:pt x="4286" y="275939"/>
                    <a:pt x="0" y="271653"/>
                    <a:pt x="0" y="266319"/>
                  </a:cubicBezTo>
                  <a:lnTo>
                    <a:pt x="0" y="9620"/>
                  </a:lnTo>
                  <a:cubicBezTo>
                    <a:pt x="0" y="4286"/>
                    <a:pt x="4286" y="0"/>
                    <a:pt x="9620" y="0"/>
                  </a:cubicBezTo>
                  <a:lnTo>
                    <a:pt x="455200" y="0"/>
                  </a:lnTo>
                  <a:cubicBezTo>
                    <a:pt x="460534" y="0"/>
                    <a:pt x="464820" y="4286"/>
                    <a:pt x="464820" y="9620"/>
                  </a:cubicBezTo>
                  <a:lnTo>
                    <a:pt x="464820" y="266319"/>
                  </a:lnTo>
                  <a:cubicBezTo>
                    <a:pt x="464820" y="271653"/>
                    <a:pt x="460534" y="275939"/>
                    <a:pt x="455200" y="275939"/>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0" name="Google Shape;9920;p63"/>
            <p:cNvSpPr/>
            <p:nvPr/>
          </p:nvSpPr>
          <p:spPr>
            <a:xfrm>
              <a:off x="2689356" y="2082061"/>
              <a:ext cx="21582" cy="125552"/>
            </a:xfrm>
            <a:custGeom>
              <a:rect b="b" l="l" r="r" t="t"/>
              <a:pathLst>
                <a:path extrusionOk="0" h="275939" w="47434">
                  <a:moveTo>
                    <a:pt x="37814" y="0"/>
                  </a:moveTo>
                  <a:lnTo>
                    <a:pt x="0" y="0"/>
                  </a:lnTo>
                  <a:cubicBezTo>
                    <a:pt x="5334" y="0"/>
                    <a:pt x="9620" y="4286"/>
                    <a:pt x="9620" y="9620"/>
                  </a:cubicBezTo>
                  <a:lnTo>
                    <a:pt x="9620" y="266319"/>
                  </a:lnTo>
                  <a:cubicBezTo>
                    <a:pt x="9620" y="271653"/>
                    <a:pt x="5334" y="275939"/>
                    <a:pt x="0" y="275939"/>
                  </a:cubicBezTo>
                  <a:lnTo>
                    <a:pt x="37814" y="275939"/>
                  </a:lnTo>
                  <a:cubicBezTo>
                    <a:pt x="43148" y="275939"/>
                    <a:pt x="47434" y="271653"/>
                    <a:pt x="47434" y="266319"/>
                  </a:cubicBezTo>
                  <a:lnTo>
                    <a:pt x="47434" y="9620"/>
                  </a:lnTo>
                  <a:cubicBezTo>
                    <a:pt x="47434" y="4286"/>
                    <a:pt x="43148" y="0"/>
                    <a:pt x="37814" y="0"/>
                  </a:cubicBezTo>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1" name="Google Shape;9921;p63"/>
            <p:cNvSpPr/>
            <p:nvPr/>
          </p:nvSpPr>
          <p:spPr>
            <a:xfrm>
              <a:off x="2582276" y="2118980"/>
              <a:ext cx="46167" cy="51479"/>
            </a:xfrm>
            <a:custGeom>
              <a:rect b="b" l="l" r="r" t="t"/>
              <a:pathLst>
                <a:path extrusionOk="0" h="113140" w="101465">
                  <a:moveTo>
                    <a:pt x="94964" y="45309"/>
                  </a:moveTo>
                  <a:lnTo>
                    <a:pt x="19621" y="1780"/>
                  </a:lnTo>
                  <a:cubicBezTo>
                    <a:pt x="10954" y="-3268"/>
                    <a:pt x="0" y="3019"/>
                    <a:pt x="0" y="13115"/>
                  </a:cubicBezTo>
                  <a:lnTo>
                    <a:pt x="0" y="100078"/>
                  </a:lnTo>
                  <a:cubicBezTo>
                    <a:pt x="0" y="110079"/>
                    <a:pt x="10858" y="116366"/>
                    <a:pt x="19621" y="111413"/>
                  </a:cubicBezTo>
                  <a:lnTo>
                    <a:pt x="94964" y="67884"/>
                  </a:lnTo>
                  <a:cubicBezTo>
                    <a:pt x="103632" y="62835"/>
                    <a:pt x="103632" y="50262"/>
                    <a:pt x="94964" y="45309"/>
                  </a:cubicBezTo>
                  <a:lnTo>
                    <a:pt x="19621" y="1780"/>
                  </a:lnTo>
                  <a:cubicBezTo>
                    <a:pt x="10954" y="-3268"/>
                    <a:pt x="0" y="3019"/>
                    <a:pt x="0" y="13115"/>
                  </a:cubicBezTo>
                  <a:lnTo>
                    <a:pt x="0" y="100078"/>
                  </a:lnTo>
                  <a:cubicBezTo>
                    <a:pt x="0" y="110079"/>
                    <a:pt x="10858" y="116366"/>
                    <a:pt x="19621" y="111413"/>
                  </a:cubicBezTo>
                  <a:lnTo>
                    <a:pt x="94964" y="67884"/>
                  </a:lnTo>
                  <a:cubicBezTo>
                    <a:pt x="103632" y="62835"/>
                    <a:pt x="103632" y="50262"/>
                    <a:pt x="94964" y="45309"/>
                  </a:cubicBezTo>
                </a:path>
              </a:pathLst>
            </a:custGeom>
            <a:solidFill>
              <a:srgbClr val="FEFDF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2" name="Google Shape;9922;p63"/>
            <p:cNvSpPr/>
            <p:nvPr/>
          </p:nvSpPr>
          <p:spPr>
            <a:xfrm>
              <a:off x="2670926" y="2024822"/>
              <a:ext cx="8581" cy="8581"/>
            </a:xfrm>
            <a:custGeom>
              <a:rect b="b" l="l" r="r" t="t"/>
              <a:pathLst>
                <a:path extrusionOk="0" h="18859" w="18859">
                  <a:moveTo>
                    <a:pt x="18859" y="9430"/>
                  </a:moveTo>
                  <a:cubicBezTo>
                    <a:pt x="18859" y="14669"/>
                    <a:pt x="14668" y="18859"/>
                    <a:pt x="9430" y="18859"/>
                  </a:cubicBezTo>
                  <a:cubicBezTo>
                    <a:pt x="4191" y="18859"/>
                    <a:pt x="0" y="14669"/>
                    <a:pt x="0" y="9430"/>
                  </a:cubicBezTo>
                  <a:cubicBezTo>
                    <a:pt x="0" y="4191"/>
                    <a:pt x="4191" y="0"/>
                    <a:pt x="9430" y="0"/>
                  </a:cubicBezTo>
                  <a:cubicBezTo>
                    <a:pt x="14668" y="0"/>
                    <a:pt x="18859" y="4191"/>
                    <a:pt x="18859" y="9430"/>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3" name="Google Shape;9923;p63"/>
            <p:cNvSpPr/>
            <p:nvPr/>
          </p:nvSpPr>
          <p:spPr>
            <a:xfrm>
              <a:off x="2693769" y="2024822"/>
              <a:ext cx="8581" cy="8581"/>
            </a:xfrm>
            <a:custGeom>
              <a:rect b="b" l="l" r="r" t="t"/>
              <a:pathLst>
                <a:path extrusionOk="0" h="18859" w="18859">
                  <a:moveTo>
                    <a:pt x="18859" y="9430"/>
                  </a:moveTo>
                  <a:cubicBezTo>
                    <a:pt x="18859" y="14669"/>
                    <a:pt x="14669" y="18859"/>
                    <a:pt x="9430" y="18859"/>
                  </a:cubicBezTo>
                  <a:cubicBezTo>
                    <a:pt x="4191" y="18859"/>
                    <a:pt x="0" y="14669"/>
                    <a:pt x="0" y="9430"/>
                  </a:cubicBezTo>
                  <a:cubicBezTo>
                    <a:pt x="0" y="4191"/>
                    <a:pt x="4191" y="0"/>
                    <a:pt x="9430" y="0"/>
                  </a:cubicBezTo>
                  <a:cubicBezTo>
                    <a:pt x="14669" y="0"/>
                    <a:pt x="18859" y="4191"/>
                    <a:pt x="18859" y="9430"/>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4" name="Google Shape;9924;p63"/>
            <p:cNvSpPr/>
            <p:nvPr/>
          </p:nvSpPr>
          <p:spPr>
            <a:xfrm>
              <a:off x="2716569" y="2024822"/>
              <a:ext cx="8581" cy="8581"/>
            </a:xfrm>
            <a:custGeom>
              <a:rect b="b" l="l" r="r" t="t"/>
              <a:pathLst>
                <a:path extrusionOk="0" h="18859" w="18859">
                  <a:moveTo>
                    <a:pt x="18859" y="9430"/>
                  </a:moveTo>
                  <a:cubicBezTo>
                    <a:pt x="18859" y="14669"/>
                    <a:pt x="14668" y="18859"/>
                    <a:pt x="9430" y="18859"/>
                  </a:cubicBezTo>
                  <a:cubicBezTo>
                    <a:pt x="4191" y="18859"/>
                    <a:pt x="0" y="14669"/>
                    <a:pt x="0" y="9430"/>
                  </a:cubicBezTo>
                  <a:cubicBezTo>
                    <a:pt x="0" y="4191"/>
                    <a:pt x="4191" y="0"/>
                    <a:pt x="9430" y="0"/>
                  </a:cubicBezTo>
                  <a:cubicBezTo>
                    <a:pt x="14668" y="0"/>
                    <a:pt x="18859" y="4191"/>
                    <a:pt x="18859" y="9430"/>
                  </a:cubicBezTo>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5" name="Google Shape;9925;p63"/>
            <p:cNvSpPr/>
            <p:nvPr/>
          </p:nvSpPr>
          <p:spPr>
            <a:xfrm>
              <a:off x="2526941" y="2232795"/>
              <a:ext cx="188523" cy="8581"/>
            </a:xfrm>
            <a:custGeom>
              <a:rect b="b" l="l" r="r" t="t"/>
              <a:pathLst>
                <a:path extrusionOk="0" h="18859" w="414337">
                  <a:moveTo>
                    <a:pt x="405003" y="18860"/>
                  </a:moveTo>
                  <a:lnTo>
                    <a:pt x="9430" y="18860"/>
                  </a:lnTo>
                  <a:cubicBezTo>
                    <a:pt x="4191" y="18860"/>
                    <a:pt x="0" y="14669"/>
                    <a:pt x="0" y="9430"/>
                  </a:cubicBezTo>
                  <a:cubicBezTo>
                    <a:pt x="0" y="4191"/>
                    <a:pt x="4191" y="0"/>
                    <a:pt x="9430" y="0"/>
                  </a:cubicBezTo>
                  <a:lnTo>
                    <a:pt x="404908" y="0"/>
                  </a:lnTo>
                  <a:cubicBezTo>
                    <a:pt x="410147" y="0"/>
                    <a:pt x="414338" y="4191"/>
                    <a:pt x="414338" y="9430"/>
                  </a:cubicBezTo>
                  <a:cubicBezTo>
                    <a:pt x="414338" y="14669"/>
                    <a:pt x="410147" y="18860"/>
                    <a:pt x="404908" y="1886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6" name="Google Shape;9926;p63"/>
            <p:cNvSpPr/>
            <p:nvPr/>
          </p:nvSpPr>
          <p:spPr>
            <a:xfrm>
              <a:off x="2495488" y="2232795"/>
              <a:ext cx="20022" cy="8581"/>
            </a:xfrm>
            <a:custGeom>
              <a:rect b="b" l="l" r="r" t="t"/>
              <a:pathLst>
                <a:path extrusionOk="0" h="18859" w="44005">
                  <a:moveTo>
                    <a:pt x="34576" y="18860"/>
                  </a:moveTo>
                  <a:lnTo>
                    <a:pt x="9430" y="18860"/>
                  </a:lnTo>
                  <a:cubicBezTo>
                    <a:pt x="4191" y="18860"/>
                    <a:pt x="0" y="14669"/>
                    <a:pt x="0" y="9430"/>
                  </a:cubicBezTo>
                  <a:cubicBezTo>
                    <a:pt x="0" y="4191"/>
                    <a:pt x="4191" y="0"/>
                    <a:pt x="9430" y="0"/>
                  </a:cubicBezTo>
                  <a:lnTo>
                    <a:pt x="34576" y="0"/>
                  </a:lnTo>
                  <a:cubicBezTo>
                    <a:pt x="39815" y="0"/>
                    <a:pt x="44006" y="4191"/>
                    <a:pt x="44006" y="9430"/>
                  </a:cubicBezTo>
                  <a:cubicBezTo>
                    <a:pt x="44006" y="14669"/>
                    <a:pt x="39815" y="18860"/>
                    <a:pt x="34576" y="1886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7" name="Google Shape;9927;p63"/>
            <p:cNvSpPr/>
            <p:nvPr/>
          </p:nvSpPr>
          <p:spPr>
            <a:xfrm>
              <a:off x="2511192" y="2227301"/>
              <a:ext cx="19545" cy="19545"/>
            </a:xfrm>
            <a:custGeom>
              <a:rect b="b" l="l" r="r" t="t"/>
              <a:pathLst>
                <a:path extrusionOk="0" h="42957" w="42957">
                  <a:moveTo>
                    <a:pt x="22955" y="42958"/>
                  </a:moveTo>
                  <a:lnTo>
                    <a:pt x="20003" y="42958"/>
                  </a:lnTo>
                  <a:cubicBezTo>
                    <a:pt x="9049" y="42958"/>
                    <a:pt x="0" y="34004"/>
                    <a:pt x="0" y="22955"/>
                  </a:cubicBezTo>
                  <a:lnTo>
                    <a:pt x="0" y="20002"/>
                  </a:lnTo>
                  <a:cubicBezTo>
                    <a:pt x="0" y="9049"/>
                    <a:pt x="8954" y="0"/>
                    <a:pt x="20003" y="0"/>
                  </a:cubicBezTo>
                  <a:lnTo>
                    <a:pt x="22955" y="0"/>
                  </a:lnTo>
                  <a:cubicBezTo>
                    <a:pt x="33909" y="0"/>
                    <a:pt x="42958" y="8953"/>
                    <a:pt x="42958" y="20002"/>
                  </a:cubicBezTo>
                  <a:lnTo>
                    <a:pt x="42958" y="22955"/>
                  </a:lnTo>
                  <a:cubicBezTo>
                    <a:pt x="42958" y="33909"/>
                    <a:pt x="34004" y="42958"/>
                    <a:pt x="22955" y="42958"/>
                  </a:cubicBezTo>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8" name="Google Shape;9928;p63"/>
            <p:cNvSpPr/>
            <p:nvPr/>
          </p:nvSpPr>
          <p:spPr>
            <a:xfrm rot="770202">
              <a:off x="2572680" y="2119909"/>
              <a:ext cx="56540" cy="54851"/>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3"/>
          <p:cNvGrpSpPr/>
          <p:nvPr/>
        </p:nvGrpSpPr>
        <p:grpSpPr>
          <a:xfrm>
            <a:off x="3771511" y="1574077"/>
            <a:ext cx="285105" cy="252952"/>
            <a:chOff x="3771511" y="1574077"/>
            <a:chExt cx="285105" cy="252952"/>
          </a:xfrm>
        </p:grpSpPr>
        <p:sp>
          <p:nvSpPr>
            <p:cNvPr id="9930" name="Google Shape;9930;p63"/>
            <p:cNvSpPr/>
            <p:nvPr/>
          </p:nvSpPr>
          <p:spPr>
            <a:xfrm>
              <a:off x="3851302" y="1811916"/>
              <a:ext cx="125125" cy="15113"/>
            </a:xfrm>
            <a:custGeom>
              <a:rect b="b" l="l" r="r" t="t"/>
              <a:pathLst>
                <a:path extrusionOk="0" h="35147" w="290988">
                  <a:moveTo>
                    <a:pt x="0" y="0"/>
                  </a:moveTo>
                  <a:lnTo>
                    <a:pt x="290989" y="0"/>
                  </a:lnTo>
                  <a:lnTo>
                    <a:pt x="290989" y="35147"/>
                  </a:lnTo>
                  <a:lnTo>
                    <a:pt x="0" y="3514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1" name="Google Shape;9931;p63"/>
            <p:cNvSpPr/>
            <p:nvPr/>
          </p:nvSpPr>
          <p:spPr>
            <a:xfrm>
              <a:off x="3875489" y="1782013"/>
              <a:ext cx="76590" cy="29980"/>
            </a:xfrm>
            <a:custGeom>
              <a:rect b="b" l="l" r="r" t="t"/>
              <a:pathLst>
                <a:path extrusionOk="0" h="69722" w="178117">
                  <a:moveTo>
                    <a:pt x="178117" y="69723"/>
                  </a:moveTo>
                  <a:lnTo>
                    <a:pt x="0" y="69723"/>
                  </a:lnTo>
                  <a:lnTo>
                    <a:pt x="8096" y="0"/>
                  </a:lnTo>
                  <a:lnTo>
                    <a:pt x="170117" y="0"/>
                  </a:lnTo>
                  <a:lnTo>
                    <a:pt x="178117" y="6972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2" name="Google Shape;9932;p63"/>
            <p:cNvSpPr/>
            <p:nvPr/>
          </p:nvSpPr>
          <p:spPr>
            <a:xfrm>
              <a:off x="3771511" y="1742468"/>
              <a:ext cx="285064" cy="39647"/>
            </a:xfrm>
            <a:custGeom>
              <a:rect b="b" l="l" r="r" t="t"/>
              <a:pathLst>
                <a:path extrusionOk="0" h="92202" w="662939">
                  <a:moveTo>
                    <a:pt x="0" y="0"/>
                  </a:moveTo>
                  <a:lnTo>
                    <a:pt x="0" y="72200"/>
                  </a:lnTo>
                  <a:cubicBezTo>
                    <a:pt x="0" y="83249"/>
                    <a:pt x="8954" y="92202"/>
                    <a:pt x="20003" y="92202"/>
                  </a:cubicBezTo>
                  <a:lnTo>
                    <a:pt x="642938" y="92202"/>
                  </a:lnTo>
                  <a:cubicBezTo>
                    <a:pt x="653986" y="92202"/>
                    <a:pt x="662940" y="83249"/>
                    <a:pt x="662940" y="72200"/>
                  </a:cubicBezTo>
                  <a:lnTo>
                    <a:pt x="662940" y="0"/>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3" name="Google Shape;9933;p63"/>
            <p:cNvSpPr/>
            <p:nvPr/>
          </p:nvSpPr>
          <p:spPr>
            <a:xfrm>
              <a:off x="3771551" y="1574077"/>
              <a:ext cx="285064" cy="168827"/>
            </a:xfrm>
            <a:custGeom>
              <a:rect b="b" l="l" r="r" t="t"/>
              <a:pathLst>
                <a:path extrusionOk="0" h="392620" w="662940">
                  <a:moveTo>
                    <a:pt x="662940" y="392621"/>
                  </a:moveTo>
                  <a:lnTo>
                    <a:pt x="662940" y="20002"/>
                  </a:lnTo>
                  <a:cubicBezTo>
                    <a:pt x="662940" y="8953"/>
                    <a:pt x="653987" y="0"/>
                    <a:pt x="642938" y="0"/>
                  </a:cubicBezTo>
                  <a:lnTo>
                    <a:pt x="20002" y="0"/>
                  </a:lnTo>
                  <a:cubicBezTo>
                    <a:pt x="8954" y="0"/>
                    <a:pt x="0" y="8953"/>
                    <a:pt x="0" y="20002"/>
                  </a:cubicBezTo>
                  <a:lnTo>
                    <a:pt x="0" y="392621"/>
                  </a:lnTo>
                  <a:lnTo>
                    <a:pt x="662940" y="3926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4" name="Google Shape;9934;p63"/>
            <p:cNvSpPr/>
            <p:nvPr/>
          </p:nvSpPr>
          <p:spPr>
            <a:xfrm>
              <a:off x="4032989" y="1742468"/>
              <a:ext cx="22936" cy="39647"/>
            </a:xfrm>
            <a:custGeom>
              <a:rect b="b" l="l" r="r" t="t"/>
              <a:pathLst>
                <a:path extrusionOk="0" h="92202" w="53339">
                  <a:moveTo>
                    <a:pt x="20002" y="0"/>
                  </a:moveTo>
                  <a:lnTo>
                    <a:pt x="20002" y="72200"/>
                  </a:lnTo>
                  <a:cubicBezTo>
                    <a:pt x="20002" y="83249"/>
                    <a:pt x="11049" y="92202"/>
                    <a:pt x="0" y="92202"/>
                  </a:cubicBezTo>
                  <a:lnTo>
                    <a:pt x="33338" y="92202"/>
                  </a:lnTo>
                  <a:cubicBezTo>
                    <a:pt x="44386" y="92202"/>
                    <a:pt x="53340" y="83249"/>
                    <a:pt x="53340" y="72200"/>
                  </a:cubicBezTo>
                  <a:lnTo>
                    <a:pt x="53340" y="0"/>
                  </a:lnTo>
                  <a:lnTo>
                    <a:pt x="20002" y="0"/>
                  </a:lnTo>
                  <a:close/>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5" name="Google Shape;9935;p63"/>
            <p:cNvSpPr/>
            <p:nvPr/>
          </p:nvSpPr>
          <p:spPr>
            <a:xfrm>
              <a:off x="4032989" y="1574077"/>
              <a:ext cx="22936" cy="168827"/>
            </a:xfrm>
            <a:custGeom>
              <a:rect b="b" l="l" r="r" t="t"/>
              <a:pathLst>
                <a:path extrusionOk="0" h="392620" w="53339">
                  <a:moveTo>
                    <a:pt x="33338" y="0"/>
                  </a:moveTo>
                  <a:lnTo>
                    <a:pt x="0" y="0"/>
                  </a:lnTo>
                  <a:cubicBezTo>
                    <a:pt x="11049" y="0"/>
                    <a:pt x="20002" y="8953"/>
                    <a:pt x="20002" y="20002"/>
                  </a:cubicBezTo>
                  <a:lnTo>
                    <a:pt x="20002" y="392621"/>
                  </a:lnTo>
                  <a:lnTo>
                    <a:pt x="53340" y="392621"/>
                  </a:lnTo>
                  <a:lnTo>
                    <a:pt x="53340" y="20002"/>
                  </a:lnTo>
                  <a:cubicBezTo>
                    <a:pt x="53340" y="8953"/>
                    <a:pt x="44386" y="0"/>
                    <a:pt x="33338" y="0"/>
                  </a:cubicBezTo>
                  <a:close/>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6" name="Google Shape;9936;p63"/>
            <p:cNvSpPr/>
            <p:nvPr/>
          </p:nvSpPr>
          <p:spPr>
            <a:xfrm>
              <a:off x="3872792" y="1609169"/>
              <a:ext cx="81710" cy="97479"/>
            </a:xfrm>
            <a:custGeom>
              <a:rect b="b" l="l" r="r" t="t"/>
              <a:pathLst>
                <a:path extrusionOk="0" h="226695" w="190023">
                  <a:moveTo>
                    <a:pt x="95059" y="0"/>
                  </a:moveTo>
                  <a:lnTo>
                    <a:pt x="0" y="159639"/>
                  </a:lnTo>
                  <a:lnTo>
                    <a:pt x="39815" y="226695"/>
                  </a:lnTo>
                  <a:lnTo>
                    <a:pt x="150209" y="226695"/>
                  </a:lnTo>
                  <a:lnTo>
                    <a:pt x="190024" y="159639"/>
                  </a:lnTo>
                  <a:lnTo>
                    <a:pt x="94964" y="0"/>
                  </a:lnTo>
                  <a:close/>
                  <a:moveTo>
                    <a:pt x="95059" y="159544"/>
                  </a:moveTo>
                  <a:cubicBezTo>
                    <a:pt x="85916" y="159544"/>
                    <a:pt x="78581" y="152114"/>
                    <a:pt x="78581" y="143066"/>
                  </a:cubicBezTo>
                  <a:cubicBezTo>
                    <a:pt x="78581" y="134017"/>
                    <a:pt x="86011" y="126587"/>
                    <a:pt x="95059" y="126587"/>
                  </a:cubicBezTo>
                  <a:cubicBezTo>
                    <a:pt x="104108" y="126587"/>
                    <a:pt x="111538" y="134017"/>
                    <a:pt x="111538" y="143066"/>
                  </a:cubicBezTo>
                  <a:cubicBezTo>
                    <a:pt x="111538" y="152114"/>
                    <a:pt x="104108" y="159544"/>
                    <a:pt x="95059" y="15954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7" name="Google Shape;9937;p63"/>
            <p:cNvSpPr/>
            <p:nvPr/>
          </p:nvSpPr>
          <p:spPr>
            <a:xfrm>
              <a:off x="3934158" y="1782013"/>
              <a:ext cx="17775" cy="29980"/>
            </a:xfrm>
            <a:custGeom>
              <a:rect b="b" l="l" r="r" t="t"/>
              <a:pathLst>
                <a:path extrusionOk="0" h="69722" w="41338">
                  <a:moveTo>
                    <a:pt x="33338" y="0"/>
                  </a:moveTo>
                  <a:lnTo>
                    <a:pt x="0" y="0"/>
                  </a:lnTo>
                  <a:lnTo>
                    <a:pt x="8001" y="69723"/>
                  </a:lnTo>
                  <a:lnTo>
                    <a:pt x="41338" y="69723"/>
                  </a:lnTo>
                  <a:lnTo>
                    <a:pt x="33338" y="0"/>
                  </a:lnTo>
                  <a:close/>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8" name="Google Shape;9938;p63"/>
            <p:cNvSpPr/>
            <p:nvPr/>
          </p:nvSpPr>
          <p:spPr>
            <a:xfrm>
              <a:off x="3961818" y="1811916"/>
              <a:ext cx="14335" cy="15113"/>
            </a:xfrm>
            <a:custGeom>
              <a:rect b="b" l="l" r="r" t="t"/>
              <a:pathLst>
                <a:path extrusionOk="0" h="35147" w="33337">
                  <a:moveTo>
                    <a:pt x="0" y="0"/>
                  </a:moveTo>
                  <a:lnTo>
                    <a:pt x="33338" y="0"/>
                  </a:lnTo>
                  <a:lnTo>
                    <a:pt x="33338" y="35147"/>
                  </a:lnTo>
                  <a:lnTo>
                    <a:pt x="0" y="35147"/>
                  </a:lnTo>
                  <a:close/>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9" name="Google Shape;9939;p63"/>
            <p:cNvSpPr/>
            <p:nvPr/>
          </p:nvSpPr>
          <p:spPr>
            <a:xfrm>
              <a:off x="3906417" y="1609169"/>
              <a:ext cx="48043" cy="97479"/>
            </a:xfrm>
            <a:custGeom>
              <a:rect b="b" l="l" r="r" t="t"/>
              <a:pathLst>
                <a:path extrusionOk="0" h="226695" w="111728">
                  <a:moveTo>
                    <a:pt x="16669" y="0"/>
                  </a:moveTo>
                  <a:lnTo>
                    <a:pt x="0" y="28004"/>
                  </a:lnTo>
                  <a:lnTo>
                    <a:pt x="78391" y="159639"/>
                  </a:lnTo>
                  <a:lnTo>
                    <a:pt x="38481" y="226695"/>
                  </a:lnTo>
                  <a:lnTo>
                    <a:pt x="71914" y="226695"/>
                  </a:lnTo>
                  <a:lnTo>
                    <a:pt x="111728" y="159639"/>
                  </a:lnTo>
                  <a:lnTo>
                    <a:pt x="16669" y="0"/>
                  </a:lnTo>
                  <a:close/>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0" name="Google Shape;9940;p63"/>
            <p:cNvSpPr/>
            <p:nvPr/>
          </p:nvSpPr>
          <p:spPr>
            <a:xfrm>
              <a:off x="3882721" y="1706396"/>
              <a:ext cx="61886" cy="18881"/>
            </a:xfrm>
            <a:custGeom>
              <a:rect b="b" l="l" r="r" t="t"/>
              <a:pathLst>
                <a:path extrusionOk="0" h="43910" w="143922">
                  <a:moveTo>
                    <a:pt x="0" y="0"/>
                  </a:moveTo>
                  <a:lnTo>
                    <a:pt x="143923" y="0"/>
                  </a:lnTo>
                  <a:lnTo>
                    <a:pt x="143923" y="43910"/>
                  </a:lnTo>
                  <a:lnTo>
                    <a:pt x="0" y="439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1" name="Google Shape;9941;p63"/>
            <p:cNvSpPr/>
            <p:nvPr/>
          </p:nvSpPr>
          <p:spPr>
            <a:xfrm>
              <a:off x="3930155" y="1706396"/>
              <a:ext cx="14335" cy="18881"/>
            </a:xfrm>
            <a:custGeom>
              <a:rect b="b" l="l" r="r" t="t"/>
              <a:pathLst>
                <a:path extrusionOk="0" h="43910" w="33337">
                  <a:moveTo>
                    <a:pt x="0" y="0"/>
                  </a:moveTo>
                  <a:lnTo>
                    <a:pt x="33338" y="0"/>
                  </a:lnTo>
                  <a:lnTo>
                    <a:pt x="33338" y="43910"/>
                  </a:lnTo>
                  <a:lnTo>
                    <a:pt x="0" y="43910"/>
                  </a:lnTo>
                  <a:close/>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2" name="Google Shape;9942;p63"/>
            <p:cNvSpPr/>
            <p:nvPr/>
          </p:nvSpPr>
          <p:spPr>
            <a:xfrm>
              <a:off x="3909646" y="1606161"/>
              <a:ext cx="8513" cy="58624"/>
            </a:xfrm>
            <a:custGeom>
              <a:rect b="b" l="l" r="r" t="t"/>
              <a:pathLst>
                <a:path extrusionOk="0" h="132" w="19">
                  <a:moveTo>
                    <a:pt x="8" y="0"/>
                  </a:moveTo>
                  <a:cubicBezTo>
                    <a:pt x="8" y="0"/>
                    <a:pt x="7" y="0"/>
                    <a:pt x="7" y="1"/>
                  </a:cubicBezTo>
                  <a:cubicBezTo>
                    <a:pt x="7" y="1"/>
                    <a:pt x="7" y="1"/>
                    <a:pt x="7" y="1"/>
                  </a:cubicBezTo>
                  <a:cubicBezTo>
                    <a:pt x="6" y="1"/>
                    <a:pt x="6" y="1"/>
                    <a:pt x="6" y="1"/>
                  </a:cubicBezTo>
                  <a:cubicBezTo>
                    <a:pt x="6" y="1"/>
                    <a:pt x="6" y="1"/>
                    <a:pt x="6" y="1"/>
                  </a:cubicBezTo>
                  <a:cubicBezTo>
                    <a:pt x="5" y="1"/>
                    <a:pt x="5" y="1"/>
                    <a:pt x="5" y="1"/>
                  </a:cubicBezTo>
                  <a:cubicBezTo>
                    <a:pt x="5" y="1"/>
                    <a:pt x="5" y="2"/>
                    <a:pt x="5" y="2"/>
                  </a:cubicBezTo>
                  <a:cubicBezTo>
                    <a:pt x="4" y="2"/>
                    <a:pt x="4" y="2"/>
                    <a:pt x="4" y="2"/>
                  </a:cubicBezTo>
                  <a:cubicBezTo>
                    <a:pt x="4" y="2"/>
                    <a:pt x="4" y="2"/>
                    <a:pt x="4" y="2"/>
                  </a:cubicBezTo>
                  <a:cubicBezTo>
                    <a:pt x="3" y="2"/>
                    <a:pt x="3" y="3"/>
                    <a:pt x="3" y="3"/>
                  </a:cubicBezTo>
                  <a:cubicBezTo>
                    <a:pt x="3" y="3"/>
                    <a:pt x="3" y="3"/>
                    <a:pt x="3" y="3"/>
                  </a:cubicBezTo>
                  <a:cubicBezTo>
                    <a:pt x="2" y="3"/>
                    <a:pt x="2" y="4"/>
                    <a:pt x="2" y="4"/>
                  </a:cubicBezTo>
                  <a:cubicBezTo>
                    <a:pt x="2" y="4"/>
                    <a:pt x="2" y="4"/>
                    <a:pt x="2" y="4"/>
                  </a:cubicBezTo>
                  <a:cubicBezTo>
                    <a:pt x="2" y="4"/>
                    <a:pt x="1" y="4"/>
                    <a:pt x="1" y="5"/>
                  </a:cubicBezTo>
                  <a:cubicBezTo>
                    <a:pt x="0" y="6"/>
                    <a:pt x="0" y="8"/>
                    <a:pt x="0" y="10"/>
                  </a:cubicBezTo>
                  <a:cubicBezTo>
                    <a:pt x="0" y="132"/>
                    <a:pt x="0" y="132"/>
                    <a:pt x="0" y="132"/>
                  </a:cubicBezTo>
                  <a:cubicBezTo>
                    <a:pt x="3" y="130"/>
                    <a:pt x="6" y="129"/>
                    <a:pt x="9" y="129"/>
                  </a:cubicBezTo>
                  <a:cubicBezTo>
                    <a:pt x="13" y="129"/>
                    <a:pt x="16" y="130"/>
                    <a:pt x="19" y="132"/>
                  </a:cubicBezTo>
                  <a:cubicBezTo>
                    <a:pt x="19" y="10"/>
                    <a:pt x="19" y="10"/>
                    <a:pt x="19" y="10"/>
                  </a:cubicBezTo>
                  <a:cubicBezTo>
                    <a:pt x="19" y="8"/>
                    <a:pt x="18" y="6"/>
                    <a:pt x="17" y="5"/>
                  </a:cubicBezTo>
                  <a:cubicBezTo>
                    <a:pt x="17" y="4"/>
                    <a:pt x="17" y="4"/>
                    <a:pt x="17" y="4"/>
                  </a:cubicBezTo>
                  <a:cubicBezTo>
                    <a:pt x="17" y="4"/>
                    <a:pt x="17" y="4"/>
                    <a:pt x="17" y="4"/>
                  </a:cubicBezTo>
                  <a:cubicBezTo>
                    <a:pt x="16" y="4"/>
                    <a:pt x="16" y="3"/>
                    <a:pt x="16" y="3"/>
                  </a:cubicBezTo>
                  <a:cubicBezTo>
                    <a:pt x="16" y="3"/>
                    <a:pt x="16" y="3"/>
                    <a:pt x="16" y="3"/>
                  </a:cubicBezTo>
                  <a:cubicBezTo>
                    <a:pt x="16" y="3"/>
                    <a:pt x="15" y="2"/>
                    <a:pt x="15" y="2"/>
                  </a:cubicBezTo>
                  <a:cubicBezTo>
                    <a:pt x="15" y="2"/>
                    <a:pt x="15" y="2"/>
                    <a:pt x="15" y="2"/>
                  </a:cubicBezTo>
                  <a:cubicBezTo>
                    <a:pt x="15" y="2"/>
                    <a:pt x="14" y="2"/>
                    <a:pt x="14" y="2"/>
                  </a:cubicBezTo>
                  <a:cubicBezTo>
                    <a:pt x="14" y="2"/>
                    <a:pt x="14" y="2"/>
                    <a:pt x="14" y="1"/>
                  </a:cubicBezTo>
                  <a:cubicBezTo>
                    <a:pt x="14" y="1"/>
                    <a:pt x="13" y="1"/>
                    <a:pt x="13" y="1"/>
                  </a:cubicBezTo>
                  <a:cubicBezTo>
                    <a:pt x="13" y="1"/>
                    <a:pt x="13" y="1"/>
                    <a:pt x="13" y="1"/>
                  </a:cubicBezTo>
                  <a:cubicBezTo>
                    <a:pt x="13" y="1"/>
                    <a:pt x="12" y="1"/>
                    <a:pt x="12" y="1"/>
                  </a:cubicBezTo>
                  <a:cubicBezTo>
                    <a:pt x="12" y="1"/>
                    <a:pt x="12" y="1"/>
                    <a:pt x="12" y="1"/>
                  </a:cubicBezTo>
                  <a:cubicBezTo>
                    <a:pt x="11" y="0"/>
                    <a:pt x="11" y="0"/>
                    <a:pt x="11" y="0"/>
                  </a:cubicBezTo>
                  <a:cubicBezTo>
                    <a:pt x="11" y="0"/>
                    <a:pt x="11" y="0"/>
                    <a:pt x="10" y="0"/>
                  </a:cubicBezTo>
                  <a:cubicBezTo>
                    <a:pt x="10" y="0"/>
                    <a:pt x="10" y="0"/>
                    <a:pt x="9" y="0"/>
                  </a:cubicBezTo>
                  <a:cubicBezTo>
                    <a:pt x="9" y="0"/>
                    <a:pt x="9" y="0"/>
                    <a:pt x="8" y="0"/>
                  </a:cubicBezTo>
                  <a:cubicBezTo>
                    <a:pt x="8" y="0"/>
                    <a:pt x="8" y="0"/>
                    <a:pt x="8"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3" name="Google Shape;9943;p63"/>
            <p:cNvSpPr/>
            <p:nvPr/>
          </p:nvSpPr>
          <p:spPr>
            <a:xfrm>
              <a:off x="3916805" y="1599002"/>
              <a:ext cx="70233" cy="77004"/>
            </a:xfrm>
            <a:custGeom>
              <a:rect b="b" l="l" r="r" t="t"/>
              <a:pathLst>
                <a:path extrusionOk="0" h="173" w="158">
                  <a:moveTo>
                    <a:pt x="115" y="54"/>
                  </a:moveTo>
                  <a:cubicBezTo>
                    <a:pt x="103" y="40"/>
                    <a:pt x="88" y="28"/>
                    <a:pt x="71" y="19"/>
                  </a:cubicBezTo>
                  <a:cubicBezTo>
                    <a:pt x="132" y="19"/>
                    <a:pt x="132" y="19"/>
                    <a:pt x="132" y="19"/>
                  </a:cubicBezTo>
                  <a:cubicBezTo>
                    <a:pt x="137" y="19"/>
                    <a:pt x="141" y="15"/>
                    <a:pt x="141" y="10"/>
                  </a:cubicBezTo>
                  <a:cubicBezTo>
                    <a:pt x="141" y="5"/>
                    <a:pt x="137" y="0"/>
                    <a:pt x="132" y="0"/>
                  </a:cubicBezTo>
                  <a:cubicBezTo>
                    <a:pt x="10" y="0"/>
                    <a:pt x="10" y="0"/>
                    <a:pt x="10" y="0"/>
                  </a:cubicBezTo>
                  <a:cubicBezTo>
                    <a:pt x="6" y="0"/>
                    <a:pt x="2" y="3"/>
                    <a:pt x="1" y="6"/>
                  </a:cubicBezTo>
                  <a:cubicBezTo>
                    <a:pt x="1" y="6"/>
                    <a:pt x="1" y="6"/>
                    <a:pt x="1" y="6"/>
                  </a:cubicBezTo>
                  <a:cubicBezTo>
                    <a:pt x="1" y="7"/>
                    <a:pt x="1" y="7"/>
                    <a:pt x="1" y="7"/>
                  </a:cubicBezTo>
                  <a:cubicBezTo>
                    <a:pt x="1" y="7"/>
                    <a:pt x="1" y="7"/>
                    <a:pt x="0" y="8"/>
                  </a:cubicBezTo>
                  <a:cubicBezTo>
                    <a:pt x="0" y="8"/>
                    <a:pt x="0" y="8"/>
                    <a:pt x="0" y="8"/>
                  </a:cubicBezTo>
                  <a:cubicBezTo>
                    <a:pt x="0" y="8"/>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0"/>
                    <a:pt x="0" y="11"/>
                    <a:pt x="0" y="11"/>
                  </a:cubicBezTo>
                  <a:cubicBezTo>
                    <a:pt x="0" y="11"/>
                    <a:pt x="0" y="11"/>
                    <a:pt x="0" y="11"/>
                  </a:cubicBezTo>
                  <a:cubicBezTo>
                    <a:pt x="0" y="11"/>
                    <a:pt x="0" y="12"/>
                    <a:pt x="0" y="12"/>
                  </a:cubicBezTo>
                  <a:cubicBezTo>
                    <a:pt x="0" y="12"/>
                    <a:pt x="0" y="12"/>
                    <a:pt x="1" y="12"/>
                  </a:cubicBezTo>
                  <a:cubicBezTo>
                    <a:pt x="1" y="12"/>
                    <a:pt x="1" y="12"/>
                    <a:pt x="1" y="13"/>
                  </a:cubicBezTo>
                  <a:cubicBezTo>
                    <a:pt x="1" y="13"/>
                    <a:pt x="1" y="13"/>
                    <a:pt x="1" y="13"/>
                  </a:cubicBezTo>
                  <a:cubicBezTo>
                    <a:pt x="1" y="13"/>
                    <a:pt x="1" y="13"/>
                    <a:pt x="1" y="13"/>
                  </a:cubicBezTo>
                  <a:cubicBezTo>
                    <a:pt x="1" y="14"/>
                    <a:pt x="1" y="14"/>
                    <a:pt x="1" y="14"/>
                  </a:cubicBezTo>
                  <a:cubicBezTo>
                    <a:pt x="1" y="14"/>
                    <a:pt x="1" y="14"/>
                    <a:pt x="1" y="14"/>
                  </a:cubicBezTo>
                  <a:cubicBezTo>
                    <a:pt x="1" y="15"/>
                    <a:pt x="2" y="15"/>
                    <a:pt x="2" y="15"/>
                  </a:cubicBezTo>
                  <a:cubicBezTo>
                    <a:pt x="2" y="15"/>
                    <a:pt x="2" y="15"/>
                    <a:pt x="2" y="15"/>
                  </a:cubicBezTo>
                  <a:cubicBezTo>
                    <a:pt x="2" y="15"/>
                    <a:pt x="2" y="15"/>
                    <a:pt x="2" y="16"/>
                  </a:cubicBezTo>
                  <a:cubicBezTo>
                    <a:pt x="2" y="16"/>
                    <a:pt x="2" y="16"/>
                    <a:pt x="2" y="16"/>
                  </a:cubicBezTo>
                  <a:cubicBezTo>
                    <a:pt x="2" y="16"/>
                    <a:pt x="3" y="16"/>
                    <a:pt x="3" y="16"/>
                  </a:cubicBezTo>
                  <a:cubicBezTo>
                    <a:pt x="3" y="16"/>
                    <a:pt x="3" y="16"/>
                    <a:pt x="3" y="16"/>
                  </a:cubicBezTo>
                  <a:cubicBezTo>
                    <a:pt x="3" y="17"/>
                    <a:pt x="3" y="17"/>
                    <a:pt x="3" y="17"/>
                  </a:cubicBezTo>
                  <a:cubicBezTo>
                    <a:pt x="3"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5" y="18"/>
                    <a:pt x="6" y="18"/>
                    <a:pt x="6" y="18"/>
                  </a:cubicBezTo>
                  <a:cubicBezTo>
                    <a:pt x="6" y="18"/>
                    <a:pt x="6" y="19"/>
                    <a:pt x="6" y="19"/>
                  </a:cubicBezTo>
                  <a:cubicBezTo>
                    <a:pt x="7" y="19"/>
                    <a:pt x="8" y="19"/>
                    <a:pt x="9" y="19"/>
                  </a:cubicBezTo>
                  <a:cubicBezTo>
                    <a:pt x="44" y="23"/>
                    <a:pt x="77" y="40"/>
                    <a:pt x="101" y="66"/>
                  </a:cubicBezTo>
                  <a:cubicBezTo>
                    <a:pt x="126" y="93"/>
                    <a:pt x="139" y="128"/>
                    <a:pt x="139" y="164"/>
                  </a:cubicBezTo>
                  <a:cubicBezTo>
                    <a:pt x="139" y="169"/>
                    <a:pt x="143" y="173"/>
                    <a:pt x="148" y="173"/>
                  </a:cubicBezTo>
                  <a:cubicBezTo>
                    <a:pt x="154" y="173"/>
                    <a:pt x="158" y="169"/>
                    <a:pt x="158" y="164"/>
                  </a:cubicBezTo>
                  <a:cubicBezTo>
                    <a:pt x="158" y="123"/>
                    <a:pt x="143" y="84"/>
                    <a:pt x="115" y="54"/>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4" name="Google Shape;9944;p63"/>
            <p:cNvSpPr/>
            <p:nvPr/>
          </p:nvSpPr>
          <p:spPr>
            <a:xfrm>
              <a:off x="3840768" y="1599002"/>
              <a:ext cx="69845" cy="77004"/>
            </a:xfrm>
            <a:custGeom>
              <a:rect b="b" l="l" r="r" t="t"/>
              <a:pathLst>
                <a:path extrusionOk="0" h="173" w="157">
                  <a:moveTo>
                    <a:pt x="155" y="16"/>
                  </a:moveTo>
                  <a:cubicBezTo>
                    <a:pt x="156" y="15"/>
                    <a:pt x="156" y="15"/>
                    <a:pt x="156" y="15"/>
                  </a:cubicBezTo>
                  <a:cubicBezTo>
                    <a:pt x="156" y="15"/>
                    <a:pt x="156" y="15"/>
                    <a:pt x="156" y="15"/>
                  </a:cubicBezTo>
                  <a:cubicBezTo>
                    <a:pt x="156" y="15"/>
                    <a:pt x="156" y="14"/>
                    <a:pt x="156" y="14"/>
                  </a:cubicBezTo>
                  <a:cubicBezTo>
                    <a:pt x="156" y="14"/>
                    <a:pt x="156" y="14"/>
                    <a:pt x="156" y="14"/>
                  </a:cubicBezTo>
                  <a:cubicBezTo>
                    <a:pt x="157" y="14"/>
                    <a:pt x="157" y="14"/>
                    <a:pt x="157" y="13"/>
                  </a:cubicBezTo>
                  <a:cubicBezTo>
                    <a:pt x="157" y="13"/>
                    <a:pt x="157" y="13"/>
                    <a:pt x="157" y="13"/>
                  </a:cubicBezTo>
                  <a:cubicBezTo>
                    <a:pt x="157" y="13"/>
                    <a:pt x="157" y="13"/>
                    <a:pt x="157" y="13"/>
                  </a:cubicBezTo>
                  <a:cubicBezTo>
                    <a:pt x="157" y="12"/>
                    <a:pt x="157" y="12"/>
                    <a:pt x="157" y="12"/>
                  </a:cubicBezTo>
                  <a:cubicBezTo>
                    <a:pt x="157" y="12"/>
                    <a:pt x="157" y="12"/>
                    <a:pt x="157" y="12"/>
                  </a:cubicBezTo>
                  <a:cubicBezTo>
                    <a:pt x="157" y="11"/>
                    <a:pt x="157" y="10"/>
                    <a:pt x="157" y="9"/>
                  </a:cubicBezTo>
                  <a:cubicBezTo>
                    <a:pt x="157" y="9"/>
                    <a:pt x="157" y="9"/>
                    <a:pt x="157" y="9"/>
                  </a:cubicBezTo>
                  <a:cubicBezTo>
                    <a:pt x="157" y="9"/>
                    <a:pt x="157" y="9"/>
                    <a:pt x="157" y="9"/>
                  </a:cubicBezTo>
                  <a:cubicBezTo>
                    <a:pt x="157" y="9"/>
                    <a:pt x="157" y="9"/>
                    <a:pt x="157" y="8"/>
                  </a:cubicBezTo>
                  <a:cubicBezTo>
                    <a:pt x="157" y="8"/>
                    <a:pt x="157" y="8"/>
                    <a:pt x="157" y="8"/>
                  </a:cubicBezTo>
                  <a:cubicBezTo>
                    <a:pt x="157" y="8"/>
                    <a:pt x="157" y="8"/>
                    <a:pt x="157" y="7"/>
                  </a:cubicBezTo>
                  <a:cubicBezTo>
                    <a:pt x="157" y="7"/>
                    <a:pt x="157" y="7"/>
                    <a:pt x="157" y="7"/>
                  </a:cubicBezTo>
                  <a:cubicBezTo>
                    <a:pt x="157" y="7"/>
                    <a:pt x="157" y="7"/>
                    <a:pt x="157" y="6"/>
                  </a:cubicBezTo>
                  <a:cubicBezTo>
                    <a:pt x="157" y="6"/>
                    <a:pt x="157" y="6"/>
                    <a:pt x="157" y="6"/>
                  </a:cubicBezTo>
                  <a:cubicBezTo>
                    <a:pt x="155" y="3"/>
                    <a:pt x="152" y="0"/>
                    <a:pt x="148" y="0"/>
                  </a:cubicBezTo>
                  <a:cubicBezTo>
                    <a:pt x="26" y="0"/>
                    <a:pt x="26" y="0"/>
                    <a:pt x="26" y="0"/>
                  </a:cubicBezTo>
                  <a:cubicBezTo>
                    <a:pt x="21" y="0"/>
                    <a:pt x="16" y="5"/>
                    <a:pt x="16" y="10"/>
                  </a:cubicBezTo>
                  <a:cubicBezTo>
                    <a:pt x="16" y="15"/>
                    <a:pt x="21" y="19"/>
                    <a:pt x="26" y="19"/>
                  </a:cubicBezTo>
                  <a:cubicBezTo>
                    <a:pt x="86" y="19"/>
                    <a:pt x="86" y="19"/>
                    <a:pt x="86" y="19"/>
                  </a:cubicBezTo>
                  <a:cubicBezTo>
                    <a:pt x="70" y="28"/>
                    <a:pt x="55" y="40"/>
                    <a:pt x="42" y="54"/>
                  </a:cubicBezTo>
                  <a:cubicBezTo>
                    <a:pt x="15" y="84"/>
                    <a:pt x="0" y="123"/>
                    <a:pt x="0" y="164"/>
                  </a:cubicBezTo>
                  <a:cubicBezTo>
                    <a:pt x="0" y="169"/>
                    <a:pt x="4" y="173"/>
                    <a:pt x="9" y="173"/>
                  </a:cubicBezTo>
                  <a:cubicBezTo>
                    <a:pt x="14" y="173"/>
                    <a:pt x="19" y="169"/>
                    <a:pt x="19" y="164"/>
                  </a:cubicBezTo>
                  <a:cubicBezTo>
                    <a:pt x="19" y="128"/>
                    <a:pt x="32" y="93"/>
                    <a:pt x="56" y="66"/>
                  </a:cubicBezTo>
                  <a:cubicBezTo>
                    <a:pt x="80" y="40"/>
                    <a:pt x="113" y="23"/>
                    <a:pt x="149" y="19"/>
                  </a:cubicBezTo>
                  <a:cubicBezTo>
                    <a:pt x="150" y="19"/>
                    <a:pt x="151" y="19"/>
                    <a:pt x="152" y="19"/>
                  </a:cubicBezTo>
                  <a:cubicBezTo>
                    <a:pt x="152" y="19"/>
                    <a:pt x="152" y="18"/>
                    <a:pt x="152" y="18"/>
                  </a:cubicBezTo>
                  <a:cubicBezTo>
                    <a:pt x="152" y="18"/>
                    <a:pt x="152" y="18"/>
                    <a:pt x="153" y="18"/>
                  </a:cubicBezTo>
                  <a:cubicBezTo>
                    <a:pt x="153" y="18"/>
                    <a:pt x="153" y="18"/>
                    <a:pt x="153" y="18"/>
                  </a:cubicBezTo>
                  <a:cubicBezTo>
                    <a:pt x="153" y="18"/>
                    <a:pt x="153" y="18"/>
                    <a:pt x="153" y="18"/>
                  </a:cubicBezTo>
                  <a:cubicBezTo>
                    <a:pt x="153" y="18"/>
                    <a:pt x="153" y="18"/>
                    <a:pt x="154" y="17"/>
                  </a:cubicBezTo>
                  <a:cubicBezTo>
                    <a:pt x="154" y="17"/>
                    <a:pt x="154" y="17"/>
                    <a:pt x="154" y="17"/>
                  </a:cubicBezTo>
                  <a:cubicBezTo>
                    <a:pt x="154" y="17"/>
                    <a:pt x="154" y="17"/>
                    <a:pt x="154" y="17"/>
                  </a:cubicBezTo>
                  <a:cubicBezTo>
                    <a:pt x="154" y="17"/>
                    <a:pt x="155" y="17"/>
                    <a:pt x="155" y="16"/>
                  </a:cubicBezTo>
                  <a:cubicBezTo>
                    <a:pt x="155" y="16"/>
                    <a:pt x="155" y="16"/>
                    <a:pt x="155" y="16"/>
                  </a:cubicBezTo>
                  <a:cubicBezTo>
                    <a:pt x="155" y="16"/>
                    <a:pt x="155" y="16"/>
                    <a:pt x="155" y="16"/>
                  </a:cubicBezTo>
                  <a:cubicBezTo>
                    <a:pt x="155" y="16"/>
                    <a:pt x="155" y="16"/>
                    <a:pt x="155" y="16"/>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5" name="Google Shape;9945;p63"/>
            <p:cNvSpPr/>
            <p:nvPr/>
          </p:nvSpPr>
          <p:spPr>
            <a:xfrm>
              <a:off x="3971365" y="1667880"/>
              <a:ext cx="22637" cy="22637"/>
            </a:xfrm>
            <a:custGeom>
              <a:rect b="b" l="l" r="r" t="t"/>
              <a:pathLst>
                <a:path extrusionOk="0" h="51" w="51">
                  <a:moveTo>
                    <a:pt x="42" y="0"/>
                  </a:moveTo>
                  <a:cubicBezTo>
                    <a:pt x="9" y="0"/>
                    <a:pt x="9" y="0"/>
                    <a:pt x="9" y="0"/>
                  </a:cubicBezTo>
                  <a:cubicBezTo>
                    <a:pt x="4" y="0"/>
                    <a:pt x="0" y="4"/>
                    <a:pt x="0" y="9"/>
                  </a:cubicBezTo>
                  <a:cubicBezTo>
                    <a:pt x="0" y="42"/>
                    <a:pt x="0" y="42"/>
                    <a:pt x="0" y="42"/>
                  </a:cubicBezTo>
                  <a:cubicBezTo>
                    <a:pt x="0" y="47"/>
                    <a:pt x="4" y="51"/>
                    <a:pt x="9" y="51"/>
                  </a:cubicBezTo>
                  <a:cubicBezTo>
                    <a:pt x="42" y="51"/>
                    <a:pt x="42" y="51"/>
                    <a:pt x="42" y="51"/>
                  </a:cubicBezTo>
                  <a:cubicBezTo>
                    <a:pt x="47" y="51"/>
                    <a:pt x="51" y="47"/>
                    <a:pt x="51" y="42"/>
                  </a:cubicBezTo>
                  <a:cubicBezTo>
                    <a:pt x="51" y="9"/>
                    <a:pt x="51" y="9"/>
                    <a:pt x="51" y="9"/>
                  </a:cubicBezTo>
                  <a:cubicBezTo>
                    <a:pt x="51" y="4"/>
                    <a:pt x="47" y="0"/>
                    <a:pt x="42"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6" name="Google Shape;9946;p63"/>
            <p:cNvSpPr/>
            <p:nvPr/>
          </p:nvSpPr>
          <p:spPr>
            <a:xfrm>
              <a:off x="3833803" y="1667880"/>
              <a:ext cx="22637" cy="22637"/>
            </a:xfrm>
            <a:custGeom>
              <a:rect b="b" l="l" r="r" t="t"/>
              <a:pathLst>
                <a:path extrusionOk="0" h="51" w="51">
                  <a:moveTo>
                    <a:pt x="42" y="0"/>
                  </a:moveTo>
                  <a:cubicBezTo>
                    <a:pt x="9" y="0"/>
                    <a:pt x="9" y="0"/>
                    <a:pt x="9" y="0"/>
                  </a:cubicBezTo>
                  <a:cubicBezTo>
                    <a:pt x="4" y="0"/>
                    <a:pt x="0" y="4"/>
                    <a:pt x="0" y="9"/>
                  </a:cubicBezTo>
                  <a:cubicBezTo>
                    <a:pt x="0" y="42"/>
                    <a:pt x="0" y="42"/>
                    <a:pt x="0" y="42"/>
                  </a:cubicBezTo>
                  <a:cubicBezTo>
                    <a:pt x="0" y="47"/>
                    <a:pt x="4" y="51"/>
                    <a:pt x="9" y="51"/>
                  </a:cubicBezTo>
                  <a:cubicBezTo>
                    <a:pt x="42" y="51"/>
                    <a:pt x="42" y="51"/>
                    <a:pt x="42" y="51"/>
                  </a:cubicBezTo>
                  <a:cubicBezTo>
                    <a:pt x="47" y="51"/>
                    <a:pt x="51" y="47"/>
                    <a:pt x="51" y="42"/>
                  </a:cubicBezTo>
                  <a:cubicBezTo>
                    <a:pt x="51" y="9"/>
                    <a:pt x="51" y="9"/>
                    <a:pt x="51" y="9"/>
                  </a:cubicBezTo>
                  <a:cubicBezTo>
                    <a:pt x="51" y="4"/>
                    <a:pt x="47" y="0"/>
                    <a:pt x="42"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7" name="Google Shape;9947;p63"/>
            <p:cNvSpPr/>
            <p:nvPr/>
          </p:nvSpPr>
          <p:spPr>
            <a:xfrm>
              <a:off x="3902681" y="1591457"/>
              <a:ext cx="22637" cy="22637"/>
            </a:xfrm>
            <a:custGeom>
              <a:rect b="b" l="l" r="r" t="t"/>
              <a:pathLst>
                <a:path extrusionOk="0" h="51" w="51">
                  <a:moveTo>
                    <a:pt x="42" y="0"/>
                  </a:moveTo>
                  <a:cubicBezTo>
                    <a:pt x="9" y="0"/>
                    <a:pt x="9" y="0"/>
                    <a:pt x="9" y="0"/>
                  </a:cubicBezTo>
                  <a:cubicBezTo>
                    <a:pt x="4" y="0"/>
                    <a:pt x="0" y="4"/>
                    <a:pt x="0" y="9"/>
                  </a:cubicBezTo>
                  <a:cubicBezTo>
                    <a:pt x="0" y="42"/>
                    <a:pt x="0" y="42"/>
                    <a:pt x="0" y="42"/>
                  </a:cubicBezTo>
                  <a:cubicBezTo>
                    <a:pt x="0" y="47"/>
                    <a:pt x="4" y="51"/>
                    <a:pt x="9" y="51"/>
                  </a:cubicBezTo>
                  <a:cubicBezTo>
                    <a:pt x="42" y="51"/>
                    <a:pt x="42" y="51"/>
                    <a:pt x="42" y="51"/>
                  </a:cubicBezTo>
                  <a:cubicBezTo>
                    <a:pt x="47" y="51"/>
                    <a:pt x="51" y="47"/>
                    <a:pt x="51" y="42"/>
                  </a:cubicBezTo>
                  <a:cubicBezTo>
                    <a:pt x="51" y="9"/>
                    <a:pt x="51" y="9"/>
                    <a:pt x="51" y="9"/>
                  </a:cubicBezTo>
                  <a:cubicBezTo>
                    <a:pt x="51" y="4"/>
                    <a:pt x="47" y="0"/>
                    <a:pt x="42"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8" name="Google Shape;9948;p63"/>
            <p:cNvSpPr/>
            <p:nvPr/>
          </p:nvSpPr>
          <p:spPr>
            <a:xfrm>
              <a:off x="3970979" y="1591844"/>
              <a:ext cx="22800" cy="225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9" name="Google Shape;9949;p63"/>
            <p:cNvSpPr/>
            <p:nvPr/>
          </p:nvSpPr>
          <p:spPr>
            <a:xfrm>
              <a:off x="3833803" y="1591844"/>
              <a:ext cx="22500" cy="22500"/>
            </a:xfrm>
            <a:prstGeom prst="ellipse">
              <a:avLst/>
            </a:pr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50" name="Google Shape;9950;p63"/>
          <p:cNvGrpSpPr/>
          <p:nvPr/>
        </p:nvGrpSpPr>
        <p:grpSpPr>
          <a:xfrm>
            <a:off x="2915956" y="2884652"/>
            <a:ext cx="246476" cy="284994"/>
            <a:chOff x="2920318" y="2868790"/>
            <a:chExt cx="246476" cy="284994"/>
          </a:xfrm>
        </p:grpSpPr>
        <p:sp>
          <p:nvSpPr>
            <p:cNvPr id="9951" name="Google Shape;9951;p63"/>
            <p:cNvSpPr/>
            <p:nvPr/>
          </p:nvSpPr>
          <p:spPr>
            <a:xfrm>
              <a:off x="2922736" y="3007432"/>
              <a:ext cx="244058" cy="146351"/>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3"/>
            <p:cNvSpPr/>
            <p:nvPr/>
          </p:nvSpPr>
          <p:spPr>
            <a:xfrm>
              <a:off x="2939284" y="3007411"/>
              <a:ext cx="210860" cy="118322"/>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22244E">
                <a:alpha val="568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3"/>
            <p:cNvSpPr/>
            <p:nvPr/>
          </p:nvSpPr>
          <p:spPr>
            <a:xfrm>
              <a:off x="2922736" y="2961001"/>
              <a:ext cx="244058" cy="146288"/>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3"/>
            <p:cNvSpPr/>
            <p:nvPr/>
          </p:nvSpPr>
          <p:spPr>
            <a:xfrm>
              <a:off x="2939284" y="2960980"/>
              <a:ext cx="210860" cy="118322"/>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3"/>
            <p:cNvSpPr/>
            <p:nvPr/>
          </p:nvSpPr>
          <p:spPr>
            <a:xfrm>
              <a:off x="2922736" y="2914464"/>
              <a:ext cx="244058" cy="146351"/>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3"/>
            <p:cNvSpPr/>
            <p:nvPr/>
          </p:nvSpPr>
          <p:spPr>
            <a:xfrm>
              <a:off x="2937476" y="2914443"/>
              <a:ext cx="204384" cy="121875"/>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3"/>
            <p:cNvSpPr/>
            <p:nvPr/>
          </p:nvSpPr>
          <p:spPr>
            <a:xfrm>
              <a:off x="2920318" y="2868790"/>
              <a:ext cx="219837" cy="14717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3"/>
            <p:cNvSpPr/>
            <p:nvPr/>
          </p:nvSpPr>
          <p:spPr>
            <a:xfrm>
              <a:off x="3103903" y="2922918"/>
              <a:ext cx="36268" cy="39490"/>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3D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3"/>
            <p:cNvSpPr/>
            <p:nvPr/>
          </p:nvSpPr>
          <p:spPr>
            <a:xfrm rot="-2700000">
              <a:off x="3111780" y="2923585"/>
              <a:ext cx="40093" cy="38890"/>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63"/>
          <p:cNvGrpSpPr/>
          <p:nvPr/>
        </p:nvGrpSpPr>
        <p:grpSpPr>
          <a:xfrm>
            <a:off x="1592608" y="3741729"/>
            <a:ext cx="281160" cy="281160"/>
            <a:chOff x="1592608" y="3741729"/>
            <a:chExt cx="281160" cy="281160"/>
          </a:xfrm>
        </p:grpSpPr>
        <p:sp>
          <p:nvSpPr>
            <p:cNvPr id="9961" name="Google Shape;9961;p63"/>
            <p:cNvSpPr/>
            <p:nvPr/>
          </p:nvSpPr>
          <p:spPr>
            <a:xfrm>
              <a:off x="1606495" y="3755817"/>
              <a:ext cx="253921" cy="253921"/>
            </a:xfrm>
            <a:custGeom>
              <a:rect b="b" l="l" r="r" t="t"/>
              <a:pathLst>
                <a:path extrusionOk="0" h="537400" w="537400">
                  <a:moveTo>
                    <a:pt x="537400" y="268700"/>
                  </a:moveTo>
                  <a:cubicBezTo>
                    <a:pt x="537400" y="417099"/>
                    <a:pt x="417099" y="537401"/>
                    <a:pt x="268700" y="537401"/>
                  </a:cubicBezTo>
                  <a:cubicBezTo>
                    <a:pt x="120301" y="537401"/>
                    <a:pt x="0" y="417099"/>
                    <a:pt x="0" y="268700"/>
                  </a:cubicBezTo>
                  <a:cubicBezTo>
                    <a:pt x="0" y="120301"/>
                    <a:pt x="120301" y="0"/>
                    <a:pt x="268700" y="0"/>
                  </a:cubicBezTo>
                  <a:cubicBezTo>
                    <a:pt x="417099" y="0"/>
                    <a:pt x="537400" y="120301"/>
                    <a:pt x="537400" y="2687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2" name="Google Shape;9962;p63"/>
            <p:cNvSpPr/>
            <p:nvPr/>
          </p:nvSpPr>
          <p:spPr>
            <a:xfrm>
              <a:off x="1722274" y="3755862"/>
              <a:ext cx="138167" cy="253831"/>
            </a:xfrm>
            <a:custGeom>
              <a:rect b="b" l="l" r="r" t="t"/>
              <a:pathLst>
                <a:path extrusionOk="0" h="537209" w="292417">
                  <a:moveTo>
                    <a:pt x="292418" y="268605"/>
                  </a:moveTo>
                  <a:cubicBezTo>
                    <a:pt x="292418" y="416719"/>
                    <a:pt x="171927" y="537210"/>
                    <a:pt x="23813" y="537210"/>
                  </a:cubicBezTo>
                  <a:cubicBezTo>
                    <a:pt x="15812" y="537210"/>
                    <a:pt x="7811" y="536829"/>
                    <a:pt x="0" y="536162"/>
                  </a:cubicBezTo>
                  <a:cubicBezTo>
                    <a:pt x="137065" y="524065"/>
                    <a:pt x="244793" y="408718"/>
                    <a:pt x="244793" y="268605"/>
                  </a:cubicBezTo>
                  <a:cubicBezTo>
                    <a:pt x="244793" y="128492"/>
                    <a:pt x="136970" y="13145"/>
                    <a:pt x="0" y="1048"/>
                  </a:cubicBezTo>
                  <a:cubicBezTo>
                    <a:pt x="7906" y="381"/>
                    <a:pt x="15812" y="0"/>
                    <a:pt x="23813" y="0"/>
                  </a:cubicBezTo>
                  <a:cubicBezTo>
                    <a:pt x="171927" y="0"/>
                    <a:pt x="292418" y="120491"/>
                    <a:pt x="292418" y="26860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3" name="Google Shape;9963;p63"/>
            <p:cNvSpPr/>
            <p:nvPr/>
          </p:nvSpPr>
          <p:spPr>
            <a:xfrm>
              <a:off x="1639851" y="3789173"/>
              <a:ext cx="187223" cy="187223"/>
            </a:xfrm>
            <a:custGeom>
              <a:rect b="b" l="l" r="r" t="t"/>
              <a:pathLst>
                <a:path extrusionOk="0" h="396240" w="396239">
                  <a:moveTo>
                    <a:pt x="396240" y="198120"/>
                  </a:moveTo>
                  <a:cubicBezTo>
                    <a:pt x="396240" y="307539"/>
                    <a:pt x="307539" y="396240"/>
                    <a:pt x="198120" y="396240"/>
                  </a:cubicBezTo>
                  <a:cubicBezTo>
                    <a:pt x="88702" y="396240"/>
                    <a:pt x="0" y="307539"/>
                    <a:pt x="0" y="198120"/>
                  </a:cubicBezTo>
                  <a:cubicBezTo>
                    <a:pt x="0" y="88701"/>
                    <a:pt x="88702" y="0"/>
                    <a:pt x="198120" y="0"/>
                  </a:cubicBezTo>
                  <a:cubicBezTo>
                    <a:pt x="307539" y="0"/>
                    <a:pt x="396240" y="88701"/>
                    <a:pt x="396240" y="1981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4" name="Google Shape;9964;p63"/>
            <p:cNvSpPr/>
            <p:nvPr/>
          </p:nvSpPr>
          <p:spPr>
            <a:xfrm>
              <a:off x="1722229" y="3789128"/>
              <a:ext cx="104908" cy="187313"/>
            </a:xfrm>
            <a:custGeom>
              <a:rect b="b" l="l" r="r" t="t"/>
              <a:pathLst>
                <a:path extrusionOk="0" h="396430" w="222027">
                  <a:moveTo>
                    <a:pt x="222028" y="198215"/>
                  </a:moveTo>
                  <a:cubicBezTo>
                    <a:pt x="222028" y="307467"/>
                    <a:pt x="133159" y="396431"/>
                    <a:pt x="23813" y="396431"/>
                  </a:cubicBezTo>
                  <a:cubicBezTo>
                    <a:pt x="15716" y="396431"/>
                    <a:pt x="7811" y="395954"/>
                    <a:pt x="0" y="395002"/>
                  </a:cubicBezTo>
                  <a:cubicBezTo>
                    <a:pt x="98107" y="383191"/>
                    <a:pt x="174307" y="299466"/>
                    <a:pt x="174307" y="198215"/>
                  </a:cubicBezTo>
                  <a:cubicBezTo>
                    <a:pt x="174307" y="96964"/>
                    <a:pt x="98107" y="13335"/>
                    <a:pt x="0" y="1429"/>
                  </a:cubicBezTo>
                  <a:cubicBezTo>
                    <a:pt x="7811" y="476"/>
                    <a:pt x="15811" y="0"/>
                    <a:pt x="23813" y="0"/>
                  </a:cubicBezTo>
                  <a:cubicBezTo>
                    <a:pt x="133064" y="0"/>
                    <a:pt x="222028" y="88868"/>
                    <a:pt x="222028" y="198215"/>
                  </a:cubicBezTo>
                  <a:lnTo>
                    <a:pt x="222028" y="19821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5" name="Google Shape;9965;p63"/>
            <p:cNvSpPr/>
            <p:nvPr/>
          </p:nvSpPr>
          <p:spPr>
            <a:xfrm>
              <a:off x="1673162" y="3822484"/>
              <a:ext cx="120615" cy="120615"/>
            </a:xfrm>
            <a:custGeom>
              <a:rect b="b" l="l" r="r" t="t"/>
              <a:pathLst>
                <a:path extrusionOk="0" h="255269" w="255269">
                  <a:moveTo>
                    <a:pt x="255270" y="127635"/>
                  </a:moveTo>
                  <a:cubicBezTo>
                    <a:pt x="255270" y="198126"/>
                    <a:pt x="198126" y="255270"/>
                    <a:pt x="127635" y="255270"/>
                  </a:cubicBezTo>
                  <a:cubicBezTo>
                    <a:pt x="57144" y="255270"/>
                    <a:pt x="0" y="198126"/>
                    <a:pt x="0" y="127635"/>
                  </a:cubicBezTo>
                  <a:cubicBezTo>
                    <a:pt x="0" y="57144"/>
                    <a:pt x="57144" y="0"/>
                    <a:pt x="127635" y="0"/>
                  </a:cubicBezTo>
                  <a:cubicBezTo>
                    <a:pt x="198126" y="0"/>
                    <a:pt x="255270" y="57144"/>
                    <a:pt x="255270" y="1276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6" name="Google Shape;9966;p63"/>
            <p:cNvSpPr/>
            <p:nvPr/>
          </p:nvSpPr>
          <p:spPr>
            <a:xfrm>
              <a:off x="1722274" y="3822484"/>
              <a:ext cx="71559" cy="120615"/>
            </a:xfrm>
            <a:custGeom>
              <a:rect b="b" l="l" r="r" t="t"/>
              <a:pathLst>
                <a:path extrusionOk="0" h="255270" w="151447">
                  <a:moveTo>
                    <a:pt x="151448" y="127635"/>
                  </a:moveTo>
                  <a:cubicBezTo>
                    <a:pt x="151448" y="198120"/>
                    <a:pt x="94298" y="255270"/>
                    <a:pt x="23813" y="255270"/>
                  </a:cubicBezTo>
                  <a:cubicBezTo>
                    <a:pt x="15621" y="255270"/>
                    <a:pt x="7716" y="254508"/>
                    <a:pt x="0" y="253079"/>
                  </a:cubicBezTo>
                  <a:cubicBezTo>
                    <a:pt x="59150" y="241935"/>
                    <a:pt x="103823" y="190024"/>
                    <a:pt x="103823" y="127635"/>
                  </a:cubicBezTo>
                  <a:cubicBezTo>
                    <a:pt x="103823" y="65246"/>
                    <a:pt x="59055" y="13335"/>
                    <a:pt x="0" y="2191"/>
                  </a:cubicBezTo>
                  <a:cubicBezTo>
                    <a:pt x="7716" y="762"/>
                    <a:pt x="15716" y="0"/>
                    <a:pt x="23813" y="0"/>
                  </a:cubicBezTo>
                  <a:cubicBezTo>
                    <a:pt x="94298" y="0"/>
                    <a:pt x="151448" y="57150"/>
                    <a:pt x="151448" y="127635"/>
                  </a:cubicBezTo>
                  <a:lnTo>
                    <a:pt x="151448" y="12763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7" name="Google Shape;9967;p63"/>
            <p:cNvSpPr/>
            <p:nvPr/>
          </p:nvSpPr>
          <p:spPr>
            <a:xfrm>
              <a:off x="1716107" y="3865429"/>
              <a:ext cx="34744" cy="34744"/>
            </a:xfrm>
            <a:custGeom>
              <a:rect b="b" l="l" r="r" t="t"/>
              <a:pathLst>
                <a:path extrusionOk="0" h="73533" w="73533">
                  <a:moveTo>
                    <a:pt x="73533" y="36766"/>
                  </a:moveTo>
                  <a:cubicBezTo>
                    <a:pt x="73533" y="57072"/>
                    <a:pt x="57072" y="73533"/>
                    <a:pt x="36767" y="73533"/>
                  </a:cubicBezTo>
                  <a:cubicBezTo>
                    <a:pt x="16461" y="73533"/>
                    <a:pt x="0" y="57072"/>
                    <a:pt x="0" y="36766"/>
                  </a:cubicBezTo>
                  <a:cubicBezTo>
                    <a:pt x="0" y="16461"/>
                    <a:pt x="16462" y="0"/>
                    <a:pt x="36767" y="0"/>
                  </a:cubicBezTo>
                  <a:cubicBezTo>
                    <a:pt x="57072" y="0"/>
                    <a:pt x="73533" y="16461"/>
                    <a:pt x="73533" y="367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8" name="Google Shape;9968;p63"/>
            <p:cNvSpPr/>
            <p:nvPr/>
          </p:nvSpPr>
          <p:spPr>
            <a:xfrm>
              <a:off x="1725605" y="3865429"/>
              <a:ext cx="25248" cy="34744"/>
            </a:xfrm>
            <a:custGeom>
              <a:rect b="b" l="l" r="r" t="t"/>
              <a:pathLst>
                <a:path extrusionOk="0" h="73533" w="53435">
                  <a:moveTo>
                    <a:pt x="53435" y="36767"/>
                  </a:moveTo>
                  <a:cubicBezTo>
                    <a:pt x="53435" y="57055"/>
                    <a:pt x="36957" y="73533"/>
                    <a:pt x="16669" y="73533"/>
                  </a:cubicBezTo>
                  <a:cubicBezTo>
                    <a:pt x="10668" y="73533"/>
                    <a:pt x="5048" y="72104"/>
                    <a:pt x="0" y="69533"/>
                  </a:cubicBezTo>
                  <a:cubicBezTo>
                    <a:pt x="11906" y="63437"/>
                    <a:pt x="20098" y="51054"/>
                    <a:pt x="20098" y="36767"/>
                  </a:cubicBezTo>
                  <a:cubicBezTo>
                    <a:pt x="20098" y="22479"/>
                    <a:pt x="11906" y="10096"/>
                    <a:pt x="0" y="4000"/>
                  </a:cubicBezTo>
                  <a:cubicBezTo>
                    <a:pt x="5048" y="1429"/>
                    <a:pt x="10668" y="0"/>
                    <a:pt x="16669" y="0"/>
                  </a:cubicBezTo>
                  <a:cubicBezTo>
                    <a:pt x="36957" y="0"/>
                    <a:pt x="53435" y="16478"/>
                    <a:pt x="53435" y="36767"/>
                  </a:cubicBezTo>
                  <a:close/>
                </a:path>
              </a:pathLst>
            </a:custGeom>
            <a:solidFill>
              <a:srgbClr val="22244E">
                <a:alpha val="56879"/>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9" name="Google Shape;9969;p63"/>
            <p:cNvSpPr/>
            <p:nvPr/>
          </p:nvSpPr>
          <p:spPr>
            <a:xfrm rot="5400000">
              <a:off x="1684347" y="3968862"/>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0" name="Google Shape;9970;p63"/>
            <p:cNvSpPr/>
            <p:nvPr/>
          </p:nvSpPr>
          <p:spPr>
            <a:xfrm rot="5400000">
              <a:off x="1684347" y="3787273"/>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1" name="Google Shape;9971;p63"/>
            <p:cNvSpPr/>
            <p:nvPr/>
          </p:nvSpPr>
          <p:spPr>
            <a:xfrm rot="10800000">
              <a:off x="1592608" y="387806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2" name="Google Shape;9972;p63"/>
            <p:cNvSpPr/>
            <p:nvPr/>
          </p:nvSpPr>
          <p:spPr>
            <a:xfrm rot="10800000">
              <a:off x="1774197" y="3878067"/>
              <a:ext cx="99571" cy="8483"/>
            </a:xfrm>
            <a:custGeom>
              <a:rect b="b" l="l" r="r" t="t"/>
              <a:pathLst>
                <a:path extrusionOk="0" h="11620" w="136398">
                  <a:moveTo>
                    <a:pt x="130588" y="0"/>
                  </a:moveTo>
                  <a:lnTo>
                    <a:pt x="5810" y="0"/>
                  </a:lnTo>
                  <a:cubicBezTo>
                    <a:pt x="2572" y="0"/>
                    <a:pt x="0" y="2572"/>
                    <a:pt x="0" y="5810"/>
                  </a:cubicBezTo>
                  <a:cubicBezTo>
                    <a:pt x="0" y="9049"/>
                    <a:pt x="2572" y="11621"/>
                    <a:pt x="5810" y="11621"/>
                  </a:cubicBezTo>
                  <a:lnTo>
                    <a:pt x="130588" y="11621"/>
                  </a:lnTo>
                  <a:cubicBezTo>
                    <a:pt x="133826" y="11621"/>
                    <a:pt x="136398" y="9049"/>
                    <a:pt x="136398" y="5810"/>
                  </a:cubicBezTo>
                  <a:cubicBezTo>
                    <a:pt x="136398" y="2572"/>
                    <a:pt x="133826" y="0"/>
                    <a:pt x="13058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73" name="Google Shape;9973;p63"/>
          <p:cNvGrpSpPr/>
          <p:nvPr/>
        </p:nvGrpSpPr>
        <p:grpSpPr>
          <a:xfrm>
            <a:off x="1151652" y="4179270"/>
            <a:ext cx="287886" cy="287886"/>
            <a:chOff x="1458430" y="4182246"/>
            <a:chExt cx="287886" cy="287886"/>
          </a:xfrm>
        </p:grpSpPr>
        <p:sp>
          <p:nvSpPr>
            <p:cNvPr id="9974" name="Google Shape;9974;p63"/>
            <p:cNvSpPr/>
            <p:nvPr/>
          </p:nvSpPr>
          <p:spPr>
            <a:xfrm>
              <a:off x="1502061" y="4224686"/>
              <a:ext cx="244255" cy="245446"/>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3"/>
            <p:cNvSpPr/>
            <p:nvPr/>
          </p:nvSpPr>
          <p:spPr>
            <a:xfrm>
              <a:off x="1502061" y="4360528"/>
              <a:ext cx="47410" cy="44843"/>
            </a:xfrm>
            <a:custGeom>
              <a:rect b="b" l="l" r="r" t="t"/>
              <a:pathLst>
                <a:path extrusionOk="0" h="2184" w="2309">
                  <a:moveTo>
                    <a:pt x="1" y="1"/>
                  </a:moveTo>
                  <a:lnTo>
                    <a:pt x="1" y="2184"/>
                  </a:lnTo>
                  <a:lnTo>
                    <a:pt x="2309" y="2184"/>
                  </a:lnTo>
                  <a:lnTo>
                    <a:pt x="23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3"/>
            <p:cNvSpPr/>
            <p:nvPr/>
          </p:nvSpPr>
          <p:spPr>
            <a:xfrm>
              <a:off x="1634351" y="4224686"/>
              <a:ext cx="20758" cy="47410"/>
            </a:xfrm>
            <a:custGeom>
              <a:rect b="b" l="l" r="r" t="t"/>
              <a:pathLst>
                <a:path extrusionOk="0" h="2309" w="1011">
                  <a:moveTo>
                    <a:pt x="1" y="1"/>
                  </a:moveTo>
                  <a:lnTo>
                    <a:pt x="1" y="2309"/>
                  </a:lnTo>
                  <a:lnTo>
                    <a:pt x="1010" y="2309"/>
                  </a:lnTo>
                  <a:lnTo>
                    <a:pt x="1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3"/>
            <p:cNvSpPr/>
            <p:nvPr/>
          </p:nvSpPr>
          <p:spPr>
            <a:xfrm>
              <a:off x="1458430" y="4182246"/>
              <a:ext cx="244255" cy="245240"/>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3"/>
            <p:cNvSpPr/>
            <p:nvPr/>
          </p:nvSpPr>
          <p:spPr>
            <a:xfrm>
              <a:off x="1600206" y="4246019"/>
              <a:ext cx="8706" cy="26076"/>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3"/>
            <p:cNvSpPr/>
            <p:nvPr/>
          </p:nvSpPr>
          <p:spPr>
            <a:xfrm>
              <a:off x="1627247" y="4253719"/>
              <a:ext cx="8911" cy="18377"/>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3"/>
            <p:cNvSpPr/>
            <p:nvPr/>
          </p:nvSpPr>
          <p:spPr>
            <a:xfrm>
              <a:off x="1572754" y="4253719"/>
              <a:ext cx="8706" cy="18377"/>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3"/>
            <p:cNvSpPr/>
            <p:nvPr/>
          </p:nvSpPr>
          <p:spPr>
            <a:xfrm>
              <a:off x="1718965" y="4245424"/>
              <a:ext cx="9383" cy="26672"/>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3"/>
            <p:cNvSpPr/>
            <p:nvPr/>
          </p:nvSpPr>
          <p:spPr>
            <a:xfrm>
              <a:off x="1592691" y="4379890"/>
              <a:ext cx="8911" cy="26117"/>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3"/>
            <p:cNvSpPr/>
            <p:nvPr/>
          </p:nvSpPr>
          <p:spPr>
            <a:xfrm>
              <a:off x="1565650" y="4379890"/>
              <a:ext cx="8706" cy="19609"/>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3"/>
            <p:cNvSpPr/>
            <p:nvPr/>
          </p:nvSpPr>
          <p:spPr>
            <a:xfrm>
              <a:off x="1620143" y="4379890"/>
              <a:ext cx="8911" cy="19609"/>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3"/>
            <p:cNvSpPr/>
            <p:nvPr/>
          </p:nvSpPr>
          <p:spPr>
            <a:xfrm>
              <a:off x="1538404" y="4379890"/>
              <a:ext cx="8706" cy="26117"/>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3"/>
            <p:cNvSpPr/>
            <p:nvPr/>
          </p:nvSpPr>
          <p:spPr>
            <a:xfrm>
              <a:off x="1510849" y="4379890"/>
              <a:ext cx="9301" cy="20348"/>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3"/>
            <p:cNvSpPr/>
            <p:nvPr/>
          </p:nvSpPr>
          <p:spPr>
            <a:xfrm>
              <a:off x="1483706" y="4379890"/>
              <a:ext cx="9301" cy="26857"/>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63"/>
          <p:cNvGrpSpPr/>
          <p:nvPr/>
        </p:nvGrpSpPr>
        <p:grpSpPr>
          <a:xfrm>
            <a:off x="2483019" y="3736124"/>
            <a:ext cx="244412" cy="288927"/>
            <a:chOff x="2482828" y="3736124"/>
            <a:chExt cx="244412" cy="288927"/>
          </a:xfrm>
        </p:grpSpPr>
        <p:sp>
          <p:nvSpPr>
            <p:cNvPr id="9989" name="Google Shape;9989;p63"/>
            <p:cNvSpPr/>
            <p:nvPr/>
          </p:nvSpPr>
          <p:spPr>
            <a:xfrm>
              <a:off x="2582973" y="3996552"/>
              <a:ext cx="45845" cy="28499"/>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3"/>
            <p:cNvSpPr/>
            <p:nvPr/>
          </p:nvSpPr>
          <p:spPr>
            <a:xfrm>
              <a:off x="2605875" y="3996552"/>
              <a:ext cx="22944" cy="25470"/>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3"/>
            <p:cNvSpPr/>
            <p:nvPr/>
          </p:nvSpPr>
          <p:spPr>
            <a:xfrm>
              <a:off x="2527243" y="3783196"/>
              <a:ext cx="156085" cy="215709"/>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3"/>
            <p:cNvSpPr/>
            <p:nvPr/>
          </p:nvSpPr>
          <p:spPr>
            <a:xfrm>
              <a:off x="2550671" y="3784037"/>
              <a:ext cx="132552" cy="214868"/>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3"/>
            <p:cNvSpPr/>
            <p:nvPr/>
          </p:nvSpPr>
          <p:spPr>
            <a:xfrm>
              <a:off x="2570944" y="3971418"/>
              <a:ext cx="69883" cy="27489"/>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3"/>
            <p:cNvSpPr/>
            <p:nvPr/>
          </p:nvSpPr>
          <p:spPr>
            <a:xfrm>
              <a:off x="2593257" y="3971418"/>
              <a:ext cx="47570" cy="27489"/>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3"/>
            <p:cNvSpPr/>
            <p:nvPr/>
          </p:nvSpPr>
          <p:spPr>
            <a:xfrm>
              <a:off x="2497044" y="3900180"/>
              <a:ext cx="29821" cy="1863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3"/>
            <p:cNvSpPr/>
            <p:nvPr/>
          </p:nvSpPr>
          <p:spPr>
            <a:xfrm>
              <a:off x="2681604" y="3901526"/>
              <a:ext cx="29694" cy="18719"/>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3"/>
            <p:cNvSpPr/>
            <p:nvPr/>
          </p:nvSpPr>
          <p:spPr>
            <a:xfrm>
              <a:off x="2601543" y="3736124"/>
              <a:ext cx="8812" cy="28331"/>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3"/>
            <p:cNvSpPr/>
            <p:nvPr/>
          </p:nvSpPr>
          <p:spPr>
            <a:xfrm>
              <a:off x="2542048" y="3751415"/>
              <a:ext cx="21409" cy="25849"/>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3"/>
            <p:cNvSpPr/>
            <p:nvPr/>
          </p:nvSpPr>
          <p:spPr>
            <a:xfrm>
              <a:off x="2497969" y="3793333"/>
              <a:ext cx="29821" cy="18719"/>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3"/>
            <p:cNvSpPr/>
            <p:nvPr/>
          </p:nvSpPr>
          <p:spPr>
            <a:xfrm>
              <a:off x="2482828" y="3851573"/>
              <a:ext cx="29800" cy="8813"/>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3"/>
            <p:cNvSpPr/>
            <p:nvPr/>
          </p:nvSpPr>
          <p:spPr>
            <a:xfrm>
              <a:off x="2695926" y="3853487"/>
              <a:ext cx="31314" cy="8707"/>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3"/>
            <p:cNvSpPr/>
            <p:nvPr/>
          </p:nvSpPr>
          <p:spPr>
            <a:xfrm>
              <a:off x="2683098" y="3795268"/>
              <a:ext cx="29316" cy="18403"/>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3"/>
            <p:cNvSpPr/>
            <p:nvPr/>
          </p:nvSpPr>
          <p:spPr>
            <a:xfrm>
              <a:off x="2648692" y="3752362"/>
              <a:ext cx="20841" cy="25533"/>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4" name="Google Shape;10004;p63"/>
            <p:cNvGrpSpPr/>
            <p:nvPr/>
          </p:nvGrpSpPr>
          <p:grpSpPr>
            <a:xfrm>
              <a:off x="2563009" y="3826176"/>
              <a:ext cx="88969" cy="130402"/>
              <a:chOff x="1865652" y="3465579"/>
              <a:chExt cx="110096" cy="161368"/>
            </a:xfrm>
          </p:grpSpPr>
          <p:sp>
            <p:nvSpPr>
              <p:cNvPr id="10005" name="Google Shape;10005;p63"/>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3"/>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3"/>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8" name="Google Shape;10008;p63"/>
            <p:cNvSpPr/>
            <p:nvPr/>
          </p:nvSpPr>
          <p:spPr>
            <a:xfrm>
              <a:off x="2570944" y="3943760"/>
              <a:ext cx="69883" cy="27679"/>
            </a:xfrm>
            <a:custGeom>
              <a:rect b="b" l="l" r="r" t="t"/>
              <a:pathLst>
                <a:path extrusionOk="0" h="1316" w="3323">
                  <a:moveTo>
                    <a:pt x="1" y="0"/>
                  </a:moveTo>
                  <a:lnTo>
                    <a:pt x="1" y="1315"/>
                  </a:lnTo>
                  <a:lnTo>
                    <a:pt x="3323" y="1315"/>
                  </a:lnTo>
                  <a:lnTo>
                    <a:pt x="33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3"/>
            <p:cNvSpPr/>
            <p:nvPr/>
          </p:nvSpPr>
          <p:spPr>
            <a:xfrm>
              <a:off x="2593257" y="3943760"/>
              <a:ext cx="47570" cy="27679"/>
            </a:xfrm>
            <a:custGeom>
              <a:rect b="b" l="l" r="r" t="t"/>
              <a:pathLst>
                <a:path extrusionOk="0" h="1316" w="2262">
                  <a:moveTo>
                    <a:pt x="1" y="0"/>
                  </a:moveTo>
                  <a:lnTo>
                    <a:pt x="1" y="1315"/>
                  </a:lnTo>
                  <a:lnTo>
                    <a:pt x="2262" y="1315"/>
                  </a:lnTo>
                  <a:lnTo>
                    <a:pt x="22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63"/>
          <p:cNvGrpSpPr/>
          <p:nvPr/>
        </p:nvGrpSpPr>
        <p:grpSpPr>
          <a:xfrm>
            <a:off x="721071" y="2432000"/>
            <a:ext cx="280823" cy="280393"/>
            <a:chOff x="721071" y="2432000"/>
            <a:chExt cx="280823" cy="280393"/>
          </a:xfrm>
        </p:grpSpPr>
        <p:sp>
          <p:nvSpPr>
            <p:cNvPr id="10011" name="Google Shape;10011;p63"/>
            <p:cNvSpPr/>
            <p:nvPr/>
          </p:nvSpPr>
          <p:spPr>
            <a:xfrm>
              <a:off x="866663" y="2432000"/>
              <a:ext cx="119981" cy="79044"/>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3"/>
            <p:cNvSpPr/>
            <p:nvPr/>
          </p:nvSpPr>
          <p:spPr>
            <a:xfrm>
              <a:off x="920793" y="2563274"/>
              <a:ext cx="19478" cy="19377"/>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3"/>
            <p:cNvSpPr/>
            <p:nvPr/>
          </p:nvSpPr>
          <p:spPr>
            <a:xfrm>
              <a:off x="721071" y="2492875"/>
              <a:ext cx="278836" cy="219125"/>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3"/>
            <p:cNvSpPr/>
            <p:nvPr/>
          </p:nvSpPr>
          <p:spPr>
            <a:xfrm>
              <a:off x="739228" y="2492296"/>
              <a:ext cx="262666" cy="220097"/>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3"/>
            <p:cNvSpPr/>
            <p:nvPr/>
          </p:nvSpPr>
          <p:spPr>
            <a:xfrm>
              <a:off x="739724" y="2511653"/>
              <a:ext cx="35958" cy="21466"/>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3"/>
            <p:cNvSpPr/>
            <p:nvPr/>
          </p:nvSpPr>
          <p:spPr>
            <a:xfrm>
              <a:off x="945112" y="2511653"/>
              <a:ext cx="35958" cy="21466"/>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3"/>
            <p:cNvSpPr/>
            <p:nvPr/>
          </p:nvSpPr>
          <p:spPr>
            <a:xfrm>
              <a:off x="756805" y="2511653"/>
              <a:ext cx="18879" cy="21466"/>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3"/>
            <p:cNvSpPr/>
            <p:nvPr/>
          </p:nvSpPr>
          <p:spPr>
            <a:xfrm>
              <a:off x="962297" y="2511653"/>
              <a:ext cx="18775" cy="21466"/>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3"/>
            <p:cNvSpPr/>
            <p:nvPr/>
          </p:nvSpPr>
          <p:spPr>
            <a:xfrm>
              <a:off x="838510" y="2559283"/>
              <a:ext cx="107109" cy="104248"/>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3"/>
            <p:cNvSpPr/>
            <p:nvPr/>
          </p:nvSpPr>
          <p:spPr>
            <a:xfrm>
              <a:off x="841984" y="2559365"/>
              <a:ext cx="99273" cy="90392"/>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3"/>
            <p:cNvSpPr/>
            <p:nvPr/>
          </p:nvSpPr>
          <p:spPr>
            <a:xfrm>
              <a:off x="846141" y="2572105"/>
              <a:ext cx="77355" cy="73786"/>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3"/>
            <p:cNvSpPr/>
            <p:nvPr/>
          </p:nvSpPr>
          <p:spPr>
            <a:xfrm>
              <a:off x="846141" y="2572105"/>
              <a:ext cx="85191" cy="84312"/>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3"/>
            <p:cNvSpPr/>
            <p:nvPr/>
          </p:nvSpPr>
          <p:spPr>
            <a:xfrm>
              <a:off x="846141" y="2572105"/>
              <a:ext cx="77355" cy="73786"/>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3"/>
            <p:cNvSpPr/>
            <p:nvPr/>
          </p:nvSpPr>
          <p:spPr>
            <a:xfrm flipH="1" rot="10800000">
              <a:off x="722024" y="2541873"/>
              <a:ext cx="278921" cy="8590"/>
            </a:xfrm>
            <a:custGeom>
              <a:rect b="b" l="l" r="r" t="t"/>
              <a:pathLst>
                <a:path extrusionOk="0" h="424" w="13762">
                  <a:moveTo>
                    <a:pt x="1" y="0"/>
                  </a:moveTo>
                  <a:lnTo>
                    <a:pt x="1" y="423"/>
                  </a:lnTo>
                  <a:lnTo>
                    <a:pt x="13761" y="423"/>
                  </a:lnTo>
                  <a:lnTo>
                    <a:pt x="137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3"/>
            <p:cNvSpPr/>
            <p:nvPr/>
          </p:nvSpPr>
          <p:spPr>
            <a:xfrm flipH="1" rot="10800000">
              <a:off x="721636" y="2681160"/>
              <a:ext cx="278921" cy="8590"/>
            </a:xfrm>
            <a:custGeom>
              <a:rect b="b" l="l" r="r" t="t"/>
              <a:pathLst>
                <a:path extrusionOk="0" h="424" w="13762">
                  <a:moveTo>
                    <a:pt x="1" y="0"/>
                  </a:moveTo>
                  <a:lnTo>
                    <a:pt x="1" y="423"/>
                  </a:lnTo>
                  <a:lnTo>
                    <a:pt x="13761" y="423"/>
                  </a:lnTo>
                  <a:lnTo>
                    <a:pt x="137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63"/>
          <p:cNvGrpSpPr/>
          <p:nvPr/>
        </p:nvGrpSpPr>
        <p:grpSpPr>
          <a:xfrm>
            <a:off x="3774564" y="1998010"/>
            <a:ext cx="278961" cy="280674"/>
            <a:chOff x="3774564" y="1998010"/>
            <a:chExt cx="278961" cy="280674"/>
          </a:xfrm>
        </p:grpSpPr>
        <p:sp>
          <p:nvSpPr>
            <p:cNvPr id="10027" name="Google Shape;10027;p63"/>
            <p:cNvSpPr/>
            <p:nvPr/>
          </p:nvSpPr>
          <p:spPr>
            <a:xfrm>
              <a:off x="3892123" y="2162789"/>
              <a:ext cx="43818" cy="101273"/>
            </a:xfrm>
            <a:custGeom>
              <a:rect b="b" l="l" r="r" t="t"/>
              <a:pathLst>
                <a:path extrusionOk="0" h="4883" w="2113">
                  <a:moveTo>
                    <a:pt x="1" y="0"/>
                  </a:moveTo>
                  <a:lnTo>
                    <a:pt x="1" y="4882"/>
                  </a:lnTo>
                  <a:lnTo>
                    <a:pt x="2113" y="4882"/>
                  </a:lnTo>
                  <a:lnTo>
                    <a:pt x="21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3"/>
            <p:cNvSpPr/>
            <p:nvPr/>
          </p:nvSpPr>
          <p:spPr>
            <a:xfrm>
              <a:off x="3912736" y="2194542"/>
              <a:ext cx="23309" cy="69520"/>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3"/>
            <p:cNvSpPr/>
            <p:nvPr/>
          </p:nvSpPr>
          <p:spPr>
            <a:xfrm>
              <a:off x="3846729" y="2251183"/>
              <a:ext cx="134711" cy="27501"/>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3"/>
            <p:cNvSpPr/>
            <p:nvPr/>
          </p:nvSpPr>
          <p:spPr>
            <a:xfrm>
              <a:off x="3864750" y="2265722"/>
              <a:ext cx="116690" cy="12963"/>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3"/>
            <p:cNvSpPr/>
            <p:nvPr/>
          </p:nvSpPr>
          <p:spPr>
            <a:xfrm>
              <a:off x="3774564" y="1998010"/>
              <a:ext cx="278961" cy="177638"/>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3"/>
            <p:cNvSpPr/>
            <p:nvPr/>
          </p:nvSpPr>
          <p:spPr>
            <a:xfrm>
              <a:off x="3791382" y="2013357"/>
              <a:ext cx="245408" cy="144765"/>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3"/>
            <p:cNvSpPr/>
            <p:nvPr/>
          </p:nvSpPr>
          <p:spPr>
            <a:xfrm>
              <a:off x="3809506" y="2013357"/>
              <a:ext cx="227283" cy="128837"/>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3"/>
            <p:cNvSpPr/>
            <p:nvPr/>
          </p:nvSpPr>
          <p:spPr>
            <a:xfrm>
              <a:off x="3903383" y="2029389"/>
              <a:ext cx="70300" cy="57761"/>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3"/>
            <p:cNvSpPr/>
            <p:nvPr/>
          </p:nvSpPr>
          <p:spPr>
            <a:xfrm>
              <a:off x="3977063" y="2089722"/>
              <a:ext cx="46597" cy="44778"/>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3"/>
            <p:cNvSpPr/>
            <p:nvPr/>
          </p:nvSpPr>
          <p:spPr>
            <a:xfrm>
              <a:off x="3809319" y="2030281"/>
              <a:ext cx="94086" cy="111249"/>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3"/>
            <p:cNvSpPr/>
            <p:nvPr/>
          </p:nvSpPr>
          <p:spPr>
            <a:xfrm>
              <a:off x="3992574" y="2130123"/>
              <a:ext cx="21" cy="21"/>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3"/>
            <p:cNvSpPr/>
            <p:nvPr/>
          </p:nvSpPr>
          <p:spPr>
            <a:xfrm>
              <a:off x="3902616" y="2029670"/>
              <a:ext cx="70413" cy="57872"/>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3"/>
            <p:cNvSpPr/>
            <p:nvPr/>
          </p:nvSpPr>
          <p:spPr>
            <a:xfrm>
              <a:off x="3902616" y="2029670"/>
              <a:ext cx="70413" cy="57872"/>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63"/>
          <p:cNvGrpSpPr/>
          <p:nvPr/>
        </p:nvGrpSpPr>
        <p:grpSpPr>
          <a:xfrm>
            <a:off x="1622128" y="1996431"/>
            <a:ext cx="219125" cy="283927"/>
            <a:chOff x="1622128" y="1996431"/>
            <a:chExt cx="219125" cy="283927"/>
          </a:xfrm>
        </p:grpSpPr>
        <p:sp>
          <p:nvSpPr>
            <p:cNvPr id="10041" name="Google Shape;10041;p63"/>
            <p:cNvSpPr/>
            <p:nvPr/>
          </p:nvSpPr>
          <p:spPr>
            <a:xfrm>
              <a:off x="1622128" y="1996431"/>
              <a:ext cx="219125" cy="283927"/>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8060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3"/>
            <p:cNvSpPr/>
            <p:nvPr/>
          </p:nvSpPr>
          <p:spPr>
            <a:xfrm>
              <a:off x="1724183" y="2178296"/>
              <a:ext cx="28624" cy="17795"/>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503259">
                <a:alpha val="8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3"/>
            <p:cNvSpPr/>
            <p:nvPr/>
          </p:nvSpPr>
          <p:spPr>
            <a:xfrm>
              <a:off x="1738790" y="2178296"/>
              <a:ext cx="14018" cy="15739"/>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3"/>
            <p:cNvSpPr/>
            <p:nvPr/>
          </p:nvSpPr>
          <p:spPr>
            <a:xfrm>
              <a:off x="1689535" y="2045412"/>
              <a:ext cx="97119" cy="134325"/>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3"/>
            <p:cNvSpPr/>
            <p:nvPr/>
          </p:nvSpPr>
          <p:spPr>
            <a:xfrm>
              <a:off x="1696167" y="2046126"/>
              <a:ext cx="90487" cy="13361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3"/>
            <p:cNvSpPr/>
            <p:nvPr/>
          </p:nvSpPr>
          <p:spPr>
            <a:xfrm>
              <a:off x="1716733" y="2162683"/>
              <a:ext cx="43523" cy="17061"/>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3"/>
            <p:cNvSpPr/>
            <p:nvPr/>
          </p:nvSpPr>
          <p:spPr>
            <a:xfrm>
              <a:off x="1732536" y="2162683"/>
              <a:ext cx="27721" cy="17061"/>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3"/>
            <p:cNvSpPr/>
            <p:nvPr/>
          </p:nvSpPr>
          <p:spPr>
            <a:xfrm>
              <a:off x="1668864" y="2116597"/>
              <a:ext cx="23021" cy="148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3"/>
            <p:cNvSpPr/>
            <p:nvPr/>
          </p:nvSpPr>
          <p:spPr>
            <a:xfrm>
              <a:off x="1783406" y="2117604"/>
              <a:ext cx="22895" cy="148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3"/>
            <p:cNvSpPr/>
            <p:nvPr/>
          </p:nvSpPr>
          <p:spPr>
            <a:xfrm>
              <a:off x="1734152" y="2014563"/>
              <a:ext cx="8688" cy="20880"/>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3"/>
            <p:cNvSpPr/>
            <p:nvPr/>
          </p:nvSpPr>
          <p:spPr>
            <a:xfrm>
              <a:off x="1696398" y="2023944"/>
              <a:ext cx="16830" cy="19285"/>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3"/>
            <p:cNvSpPr/>
            <p:nvPr/>
          </p:nvSpPr>
          <p:spPr>
            <a:xfrm>
              <a:off x="1669053" y="2050218"/>
              <a:ext cx="21908" cy="148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3"/>
            <p:cNvSpPr/>
            <p:nvPr/>
          </p:nvSpPr>
          <p:spPr>
            <a:xfrm>
              <a:off x="1659714" y="2086440"/>
              <a:ext cx="22265" cy="8667"/>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3"/>
            <p:cNvSpPr/>
            <p:nvPr/>
          </p:nvSpPr>
          <p:spPr>
            <a:xfrm>
              <a:off x="1792388" y="2087636"/>
              <a:ext cx="22265" cy="868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3"/>
            <p:cNvSpPr/>
            <p:nvPr/>
          </p:nvSpPr>
          <p:spPr>
            <a:xfrm>
              <a:off x="1783994" y="2051226"/>
              <a:ext cx="23335" cy="14941"/>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3"/>
            <p:cNvSpPr/>
            <p:nvPr/>
          </p:nvSpPr>
          <p:spPr>
            <a:xfrm>
              <a:off x="1762777" y="2024510"/>
              <a:ext cx="17627" cy="19348"/>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7" name="Google Shape;10057;p63"/>
            <p:cNvGrpSpPr/>
            <p:nvPr/>
          </p:nvGrpSpPr>
          <p:grpSpPr>
            <a:xfrm>
              <a:off x="1707867" y="2075656"/>
              <a:ext cx="59529" cy="87236"/>
              <a:chOff x="1865652" y="3465579"/>
              <a:chExt cx="110096" cy="161368"/>
            </a:xfrm>
          </p:grpSpPr>
          <p:sp>
            <p:nvSpPr>
              <p:cNvPr id="10058" name="Google Shape;10058;p63"/>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3"/>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3"/>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1" name="Google Shape;10061;p63"/>
            <p:cNvSpPr/>
            <p:nvPr/>
          </p:nvSpPr>
          <p:spPr>
            <a:xfrm>
              <a:off x="1716733" y="2145453"/>
              <a:ext cx="43523" cy="17250"/>
            </a:xfrm>
            <a:custGeom>
              <a:rect b="b" l="l" r="r" t="t"/>
              <a:pathLst>
                <a:path extrusionOk="0" h="822" w="2074">
                  <a:moveTo>
                    <a:pt x="0" y="1"/>
                  </a:moveTo>
                  <a:lnTo>
                    <a:pt x="0" y="822"/>
                  </a:lnTo>
                  <a:lnTo>
                    <a:pt x="2074" y="822"/>
                  </a:lnTo>
                  <a:lnTo>
                    <a:pt x="207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3"/>
            <p:cNvSpPr/>
            <p:nvPr/>
          </p:nvSpPr>
          <p:spPr>
            <a:xfrm>
              <a:off x="1732536" y="2145453"/>
              <a:ext cx="27721" cy="17250"/>
            </a:xfrm>
            <a:custGeom>
              <a:rect b="b" l="l" r="r" t="t"/>
              <a:pathLst>
                <a:path extrusionOk="0" h="822" w="1321">
                  <a:moveTo>
                    <a:pt x="1" y="1"/>
                  </a:moveTo>
                  <a:lnTo>
                    <a:pt x="1" y="822"/>
                  </a:lnTo>
                  <a:lnTo>
                    <a:pt x="1321" y="822"/>
                  </a:lnTo>
                  <a:lnTo>
                    <a:pt x="1321" y="1"/>
                  </a:lnTo>
                  <a:close/>
                </a:path>
              </a:pathLst>
            </a:custGeom>
            <a:solidFill>
              <a:srgbClr val="FAF6E7">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63"/>
          <p:cNvGrpSpPr/>
          <p:nvPr/>
        </p:nvGrpSpPr>
        <p:grpSpPr>
          <a:xfrm>
            <a:off x="712061" y="1993536"/>
            <a:ext cx="288435" cy="288642"/>
            <a:chOff x="292886" y="1993536"/>
            <a:chExt cx="288435" cy="288642"/>
          </a:xfrm>
        </p:grpSpPr>
        <p:sp>
          <p:nvSpPr>
            <p:cNvPr id="10064" name="Google Shape;10064;p63"/>
            <p:cNvSpPr/>
            <p:nvPr/>
          </p:nvSpPr>
          <p:spPr>
            <a:xfrm>
              <a:off x="368857" y="2032704"/>
              <a:ext cx="136128" cy="176286"/>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3"/>
            <p:cNvSpPr/>
            <p:nvPr/>
          </p:nvSpPr>
          <p:spPr>
            <a:xfrm>
              <a:off x="368857" y="2032704"/>
              <a:ext cx="78361" cy="176286"/>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3"/>
            <p:cNvSpPr/>
            <p:nvPr/>
          </p:nvSpPr>
          <p:spPr>
            <a:xfrm>
              <a:off x="304160" y="2004233"/>
              <a:ext cx="265900" cy="137116"/>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3"/>
            <p:cNvSpPr/>
            <p:nvPr/>
          </p:nvSpPr>
          <p:spPr>
            <a:xfrm>
              <a:off x="422076" y="1993536"/>
              <a:ext cx="30077" cy="30098"/>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3"/>
            <p:cNvSpPr/>
            <p:nvPr/>
          </p:nvSpPr>
          <p:spPr>
            <a:xfrm>
              <a:off x="550853" y="2137948"/>
              <a:ext cx="30468" cy="30283"/>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3"/>
            <p:cNvSpPr/>
            <p:nvPr/>
          </p:nvSpPr>
          <p:spPr>
            <a:xfrm>
              <a:off x="292886" y="2137948"/>
              <a:ext cx="30303" cy="30283"/>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3"/>
            <p:cNvSpPr/>
            <p:nvPr/>
          </p:nvSpPr>
          <p:spPr>
            <a:xfrm>
              <a:off x="390416" y="2222621"/>
              <a:ext cx="93193" cy="59557"/>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3"/>
            <p:cNvSpPr/>
            <p:nvPr/>
          </p:nvSpPr>
          <p:spPr>
            <a:xfrm>
              <a:off x="374000" y="2201638"/>
              <a:ext cx="126027" cy="36434"/>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3"/>
            <p:cNvSpPr/>
            <p:nvPr/>
          </p:nvSpPr>
          <p:spPr>
            <a:xfrm>
              <a:off x="414361" y="2222621"/>
              <a:ext cx="69247" cy="59557"/>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3"/>
            <p:cNvSpPr/>
            <p:nvPr/>
          </p:nvSpPr>
          <p:spPr>
            <a:xfrm>
              <a:off x="397925" y="2201638"/>
              <a:ext cx="102101" cy="36434"/>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3"/>
            <p:cNvSpPr/>
            <p:nvPr/>
          </p:nvSpPr>
          <p:spPr>
            <a:xfrm>
              <a:off x="311298" y="1993536"/>
              <a:ext cx="30077" cy="30098"/>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3"/>
            <p:cNvSpPr/>
            <p:nvPr/>
          </p:nvSpPr>
          <p:spPr>
            <a:xfrm>
              <a:off x="532853" y="1993536"/>
              <a:ext cx="29892" cy="30098"/>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63"/>
          <p:cNvGrpSpPr/>
          <p:nvPr/>
        </p:nvGrpSpPr>
        <p:grpSpPr>
          <a:xfrm>
            <a:off x="5089950" y="3305261"/>
            <a:ext cx="282925" cy="285438"/>
            <a:chOff x="4773188" y="3305261"/>
            <a:chExt cx="282925" cy="285438"/>
          </a:xfrm>
        </p:grpSpPr>
        <p:sp>
          <p:nvSpPr>
            <p:cNvPr id="10077" name="Google Shape;10077;p63"/>
            <p:cNvSpPr/>
            <p:nvPr/>
          </p:nvSpPr>
          <p:spPr>
            <a:xfrm>
              <a:off x="4873179" y="3353345"/>
              <a:ext cx="8237" cy="32950"/>
            </a:xfrm>
            <a:custGeom>
              <a:rect b="b" l="l" r="r" t="t"/>
              <a:pathLst>
                <a:path extrusionOk="0" h="75" w="19">
                  <a:moveTo>
                    <a:pt x="9" y="75"/>
                  </a:moveTo>
                  <a:cubicBezTo>
                    <a:pt x="4" y="75"/>
                    <a:pt x="0" y="70"/>
                    <a:pt x="0" y="65"/>
                  </a:cubicBezTo>
                  <a:cubicBezTo>
                    <a:pt x="0" y="9"/>
                    <a:pt x="0" y="9"/>
                    <a:pt x="0" y="9"/>
                  </a:cubicBezTo>
                  <a:cubicBezTo>
                    <a:pt x="0" y="4"/>
                    <a:pt x="4" y="0"/>
                    <a:pt x="9" y="0"/>
                  </a:cubicBezTo>
                  <a:cubicBezTo>
                    <a:pt x="14" y="0"/>
                    <a:pt x="19" y="4"/>
                    <a:pt x="19" y="9"/>
                  </a:cubicBezTo>
                  <a:cubicBezTo>
                    <a:pt x="19" y="65"/>
                    <a:pt x="19" y="65"/>
                    <a:pt x="19" y="65"/>
                  </a:cubicBezTo>
                  <a:cubicBezTo>
                    <a:pt x="19" y="70"/>
                    <a:pt x="14" y="75"/>
                    <a:pt x="9" y="75"/>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8" name="Google Shape;10078;p63"/>
            <p:cNvSpPr/>
            <p:nvPr/>
          </p:nvSpPr>
          <p:spPr>
            <a:xfrm>
              <a:off x="4946927" y="3352770"/>
              <a:ext cx="8428" cy="33525"/>
            </a:xfrm>
            <a:custGeom>
              <a:rect b="b" l="l" r="r" t="t"/>
              <a:pathLst>
                <a:path extrusionOk="0" h="76" w="19">
                  <a:moveTo>
                    <a:pt x="10" y="76"/>
                  </a:moveTo>
                  <a:cubicBezTo>
                    <a:pt x="5" y="76"/>
                    <a:pt x="0" y="71"/>
                    <a:pt x="0" y="66"/>
                  </a:cubicBezTo>
                  <a:cubicBezTo>
                    <a:pt x="0" y="10"/>
                    <a:pt x="0" y="10"/>
                    <a:pt x="0" y="10"/>
                  </a:cubicBezTo>
                  <a:cubicBezTo>
                    <a:pt x="0" y="5"/>
                    <a:pt x="5" y="0"/>
                    <a:pt x="10" y="0"/>
                  </a:cubicBezTo>
                  <a:cubicBezTo>
                    <a:pt x="15" y="0"/>
                    <a:pt x="19" y="5"/>
                    <a:pt x="19" y="10"/>
                  </a:cubicBezTo>
                  <a:cubicBezTo>
                    <a:pt x="19" y="66"/>
                    <a:pt x="19" y="66"/>
                    <a:pt x="19" y="66"/>
                  </a:cubicBezTo>
                  <a:cubicBezTo>
                    <a:pt x="19" y="71"/>
                    <a:pt x="15" y="76"/>
                    <a:pt x="10" y="76"/>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9" name="Google Shape;10079;p63"/>
            <p:cNvSpPr/>
            <p:nvPr/>
          </p:nvSpPr>
          <p:spPr>
            <a:xfrm>
              <a:off x="4847511" y="3305261"/>
              <a:ext cx="136003" cy="61302"/>
            </a:xfrm>
            <a:custGeom>
              <a:rect b="b" l="l" r="r" t="t"/>
              <a:pathLst>
                <a:path extrusionOk="0" h="139" w="309">
                  <a:moveTo>
                    <a:pt x="286" y="19"/>
                  </a:moveTo>
                  <a:cubicBezTo>
                    <a:pt x="267" y="0"/>
                    <a:pt x="236" y="0"/>
                    <a:pt x="217" y="19"/>
                  </a:cubicBezTo>
                  <a:cubicBezTo>
                    <a:pt x="209" y="27"/>
                    <a:pt x="205" y="37"/>
                    <a:pt x="205" y="48"/>
                  </a:cubicBezTo>
                  <a:cubicBezTo>
                    <a:pt x="205" y="59"/>
                    <a:pt x="209" y="69"/>
                    <a:pt x="217" y="77"/>
                  </a:cubicBezTo>
                  <a:cubicBezTo>
                    <a:pt x="230" y="90"/>
                    <a:pt x="252" y="90"/>
                    <a:pt x="266" y="77"/>
                  </a:cubicBezTo>
                  <a:cubicBezTo>
                    <a:pt x="270" y="73"/>
                    <a:pt x="270" y="67"/>
                    <a:pt x="266" y="63"/>
                  </a:cubicBezTo>
                  <a:cubicBezTo>
                    <a:pt x="262" y="60"/>
                    <a:pt x="256" y="60"/>
                    <a:pt x="252" y="63"/>
                  </a:cubicBezTo>
                  <a:cubicBezTo>
                    <a:pt x="246" y="69"/>
                    <a:pt x="236" y="69"/>
                    <a:pt x="230" y="63"/>
                  </a:cubicBezTo>
                  <a:cubicBezTo>
                    <a:pt x="226" y="59"/>
                    <a:pt x="224" y="54"/>
                    <a:pt x="224" y="48"/>
                  </a:cubicBezTo>
                  <a:cubicBezTo>
                    <a:pt x="224" y="42"/>
                    <a:pt x="226" y="37"/>
                    <a:pt x="230" y="32"/>
                  </a:cubicBezTo>
                  <a:cubicBezTo>
                    <a:pt x="242" y="21"/>
                    <a:pt x="261" y="21"/>
                    <a:pt x="272" y="32"/>
                  </a:cubicBezTo>
                  <a:cubicBezTo>
                    <a:pt x="288" y="48"/>
                    <a:pt x="288" y="73"/>
                    <a:pt x="272" y="88"/>
                  </a:cubicBezTo>
                  <a:cubicBezTo>
                    <a:pt x="262" y="98"/>
                    <a:pt x="249" y="103"/>
                    <a:pt x="236" y="103"/>
                  </a:cubicBezTo>
                  <a:cubicBezTo>
                    <a:pt x="222" y="103"/>
                    <a:pt x="209" y="98"/>
                    <a:pt x="199" y="88"/>
                  </a:cubicBezTo>
                  <a:cubicBezTo>
                    <a:pt x="199" y="88"/>
                    <a:pt x="199" y="88"/>
                    <a:pt x="199" y="88"/>
                  </a:cubicBezTo>
                  <a:cubicBezTo>
                    <a:pt x="197" y="63"/>
                    <a:pt x="176" y="44"/>
                    <a:pt x="151" y="44"/>
                  </a:cubicBezTo>
                  <a:cubicBezTo>
                    <a:pt x="126" y="44"/>
                    <a:pt x="106" y="63"/>
                    <a:pt x="104" y="88"/>
                  </a:cubicBezTo>
                  <a:cubicBezTo>
                    <a:pt x="104" y="88"/>
                    <a:pt x="104" y="88"/>
                    <a:pt x="104" y="88"/>
                  </a:cubicBezTo>
                  <a:cubicBezTo>
                    <a:pt x="94" y="98"/>
                    <a:pt x="81" y="103"/>
                    <a:pt x="67" y="103"/>
                  </a:cubicBezTo>
                  <a:cubicBezTo>
                    <a:pt x="53" y="103"/>
                    <a:pt x="40" y="98"/>
                    <a:pt x="30" y="88"/>
                  </a:cubicBezTo>
                  <a:cubicBezTo>
                    <a:pt x="23" y="81"/>
                    <a:pt x="19" y="71"/>
                    <a:pt x="19" y="60"/>
                  </a:cubicBezTo>
                  <a:cubicBezTo>
                    <a:pt x="19" y="50"/>
                    <a:pt x="23" y="40"/>
                    <a:pt x="30" y="32"/>
                  </a:cubicBezTo>
                  <a:cubicBezTo>
                    <a:pt x="42" y="21"/>
                    <a:pt x="61" y="21"/>
                    <a:pt x="72" y="32"/>
                  </a:cubicBezTo>
                  <a:cubicBezTo>
                    <a:pt x="77" y="37"/>
                    <a:pt x="79" y="42"/>
                    <a:pt x="79" y="48"/>
                  </a:cubicBezTo>
                  <a:cubicBezTo>
                    <a:pt x="79" y="54"/>
                    <a:pt x="77" y="59"/>
                    <a:pt x="72" y="63"/>
                  </a:cubicBezTo>
                  <a:cubicBezTo>
                    <a:pt x="66" y="69"/>
                    <a:pt x="57" y="69"/>
                    <a:pt x="50" y="63"/>
                  </a:cubicBezTo>
                  <a:cubicBezTo>
                    <a:pt x="47" y="60"/>
                    <a:pt x="41" y="60"/>
                    <a:pt x="37" y="63"/>
                  </a:cubicBezTo>
                  <a:cubicBezTo>
                    <a:pt x="33" y="67"/>
                    <a:pt x="33" y="73"/>
                    <a:pt x="37" y="77"/>
                  </a:cubicBezTo>
                  <a:cubicBezTo>
                    <a:pt x="50" y="90"/>
                    <a:pt x="72" y="90"/>
                    <a:pt x="86" y="77"/>
                  </a:cubicBezTo>
                  <a:cubicBezTo>
                    <a:pt x="94" y="69"/>
                    <a:pt x="98" y="59"/>
                    <a:pt x="98" y="48"/>
                  </a:cubicBezTo>
                  <a:cubicBezTo>
                    <a:pt x="98" y="37"/>
                    <a:pt x="94" y="27"/>
                    <a:pt x="86" y="19"/>
                  </a:cubicBezTo>
                  <a:cubicBezTo>
                    <a:pt x="67" y="0"/>
                    <a:pt x="36" y="0"/>
                    <a:pt x="17" y="19"/>
                  </a:cubicBezTo>
                  <a:cubicBezTo>
                    <a:pt x="6" y="30"/>
                    <a:pt x="0" y="45"/>
                    <a:pt x="0" y="60"/>
                  </a:cubicBezTo>
                  <a:cubicBezTo>
                    <a:pt x="0" y="76"/>
                    <a:pt x="6" y="91"/>
                    <a:pt x="17" y="102"/>
                  </a:cubicBezTo>
                  <a:cubicBezTo>
                    <a:pt x="30" y="115"/>
                    <a:pt x="48" y="123"/>
                    <a:pt x="67" y="123"/>
                  </a:cubicBezTo>
                  <a:cubicBezTo>
                    <a:pt x="82" y="123"/>
                    <a:pt x="96" y="118"/>
                    <a:pt x="108" y="110"/>
                  </a:cubicBezTo>
                  <a:cubicBezTo>
                    <a:pt x="115" y="127"/>
                    <a:pt x="132" y="139"/>
                    <a:pt x="151" y="139"/>
                  </a:cubicBezTo>
                  <a:cubicBezTo>
                    <a:pt x="171" y="139"/>
                    <a:pt x="188" y="127"/>
                    <a:pt x="195" y="110"/>
                  </a:cubicBezTo>
                  <a:cubicBezTo>
                    <a:pt x="207" y="118"/>
                    <a:pt x="221" y="123"/>
                    <a:pt x="236" y="123"/>
                  </a:cubicBezTo>
                  <a:cubicBezTo>
                    <a:pt x="255" y="123"/>
                    <a:pt x="272" y="115"/>
                    <a:pt x="286" y="102"/>
                  </a:cubicBezTo>
                  <a:cubicBezTo>
                    <a:pt x="309" y="79"/>
                    <a:pt x="309" y="42"/>
                    <a:pt x="286" y="19"/>
                  </a:cubicBezTo>
                  <a:close/>
                  <a:moveTo>
                    <a:pt x="151" y="120"/>
                  </a:moveTo>
                  <a:cubicBezTo>
                    <a:pt x="136" y="120"/>
                    <a:pt x="123" y="107"/>
                    <a:pt x="123" y="91"/>
                  </a:cubicBezTo>
                  <a:cubicBezTo>
                    <a:pt x="123" y="76"/>
                    <a:pt x="136" y="63"/>
                    <a:pt x="151" y="63"/>
                  </a:cubicBezTo>
                  <a:cubicBezTo>
                    <a:pt x="167" y="63"/>
                    <a:pt x="180" y="76"/>
                    <a:pt x="180" y="91"/>
                  </a:cubicBezTo>
                  <a:cubicBezTo>
                    <a:pt x="180" y="107"/>
                    <a:pt x="167" y="120"/>
                    <a:pt x="151" y="12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0" name="Google Shape;10080;p63"/>
            <p:cNvSpPr/>
            <p:nvPr/>
          </p:nvSpPr>
          <p:spPr>
            <a:xfrm>
              <a:off x="4790044" y="3392425"/>
              <a:ext cx="248828" cy="182374"/>
            </a:xfrm>
            <a:custGeom>
              <a:rect b="b" l="l" r="r" t="t"/>
              <a:pathLst>
                <a:path extrusionOk="0" h="414" w="566">
                  <a:moveTo>
                    <a:pt x="0" y="0"/>
                  </a:moveTo>
                  <a:cubicBezTo>
                    <a:pt x="0" y="414"/>
                    <a:pt x="0" y="414"/>
                    <a:pt x="0" y="414"/>
                  </a:cubicBezTo>
                  <a:cubicBezTo>
                    <a:pt x="566" y="414"/>
                    <a:pt x="566" y="414"/>
                    <a:pt x="566" y="414"/>
                  </a:cubicBezTo>
                  <a:cubicBezTo>
                    <a:pt x="566" y="0"/>
                    <a:pt x="566" y="0"/>
                    <a:pt x="566" y="0"/>
                  </a:cubicBezTo>
                  <a:lnTo>
                    <a:pt x="0" y="0"/>
                  </a:lnTo>
                  <a:close/>
                  <a:moveTo>
                    <a:pt x="523" y="361"/>
                  </a:moveTo>
                  <a:cubicBezTo>
                    <a:pt x="523" y="365"/>
                    <a:pt x="520" y="368"/>
                    <a:pt x="516" y="368"/>
                  </a:cubicBezTo>
                  <a:cubicBezTo>
                    <a:pt x="498" y="361"/>
                    <a:pt x="498" y="361"/>
                    <a:pt x="498" y="361"/>
                  </a:cubicBezTo>
                  <a:cubicBezTo>
                    <a:pt x="57" y="361"/>
                    <a:pt x="57" y="361"/>
                    <a:pt x="57" y="361"/>
                  </a:cubicBezTo>
                  <a:cubicBezTo>
                    <a:pt x="53" y="361"/>
                    <a:pt x="50" y="358"/>
                    <a:pt x="50" y="355"/>
                  </a:cubicBezTo>
                  <a:cubicBezTo>
                    <a:pt x="50" y="59"/>
                    <a:pt x="50" y="59"/>
                    <a:pt x="50" y="59"/>
                  </a:cubicBezTo>
                  <a:cubicBezTo>
                    <a:pt x="50" y="56"/>
                    <a:pt x="53" y="53"/>
                    <a:pt x="57" y="53"/>
                  </a:cubicBezTo>
                  <a:cubicBezTo>
                    <a:pt x="498" y="53"/>
                    <a:pt x="498" y="53"/>
                    <a:pt x="498" y="53"/>
                  </a:cubicBezTo>
                  <a:cubicBezTo>
                    <a:pt x="513" y="50"/>
                    <a:pt x="513" y="50"/>
                    <a:pt x="513" y="50"/>
                  </a:cubicBezTo>
                  <a:cubicBezTo>
                    <a:pt x="517" y="50"/>
                    <a:pt x="519" y="52"/>
                    <a:pt x="519" y="56"/>
                  </a:cubicBezTo>
                  <a:lnTo>
                    <a:pt x="523" y="361"/>
                  </a:ln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1" name="Google Shape;10081;p63"/>
            <p:cNvSpPr/>
            <p:nvPr/>
          </p:nvSpPr>
          <p:spPr>
            <a:xfrm>
              <a:off x="5001137" y="3392425"/>
              <a:ext cx="37736" cy="182374"/>
            </a:xfrm>
            <a:custGeom>
              <a:rect b="b" l="l" r="r" t="t"/>
              <a:pathLst>
                <a:path extrusionOk="0" h="414" w="86">
                  <a:moveTo>
                    <a:pt x="86" y="0"/>
                  </a:moveTo>
                  <a:cubicBezTo>
                    <a:pt x="86" y="414"/>
                    <a:pt x="86" y="414"/>
                    <a:pt x="86" y="414"/>
                  </a:cubicBezTo>
                  <a:cubicBezTo>
                    <a:pt x="0" y="414"/>
                    <a:pt x="0" y="414"/>
                    <a:pt x="0" y="414"/>
                  </a:cubicBezTo>
                  <a:cubicBezTo>
                    <a:pt x="0" y="399"/>
                    <a:pt x="0" y="399"/>
                    <a:pt x="0" y="399"/>
                  </a:cubicBezTo>
                  <a:cubicBezTo>
                    <a:pt x="10" y="399"/>
                    <a:pt x="18" y="390"/>
                    <a:pt x="18" y="380"/>
                  </a:cubicBezTo>
                  <a:cubicBezTo>
                    <a:pt x="18" y="361"/>
                    <a:pt x="18" y="361"/>
                    <a:pt x="18" y="361"/>
                  </a:cubicBezTo>
                  <a:cubicBezTo>
                    <a:pt x="30" y="361"/>
                    <a:pt x="30" y="361"/>
                    <a:pt x="30" y="361"/>
                  </a:cubicBezTo>
                  <a:cubicBezTo>
                    <a:pt x="33" y="361"/>
                    <a:pt x="36" y="358"/>
                    <a:pt x="36" y="355"/>
                  </a:cubicBezTo>
                  <a:cubicBezTo>
                    <a:pt x="36" y="59"/>
                    <a:pt x="36" y="59"/>
                    <a:pt x="36" y="59"/>
                  </a:cubicBezTo>
                  <a:cubicBezTo>
                    <a:pt x="36" y="56"/>
                    <a:pt x="33" y="53"/>
                    <a:pt x="30" y="53"/>
                  </a:cubicBezTo>
                  <a:cubicBezTo>
                    <a:pt x="18" y="53"/>
                    <a:pt x="18" y="53"/>
                    <a:pt x="18" y="53"/>
                  </a:cubicBezTo>
                  <a:cubicBezTo>
                    <a:pt x="18" y="34"/>
                    <a:pt x="18" y="34"/>
                    <a:pt x="18" y="34"/>
                  </a:cubicBezTo>
                  <a:cubicBezTo>
                    <a:pt x="18" y="24"/>
                    <a:pt x="10" y="15"/>
                    <a:pt x="0" y="15"/>
                  </a:cubicBezTo>
                  <a:cubicBezTo>
                    <a:pt x="0" y="0"/>
                    <a:pt x="0" y="0"/>
                    <a:pt x="0" y="0"/>
                  </a:cubicBezTo>
                  <a:lnTo>
                    <a:pt x="86" y="0"/>
                  </a:ln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2" name="Google Shape;10082;p63"/>
            <p:cNvSpPr/>
            <p:nvPr/>
          </p:nvSpPr>
          <p:spPr>
            <a:xfrm>
              <a:off x="4773188" y="3377483"/>
              <a:ext cx="23370" cy="212258"/>
            </a:xfrm>
            <a:custGeom>
              <a:rect b="b" l="l" r="r" t="t"/>
              <a:pathLst>
                <a:path extrusionOk="0" h="482" w="53">
                  <a:moveTo>
                    <a:pt x="51" y="426"/>
                  </a:moveTo>
                  <a:cubicBezTo>
                    <a:pt x="51" y="428"/>
                    <a:pt x="52" y="430"/>
                    <a:pt x="53" y="431"/>
                  </a:cubicBezTo>
                  <a:cubicBezTo>
                    <a:pt x="47" y="465"/>
                    <a:pt x="47" y="465"/>
                    <a:pt x="47" y="465"/>
                  </a:cubicBezTo>
                  <a:cubicBezTo>
                    <a:pt x="1" y="482"/>
                    <a:pt x="1" y="482"/>
                    <a:pt x="1" y="482"/>
                  </a:cubicBezTo>
                  <a:cubicBezTo>
                    <a:pt x="0" y="481"/>
                    <a:pt x="0" y="479"/>
                    <a:pt x="0" y="478"/>
                  </a:cubicBezTo>
                  <a:cubicBezTo>
                    <a:pt x="0" y="4"/>
                    <a:pt x="0" y="4"/>
                    <a:pt x="0" y="4"/>
                  </a:cubicBezTo>
                  <a:cubicBezTo>
                    <a:pt x="0" y="3"/>
                    <a:pt x="0" y="1"/>
                    <a:pt x="1" y="0"/>
                  </a:cubicBezTo>
                  <a:cubicBezTo>
                    <a:pt x="40" y="25"/>
                    <a:pt x="40" y="25"/>
                    <a:pt x="40" y="25"/>
                  </a:cubicBezTo>
                  <a:cubicBezTo>
                    <a:pt x="53" y="51"/>
                    <a:pt x="53" y="51"/>
                    <a:pt x="53" y="51"/>
                  </a:cubicBezTo>
                  <a:cubicBezTo>
                    <a:pt x="52" y="52"/>
                    <a:pt x="51" y="54"/>
                    <a:pt x="51" y="56"/>
                  </a:cubicBezTo>
                  <a:cubicBezTo>
                    <a:pt x="51" y="426"/>
                    <a:pt x="51" y="426"/>
                    <a:pt x="51" y="426"/>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3" name="Google Shape;10083;p63"/>
            <p:cNvSpPr/>
            <p:nvPr/>
          </p:nvSpPr>
          <p:spPr>
            <a:xfrm>
              <a:off x="5032743" y="3377483"/>
              <a:ext cx="23370" cy="212258"/>
            </a:xfrm>
            <a:custGeom>
              <a:rect b="b" l="l" r="r" t="t"/>
              <a:pathLst>
                <a:path extrusionOk="0" h="482" w="53">
                  <a:moveTo>
                    <a:pt x="53" y="4"/>
                  </a:moveTo>
                  <a:cubicBezTo>
                    <a:pt x="53" y="478"/>
                    <a:pt x="53" y="478"/>
                    <a:pt x="53" y="478"/>
                  </a:cubicBezTo>
                  <a:cubicBezTo>
                    <a:pt x="53" y="479"/>
                    <a:pt x="52" y="481"/>
                    <a:pt x="51" y="482"/>
                  </a:cubicBezTo>
                  <a:cubicBezTo>
                    <a:pt x="11" y="469"/>
                    <a:pt x="11" y="469"/>
                    <a:pt x="11" y="469"/>
                  </a:cubicBezTo>
                  <a:cubicBezTo>
                    <a:pt x="0" y="431"/>
                    <a:pt x="0" y="431"/>
                    <a:pt x="0" y="431"/>
                  </a:cubicBezTo>
                  <a:cubicBezTo>
                    <a:pt x="1" y="430"/>
                    <a:pt x="1" y="428"/>
                    <a:pt x="1" y="426"/>
                  </a:cubicBezTo>
                  <a:cubicBezTo>
                    <a:pt x="1" y="56"/>
                    <a:pt x="1" y="56"/>
                    <a:pt x="1" y="56"/>
                  </a:cubicBezTo>
                  <a:cubicBezTo>
                    <a:pt x="1" y="54"/>
                    <a:pt x="1" y="52"/>
                    <a:pt x="0" y="51"/>
                  </a:cubicBezTo>
                  <a:cubicBezTo>
                    <a:pt x="6" y="20"/>
                    <a:pt x="6" y="20"/>
                    <a:pt x="6" y="20"/>
                  </a:cubicBezTo>
                  <a:cubicBezTo>
                    <a:pt x="51" y="0"/>
                    <a:pt x="51" y="0"/>
                    <a:pt x="51" y="0"/>
                  </a:cubicBezTo>
                  <a:cubicBezTo>
                    <a:pt x="52" y="1"/>
                    <a:pt x="53" y="3"/>
                    <a:pt x="53" y="4"/>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4" name="Google Shape;10084;p63"/>
            <p:cNvSpPr/>
            <p:nvPr/>
          </p:nvSpPr>
          <p:spPr>
            <a:xfrm>
              <a:off x="4773762" y="3567327"/>
              <a:ext cx="281394" cy="23371"/>
            </a:xfrm>
            <a:custGeom>
              <a:rect b="b" l="l" r="r" t="t"/>
              <a:pathLst>
                <a:path extrusionOk="0" h="53" w="640">
                  <a:moveTo>
                    <a:pt x="640" y="51"/>
                  </a:moveTo>
                  <a:cubicBezTo>
                    <a:pt x="639" y="52"/>
                    <a:pt x="637" y="53"/>
                    <a:pt x="636" y="53"/>
                  </a:cubicBezTo>
                  <a:cubicBezTo>
                    <a:pt x="5" y="53"/>
                    <a:pt x="5" y="53"/>
                    <a:pt x="5" y="53"/>
                  </a:cubicBezTo>
                  <a:cubicBezTo>
                    <a:pt x="3" y="53"/>
                    <a:pt x="2" y="52"/>
                    <a:pt x="0" y="51"/>
                  </a:cubicBezTo>
                  <a:cubicBezTo>
                    <a:pt x="52" y="0"/>
                    <a:pt x="52" y="0"/>
                    <a:pt x="52" y="0"/>
                  </a:cubicBezTo>
                  <a:cubicBezTo>
                    <a:pt x="53" y="1"/>
                    <a:pt x="55" y="2"/>
                    <a:pt x="56" y="2"/>
                  </a:cubicBezTo>
                  <a:cubicBezTo>
                    <a:pt x="584" y="2"/>
                    <a:pt x="584" y="2"/>
                    <a:pt x="584" y="2"/>
                  </a:cubicBezTo>
                  <a:cubicBezTo>
                    <a:pt x="586" y="2"/>
                    <a:pt x="587" y="1"/>
                    <a:pt x="589" y="0"/>
                  </a:cubicBezTo>
                  <a:lnTo>
                    <a:pt x="640" y="51"/>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5" name="Google Shape;10085;p63"/>
            <p:cNvSpPr/>
            <p:nvPr/>
          </p:nvSpPr>
          <p:spPr>
            <a:xfrm>
              <a:off x="4773762" y="3376716"/>
              <a:ext cx="281394" cy="23180"/>
            </a:xfrm>
            <a:custGeom>
              <a:rect b="b" l="l" r="r" t="t"/>
              <a:pathLst>
                <a:path extrusionOk="0" h="53" w="640">
                  <a:moveTo>
                    <a:pt x="640" y="2"/>
                  </a:moveTo>
                  <a:cubicBezTo>
                    <a:pt x="589" y="53"/>
                    <a:pt x="589" y="53"/>
                    <a:pt x="589" y="53"/>
                  </a:cubicBezTo>
                  <a:cubicBezTo>
                    <a:pt x="587" y="52"/>
                    <a:pt x="586" y="51"/>
                    <a:pt x="584" y="51"/>
                  </a:cubicBezTo>
                  <a:cubicBezTo>
                    <a:pt x="56" y="51"/>
                    <a:pt x="56" y="51"/>
                    <a:pt x="56" y="51"/>
                  </a:cubicBezTo>
                  <a:cubicBezTo>
                    <a:pt x="55" y="51"/>
                    <a:pt x="53" y="52"/>
                    <a:pt x="52" y="53"/>
                  </a:cubicBezTo>
                  <a:cubicBezTo>
                    <a:pt x="0" y="2"/>
                    <a:pt x="0" y="2"/>
                    <a:pt x="0" y="2"/>
                  </a:cubicBezTo>
                  <a:cubicBezTo>
                    <a:pt x="2" y="1"/>
                    <a:pt x="3" y="0"/>
                    <a:pt x="5" y="0"/>
                  </a:cubicBezTo>
                  <a:cubicBezTo>
                    <a:pt x="636" y="0"/>
                    <a:pt x="636" y="0"/>
                    <a:pt x="636" y="0"/>
                  </a:cubicBezTo>
                  <a:cubicBezTo>
                    <a:pt x="637" y="0"/>
                    <a:pt x="639" y="1"/>
                    <a:pt x="640" y="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86" name="Google Shape;10086;p63"/>
          <p:cNvGrpSpPr/>
          <p:nvPr/>
        </p:nvGrpSpPr>
        <p:grpSpPr>
          <a:xfrm>
            <a:off x="5100692" y="2435789"/>
            <a:ext cx="245266" cy="285849"/>
            <a:chOff x="5100692" y="2435789"/>
            <a:chExt cx="245266" cy="285849"/>
          </a:xfrm>
        </p:grpSpPr>
        <p:sp>
          <p:nvSpPr>
            <p:cNvPr id="10087" name="Google Shape;10087;p63"/>
            <p:cNvSpPr/>
            <p:nvPr/>
          </p:nvSpPr>
          <p:spPr>
            <a:xfrm>
              <a:off x="5100692" y="2641958"/>
              <a:ext cx="160623" cy="72046"/>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3"/>
            <p:cNvSpPr/>
            <p:nvPr/>
          </p:nvSpPr>
          <p:spPr>
            <a:xfrm>
              <a:off x="5115567" y="2617039"/>
              <a:ext cx="44073" cy="43805"/>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3"/>
            <p:cNvSpPr/>
            <p:nvPr/>
          </p:nvSpPr>
          <p:spPr>
            <a:xfrm>
              <a:off x="5120618" y="2625333"/>
              <a:ext cx="39127" cy="35596"/>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3"/>
            <p:cNvSpPr/>
            <p:nvPr/>
          </p:nvSpPr>
          <p:spPr>
            <a:xfrm>
              <a:off x="5131037" y="2478102"/>
              <a:ext cx="167622" cy="1670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3"/>
            <p:cNvSpPr/>
            <p:nvPr/>
          </p:nvSpPr>
          <p:spPr>
            <a:xfrm>
              <a:off x="5139709" y="2501447"/>
              <a:ext cx="158951" cy="143729"/>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3"/>
            <p:cNvSpPr/>
            <p:nvPr/>
          </p:nvSpPr>
          <p:spPr>
            <a:xfrm>
              <a:off x="5215000" y="2435789"/>
              <a:ext cx="130958" cy="10964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3"/>
            <p:cNvSpPr/>
            <p:nvPr/>
          </p:nvSpPr>
          <p:spPr>
            <a:xfrm>
              <a:off x="5241773" y="2441431"/>
              <a:ext cx="104185" cy="104008"/>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3"/>
            <p:cNvSpPr/>
            <p:nvPr/>
          </p:nvSpPr>
          <p:spPr>
            <a:xfrm>
              <a:off x="5218725" y="2535508"/>
              <a:ext cx="22647" cy="22545"/>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3"/>
            <p:cNvSpPr/>
            <p:nvPr/>
          </p:nvSpPr>
          <p:spPr>
            <a:xfrm>
              <a:off x="5216370" y="2705696"/>
              <a:ext cx="18282" cy="1594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3"/>
            <p:cNvSpPr/>
            <p:nvPr/>
          </p:nvSpPr>
          <p:spPr>
            <a:xfrm>
              <a:off x="5220956" y="2693960"/>
              <a:ext cx="23763" cy="22839"/>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63"/>
          <p:cNvGrpSpPr/>
          <p:nvPr/>
        </p:nvGrpSpPr>
        <p:grpSpPr>
          <a:xfrm>
            <a:off x="7275843" y="2872075"/>
            <a:ext cx="273755" cy="279329"/>
            <a:chOff x="7275843" y="2872075"/>
            <a:chExt cx="273755" cy="279329"/>
          </a:xfrm>
        </p:grpSpPr>
        <p:sp>
          <p:nvSpPr>
            <p:cNvPr id="10098" name="Google Shape;10098;p63"/>
            <p:cNvSpPr/>
            <p:nvPr/>
          </p:nvSpPr>
          <p:spPr>
            <a:xfrm>
              <a:off x="7275843" y="3037271"/>
              <a:ext cx="273755" cy="114133"/>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3"/>
            <p:cNvSpPr/>
            <p:nvPr/>
          </p:nvSpPr>
          <p:spPr>
            <a:xfrm>
              <a:off x="7298895" y="3037271"/>
              <a:ext cx="227547" cy="90978"/>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3"/>
            <p:cNvSpPr/>
            <p:nvPr/>
          </p:nvSpPr>
          <p:spPr>
            <a:xfrm>
              <a:off x="7412615" y="3037271"/>
              <a:ext cx="113825" cy="90875"/>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3"/>
            <p:cNvSpPr/>
            <p:nvPr/>
          </p:nvSpPr>
          <p:spPr>
            <a:xfrm>
              <a:off x="7337219" y="2903743"/>
              <a:ext cx="150898" cy="176619"/>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3"/>
            <p:cNvSpPr/>
            <p:nvPr/>
          </p:nvSpPr>
          <p:spPr>
            <a:xfrm>
              <a:off x="7350233" y="2903825"/>
              <a:ext cx="137883" cy="176537"/>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3"/>
            <p:cNvSpPr/>
            <p:nvPr/>
          </p:nvSpPr>
          <p:spPr>
            <a:xfrm>
              <a:off x="7338050" y="2872075"/>
              <a:ext cx="150671" cy="78924"/>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3"/>
            <p:cNvSpPr/>
            <p:nvPr/>
          </p:nvSpPr>
          <p:spPr>
            <a:xfrm>
              <a:off x="7452753" y="2904141"/>
              <a:ext cx="35971" cy="46857"/>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63"/>
          <p:cNvGrpSpPr/>
          <p:nvPr/>
        </p:nvGrpSpPr>
        <p:grpSpPr>
          <a:xfrm>
            <a:off x="8176061" y="1565994"/>
            <a:ext cx="214145" cy="274366"/>
            <a:chOff x="4885655" y="2424721"/>
            <a:chExt cx="281473" cy="360629"/>
          </a:xfrm>
        </p:grpSpPr>
        <p:sp>
          <p:nvSpPr>
            <p:cNvPr id="10106" name="Google Shape;10106;p63"/>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3"/>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3"/>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3"/>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3"/>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3"/>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3"/>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3"/>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3"/>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3"/>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3"/>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63"/>
          <p:cNvGrpSpPr/>
          <p:nvPr/>
        </p:nvGrpSpPr>
        <p:grpSpPr>
          <a:xfrm>
            <a:off x="7708444" y="2009836"/>
            <a:ext cx="283038" cy="246190"/>
            <a:chOff x="7708444" y="2009836"/>
            <a:chExt cx="283038" cy="246190"/>
          </a:xfrm>
        </p:grpSpPr>
        <p:sp>
          <p:nvSpPr>
            <p:cNvPr id="10118" name="Google Shape;10118;p63"/>
            <p:cNvSpPr/>
            <p:nvPr/>
          </p:nvSpPr>
          <p:spPr>
            <a:xfrm>
              <a:off x="7733043" y="2047394"/>
              <a:ext cx="206091" cy="186936"/>
            </a:xfrm>
            <a:custGeom>
              <a:rect b="b" l="l" r="r" t="t"/>
              <a:pathLst>
                <a:path extrusionOk="0" h="9203" w="10146">
                  <a:moveTo>
                    <a:pt x="1232" y="0"/>
                  </a:moveTo>
                  <a:lnTo>
                    <a:pt x="1" y="808"/>
                  </a:lnTo>
                  <a:lnTo>
                    <a:pt x="1376" y="9203"/>
                  </a:lnTo>
                  <a:lnTo>
                    <a:pt x="10146" y="9203"/>
                  </a:lnTo>
                  <a:lnTo>
                    <a:pt x="1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3"/>
            <p:cNvSpPr/>
            <p:nvPr/>
          </p:nvSpPr>
          <p:spPr>
            <a:xfrm>
              <a:off x="7760973" y="2047394"/>
              <a:ext cx="205908" cy="186936"/>
            </a:xfrm>
            <a:custGeom>
              <a:rect b="b" l="l" r="r" t="t"/>
              <a:pathLst>
                <a:path extrusionOk="0" h="9203" w="10137">
                  <a:moveTo>
                    <a:pt x="8905" y="0"/>
                  </a:moveTo>
                  <a:lnTo>
                    <a:pt x="1" y="9203"/>
                  </a:lnTo>
                  <a:lnTo>
                    <a:pt x="8771" y="9203"/>
                  </a:lnTo>
                  <a:lnTo>
                    <a:pt x="10136" y="808"/>
                  </a:lnTo>
                  <a:lnTo>
                    <a:pt x="89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3"/>
            <p:cNvSpPr/>
            <p:nvPr/>
          </p:nvSpPr>
          <p:spPr>
            <a:xfrm>
              <a:off x="7760973" y="2142316"/>
              <a:ext cx="178161" cy="92016"/>
            </a:xfrm>
            <a:custGeom>
              <a:rect b="b" l="l" r="r" t="t"/>
              <a:pathLst>
                <a:path extrusionOk="0" h="4530" w="8771">
                  <a:moveTo>
                    <a:pt x="4386" y="1"/>
                  </a:moveTo>
                  <a:lnTo>
                    <a:pt x="1" y="4530"/>
                  </a:lnTo>
                  <a:lnTo>
                    <a:pt x="8771" y="4530"/>
                  </a:lnTo>
                  <a:lnTo>
                    <a:pt x="43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3"/>
            <p:cNvSpPr/>
            <p:nvPr/>
          </p:nvSpPr>
          <p:spPr>
            <a:xfrm>
              <a:off x="7760973" y="2212842"/>
              <a:ext cx="178161" cy="43184"/>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3"/>
            <p:cNvSpPr/>
            <p:nvPr/>
          </p:nvSpPr>
          <p:spPr>
            <a:xfrm>
              <a:off x="7708444" y="2009836"/>
              <a:ext cx="48059" cy="52223"/>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3"/>
            <p:cNvSpPr/>
            <p:nvPr/>
          </p:nvSpPr>
          <p:spPr>
            <a:xfrm>
              <a:off x="7716061" y="2009836"/>
              <a:ext cx="40442" cy="44017"/>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3"/>
            <p:cNvSpPr/>
            <p:nvPr/>
          </p:nvSpPr>
          <p:spPr>
            <a:xfrm>
              <a:off x="7714010" y="2032444"/>
              <a:ext cx="56164" cy="39223"/>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3"/>
            <p:cNvSpPr/>
            <p:nvPr/>
          </p:nvSpPr>
          <p:spPr>
            <a:xfrm>
              <a:off x="7737552" y="2032505"/>
              <a:ext cx="33942" cy="26427"/>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3"/>
            <p:cNvSpPr/>
            <p:nvPr/>
          </p:nvSpPr>
          <p:spPr>
            <a:xfrm>
              <a:off x="7943422" y="2009836"/>
              <a:ext cx="48059" cy="52223"/>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3"/>
            <p:cNvSpPr/>
            <p:nvPr/>
          </p:nvSpPr>
          <p:spPr>
            <a:xfrm>
              <a:off x="7943422" y="2009836"/>
              <a:ext cx="40442" cy="44017"/>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3"/>
            <p:cNvSpPr/>
            <p:nvPr/>
          </p:nvSpPr>
          <p:spPr>
            <a:xfrm>
              <a:off x="7929752" y="2032444"/>
              <a:ext cx="56164" cy="39223"/>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3"/>
            <p:cNvSpPr/>
            <p:nvPr/>
          </p:nvSpPr>
          <p:spPr>
            <a:xfrm>
              <a:off x="7928432" y="2032505"/>
              <a:ext cx="33963" cy="26427"/>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63"/>
          <p:cNvGrpSpPr/>
          <p:nvPr/>
        </p:nvGrpSpPr>
        <p:grpSpPr>
          <a:xfrm>
            <a:off x="6398067" y="1591943"/>
            <a:ext cx="280898" cy="220539"/>
            <a:chOff x="6398067" y="1591943"/>
            <a:chExt cx="280898" cy="220539"/>
          </a:xfrm>
        </p:grpSpPr>
        <p:sp>
          <p:nvSpPr>
            <p:cNvPr id="10131" name="Google Shape;10131;p63"/>
            <p:cNvSpPr/>
            <p:nvPr/>
          </p:nvSpPr>
          <p:spPr>
            <a:xfrm>
              <a:off x="6470317" y="1591943"/>
              <a:ext cx="199335" cy="25360"/>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3"/>
            <p:cNvSpPr/>
            <p:nvPr/>
          </p:nvSpPr>
          <p:spPr>
            <a:xfrm>
              <a:off x="6446373" y="1591943"/>
              <a:ext cx="199314" cy="220539"/>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6568725" y="1591943"/>
              <a:ext cx="76966" cy="220434"/>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3"/>
            <p:cNvSpPr/>
            <p:nvPr/>
          </p:nvSpPr>
          <p:spPr>
            <a:xfrm>
              <a:off x="6398067" y="1787021"/>
              <a:ext cx="199231" cy="25360"/>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6557201" y="1665812"/>
              <a:ext cx="121764" cy="75934"/>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3"/>
            <p:cNvSpPr/>
            <p:nvPr/>
          </p:nvSpPr>
          <p:spPr>
            <a:xfrm>
              <a:off x="6557201" y="1665875"/>
              <a:ext cx="121764" cy="75872"/>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3"/>
            <p:cNvSpPr/>
            <p:nvPr/>
          </p:nvSpPr>
          <p:spPr>
            <a:xfrm>
              <a:off x="6501276" y="1631121"/>
              <a:ext cx="100242" cy="8432"/>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3"/>
            <p:cNvSpPr/>
            <p:nvPr/>
          </p:nvSpPr>
          <p:spPr>
            <a:xfrm>
              <a:off x="6467207" y="1631100"/>
              <a:ext cx="25572" cy="8453"/>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3"/>
            <p:cNvSpPr/>
            <p:nvPr/>
          </p:nvSpPr>
          <p:spPr>
            <a:xfrm>
              <a:off x="6467207" y="1761159"/>
              <a:ext cx="55736" cy="853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3"/>
            <p:cNvSpPr/>
            <p:nvPr/>
          </p:nvSpPr>
          <p:spPr>
            <a:xfrm>
              <a:off x="6467207" y="1717785"/>
              <a:ext cx="72081" cy="853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3"/>
            <p:cNvSpPr/>
            <p:nvPr/>
          </p:nvSpPr>
          <p:spPr>
            <a:xfrm>
              <a:off x="6467207" y="1674391"/>
              <a:ext cx="102434" cy="853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6533958" y="1679262"/>
              <a:ext cx="99807" cy="910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63"/>
          <p:cNvGrpSpPr/>
          <p:nvPr/>
        </p:nvGrpSpPr>
        <p:grpSpPr>
          <a:xfrm>
            <a:off x="7258689" y="2009563"/>
            <a:ext cx="308895" cy="247592"/>
            <a:chOff x="7258689" y="2009563"/>
            <a:chExt cx="308895" cy="247592"/>
          </a:xfrm>
        </p:grpSpPr>
        <p:sp>
          <p:nvSpPr>
            <p:cNvPr id="10144" name="Google Shape;10144;p63"/>
            <p:cNvSpPr/>
            <p:nvPr/>
          </p:nvSpPr>
          <p:spPr>
            <a:xfrm>
              <a:off x="7308257" y="2125230"/>
              <a:ext cx="209931" cy="131925"/>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3"/>
            <p:cNvSpPr/>
            <p:nvPr/>
          </p:nvSpPr>
          <p:spPr>
            <a:xfrm>
              <a:off x="7505363" y="2125230"/>
              <a:ext cx="12819" cy="115711"/>
            </a:xfrm>
            <a:custGeom>
              <a:rect b="b" l="l" r="r" t="t"/>
              <a:pathLst>
                <a:path extrusionOk="0" h="5559" w="616">
                  <a:moveTo>
                    <a:pt x="0" y="0"/>
                  </a:moveTo>
                  <a:lnTo>
                    <a:pt x="0" y="5558"/>
                  </a:lnTo>
                  <a:cubicBezTo>
                    <a:pt x="395" y="5347"/>
                    <a:pt x="616" y="5106"/>
                    <a:pt x="616" y="4847"/>
                  </a:cubicBezTo>
                  <a:lnTo>
                    <a:pt x="6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3"/>
            <p:cNvSpPr/>
            <p:nvPr/>
          </p:nvSpPr>
          <p:spPr>
            <a:xfrm>
              <a:off x="7408703" y="2139675"/>
              <a:ext cx="9032" cy="117480"/>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3"/>
            <p:cNvSpPr/>
            <p:nvPr/>
          </p:nvSpPr>
          <p:spPr>
            <a:xfrm>
              <a:off x="7339679" y="2139633"/>
              <a:ext cx="9032" cy="58074"/>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3"/>
            <p:cNvSpPr/>
            <p:nvPr/>
          </p:nvSpPr>
          <p:spPr>
            <a:xfrm>
              <a:off x="7339679" y="2207281"/>
              <a:ext cx="9032" cy="43254"/>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3"/>
            <p:cNvSpPr/>
            <p:nvPr/>
          </p:nvSpPr>
          <p:spPr>
            <a:xfrm>
              <a:off x="7477541" y="2139675"/>
              <a:ext cx="9032" cy="110861"/>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3"/>
            <p:cNvSpPr/>
            <p:nvPr/>
          </p:nvSpPr>
          <p:spPr>
            <a:xfrm>
              <a:off x="7308070" y="2117424"/>
              <a:ext cx="210119" cy="50247"/>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3"/>
            <p:cNvSpPr/>
            <p:nvPr/>
          </p:nvSpPr>
          <p:spPr>
            <a:xfrm>
              <a:off x="7505363" y="2117424"/>
              <a:ext cx="12819" cy="34033"/>
            </a:xfrm>
            <a:custGeom>
              <a:rect b="b" l="l" r="r" t="t"/>
              <a:pathLst>
                <a:path extrusionOk="0" h="1635" w="616">
                  <a:moveTo>
                    <a:pt x="0" y="0"/>
                  </a:moveTo>
                  <a:lnTo>
                    <a:pt x="0" y="1635"/>
                  </a:lnTo>
                  <a:cubicBezTo>
                    <a:pt x="395" y="1423"/>
                    <a:pt x="616" y="1183"/>
                    <a:pt x="616" y="933"/>
                  </a:cubicBezTo>
                  <a:lnTo>
                    <a:pt x="6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7308070" y="2086390"/>
              <a:ext cx="210119" cy="61883"/>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3"/>
            <p:cNvSpPr/>
            <p:nvPr/>
          </p:nvSpPr>
          <p:spPr>
            <a:xfrm>
              <a:off x="7396509" y="2086390"/>
              <a:ext cx="121676" cy="61883"/>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503259">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3"/>
            <p:cNvSpPr/>
            <p:nvPr/>
          </p:nvSpPr>
          <p:spPr>
            <a:xfrm>
              <a:off x="7428930" y="2009730"/>
              <a:ext cx="104882" cy="101515"/>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3"/>
            <p:cNvSpPr/>
            <p:nvPr/>
          </p:nvSpPr>
          <p:spPr>
            <a:xfrm>
              <a:off x="7424123" y="2101605"/>
              <a:ext cx="15816" cy="15840"/>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3"/>
            <p:cNvSpPr/>
            <p:nvPr/>
          </p:nvSpPr>
          <p:spPr>
            <a:xfrm>
              <a:off x="7292608" y="2009563"/>
              <a:ext cx="104716" cy="101681"/>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3"/>
            <p:cNvSpPr/>
            <p:nvPr/>
          </p:nvSpPr>
          <p:spPr>
            <a:xfrm>
              <a:off x="7386500" y="2101605"/>
              <a:ext cx="15628" cy="15840"/>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7287781" y="2044095"/>
              <a:ext cx="36313" cy="46917"/>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7258689" y="2078210"/>
              <a:ext cx="51921" cy="25228"/>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3"/>
            <p:cNvSpPr/>
            <p:nvPr/>
          </p:nvSpPr>
          <p:spPr>
            <a:xfrm>
              <a:off x="7502366" y="2044095"/>
              <a:ext cx="36105" cy="46917"/>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3"/>
            <p:cNvSpPr/>
            <p:nvPr/>
          </p:nvSpPr>
          <p:spPr>
            <a:xfrm>
              <a:off x="7515642" y="2078210"/>
              <a:ext cx="51942" cy="25228"/>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63"/>
          <p:cNvGrpSpPr/>
          <p:nvPr/>
        </p:nvGrpSpPr>
        <p:grpSpPr>
          <a:xfrm>
            <a:off x="6405589" y="2047456"/>
            <a:ext cx="274483" cy="181666"/>
            <a:chOff x="6405589" y="2047456"/>
            <a:chExt cx="274483" cy="181666"/>
          </a:xfrm>
        </p:grpSpPr>
        <p:sp>
          <p:nvSpPr>
            <p:cNvPr id="10163" name="Google Shape;10163;p63"/>
            <p:cNvSpPr/>
            <p:nvPr/>
          </p:nvSpPr>
          <p:spPr>
            <a:xfrm>
              <a:off x="6595007" y="2148899"/>
              <a:ext cx="58647" cy="37463"/>
            </a:xfrm>
            <a:custGeom>
              <a:rect b="b" l="l" r="r" t="t"/>
              <a:pathLst>
                <a:path extrusionOk="0" h="1825" w="2857">
                  <a:moveTo>
                    <a:pt x="1" y="0"/>
                  </a:moveTo>
                  <a:lnTo>
                    <a:pt x="1" y="1824"/>
                  </a:lnTo>
                  <a:lnTo>
                    <a:pt x="2857" y="1824"/>
                  </a:lnTo>
                  <a:lnTo>
                    <a:pt x="28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6595007" y="2167620"/>
              <a:ext cx="58647" cy="18742"/>
            </a:xfrm>
            <a:custGeom>
              <a:rect b="b" l="l" r="r" t="t"/>
              <a:pathLst>
                <a:path extrusionOk="0" h="913" w="2857">
                  <a:moveTo>
                    <a:pt x="1" y="0"/>
                  </a:moveTo>
                  <a:lnTo>
                    <a:pt x="1" y="912"/>
                  </a:lnTo>
                  <a:lnTo>
                    <a:pt x="2857" y="912"/>
                  </a:lnTo>
                  <a:lnTo>
                    <a:pt x="285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3"/>
            <p:cNvSpPr/>
            <p:nvPr/>
          </p:nvSpPr>
          <p:spPr>
            <a:xfrm>
              <a:off x="6638956" y="2123897"/>
              <a:ext cx="41014" cy="87447"/>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3"/>
            <p:cNvSpPr/>
            <p:nvPr/>
          </p:nvSpPr>
          <p:spPr>
            <a:xfrm>
              <a:off x="6424653" y="2106121"/>
              <a:ext cx="188525" cy="123001"/>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3"/>
            <p:cNvSpPr/>
            <p:nvPr/>
          </p:nvSpPr>
          <p:spPr>
            <a:xfrm>
              <a:off x="6424551" y="2106121"/>
              <a:ext cx="188709" cy="123001"/>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3"/>
            <p:cNvSpPr/>
            <p:nvPr/>
          </p:nvSpPr>
          <p:spPr>
            <a:xfrm>
              <a:off x="6405589" y="2047456"/>
              <a:ext cx="112655" cy="112655"/>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3"/>
            <p:cNvSpPr/>
            <p:nvPr/>
          </p:nvSpPr>
          <p:spPr>
            <a:xfrm>
              <a:off x="6420117" y="2056363"/>
              <a:ext cx="102206" cy="96541"/>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3"/>
            <p:cNvSpPr/>
            <p:nvPr/>
          </p:nvSpPr>
          <p:spPr>
            <a:xfrm>
              <a:off x="6546440" y="2169200"/>
              <a:ext cx="41199" cy="41199"/>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6434691" y="2077280"/>
              <a:ext cx="44073" cy="3773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3"/>
            <p:cNvSpPr/>
            <p:nvPr/>
          </p:nvSpPr>
          <p:spPr>
            <a:xfrm>
              <a:off x="6531066" y="2052915"/>
              <a:ext cx="86441" cy="86441"/>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3"/>
            <p:cNvSpPr/>
            <p:nvPr/>
          </p:nvSpPr>
          <p:spPr>
            <a:xfrm>
              <a:off x="6543772" y="2065641"/>
              <a:ext cx="77963" cy="73735"/>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3"/>
            <p:cNvSpPr/>
            <p:nvPr/>
          </p:nvSpPr>
          <p:spPr>
            <a:xfrm>
              <a:off x="6558859" y="2084567"/>
              <a:ext cx="27014" cy="23155"/>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3"/>
            <p:cNvSpPr/>
            <p:nvPr/>
          </p:nvSpPr>
          <p:spPr>
            <a:xfrm>
              <a:off x="6567029" y="2169200"/>
              <a:ext cx="20610" cy="41199"/>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6639058" y="2167620"/>
              <a:ext cx="41014" cy="43724"/>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3"/>
            <p:cNvSpPr/>
            <p:nvPr/>
          </p:nvSpPr>
          <p:spPr>
            <a:xfrm>
              <a:off x="6459919" y="2077362"/>
              <a:ext cx="18844" cy="37647"/>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3"/>
            <p:cNvSpPr/>
            <p:nvPr/>
          </p:nvSpPr>
          <p:spPr>
            <a:xfrm>
              <a:off x="6574316" y="2084649"/>
              <a:ext cx="11557" cy="23073"/>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3"/>
            <p:cNvSpPr/>
            <p:nvPr/>
          </p:nvSpPr>
          <p:spPr>
            <a:xfrm>
              <a:off x="6476382" y="2061495"/>
              <a:ext cx="19809" cy="16771"/>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3"/>
            <p:cNvSpPr/>
            <p:nvPr/>
          </p:nvSpPr>
          <p:spPr>
            <a:xfrm>
              <a:off x="6423586" y="2113839"/>
              <a:ext cx="20466" cy="16997"/>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3"/>
            <p:cNvSpPr/>
            <p:nvPr/>
          </p:nvSpPr>
          <p:spPr>
            <a:xfrm>
              <a:off x="6475745" y="2113839"/>
              <a:ext cx="20445" cy="16997"/>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6423196" y="2061207"/>
              <a:ext cx="20856" cy="17305"/>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6586530" y="2069665"/>
              <a:ext cx="15950" cy="12932"/>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3"/>
            <p:cNvSpPr/>
            <p:nvPr/>
          </p:nvSpPr>
          <p:spPr>
            <a:xfrm>
              <a:off x="6546338" y="2109816"/>
              <a:ext cx="15950" cy="12891"/>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3"/>
            <p:cNvSpPr/>
            <p:nvPr/>
          </p:nvSpPr>
          <p:spPr>
            <a:xfrm>
              <a:off x="6586345" y="2109816"/>
              <a:ext cx="16135" cy="12891"/>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3"/>
            <p:cNvSpPr/>
            <p:nvPr/>
          </p:nvSpPr>
          <p:spPr>
            <a:xfrm>
              <a:off x="6546194" y="2069665"/>
              <a:ext cx="16094" cy="12830"/>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3"/>
            <p:cNvSpPr/>
            <p:nvPr/>
          </p:nvSpPr>
          <p:spPr>
            <a:xfrm>
              <a:off x="6441978" y="2165054"/>
              <a:ext cx="80037" cy="8396"/>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3"/>
            <p:cNvSpPr/>
            <p:nvPr/>
          </p:nvSpPr>
          <p:spPr>
            <a:xfrm>
              <a:off x="6441978" y="2206231"/>
              <a:ext cx="18762" cy="8396"/>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3"/>
            <p:cNvSpPr/>
            <p:nvPr/>
          </p:nvSpPr>
          <p:spPr>
            <a:xfrm>
              <a:off x="6469669" y="2206231"/>
              <a:ext cx="51852" cy="8396"/>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3"/>
            <p:cNvSpPr/>
            <p:nvPr/>
          </p:nvSpPr>
          <p:spPr>
            <a:xfrm>
              <a:off x="6441978" y="2185725"/>
              <a:ext cx="80037" cy="8334"/>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4" name="Shape 10194"/>
        <p:cNvGrpSpPr/>
        <p:nvPr/>
      </p:nvGrpSpPr>
      <p:grpSpPr>
        <a:xfrm>
          <a:off x="0" y="0"/>
          <a:ext cx="0" cy="0"/>
          <a:chOff x="0" y="0"/>
          <a:chExt cx="0" cy="0"/>
        </a:xfrm>
      </p:grpSpPr>
      <p:sp>
        <p:nvSpPr>
          <p:cNvPr id="10195" name="Google Shape;10195;p64"/>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Nature </a:t>
            </a:r>
            <a:r>
              <a:rPr lang="en"/>
              <a:t>i</a:t>
            </a:r>
            <a:r>
              <a:rPr lang="en">
                <a:solidFill>
                  <a:schemeClr val="lt1"/>
                </a:solidFill>
              </a:rPr>
              <a:t>cons</a:t>
            </a:r>
            <a:endParaRPr>
              <a:solidFill>
                <a:schemeClr val="lt1"/>
              </a:solidFill>
            </a:endParaRPr>
          </a:p>
        </p:txBody>
      </p:sp>
      <p:grpSp>
        <p:nvGrpSpPr>
          <p:cNvPr id="10196" name="Google Shape;10196;p64"/>
          <p:cNvGrpSpPr/>
          <p:nvPr/>
        </p:nvGrpSpPr>
        <p:grpSpPr>
          <a:xfrm>
            <a:off x="3784938" y="2426716"/>
            <a:ext cx="263387" cy="292377"/>
            <a:chOff x="3787784" y="2429546"/>
            <a:chExt cx="263387" cy="292377"/>
          </a:xfrm>
        </p:grpSpPr>
        <p:sp>
          <p:nvSpPr>
            <p:cNvPr id="10197" name="Google Shape;10197;p64"/>
            <p:cNvSpPr/>
            <p:nvPr/>
          </p:nvSpPr>
          <p:spPr>
            <a:xfrm>
              <a:off x="3890001" y="2632540"/>
              <a:ext cx="50544" cy="61442"/>
            </a:xfrm>
            <a:custGeom>
              <a:rect b="b" l="l" r="r" t="t"/>
              <a:pathLst>
                <a:path extrusionOk="0" h="199813" w="164372">
                  <a:moveTo>
                    <a:pt x="152400" y="199813"/>
                  </a:moveTo>
                  <a:cubicBezTo>
                    <a:pt x="150707" y="199813"/>
                    <a:pt x="149013" y="199813"/>
                    <a:pt x="147320" y="198967"/>
                  </a:cubicBezTo>
                  <a:lnTo>
                    <a:pt x="7620" y="143933"/>
                  </a:lnTo>
                  <a:cubicBezTo>
                    <a:pt x="2540" y="142240"/>
                    <a:pt x="0" y="137160"/>
                    <a:pt x="0" y="132080"/>
                  </a:cubicBezTo>
                  <a:lnTo>
                    <a:pt x="0" y="12700"/>
                  </a:lnTo>
                  <a:cubicBezTo>
                    <a:pt x="0" y="5927"/>
                    <a:pt x="5927" y="0"/>
                    <a:pt x="12700" y="0"/>
                  </a:cubicBezTo>
                  <a:cubicBezTo>
                    <a:pt x="19473" y="0"/>
                    <a:pt x="25400" y="5927"/>
                    <a:pt x="25400" y="12700"/>
                  </a:cubicBezTo>
                  <a:lnTo>
                    <a:pt x="25400" y="123613"/>
                  </a:lnTo>
                  <a:lnTo>
                    <a:pt x="156633" y="175260"/>
                  </a:lnTo>
                  <a:cubicBezTo>
                    <a:pt x="163407" y="177800"/>
                    <a:pt x="165946" y="185420"/>
                    <a:pt x="163407" y="191347"/>
                  </a:cubicBezTo>
                  <a:cubicBezTo>
                    <a:pt x="161713" y="197273"/>
                    <a:pt x="157480" y="199813"/>
                    <a:pt x="152400" y="199813"/>
                  </a:cubicBezTo>
                  <a:lnTo>
                    <a:pt x="152400" y="19981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98" name="Google Shape;10198;p64"/>
            <p:cNvSpPr/>
            <p:nvPr/>
          </p:nvSpPr>
          <p:spPr>
            <a:xfrm>
              <a:off x="3918612" y="2633323"/>
              <a:ext cx="26295" cy="88599"/>
            </a:xfrm>
            <a:custGeom>
              <a:rect b="b" l="l" r="r" t="t"/>
              <a:pathLst>
                <a:path extrusionOk="0" h="288128" w="85513">
                  <a:moveTo>
                    <a:pt x="71120" y="261620"/>
                  </a:moveTo>
                  <a:lnTo>
                    <a:pt x="25400" y="261620"/>
                  </a:lnTo>
                  <a:lnTo>
                    <a:pt x="25400" y="14393"/>
                  </a:lnTo>
                  <a:cubicBezTo>
                    <a:pt x="29633" y="6773"/>
                    <a:pt x="23707" y="0"/>
                    <a:pt x="16087" y="0"/>
                  </a:cubicBezTo>
                  <a:cubicBezTo>
                    <a:pt x="8467" y="0"/>
                    <a:pt x="1693" y="5927"/>
                    <a:pt x="0" y="14393"/>
                  </a:cubicBezTo>
                  <a:lnTo>
                    <a:pt x="0" y="272627"/>
                  </a:lnTo>
                  <a:cubicBezTo>
                    <a:pt x="1693" y="273473"/>
                    <a:pt x="1693" y="275167"/>
                    <a:pt x="1693" y="276013"/>
                  </a:cubicBezTo>
                  <a:cubicBezTo>
                    <a:pt x="2540" y="283633"/>
                    <a:pt x="8467" y="288713"/>
                    <a:pt x="16087" y="287867"/>
                  </a:cubicBezTo>
                  <a:lnTo>
                    <a:pt x="71120" y="287867"/>
                  </a:lnTo>
                  <a:cubicBezTo>
                    <a:pt x="78740" y="289560"/>
                    <a:pt x="85513" y="282787"/>
                    <a:pt x="85513" y="275167"/>
                  </a:cubicBezTo>
                  <a:cubicBezTo>
                    <a:pt x="85513" y="267547"/>
                    <a:pt x="79587" y="260773"/>
                    <a:pt x="71120" y="260773"/>
                  </a:cubicBezTo>
                  <a:lnTo>
                    <a:pt x="71120" y="26162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99" name="Google Shape;10199;p64"/>
            <p:cNvSpPr/>
            <p:nvPr/>
          </p:nvSpPr>
          <p:spPr>
            <a:xfrm>
              <a:off x="4031904" y="2467517"/>
              <a:ext cx="19267" cy="45040"/>
            </a:xfrm>
            <a:custGeom>
              <a:rect b="b" l="l" r="r" t="t"/>
              <a:pathLst>
                <a:path extrusionOk="0" h="146473" w="62656">
                  <a:moveTo>
                    <a:pt x="32532" y="0"/>
                  </a:moveTo>
                  <a:cubicBezTo>
                    <a:pt x="18138" y="5080"/>
                    <a:pt x="14751" y="11007"/>
                    <a:pt x="6285" y="28787"/>
                  </a:cubicBezTo>
                  <a:cubicBezTo>
                    <a:pt x="2898" y="37253"/>
                    <a:pt x="-3875" y="50800"/>
                    <a:pt x="2898" y="71967"/>
                  </a:cubicBezTo>
                  <a:cubicBezTo>
                    <a:pt x="29145" y="101600"/>
                    <a:pt x="21525" y="145627"/>
                    <a:pt x="24065" y="146473"/>
                  </a:cubicBezTo>
                  <a:cubicBezTo>
                    <a:pt x="62165" y="110913"/>
                    <a:pt x="68091" y="75353"/>
                    <a:pt x="58778" y="44873"/>
                  </a:cubicBezTo>
                  <a:cubicBezTo>
                    <a:pt x="52851" y="28787"/>
                    <a:pt x="43538" y="13547"/>
                    <a:pt x="32532" y="0"/>
                  </a:cubicBezTo>
                  <a:lnTo>
                    <a:pt x="32532"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00" name="Google Shape;10200;p64"/>
            <p:cNvSpPr/>
            <p:nvPr/>
          </p:nvSpPr>
          <p:spPr>
            <a:xfrm>
              <a:off x="4008121" y="2448456"/>
              <a:ext cx="33809" cy="41135"/>
            </a:xfrm>
            <a:custGeom>
              <a:rect b="b" l="l" r="r" t="t"/>
              <a:pathLst>
                <a:path extrusionOk="0" h="133773" w="109948">
                  <a:moveTo>
                    <a:pt x="28668" y="0"/>
                  </a:moveTo>
                  <a:cubicBezTo>
                    <a:pt x="12582" y="6773"/>
                    <a:pt x="5808" y="25400"/>
                    <a:pt x="2422" y="44027"/>
                  </a:cubicBezTo>
                  <a:cubicBezTo>
                    <a:pt x="-965" y="63500"/>
                    <a:pt x="-1812" y="79587"/>
                    <a:pt x="6655" y="96520"/>
                  </a:cubicBezTo>
                  <a:cubicBezTo>
                    <a:pt x="30362" y="93980"/>
                    <a:pt x="56608" y="106680"/>
                    <a:pt x="80315" y="133773"/>
                  </a:cubicBezTo>
                  <a:cubicBezTo>
                    <a:pt x="97249" y="103293"/>
                    <a:pt x="105715" y="79587"/>
                    <a:pt x="109949" y="61807"/>
                  </a:cubicBezTo>
                  <a:cubicBezTo>
                    <a:pt x="82855" y="28787"/>
                    <a:pt x="43908" y="5927"/>
                    <a:pt x="28668" y="0"/>
                  </a:cubicBezTo>
                  <a:lnTo>
                    <a:pt x="28668"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01" name="Google Shape;10201;p64"/>
            <p:cNvSpPr/>
            <p:nvPr/>
          </p:nvSpPr>
          <p:spPr>
            <a:xfrm>
              <a:off x="3787784" y="2429546"/>
              <a:ext cx="231405" cy="207687"/>
            </a:xfrm>
            <a:custGeom>
              <a:rect b="b" l="l" r="r" t="t"/>
              <a:pathLst>
                <a:path extrusionOk="0" h="675404" w="752538">
                  <a:moveTo>
                    <a:pt x="94827" y="405911"/>
                  </a:moveTo>
                  <a:cubicBezTo>
                    <a:pt x="42333" y="459251"/>
                    <a:pt x="5080" y="533758"/>
                    <a:pt x="0" y="626891"/>
                  </a:cubicBezTo>
                  <a:cubicBezTo>
                    <a:pt x="87207" y="569318"/>
                    <a:pt x="179493" y="604878"/>
                    <a:pt x="224367" y="622658"/>
                  </a:cubicBezTo>
                  <a:cubicBezTo>
                    <a:pt x="320887" y="666684"/>
                    <a:pt x="510540" y="700551"/>
                    <a:pt x="607060" y="650598"/>
                  </a:cubicBezTo>
                  <a:cubicBezTo>
                    <a:pt x="726440" y="588791"/>
                    <a:pt x="679873" y="408451"/>
                    <a:pt x="653627" y="296691"/>
                  </a:cubicBezTo>
                  <a:cubicBezTo>
                    <a:pt x="646007" y="265364"/>
                    <a:pt x="644313" y="256051"/>
                    <a:pt x="636693" y="224725"/>
                  </a:cubicBezTo>
                  <a:cubicBezTo>
                    <a:pt x="632460" y="209484"/>
                    <a:pt x="629073" y="186625"/>
                    <a:pt x="626533" y="160378"/>
                  </a:cubicBezTo>
                  <a:cubicBezTo>
                    <a:pt x="679873" y="183238"/>
                    <a:pt x="704427" y="169691"/>
                    <a:pt x="724746" y="156991"/>
                  </a:cubicBezTo>
                  <a:cubicBezTo>
                    <a:pt x="752686" y="140904"/>
                    <a:pt x="758613" y="87564"/>
                    <a:pt x="746760" y="60471"/>
                  </a:cubicBezTo>
                  <a:cubicBezTo>
                    <a:pt x="722207" y="-5569"/>
                    <a:pt x="565573" y="-44515"/>
                    <a:pt x="543560" y="90104"/>
                  </a:cubicBezTo>
                  <a:cubicBezTo>
                    <a:pt x="534246" y="149371"/>
                    <a:pt x="578273" y="294998"/>
                    <a:pt x="596900" y="404218"/>
                  </a:cubicBezTo>
                  <a:cubicBezTo>
                    <a:pt x="602827" y="437238"/>
                    <a:pt x="635000" y="587098"/>
                    <a:pt x="571500" y="570164"/>
                  </a:cubicBezTo>
                  <a:cubicBezTo>
                    <a:pt x="526627" y="563391"/>
                    <a:pt x="570653" y="443164"/>
                    <a:pt x="500380" y="379664"/>
                  </a:cubicBezTo>
                  <a:cubicBezTo>
                    <a:pt x="474980" y="357651"/>
                    <a:pt x="447040" y="340718"/>
                    <a:pt x="416560" y="329711"/>
                  </a:cubicBezTo>
                  <a:cubicBezTo>
                    <a:pt x="405553" y="336484"/>
                    <a:pt x="70273" y="412684"/>
                    <a:pt x="94827" y="4059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02" name="Google Shape;10202;p64"/>
            <p:cNvSpPr/>
            <p:nvPr/>
          </p:nvSpPr>
          <p:spPr>
            <a:xfrm>
              <a:off x="3787784" y="2562823"/>
              <a:ext cx="210329" cy="75112"/>
            </a:xfrm>
            <a:custGeom>
              <a:rect b="b" l="l" r="r" t="t"/>
              <a:pathLst>
                <a:path extrusionOk="0" h="244266" w="683997">
                  <a:moveTo>
                    <a:pt x="220133" y="142240"/>
                  </a:moveTo>
                  <a:cubicBezTo>
                    <a:pt x="176953" y="125307"/>
                    <a:pt x="91440" y="92287"/>
                    <a:pt x="7620" y="139700"/>
                  </a:cubicBezTo>
                  <a:cubicBezTo>
                    <a:pt x="4233" y="157480"/>
                    <a:pt x="1693" y="176107"/>
                    <a:pt x="0" y="195580"/>
                  </a:cubicBezTo>
                  <a:cubicBezTo>
                    <a:pt x="87207" y="138007"/>
                    <a:pt x="179493" y="173567"/>
                    <a:pt x="224367" y="191347"/>
                  </a:cubicBezTo>
                  <a:cubicBezTo>
                    <a:pt x="256540" y="206587"/>
                    <a:pt x="299720" y="220133"/>
                    <a:pt x="346287" y="229447"/>
                  </a:cubicBezTo>
                  <a:cubicBezTo>
                    <a:pt x="377613" y="236220"/>
                    <a:pt x="409786" y="240453"/>
                    <a:pt x="441113" y="242993"/>
                  </a:cubicBezTo>
                  <a:cubicBezTo>
                    <a:pt x="503767" y="247227"/>
                    <a:pt x="563880" y="241300"/>
                    <a:pt x="606213" y="219287"/>
                  </a:cubicBezTo>
                  <a:cubicBezTo>
                    <a:pt x="684107" y="178647"/>
                    <a:pt x="690880" y="88900"/>
                    <a:pt x="679873" y="0"/>
                  </a:cubicBezTo>
                  <a:cubicBezTo>
                    <a:pt x="682413" y="71967"/>
                    <a:pt x="665480" y="138007"/>
                    <a:pt x="601980" y="171027"/>
                  </a:cubicBezTo>
                  <a:cubicBezTo>
                    <a:pt x="506307" y="220133"/>
                    <a:pt x="316653" y="186267"/>
                    <a:pt x="220133" y="142240"/>
                  </a:cubicBezTo>
                  <a:lnTo>
                    <a:pt x="220133" y="1422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03" name="Google Shape;10203;p64"/>
            <p:cNvSpPr/>
            <p:nvPr/>
          </p:nvSpPr>
          <p:spPr>
            <a:xfrm>
              <a:off x="3986237" y="2449501"/>
              <a:ext cx="8852" cy="8852"/>
            </a:xfrm>
            <a:custGeom>
              <a:rect b="b" l="l" r="r" t="t"/>
              <a:pathLst>
                <a:path extrusionOk="0" h="28786" w="28786">
                  <a:moveTo>
                    <a:pt x="14393" y="28787"/>
                  </a:moveTo>
                  <a:cubicBezTo>
                    <a:pt x="6773" y="28787"/>
                    <a:pt x="0" y="22860"/>
                    <a:pt x="0" y="14393"/>
                  </a:cubicBezTo>
                  <a:lnTo>
                    <a:pt x="0" y="14393"/>
                  </a:lnTo>
                  <a:cubicBezTo>
                    <a:pt x="0" y="6773"/>
                    <a:pt x="5927" y="0"/>
                    <a:pt x="14393" y="0"/>
                  </a:cubicBezTo>
                  <a:cubicBezTo>
                    <a:pt x="22013" y="0"/>
                    <a:pt x="28787" y="5927"/>
                    <a:pt x="28787" y="14393"/>
                  </a:cubicBezTo>
                  <a:cubicBezTo>
                    <a:pt x="28787" y="22860"/>
                    <a:pt x="22013" y="28787"/>
                    <a:pt x="14393" y="2878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04" name="Google Shape;10204;p64"/>
            <p:cNvSpPr/>
            <p:nvPr/>
          </p:nvSpPr>
          <p:spPr>
            <a:xfrm>
              <a:off x="3804690" y="2524237"/>
              <a:ext cx="134684" cy="79553"/>
            </a:xfrm>
            <a:custGeom>
              <a:rect b="b" l="l" r="r" t="t"/>
              <a:pathLst>
                <a:path extrusionOk="0" h="258710" w="437998">
                  <a:moveTo>
                    <a:pt x="301413" y="1503"/>
                  </a:moveTo>
                  <a:cubicBezTo>
                    <a:pt x="174413" y="-11197"/>
                    <a:pt x="90593" y="60770"/>
                    <a:pt x="0" y="60770"/>
                  </a:cubicBezTo>
                  <a:cubicBezTo>
                    <a:pt x="11007" y="79396"/>
                    <a:pt x="25400" y="92943"/>
                    <a:pt x="40640" y="102256"/>
                  </a:cubicBezTo>
                  <a:cubicBezTo>
                    <a:pt x="88900" y="132736"/>
                    <a:pt x="149013" y="125963"/>
                    <a:pt x="180340" y="119189"/>
                  </a:cubicBezTo>
                  <a:cubicBezTo>
                    <a:pt x="180340" y="149670"/>
                    <a:pt x="146473" y="170836"/>
                    <a:pt x="135467" y="180996"/>
                  </a:cubicBezTo>
                  <a:cubicBezTo>
                    <a:pt x="174413" y="211476"/>
                    <a:pt x="278553" y="188616"/>
                    <a:pt x="306493" y="159830"/>
                  </a:cubicBezTo>
                  <a:cubicBezTo>
                    <a:pt x="314113" y="201316"/>
                    <a:pt x="281093" y="241109"/>
                    <a:pt x="255693" y="238570"/>
                  </a:cubicBezTo>
                  <a:cubicBezTo>
                    <a:pt x="391160" y="316463"/>
                    <a:pt x="486833" y="149670"/>
                    <a:pt x="411480" y="57383"/>
                  </a:cubicBezTo>
                  <a:cubicBezTo>
                    <a:pt x="400473" y="43836"/>
                    <a:pt x="386927" y="31983"/>
                    <a:pt x="371686" y="22670"/>
                  </a:cubicBezTo>
                  <a:cubicBezTo>
                    <a:pt x="351367" y="11663"/>
                    <a:pt x="327660" y="4043"/>
                    <a:pt x="301413" y="1503"/>
                  </a:cubicBezTo>
                  <a:lnTo>
                    <a:pt x="301413" y="150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05" name="Google Shape;10205;p64"/>
            <p:cNvSpPr/>
            <p:nvPr/>
          </p:nvSpPr>
          <p:spPr>
            <a:xfrm>
              <a:off x="3846305" y="2558384"/>
              <a:ext cx="54337" cy="26315"/>
            </a:xfrm>
            <a:custGeom>
              <a:rect b="b" l="l" r="r" t="t"/>
              <a:pathLst>
                <a:path extrusionOk="0" h="85576" w="176705">
                  <a:moveTo>
                    <a:pt x="0" y="71120"/>
                  </a:moveTo>
                  <a:cubicBezTo>
                    <a:pt x="38946" y="101600"/>
                    <a:pt x="143087" y="78740"/>
                    <a:pt x="171027" y="49953"/>
                  </a:cubicBezTo>
                  <a:cubicBezTo>
                    <a:pt x="174413" y="39793"/>
                    <a:pt x="184573" y="16087"/>
                    <a:pt x="165100" y="0"/>
                  </a:cubicBezTo>
                  <a:cubicBezTo>
                    <a:pt x="144780" y="29633"/>
                    <a:pt x="73660" y="60113"/>
                    <a:pt x="26246" y="48260"/>
                  </a:cubicBezTo>
                  <a:cubicBezTo>
                    <a:pt x="16933" y="58420"/>
                    <a:pt x="5927" y="66040"/>
                    <a:pt x="0" y="71120"/>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06" name="Google Shape;10206;p64"/>
            <p:cNvSpPr/>
            <p:nvPr/>
          </p:nvSpPr>
          <p:spPr>
            <a:xfrm>
              <a:off x="3804690" y="2541412"/>
              <a:ext cx="60401" cy="21042"/>
            </a:xfrm>
            <a:custGeom>
              <a:rect b="b" l="l" r="r" t="t"/>
              <a:pathLst>
                <a:path extrusionOk="0" h="68429" w="196426">
                  <a:moveTo>
                    <a:pt x="196427" y="27940"/>
                  </a:moveTo>
                  <a:cubicBezTo>
                    <a:pt x="165100" y="33867"/>
                    <a:pt x="104987" y="40640"/>
                    <a:pt x="56727" y="11007"/>
                  </a:cubicBezTo>
                  <a:cubicBezTo>
                    <a:pt x="51646" y="7620"/>
                    <a:pt x="46567" y="4233"/>
                    <a:pt x="42333" y="0"/>
                  </a:cubicBezTo>
                  <a:cubicBezTo>
                    <a:pt x="28787" y="2540"/>
                    <a:pt x="14393" y="4233"/>
                    <a:pt x="0" y="4233"/>
                  </a:cubicBezTo>
                  <a:cubicBezTo>
                    <a:pt x="11007" y="22860"/>
                    <a:pt x="25400" y="36407"/>
                    <a:pt x="40640" y="45720"/>
                  </a:cubicBezTo>
                  <a:cubicBezTo>
                    <a:pt x="88900" y="76200"/>
                    <a:pt x="149013" y="69427"/>
                    <a:pt x="180340" y="62653"/>
                  </a:cubicBezTo>
                  <a:cubicBezTo>
                    <a:pt x="189653" y="54187"/>
                    <a:pt x="196427" y="42333"/>
                    <a:pt x="196427" y="27940"/>
                  </a:cubicBezTo>
                  <a:lnTo>
                    <a:pt x="196427" y="27940"/>
                  </a:ln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07" name="Google Shape;10207;p64"/>
            <p:cNvSpPr/>
            <p:nvPr/>
          </p:nvSpPr>
          <p:spPr>
            <a:xfrm>
              <a:off x="3881938" y="2525745"/>
              <a:ext cx="56059" cy="78310"/>
            </a:xfrm>
            <a:custGeom>
              <a:rect b="b" l="l" r="r" t="t"/>
              <a:pathLst>
                <a:path extrusionOk="0" h="254667" w="182305">
                  <a:moveTo>
                    <a:pt x="0" y="234527"/>
                  </a:moveTo>
                  <a:cubicBezTo>
                    <a:pt x="135467" y="312420"/>
                    <a:pt x="231140" y="145627"/>
                    <a:pt x="155787" y="53340"/>
                  </a:cubicBezTo>
                  <a:cubicBezTo>
                    <a:pt x="148167" y="44027"/>
                    <a:pt x="140547" y="36407"/>
                    <a:pt x="131234" y="29633"/>
                  </a:cubicBezTo>
                  <a:cubicBezTo>
                    <a:pt x="126153" y="26247"/>
                    <a:pt x="121073" y="22013"/>
                    <a:pt x="115993" y="19473"/>
                  </a:cubicBezTo>
                  <a:cubicBezTo>
                    <a:pt x="101600" y="11007"/>
                    <a:pt x="84667" y="4233"/>
                    <a:pt x="66887" y="0"/>
                  </a:cubicBezTo>
                  <a:cubicBezTo>
                    <a:pt x="67734" y="0"/>
                    <a:pt x="67734" y="847"/>
                    <a:pt x="68580" y="847"/>
                  </a:cubicBezTo>
                  <a:lnTo>
                    <a:pt x="68580" y="847"/>
                  </a:lnTo>
                  <a:cubicBezTo>
                    <a:pt x="78740" y="6773"/>
                    <a:pt x="87207" y="13547"/>
                    <a:pt x="95673" y="21167"/>
                  </a:cubicBezTo>
                  <a:cubicBezTo>
                    <a:pt x="99907" y="25400"/>
                    <a:pt x="104140" y="30480"/>
                    <a:pt x="108373" y="34713"/>
                  </a:cubicBezTo>
                  <a:cubicBezTo>
                    <a:pt x="174413" y="116840"/>
                    <a:pt x="108373" y="254847"/>
                    <a:pt x="0" y="234527"/>
                  </a:cubicBezTo>
                  <a:close/>
                </a:path>
              </a:pathLst>
            </a:custGeom>
            <a:solidFill>
              <a:srgbClr val="22244E">
                <a:alpha val="468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208" name="Google Shape;10208;p64"/>
          <p:cNvGrpSpPr/>
          <p:nvPr/>
        </p:nvGrpSpPr>
        <p:grpSpPr>
          <a:xfrm>
            <a:off x="4644523" y="1990193"/>
            <a:ext cx="293370" cy="292597"/>
            <a:chOff x="4639289" y="1990447"/>
            <a:chExt cx="293370" cy="292597"/>
          </a:xfrm>
        </p:grpSpPr>
        <p:sp>
          <p:nvSpPr>
            <p:cNvPr id="10209" name="Google Shape;10209;p64"/>
            <p:cNvSpPr/>
            <p:nvPr/>
          </p:nvSpPr>
          <p:spPr>
            <a:xfrm rot="-2718383">
              <a:off x="4668133" y="2105674"/>
              <a:ext cx="31907" cy="50939"/>
            </a:xfrm>
            <a:custGeom>
              <a:rect b="b" l="l" r="r" t="t"/>
              <a:pathLst>
                <a:path extrusionOk="0" h="154091" w="96519">
                  <a:moveTo>
                    <a:pt x="96519" y="77046"/>
                  </a:moveTo>
                  <a:cubicBezTo>
                    <a:pt x="96519" y="119597"/>
                    <a:pt x="74912" y="154092"/>
                    <a:pt x="48259" y="154092"/>
                  </a:cubicBezTo>
                  <a:cubicBezTo>
                    <a:pt x="21606" y="154092"/>
                    <a:pt x="0" y="119597"/>
                    <a:pt x="0" y="77046"/>
                  </a:cubicBezTo>
                  <a:cubicBezTo>
                    <a:pt x="0" y="34495"/>
                    <a:pt x="21606" y="0"/>
                    <a:pt x="48259" y="0"/>
                  </a:cubicBezTo>
                  <a:cubicBezTo>
                    <a:pt x="74912" y="0"/>
                    <a:pt x="96519" y="34495"/>
                    <a:pt x="96519" y="770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10" name="Google Shape;10210;p64"/>
            <p:cNvSpPr/>
            <p:nvPr/>
          </p:nvSpPr>
          <p:spPr>
            <a:xfrm>
              <a:off x="4667153" y="2109943"/>
              <a:ext cx="38176" cy="42572"/>
            </a:xfrm>
            <a:custGeom>
              <a:rect b="b" l="l" r="r" t="t"/>
              <a:pathLst>
                <a:path extrusionOk="0" h="128036" w="115686">
                  <a:moveTo>
                    <a:pt x="85513" y="30114"/>
                  </a:moveTo>
                  <a:cubicBezTo>
                    <a:pt x="56727" y="1328"/>
                    <a:pt x="19473" y="-7986"/>
                    <a:pt x="0" y="7254"/>
                  </a:cubicBezTo>
                  <a:cubicBezTo>
                    <a:pt x="11007" y="12334"/>
                    <a:pt x="22013" y="19954"/>
                    <a:pt x="32173" y="30114"/>
                  </a:cubicBezTo>
                  <a:cubicBezTo>
                    <a:pt x="61807" y="59747"/>
                    <a:pt x="71120" y="99541"/>
                    <a:pt x="52493" y="118167"/>
                  </a:cubicBezTo>
                  <a:cubicBezTo>
                    <a:pt x="51647" y="119014"/>
                    <a:pt x="50800" y="119861"/>
                    <a:pt x="49953" y="120707"/>
                  </a:cubicBezTo>
                  <a:cubicBezTo>
                    <a:pt x="71967" y="130867"/>
                    <a:pt x="93980" y="130867"/>
                    <a:pt x="106680" y="118167"/>
                  </a:cubicBezTo>
                  <a:cubicBezTo>
                    <a:pt x="124460" y="99541"/>
                    <a:pt x="115147" y="59747"/>
                    <a:pt x="85513" y="30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11" name="Google Shape;10211;p64"/>
            <p:cNvSpPr/>
            <p:nvPr/>
          </p:nvSpPr>
          <p:spPr>
            <a:xfrm rot="-2718383">
              <a:off x="4862041" y="2089830"/>
              <a:ext cx="50939" cy="31907"/>
            </a:xfrm>
            <a:custGeom>
              <a:rect b="b" l="l" r="r" t="t"/>
              <a:pathLst>
                <a:path extrusionOk="0" h="96519" w="154091">
                  <a:moveTo>
                    <a:pt x="154092" y="48260"/>
                  </a:moveTo>
                  <a:cubicBezTo>
                    <a:pt x="154092" y="74912"/>
                    <a:pt x="119597" y="96519"/>
                    <a:pt x="77046" y="96519"/>
                  </a:cubicBezTo>
                  <a:cubicBezTo>
                    <a:pt x="34495" y="96519"/>
                    <a:pt x="0" y="74913"/>
                    <a:pt x="0" y="48260"/>
                  </a:cubicBezTo>
                  <a:cubicBezTo>
                    <a:pt x="0" y="21607"/>
                    <a:pt x="34495" y="0"/>
                    <a:pt x="77046" y="0"/>
                  </a:cubicBezTo>
                  <a:cubicBezTo>
                    <a:pt x="119597" y="0"/>
                    <a:pt x="154092" y="21606"/>
                    <a:pt x="154092" y="48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12" name="Google Shape;10212;p64"/>
            <p:cNvSpPr/>
            <p:nvPr/>
          </p:nvSpPr>
          <p:spPr>
            <a:xfrm>
              <a:off x="4870280" y="2084566"/>
              <a:ext cx="38366" cy="42572"/>
            </a:xfrm>
            <a:custGeom>
              <a:rect b="b" l="l" r="r" t="t"/>
              <a:pathLst>
                <a:path extrusionOk="0" h="128036" w="116260">
                  <a:moveTo>
                    <a:pt x="106680" y="9869"/>
                  </a:moveTo>
                  <a:cubicBezTo>
                    <a:pt x="93980" y="-2831"/>
                    <a:pt x="71967" y="-2831"/>
                    <a:pt x="49953" y="7329"/>
                  </a:cubicBezTo>
                  <a:cubicBezTo>
                    <a:pt x="50800" y="8176"/>
                    <a:pt x="51647" y="9022"/>
                    <a:pt x="52493" y="9869"/>
                  </a:cubicBezTo>
                  <a:cubicBezTo>
                    <a:pt x="71120" y="28496"/>
                    <a:pt x="62653" y="68289"/>
                    <a:pt x="32173" y="97922"/>
                  </a:cubicBezTo>
                  <a:cubicBezTo>
                    <a:pt x="22013" y="108082"/>
                    <a:pt x="11007" y="115702"/>
                    <a:pt x="0" y="120782"/>
                  </a:cubicBezTo>
                  <a:cubicBezTo>
                    <a:pt x="19473" y="136022"/>
                    <a:pt x="56727" y="126709"/>
                    <a:pt x="85513" y="97922"/>
                  </a:cubicBezTo>
                  <a:cubicBezTo>
                    <a:pt x="115993" y="68289"/>
                    <a:pt x="125307" y="28496"/>
                    <a:pt x="106680" y="98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213" name="Google Shape;10213;p64"/>
            <p:cNvGrpSpPr/>
            <p:nvPr/>
          </p:nvGrpSpPr>
          <p:grpSpPr>
            <a:xfrm>
              <a:off x="4679831" y="2101512"/>
              <a:ext cx="212044" cy="75633"/>
              <a:chOff x="2536189" y="4991522"/>
              <a:chExt cx="644314" cy="227330"/>
            </a:xfrm>
          </p:grpSpPr>
          <p:sp>
            <p:nvSpPr>
              <p:cNvPr id="10214" name="Google Shape;10214;p64"/>
              <p:cNvSpPr/>
              <p:nvPr/>
            </p:nvSpPr>
            <p:spPr>
              <a:xfrm>
                <a:off x="2536189" y="5067722"/>
                <a:ext cx="151553" cy="151130"/>
              </a:xfrm>
              <a:custGeom>
                <a:rect b="b" l="l" r="r" t="t"/>
                <a:pathLst>
                  <a:path extrusionOk="0" h="151130" w="151553">
                    <a:moveTo>
                      <a:pt x="22437" y="3810"/>
                    </a:moveTo>
                    <a:cubicBezTo>
                      <a:pt x="17357" y="-1270"/>
                      <a:pt x="8890" y="-1270"/>
                      <a:pt x="3810" y="3810"/>
                    </a:cubicBezTo>
                    <a:cubicBezTo>
                      <a:pt x="-1270" y="8890"/>
                      <a:pt x="-1270" y="17357"/>
                      <a:pt x="3810" y="22437"/>
                    </a:cubicBezTo>
                    <a:lnTo>
                      <a:pt x="129117" y="147743"/>
                    </a:lnTo>
                    <a:cubicBezTo>
                      <a:pt x="131657" y="150283"/>
                      <a:pt x="135043" y="151130"/>
                      <a:pt x="138430" y="151130"/>
                    </a:cubicBezTo>
                    <a:cubicBezTo>
                      <a:pt x="141817" y="151130"/>
                      <a:pt x="145203" y="150283"/>
                      <a:pt x="147743" y="147743"/>
                    </a:cubicBezTo>
                    <a:cubicBezTo>
                      <a:pt x="152823" y="142664"/>
                      <a:pt x="152823" y="134197"/>
                      <a:pt x="147743" y="129117"/>
                    </a:cubicBezTo>
                    <a:lnTo>
                      <a:pt x="22437" y="38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15" name="Google Shape;10215;p64"/>
              <p:cNvSpPr/>
              <p:nvPr/>
            </p:nvSpPr>
            <p:spPr>
              <a:xfrm>
                <a:off x="3028950" y="4991522"/>
                <a:ext cx="151553" cy="151129"/>
              </a:xfrm>
              <a:custGeom>
                <a:rect b="b" l="l" r="r" t="t"/>
                <a:pathLst>
                  <a:path extrusionOk="0" h="151129" w="151553">
                    <a:moveTo>
                      <a:pt x="147743" y="3810"/>
                    </a:moveTo>
                    <a:cubicBezTo>
                      <a:pt x="142663" y="-1270"/>
                      <a:pt x="134197" y="-1270"/>
                      <a:pt x="129117" y="3810"/>
                    </a:cubicBezTo>
                    <a:lnTo>
                      <a:pt x="3810" y="129117"/>
                    </a:lnTo>
                    <a:cubicBezTo>
                      <a:pt x="-1270" y="134197"/>
                      <a:pt x="-1270" y="142663"/>
                      <a:pt x="3810" y="147743"/>
                    </a:cubicBezTo>
                    <a:cubicBezTo>
                      <a:pt x="6350" y="150283"/>
                      <a:pt x="9737" y="151130"/>
                      <a:pt x="13123" y="151130"/>
                    </a:cubicBezTo>
                    <a:cubicBezTo>
                      <a:pt x="16510" y="151130"/>
                      <a:pt x="19897" y="150283"/>
                      <a:pt x="22437" y="147743"/>
                    </a:cubicBezTo>
                    <a:lnTo>
                      <a:pt x="147743" y="22437"/>
                    </a:lnTo>
                    <a:cubicBezTo>
                      <a:pt x="152823" y="17357"/>
                      <a:pt x="152823" y="8890"/>
                      <a:pt x="147743" y="3810"/>
                    </a:cubicBezTo>
                    <a:lnTo>
                      <a:pt x="147743" y="381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216" name="Google Shape;10216;p64"/>
            <p:cNvSpPr/>
            <p:nvPr/>
          </p:nvSpPr>
          <p:spPr>
            <a:xfrm>
              <a:off x="4674676" y="1990578"/>
              <a:ext cx="129919" cy="61460"/>
            </a:xfrm>
            <a:custGeom>
              <a:rect b="b" l="l" r="r" t="t"/>
              <a:pathLst>
                <a:path extrusionOk="0" h="184843" w="393694">
                  <a:moveTo>
                    <a:pt x="0" y="146744"/>
                  </a:moveTo>
                  <a:cubicBezTo>
                    <a:pt x="0" y="167910"/>
                    <a:pt x="16933" y="184844"/>
                    <a:pt x="38100" y="184844"/>
                  </a:cubicBezTo>
                  <a:lnTo>
                    <a:pt x="353907" y="184844"/>
                  </a:lnTo>
                  <a:cubicBezTo>
                    <a:pt x="372533" y="184844"/>
                    <a:pt x="389467" y="172144"/>
                    <a:pt x="392853" y="154364"/>
                  </a:cubicBezTo>
                  <a:cubicBezTo>
                    <a:pt x="397933" y="129810"/>
                    <a:pt x="379307" y="108644"/>
                    <a:pt x="355600" y="108644"/>
                  </a:cubicBezTo>
                  <a:lnTo>
                    <a:pt x="345440" y="108644"/>
                  </a:lnTo>
                  <a:cubicBezTo>
                    <a:pt x="340360" y="108644"/>
                    <a:pt x="336127" y="104410"/>
                    <a:pt x="337820" y="99330"/>
                  </a:cubicBezTo>
                  <a:cubicBezTo>
                    <a:pt x="339513" y="91710"/>
                    <a:pt x="339513" y="83244"/>
                    <a:pt x="338667" y="74777"/>
                  </a:cubicBezTo>
                  <a:cubicBezTo>
                    <a:pt x="334433" y="35830"/>
                    <a:pt x="302260" y="3657"/>
                    <a:pt x="262467" y="271"/>
                  </a:cubicBezTo>
                  <a:cubicBezTo>
                    <a:pt x="219287" y="-3116"/>
                    <a:pt x="182033" y="25671"/>
                    <a:pt x="173567" y="65464"/>
                  </a:cubicBezTo>
                  <a:cubicBezTo>
                    <a:pt x="173567" y="67157"/>
                    <a:pt x="171027" y="67157"/>
                    <a:pt x="170180" y="66310"/>
                  </a:cubicBezTo>
                  <a:cubicBezTo>
                    <a:pt x="158327" y="52764"/>
                    <a:pt x="139700" y="45144"/>
                    <a:pt x="120227" y="49377"/>
                  </a:cubicBezTo>
                  <a:cubicBezTo>
                    <a:pt x="90593" y="56150"/>
                    <a:pt x="79587" y="79010"/>
                    <a:pt x="76200" y="95097"/>
                  </a:cubicBezTo>
                  <a:cubicBezTo>
                    <a:pt x="74507" y="103564"/>
                    <a:pt x="66887" y="109491"/>
                    <a:pt x="58420" y="109491"/>
                  </a:cubicBezTo>
                  <a:lnTo>
                    <a:pt x="38946" y="109491"/>
                  </a:lnTo>
                  <a:cubicBezTo>
                    <a:pt x="16933" y="108644"/>
                    <a:pt x="0" y="125577"/>
                    <a:pt x="0" y="146744"/>
                  </a:cubicBezTo>
                  <a:lnTo>
                    <a:pt x="0" y="14674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17" name="Google Shape;10217;p64"/>
            <p:cNvSpPr/>
            <p:nvPr/>
          </p:nvSpPr>
          <p:spPr>
            <a:xfrm>
              <a:off x="4751859" y="1990447"/>
              <a:ext cx="54239" cy="61873"/>
            </a:xfrm>
            <a:custGeom>
              <a:rect b="b" l="l" r="r" t="t"/>
              <a:pathLst>
                <a:path extrusionOk="0" h="186083" w="164362">
                  <a:moveTo>
                    <a:pt x="126153" y="109037"/>
                  </a:moveTo>
                  <a:lnTo>
                    <a:pt x="111760" y="109037"/>
                  </a:lnTo>
                  <a:cubicBezTo>
                    <a:pt x="108373" y="109037"/>
                    <a:pt x="106680" y="106497"/>
                    <a:pt x="107527" y="103110"/>
                  </a:cubicBezTo>
                  <a:cubicBezTo>
                    <a:pt x="112607" y="81943"/>
                    <a:pt x="109220" y="57390"/>
                    <a:pt x="94827" y="32837"/>
                  </a:cubicBezTo>
                  <a:cubicBezTo>
                    <a:pt x="90593" y="26064"/>
                    <a:pt x="85513" y="20984"/>
                    <a:pt x="78740" y="16750"/>
                  </a:cubicBezTo>
                  <a:cubicBezTo>
                    <a:pt x="51647" y="-1030"/>
                    <a:pt x="23707" y="-3570"/>
                    <a:pt x="0" y="4050"/>
                  </a:cubicBezTo>
                  <a:cubicBezTo>
                    <a:pt x="32173" y="14210"/>
                    <a:pt x="56727" y="44690"/>
                    <a:pt x="58420" y="80250"/>
                  </a:cubicBezTo>
                  <a:cubicBezTo>
                    <a:pt x="58420" y="88717"/>
                    <a:pt x="57573" y="96337"/>
                    <a:pt x="55880" y="103957"/>
                  </a:cubicBezTo>
                  <a:cubicBezTo>
                    <a:pt x="55033" y="106497"/>
                    <a:pt x="57573" y="109884"/>
                    <a:pt x="60113" y="109884"/>
                  </a:cubicBezTo>
                  <a:lnTo>
                    <a:pt x="83820" y="109884"/>
                  </a:lnTo>
                  <a:cubicBezTo>
                    <a:pt x="90593" y="109884"/>
                    <a:pt x="96520" y="112423"/>
                    <a:pt x="100753" y="117503"/>
                  </a:cubicBezTo>
                  <a:cubicBezTo>
                    <a:pt x="127847" y="149677"/>
                    <a:pt x="105833" y="186084"/>
                    <a:pt x="74507" y="186084"/>
                  </a:cubicBezTo>
                  <a:lnTo>
                    <a:pt x="134620" y="186084"/>
                  </a:lnTo>
                  <a:cubicBezTo>
                    <a:pt x="141393" y="186084"/>
                    <a:pt x="147320" y="183543"/>
                    <a:pt x="151553" y="178464"/>
                  </a:cubicBezTo>
                  <a:cubicBezTo>
                    <a:pt x="179493" y="145443"/>
                    <a:pt x="157480" y="109037"/>
                    <a:pt x="126153" y="109037"/>
                  </a:cubicBezTo>
                  <a:lnTo>
                    <a:pt x="126153" y="10903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18" name="Google Shape;10218;p64"/>
            <p:cNvSpPr/>
            <p:nvPr/>
          </p:nvSpPr>
          <p:spPr>
            <a:xfrm>
              <a:off x="4720094" y="2099962"/>
              <a:ext cx="134112" cy="168910"/>
            </a:xfrm>
            <a:custGeom>
              <a:rect b="b" l="l" r="r" t="t"/>
              <a:pathLst>
                <a:path extrusionOk="0" h="507999" w="406400">
                  <a:moveTo>
                    <a:pt x="406400" y="11007"/>
                  </a:moveTo>
                  <a:lnTo>
                    <a:pt x="406400" y="508000"/>
                  </a:lnTo>
                  <a:lnTo>
                    <a:pt x="0" y="508000"/>
                  </a:lnTo>
                  <a:lnTo>
                    <a:pt x="0" y="11007"/>
                  </a:lnTo>
                  <a:cubicBezTo>
                    <a:pt x="0" y="5080"/>
                    <a:pt x="5080" y="0"/>
                    <a:pt x="11007" y="0"/>
                  </a:cubicBezTo>
                  <a:lnTo>
                    <a:pt x="395393" y="0"/>
                  </a:lnTo>
                  <a:cubicBezTo>
                    <a:pt x="401320" y="0"/>
                    <a:pt x="406400" y="5080"/>
                    <a:pt x="406400" y="11007"/>
                  </a:cubicBezTo>
                  <a:lnTo>
                    <a:pt x="406400" y="1100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19" name="Google Shape;10219;p64"/>
            <p:cNvSpPr/>
            <p:nvPr/>
          </p:nvSpPr>
          <p:spPr>
            <a:xfrm>
              <a:off x="4837122" y="2099962"/>
              <a:ext cx="16764" cy="168910"/>
            </a:xfrm>
            <a:custGeom>
              <a:rect b="b" l="l" r="r" t="t"/>
              <a:pathLst>
                <a:path extrusionOk="0" h="507999" w="50800">
                  <a:moveTo>
                    <a:pt x="0" y="0"/>
                  </a:moveTo>
                  <a:lnTo>
                    <a:pt x="0" y="508000"/>
                  </a:lnTo>
                  <a:lnTo>
                    <a:pt x="50800" y="508000"/>
                  </a:lnTo>
                  <a:lnTo>
                    <a:pt x="50800" y="11007"/>
                  </a:lnTo>
                  <a:cubicBezTo>
                    <a:pt x="50800" y="5080"/>
                    <a:pt x="45720" y="0"/>
                    <a:pt x="39793" y="0"/>
                  </a:cubicBez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220" name="Google Shape;10220;p64"/>
            <p:cNvGrpSpPr/>
            <p:nvPr/>
          </p:nvGrpSpPr>
          <p:grpSpPr>
            <a:xfrm>
              <a:off x="4732912" y="2099962"/>
              <a:ext cx="93065" cy="171546"/>
              <a:chOff x="2697480" y="4986866"/>
              <a:chExt cx="282786" cy="515619"/>
            </a:xfrm>
          </p:grpSpPr>
          <p:sp>
            <p:nvSpPr>
              <p:cNvPr id="10221" name="Google Shape;10221;p64"/>
              <p:cNvSpPr/>
              <p:nvPr/>
            </p:nvSpPr>
            <p:spPr>
              <a:xfrm>
                <a:off x="2697480" y="5049519"/>
                <a:ext cx="71966" cy="452966"/>
              </a:xfrm>
              <a:custGeom>
                <a:rect b="b" l="l" r="r" t="t"/>
                <a:pathLst>
                  <a:path extrusionOk="0" h="452966" w="71966">
                    <a:moveTo>
                      <a:pt x="58420" y="0"/>
                    </a:moveTo>
                    <a:cubicBezTo>
                      <a:pt x="51647" y="3387"/>
                      <a:pt x="45720" y="12700"/>
                      <a:pt x="45720" y="20320"/>
                    </a:cubicBezTo>
                    <a:lnTo>
                      <a:pt x="45720" y="142240"/>
                    </a:lnTo>
                    <a:cubicBezTo>
                      <a:pt x="45720" y="146473"/>
                      <a:pt x="43180" y="150707"/>
                      <a:pt x="39793" y="152400"/>
                    </a:cubicBezTo>
                    <a:cubicBezTo>
                      <a:pt x="13547" y="166793"/>
                      <a:pt x="0" y="189653"/>
                      <a:pt x="0" y="217593"/>
                    </a:cubicBezTo>
                    <a:cubicBezTo>
                      <a:pt x="0" y="254000"/>
                      <a:pt x="20320" y="276013"/>
                      <a:pt x="33020" y="286173"/>
                    </a:cubicBezTo>
                    <a:cubicBezTo>
                      <a:pt x="36407" y="288713"/>
                      <a:pt x="38100" y="292100"/>
                      <a:pt x="38100" y="295487"/>
                    </a:cubicBezTo>
                    <a:lnTo>
                      <a:pt x="38100" y="440267"/>
                    </a:lnTo>
                    <a:cubicBezTo>
                      <a:pt x="38100" y="447040"/>
                      <a:pt x="44027" y="452967"/>
                      <a:pt x="50800" y="452967"/>
                    </a:cubicBezTo>
                    <a:cubicBezTo>
                      <a:pt x="57573" y="452967"/>
                      <a:pt x="63500" y="447040"/>
                      <a:pt x="63500" y="440267"/>
                    </a:cubicBezTo>
                    <a:lnTo>
                      <a:pt x="63500" y="295487"/>
                    </a:lnTo>
                    <a:cubicBezTo>
                      <a:pt x="63500" y="283634"/>
                      <a:pt x="58420" y="272627"/>
                      <a:pt x="48260" y="265007"/>
                    </a:cubicBezTo>
                    <a:cubicBezTo>
                      <a:pt x="38100" y="256540"/>
                      <a:pt x="25400" y="241300"/>
                      <a:pt x="25400" y="217593"/>
                    </a:cubicBezTo>
                    <a:cubicBezTo>
                      <a:pt x="25400" y="194734"/>
                      <a:pt x="39793" y="182880"/>
                      <a:pt x="51647" y="176107"/>
                    </a:cubicBezTo>
                    <a:cubicBezTo>
                      <a:pt x="64347" y="169334"/>
                      <a:pt x="71967" y="156634"/>
                      <a:pt x="71967" y="142240"/>
                    </a:cubicBezTo>
                    <a:lnTo>
                      <a:pt x="71967" y="12700"/>
                    </a:lnTo>
                    <a:cubicBezTo>
                      <a:pt x="71120" y="5927"/>
                      <a:pt x="65193" y="0"/>
                      <a:pt x="58420" y="0"/>
                    </a:cubicBezTo>
                    <a:lnTo>
                      <a:pt x="5842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22" name="Google Shape;10222;p64"/>
              <p:cNvSpPr/>
              <p:nvPr/>
            </p:nvSpPr>
            <p:spPr>
              <a:xfrm>
                <a:off x="2819400" y="4986866"/>
                <a:ext cx="65193" cy="429260"/>
              </a:xfrm>
              <a:custGeom>
                <a:rect b="b" l="l" r="r" t="t"/>
                <a:pathLst>
                  <a:path extrusionOk="0" h="429260" w="65193">
                    <a:moveTo>
                      <a:pt x="65193" y="199813"/>
                    </a:moveTo>
                    <a:cubicBezTo>
                      <a:pt x="65193" y="240454"/>
                      <a:pt x="49107" y="262467"/>
                      <a:pt x="34713" y="275167"/>
                    </a:cubicBezTo>
                    <a:cubicBezTo>
                      <a:pt x="28787" y="280246"/>
                      <a:pt x="25400" y="287867"/>
                      <a:pt x="25400" y="295487"/>
                    </a:cubicBezTo>
                    <a:lnTo>
                      <a:pt x="25400" y="416560"/>
                    </a:lnTo>
                    <a:cubicBezTo>
                      <a:pt x="25400" y="423333"/>
                      <a:pt x="19473" y="429260"/>
                      <a:pt x="12700" y="429260"/>
                    </a:cubicBezTo>
                    <a:cubicBezTo>
                      <a:pt x="5927" y="429260"/>
                      <a:pt x="0" y="423333"/>
                      <a:pt x="0" y="416560"/>
                    </a:cubicBezTo>
                    <a:lnTo>
                      <a:pt x="0" y="295487"/>
                    </a:lnTo>
                    <a:cubicBezTo>
                      <a:pt x="0" y="280246"/>
                      <a:pt x="6773" y="265854"/>
                      <a:pt x="18627" y="254846"/>
                    </a:cubicBezTo>
                    <a:cubicBezTo>
                      <a:pt x="27940" y="246380"/>
                      <a:pt x="39793" y="230293"/>
                      <a:pt x="39793" y="199813"/>
                    </a:cubicBezTo>
                    <a:cubicBezTo>
                      <a:pt x="39793" y="166793"/>
                      <a:pt x="26247" y="146473"/>
                      <a:pt x="15240" y="134620"/>
                    </a:cubicBezTo>
                    <a:cubicBezTo>
                      <a:pt x="5927" y="125307"/>
                      <a:pt x="0" y="111760"/>
                      <a:pt x="0" y="97367"/>
                    </a:cubicBezTo>
                    <a:lnTo>
                      <a:pt x="0" y="0"/>
                    </a:lnTo>
                    <a:lnTo>
                      <a:pt x="25400" y="0"/>
                    </a:lnTo>
                    <a:lnTo>
                      <a:pt x="25400" y="98213"/>
                    </a:lnTo>
                    <a:cubicBezTo>
                      <a:pt x="25400" y="104987"/>
                      <a:pt x="27940" y="111760"/>
                      <a:pt x="33020" y="116840"/>
                    </a:cubicBezTo>
                    <a:cubicBezTo>
                      <a:pt x="44873" y="128693"/>
                      <a:pt x="65193" y="155787"/>
                      <a:pt x="65193" y="199813"/>
                    </a:cubicBezTo>
                    <a:lnTo>
                      <a:pt x="65193" y="19981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23" name="Google Shape;10223;p64"/>
              <p:cNvSpPr/>
              <p:nvPr/>
            </p:nvSpPr>
            <p:spPr>
              <a:xfrm>
                <a:off x="2954866" y="5046132"/>
                <a:ext cx="25400" cy="358986"/>
              </a:xfrm>
              <a:custGeom>
                <a:rect b="b" l="l" r="r" t="t"/>
                <a:pathLst>
                  <a:path extrusionOk="0" h="358986" w="25400">
                    <a:moveTo>
                      <a:pt x="12700" y="0"/>
                    </a:moveTo>
                    <a:cubicBezTo>
                      <a:pt x="5927" y="0"/>
                      <a:pt x="0" y="5927"/>
                      <a:pt x="0" y="12700"/>
                    </a:cubicBezTo>
                    <a:lnTo>
                      <a:pt x="0" y="346287"/>
                    </a:lnTo>
                    <a:cubicBezTo>
                      <a:pt x="0" y="353060"/>
                      <a:pt x="5927" y="358987"/>
                      <a:pt x="12700" y="358987"/>
                    </a:cubicBezTo>
                    <a:cubicBezTo>
                      <a:pt x="19473" y="358987"/>
                      <a:pt x="25400" y="353060"/>
                      <a:pt x="25400" y="346287"/>
                    </a:cubicBezTo>
                    <a:lnTo>
                      <a:pt x="25400" y="12700"/>
                    </a:lnTo>
                    <a:cubicBezTo>
                      <a:pt x="25400" y="5080"/>
                      <a:pt x="19473" y="0"/>
                      <a:pt x="12700" y="0"/>
                    </a:cubicBezTo>
                    <a:lnTo>
                      <a:pt x="1270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224" name="Google Shape;10224;p64"/>
            <p:cNvSpPr/>
            <p:nvPr/>
          </p:nvSpPr>
          <p:spPr>
            <a:xfrm>
              <a:off x="4639289" y="2260524"/>
              <a:ext cx="293370" cy="22521"/>
            </a:xfrm>
            <a:custGeom>
              <a:rect b="b" l="l" r="r" t="t"/>
              <a:pathLst>
                <a:path extrusionOk="0" h="67733" w="888999">
                  <a:moveTo>
                    <a:pt x="877993" y="67733"/>
                  </a:moveTo>
                  <a:lnTo>
                    <a:pt x="11007" y="67733"/>
                  </a:lnTo>
                  <a:cubicBezTo>
                    <a:pt x="5080" y="67733"/>
                    <a:pt x="0" y="62654"/>
                    <a:pt x="0" y="56727"/>
                  </a:cubicBezTo>
                  <a:lnTo>
                    <a:pt x="0" y="32173"/>
                  </a:lnTo>
                  <a:cubicBezTo>
                    <a:pt x="0" y="14393"/>
                    <a:pt x="14393" y="0"/>
                    <a:pt x="32173" y="0"/>
                  </a:cubicBezTo>
                  <a:lnTo>
                    <a:pt x="856827" y="0"/>
                  </a:lnTo>
                  <a:cubicBezTo>
                    <a:pt x="874607" y="0"/>
                    <a:pt x="889000" y="14393"/>
                    <a:pt x="889000" y="32173"/>
                  </a:cubicBezTo>
                  <a:lnTo>
                    <a:pt x="889000" y="56727"/>
                  </a:lnTo>
                  <a:cubicBezTo>
                    <a:pt x="889000" y="62654"/>
                    <a:pt x="883920" y="67733"/>
                    <a:pt x="877993" y="6773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25" name="Google Shape;10225;p64"/>
            <p:cNvSpPr/>
            <p:nvPr/>
          </p:nvSpPr>
          <p:spPr>
            <a:xfrm>
              <a:off x="4905110" y="2260524"/>
              <a:ext cx="26822" cy="22521"/>
            </a:xfrm>
            <a:custGeom>
              <a:rect b="b" l="l" r="r" t="t"/>
              <a:pathLst>
                <a:path extrusionOk="0" h="67733" w="81280">
                  <a:moveTo>
                    <a:pt x="49107" y="0"/>
                  </a:moveTo>
                  <a:lnTo>
                    <a:pt x="0" y="0"/>
                  </a:lnTo>
                  <a:cubicBezTo>
                    <a:pt x="16933" y="0"/>
                    <a:pt x="30480" y="15240"/>
                    <a:pt x="30480" y="33867"/>
                  </a:cubicBezTo>
                  <a:lnTo>
                    <a:pt x="30480" y="56727"/>
                  </a:lnTo>
                  <a:cubicBezTo>
                    <a:pt x="30480" y="62654"/>
                    <a:pt x="26247" y="67733"/>
                    <a:pt x="20320" y="67733"/>
                  </a:cubicBezTo>
                  <a:lnTo>
                    <a:pt x="70273" y="67733"/>
                  </a:lnTo>
                  <a:cubicBezTo>
                    <a:pt x="76200" y="67733"/>
                    <a:pt x="81280" y="62654"/>
                    <a:pt x="81280" y="56727"/>
                  </a:cubicBezTo>
                  <a:lnTo>
                    <a:pt x="81280" y="32173"/>
                  </a:lnTo>
                  <a:cubicBezTo>
                    <a:pt x="81280" y="14393"/>
                    <a:pt x="66887" y="0"/>
                    <a:pt x="4910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226" name="Google Shape;10226;p64"/>
          <p:cNvGrpSpPr/>
          <p:nvPr/>
        </p:nvGrpSpPr>
        <p:grpSpPr>
          <a:xfrm>
            <a:off x="2022391" y="2444006"/>
            <a:ext cx="292669" cy="258157"/>
            <a:chOff x="2022391" y="2440070"/>
            <a:chExt cx="292669" cy="258157"/>
          </a:xfrm>
        </p:grpSpPr>
        <p:sp>
          <p:nvSpPr>
            <p:cNvPr id="10227" name="Google Shape;10227;p64"/>
            <p:cNvSpPr/>
            <p:nvPr/>
          </p:nvSpPr>
          <p:spPr>
            <a:xfrm>
              <a:off x="2164287" y="2478649"/>
              <a:ext cx="8551" cy="173488"/>
            </a:xfrm>
            <a:custGeom>
              <a:rect b="b" l="l" r="r" t="t"/>
              <a:pathLst>
                <a:path extrusionOk="0" h="687080" w="33866">
                  <a:moveTo>
                    <a:pt x="0" y="668237"/>
                  </a:moveTo>
                  <a:lnTo>
                    <a:pt x="0" y="17997"/>
                  </a:lnTo>
                  <a:cubicBezTo>
                    <a:pt x="0" y="9530"/>
                    <a:pt x="5927" y="1064"/>
                    <a:pt x="14393" y="217"/>
                  </a:cubicBezTo>
                  <a:cubicBezTo>
                    <a:pt x="24554" y="-1476"/>
                    <a:pt x="33867" y="6990"/>
                    <a:pt x="33867" y="17150"/>
                  </a:cubicBezTo>
                  <a:lnTo>
                    <a:pt x="33867" y="669930"/>
                  </a:lnTo>
                  <a:cubicBezTo>
                    <a:pt x="33867" y="680090"/>
                    <a:pt x="24554" y="688557"/>
                    <a:pt x="14393" y="686864"/>
                  </a:cubicBezTo>
                  <a:cubicBezTo>
                    <a:pt x="5927" y="685170"/>
                    <a:pt x="0" y="676703"/>
                    <a:pt x="0" y="6682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28" name="Google Shape;10228;p64"/>
            <p:cNvSpPr/>
            <p:nvPr/>
          </p:nvSpPr>
          <p:spPr>
            <a:xfrm>
              <a:off x="2153389" y="2440070"/>
              <a:ext cx="29930" cy="19668"/>
            </a:xfrm>
            <a:custGeom>
              <a:rect b="b" l="l" r="r" t="t"/>
              <a:pathLst>
                <a:path extrusionOk="0" h="77893" w="118533">
                  <a:moveTo>
                    <a:pt x="118534" y="38947"/>
                  </a:moveTo>
                  <a:cubicBezTo>
                    <a:pt x="118534" y="60456"/>
                    <a:pt x="91999" y="77893"/>
                    <a:pt x="59267" y="77893"/>
                  </a:cubicBezTo>
                  <a:cubicBezTo>
                    <a:pt x="26535" y="77893"/>
                    <a:pt x="0" y="60456"/>
                    <a:pt x="0" y="38947"/>
                  </a:cubicBezTo>
                  <a:cubicBezTo>
                    <a:pt x="0" y="17437"/>
                    <a:pt x="26535" y="0"/>
                    <a:pt x="59267" y="0"/>
                  </a:cubicBezTo>
                  <a:cubicBezTo>
                    <a:pt x="91999" y="0"/>
                    <a:pt x="118534" y="17437"/>
                    <a:pt x="118534" y="389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29" name="Google Shape;10229;p64"/>
            <p:cNvSpPr/>
            <p:nvPr/>
          </p:nvSpPr>
          <p:spPr>
            <a:xfrm>
              <a:off x="2153389" y="2459707"/>
              <a:ext cx="30357" cy="57721"/>
            </a:xfrm>
            <a:custGeom>
              <a:rect b="b" l="l" r="r" t="t"/>
              <a:pathLst>
                <a:path extrusionOk="0" h="228599" w="120226">
                  <a:moveTo>
                    <a:pt x="120226" y="99907"/>
                  </a:moveTo>
                  <a:cubicBezTo>
                    <a:pt x="120226" y="154940"/>
                    <a:pt x="93133" y="228600"/>
                    <a:pt x="60113" y="228600"/>
                  </a:cubicBezTo>
                  <a:cubicBezTo>
                    <a:pt x="27093" y="228600"/>
                    <a:pt x="0" y="154940"/>
                    <a:pt x="0" y="99907"/>
                  </a:cubicBezTo>
                  <a:cubicBezTo>
                    <a:pt x="0" y="44873"/>
                    <a:pt x="27093" y="0"/>
                    <a:pt x="60113" y="0"/>
                  </a:cubicBezTo>
                  <a:cubicBezTo>
                    <a:pt x="93133" y="0"/>
                    <a:pt x="120226" y="44873"/>
                    <a:pt x="120226" y="999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30" name="Google Shape;10230;p64"/>
            <p:cNvSpPr/>
            <p:nvPr/>
          </p:nvSpPr>
          <p:spPr>
            <a:xfrm>
              <a:off x="2022391" y="2470515"/>
              <a:ext cx="292669" cy="54531"/>
            </a:xfrm>
            <a:custGeom>
              <a:rect b="b" l="l" r="r" t="t"/>
              <a:pathLst>
                <a:path extrusionOk="0" h="215965" w="1159086">
                  <a:moveTo>
                    <a:pt x="575733" y="57879"/>
                  </a:moveTo>
                  <a:cubicBezTo>
                    <a:pt x="284480" y="371992"/>
                    <a:pt x="0" y="136619"/>
                    <a:pt x="0" y="44332"/>
                  </a:cubicBezTo>
                  <a:cubicBezTo>
                    <a:pt x="0" y="-47954"/>
                    <a:pt x="580814" y="32479"/>
                    <a:pt x="580814" y="32479"/>
                  </a:cubicBezTo>
                  <a:lnTo>
                    <a:pt x="578274" y="32479"/>
                  </a:lnTo>
                  <a:cubicBezTo>
                    <a:pt x="578274" y="32479"/>
                    <a:pt x="1159087" y="-47108"/>
                    <a:pt x="1159087" y="44332"/>
                  </a:cubicBezTo>
                  <a:cubicBezTo>
                    <a:pt x="1159087" y="136619"/>
                    <a:pt x="874607" y="371146"/>
                    <a:pt x="583354" y="57879"/>
                  </a:cubicBezTo>
                  <a:lnTo>
                    <a:pt x="575733" y="57879"/>
                  </a:lnTo>
                  <a:lnTo>
                    <a:pt x="575733" y="5787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231" name="Google Shape;10231;p64"/>
            <p:cNvGrpSpPr/>
            <p:nvPr/>
          </p:nvGrpSpPr>
          <p:grpSpPr>
            <a:xfrm>
              <a:off x="2046102" y="2478276"/>
              <a:ext cx="244702" cy="86877"/>
              <a:chOff x="5492287" y="2893906"/>
              <a:chExt cx="969500" cy="344612"/>
            </a:xfrm>
          </p:grpSpPr>
          <p:sp>
            <p:nvSpPr>
              <p:cNvPr id="10232" name="Google Shape;10232;p64"/>
              <p:cNvSpPr/>
              <p:nvPr/>
            </p:nvSpPr>
            <p:spPr>
              <a:xfrm>
                <a:off x="5492287" y="2893906"/>
                <a:ext cx="484332" cy="344612"/>
              </a:xfrm>
              <a:custGeom>
                <a:rect b="b" l="l" r="r" t="t"/>
                <a:pathLst>
                  <a:path extrusionOk="0" h="344612" w="484332">
                    <a:moveTo>
                      <a:pt x="484333" y="0"/>
                    </a:moveTo>
                    <a:cubicBezTo>
                      <a:pt x="484333" y="0"/>
                      <a:pt x="-5041" y="199813"/>
                      <a:pt x="39" y="285327"/>
                    </a:cubicBezTo>
                    <a:cubicBezTo>
                      <a:pt x="5966" y="400473"/>
                      <a:pt x="430146" y="369147"/>
                      <a:pt x="484333"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33" name="Google Shape;10233;p64"/>
              <p:cNvSpPr/>
              <p:nvPr/>
            </p:nvSpPr>
            <p:spPr>
              <a:xfrm>
                <a:off x="5569373" y="2893906"/>
                <a:ext cx="407246" cy="344249"/>
              </a:xfrm>
              <a:custGeom>
                <a:rect b="b" l="l" r="r" t="t"/>
                <a:pathLst>
                  <a:path extrusionOk="0" h="344249" w="407246">
                    <a:moveTo>
                      <a:pt x="331047" y="32173"/>
                    </a:moveTo>
                    <a:cubicBezTo>
                      <a:pt x="287020" y="237067"/>
                      <a:pt x="123614" y="326813"/>
                      <a:pt x="0" y="342053"/>
                    </a:cubicBezTo>
                    <a:cubicBezTo>
                      <a:pt x="126154" y="359833"/>
                      <a:pt x="367454" y="271780"/>
                      <a:pt x="407247" y="0"/>
                    </a:cubicBezTo>
                    <a:cubicBezTo>
                      <a:pt x="407247" y="0"/>
                      <a:pt x="376767" y="12700"/>
                      <a:pt x="331047" y="32173"/>
                    </a:cubicBezTo>
                    <a:close/>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34" name="Google Shape;10234;p64"/>
              <p:cNvSpPr/>
              <p:nvPr/>
            </p:nvSpPr>
            <p:spPr>
              <a:xfrm>
                <a:off x="5976620" y="2893906"/>
                <a:ext cx="484332" cy="344612"/>
              </a:xfrm>
              <a:custGeom>
                <a:rect b="b" l="l" r="r" t="t"/>
                <a:pathLst>
                  <a:path extrusionOk="0" h="344612" w="484332">
                    <a:moveTo>
                      <a:pt x="0" y="0"/>
                    </a:moveTo>
                    <a:cubicBezTo>
                      <a:pt x="0" y="0"/>
                      <a:pt x="489373" y="199813"/>
                      <a:pt x="484293" y="285327"/>
                    </a:cubicBezTo>
                    <a:cubicBezTo>
                      <a:pt x="478367" y="400473"/>
                      <a:pt x="54186" y="369147"/>
                      <a:pt x="0"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35" name="Google Shape;10235;p64"/>
              <p:cNvSpPr/>
              <p:nvPr/>
            </p:nvSpPr>
            <p:spPr>
              <a:xfrm>
                <a:off x="5976620" y="2893906"/>
                <a:ext cx="485167" cy="344443"/>
              </a:xfrm>
              <a:custGeom>
                <a:rect b="b" l="l" r="r" t="t"/>
                <a:pathLst>
                  <a:path extrusionOk="0" h="344443" w="485167">
                    <a:moveTo>
                      <a:pt x="0" y="0"/>
                    </a:moveTo>
                    <a:cubicBezTo>
                      <a:pt x="1693" y="11007"/>
                      <a:pt x="3386" y="22013"/>
                      <a:pt x="5926" y="32173"/>
                    </a:cubicBezTo>
                    <a:cubicBezTo>
                      <a:pt x="143086" y="92287"/>
                      <a:pt x="418253" y="220980"/>
                      <a:pt x="414867" y="285327"/>
                    </a:cubicBezTo>
                    <a:cubicBezTo>
                      <a:pt x="413173" y="315807"/>
                      <a:pt x="382693" y="335280"/>
                      <a:pt x="337820" y="342053"/>
                    </a:cubicBezTo>
                    <a:cubicBezTo>
                      <a:pt x="419100" y="352213"/>
                      <a:pt x="482600" y="329353"/>
                      <a:pt x="485140" y="285327"/>
                    </a:cubicBezTo>
                    <a:cubicBezTo>
                      <a:pt x="489373" y="199813"/>
                      <a:pt x="0" y="0"/>
                      <a:pt x="0" y="0"/>
                    </a:cubicBezTo>
                    <a:close/>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236" name="Google Shape;10236;p64"/>
            <p:cNvGrpSpPr/>
            <p:nvPr/>
          </p:nvGrpSpPr>
          <p:grpSpPr>
            <a:xfrm>
              <a:off x="2080231" y="2520294"/>
              <a:ext cx="176082" cy="26711"/>
              <a:chOff x="5627505" y="3060577"/>
              <a:chExt cx="697632" cy="105955"/>
            </a:xfrm>
          </p:grpSpPr>
          <p:sp>
            <p:nvSpPr>
              <p:cNvPr id="10237" name="Google Shape;10237;p64"/>
              <p:cNvSpPr/>
              <p:nvPr/>
            </p:nvSpPr>
            <p:spPr>
              <a:xfrm>
                <a:off x="5627505" y="3060577"/>
                <a:ext cx="187523" cy="105955"/>
              </a:xfrm>
              <a:custGeom>
                <a:rect b="b" l="l" r="r" t="t"/>
                <a:pathLst>
                  <a:path extrusionOk="0" h="105955" w="187523">
                    <a:moveTo>
                      <a:pt x="17222" y="105955"/>
                    </a:moveTo>
                    <a:cubicBezTo>
                      <a:pt x="8755" y="105955"/>
                      <a:pt x="1982" y="100029"/>
                      <a:pt x="288" y="91562"/>
                    </a:cubicBezTo>
                    <a:cubicBezTo>
                      <a:pt x="-1405" y="82249"/>
                      <a:pt x="4522" y="72935"/>
                      <a:pt x="13835" y="71242"/>
                    </a:cubicBezTo>
                    <a:cubicBezTo>
                      <a:pt x="60401" y="61929"/>
                      <a:pt x="109508" y="39069"/>
                      <a:pt x="159462" y="3509"/>
                    </a:cubicBezTo>
                    <a:cubicBezTo>
                      <a:pt x="167082" y="-2418"/>
                      <a:pt x="178088" y="-725"/>
                      <a:pt x="184015" y="7742"/>
                    </a:cubicBezTo>
                    <a:cubicBezTo>
                      <a:pt x="189941" y="15362"/>
                      <a:pt x="188248" y="26369"/>
                      <a:pt x="179782" y="32295"/>
                    </a:cubicBezTo>
                    <a:cubicBezTo>
                      <a:pt x="125595" y="71242"/>
                      <a:pt x="72255" y="96642"/>
                      <a:pt x="20608" y="105955"/>
                    </a:cubicBezTo>
                    <a:cubicBezTo>
                      <a:pt x="18915" y="105955"/>
                      <a:pt x="18068" y="105955"/>
                      <a:pt x="17222" y="10595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38" name="Google Shape;10238;p64"/>
              <p:cNvSpPr/>
              <p:nvPr/>
            </p:nvSpPr>
            <p:spPr>
              <a:xfrm>
                <a:off x="6138816" y="3061182"/>
                <a:ext cx="186321" cy="105350"/>
              </a:xfrm>
              <a:custGeom>
                <a:rect b="b" l="l" r="r" t="t"/>
                <a:pathLst>
                  <a:path extrusionOk="0" h="105350" w="186321">
                    <a:moveTo>
                      <a:pt x="168850" y="105351"/>
                    </a:moveTo>
                    <a:cubicBezTo>
                      <a:pt x="168004" y="105351"/>
                      <a:pt x="166311" y="105351"/>
                      <a:pt x="165464" y="105351"/>
                    </a:cubicBezTo>
                    <a:cubicBezTo>
                      <a:pt x="114664" y="95190"/>
                      <a:pt x="61324" y="70637"/>
                      <a:pt x="7137" y="31690"/>
                    </a:cubicBezTo>
                    <a:cubicBezTo>
                      <a:pt x="-483" y="25764"/>
                      <a:pt x="-2176" y="14757"/>
                      <a:pt x="2904" y="7137"/>
                    </a:cubicBezTo>
                    <a:cubicBezTo>
                      <a:pt x="8830" y="-483"/>
                      <a:pt x="19837" y="-2176"/>
                      <a:pt x="27457" y="2904"/>
                    </a:cubicBezTo>
                    <a:cubicBezTo>
                      <a:pt x="77411" y="38464"/>
                      <a:pt x="125671" y="61324"/>
                      <a:pt x="172237" y="70637"/>
                    </a:cubicBezTo>
                    <a:cubicBezTo>
                      <a:pt x="181550" y="72331"/>
                      <a:pt x="188324" y="81644"/>
                      <a:pt x="185784" y="90957"/>
                    </a:cubicBezTo>
                    <a:cubicBezTo>
                      <a:pt x="184090" y="99424"/>
                      <a:pt x="177317" y="105351"/>
                      <a:pt x="168850" y="10535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239" name="Google Shape;10239;p64"/>
            <p:cNvSpPr/>
            <p:nvPr/>
          </p:nvSpPr>
          <p:spPr>
            <a:xfrm>
              <a:off x="2160227" y="2633878"/>
              <a:ext cx="16247" cy="64349"/>
            </a:xfrm>
            <a:custGeom>
              <a:rect b="b" l="l" r="r" t="t"/>
              <a:pathLst>
                <a:path extrusionOk="0" h="254846" w="64346">
                  <a:moveTo>
                    <a:pt x="64347" y="222673"/>
                  </a:moveTo>
                  <a:cubicBezTo>
                    <a:pt x="64347" y="240453"/>
                    <a:pt x="49954" y="254846"/>
                    <a:pt x="32174" y="254846"/>
                  </a:cubicBezTo>
                  <a:cubicBezTo>
                    <a:pt x="14393" y="254846"/>
                    <a:pt x="0" y="240453"/>
                    <a:pt x="0" y="222673"/>
                  </a:cubicBezTo>
                  <a:cubicBezTo>
                    <a:pt x="0" y="204893"/>
                    <a:pt x="14393" y="0"/>
                    <a:pt x="32174" y="0"/>
                  </a:cubicBezTo>
                  <a:cubicBezTo>
                    <a:pt x="49954" y="0"/>
                    <a:pt x="64347" y="204893"/>
                    <a:pt x="64347" y="2226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240" name="Google Shape;10240;p64"/>
          <p:cNvGrpSpPr/>
          <p:nvPr/>
        </p:nvGrpSpPr>
        <p:grpSpPr>
          <a:xfrm>
            <a:off x="1585490" y="2864018"/>
            <a:ext cx="292608" cy="292761"/>
            <a:chOff x="1583316" y="2869342"/>
            <a:chExt cx="292608" cy="292761"/>
          </a:xfrm>
        </p:grpSpPr>
        <p:sp>
          <p:nvSpPr>
            <p:cNvPr id="10241" name="Google Shape;10241;p64"/>
            <p:cNvSpPr/>
            <p:nvPr/>
          </p:nvSpPr>
          <p:spPr>
            <a:xfrm>
              <a:off x="1652506" y="2936139"/>
              <a:ext cx="156362" cy="78877"/>
            </a:xfrm>
            <a:custGeom>
              <a:rect b="b" l="l" r="r" t="t"/>
              <a:pathLst>
                <a:path extrusionOk="0" h="217593" w="434339">
                  <a:moveTo>
                    <a:pt x="0" y="217593"/>
                  </a:moveTo>
                  <a:cubicBezTo>
                    <a:pt x="0" y="97367"/>
                    <a:pt x="97367" y="0"/>
                    <a:pt x="217593" y="0"/>
                  </a:cubicBezTo>
                  <a:cubicBezTo>
                    <a:pt x="337820" y="0"/>
                    <a:pt x="434340" y="97367"/>
                    <a:pt x="434340" y="217593"/>
                  </a:cubicBezTo>
                  <a:lnTo>
                    <a:pt x="0" y="21759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42" name="Google Shape;10242;p64"/>
            <p:cNvSpPr/>
            <p:nvPr/>
          </p:nvSpPr>
          <p:spPr>
            <a:xfrm>
              <a:off x="1724743" y="2936139"/>
              <a:ext cx="84124" cy="78877"/>
            </a:xfrm>
            <a:custGeom>
              <a:rect b="b" l="l" r="r" t="t"/>
              <a:pathLst>
                <a:path extrusionOk="0" h="217593" w="233679">
                  <a:moveTo>
                    <a:pt x="233680" y="217593"/>
                  </a:moveTo>
                  <a:lnTo>
                    <a:pt x="201507" y="217593"/>
                  </a:lnTo>
                  <a:cubicBezTo>
                    <a:pt x="201507" y="103293"/>
                    <a:pt x="112607" y="9313"/>
                    <a:pt x="0" y="847"/>
                  </a:cubicBezTo>
                  <a:cubicBezTo>
                    <a:pt x="5080" y="847"/>
                    <a:pt x="11007" y="0"/>
                    <a:pt x="16086" y="0"/>
                  </a:cubicBezTo>
                  <a:cubicBezTo>
                    <a:pt x="137160" y="0"/>
                    <a:pt x="233680" y="97367"/>
                    <a:pt x="233680" y="217593"/>
                  </a:cubicBezTo>
                  <a:lnTo>
                    <a:pt x="233680" y="21759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43" name="Google Shape;10243;p64"/>
            <p:cNvSpPr/>
            <p:nvPr/>
          </p:nvSpPr>
          <p:spPr>
            <a:xfrm>
              <a:off x="1726572" y="2869342"/>
              <a:ext cx="9144" cy="49106"/>
            </a:xfrm>
            <a:custGeom>
              <a:rect b="b" l="l" r="r" t="t"/>
              <a:pathLst>
                <a:path extrusionOk="0" h="135466" w="25400">
                  <a:moveTo>
                    <a:pt x="12700" y="135467"/>
                  </a:moveTo>
                  <a:cubicBezTo>
                    <a:pt x="5927" y="135467"/>
                    <a:pt x="0" y="129540"/>
                    <a:pt x="0" y="122767"/>
                  </a:cubicBezTo>
                  <a:lnTo>
                    <a:pt x="0" y="12700"/>
                  </a:lnTo>
                  <a:cubicBezTo>
                    <a:pt x="0" y="5927"/>
                    <a:pt x="5927" y="0"/>
                    <a:pt x="12700" y="0"/>
                  </a:cubicBezTo>
                  <a:cubicBezTo>
                    <a:pt x="19473" y="0"/>
                    <a:pt x="25400" y="5927"/>
                    <a:pt x="25400" y="12700"/>
                  </a:cubicBezTo>
                  <a:lnTo>
                    <a:pt x="25400" y="122767"/>
                  </a:lnTo>
                  <a:cubicBezTo>
                    <a:pt x="25400" y="129540"/>
                    <a:pt x="19473" y="135467"/>
                    <a:pt x="12700" y="13546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44" name="Google Shape;10244;p64"/>
            <p:cNvSpPr/>
            <p:nvPr/>
          </p:nvSpPr>
          <p:spPr>
            <a:xfrm>
              <a:off x="1642081" y="2901147"/>
              <a:ext cx="33346" cy="38119"/>
            </a:xfrm>
            <a:custGeom>
              <a:rect b="b" l="l" r="r" t="t"/>
              <a:pathLst>
                <a:path extrusionOk="0" h="105157" w="92627">
                  <a:moveTo>
                    <a:pt x="80604" y="105157"/>
                  </a:moveTo>
                  <a:cubicBezTo>
                    <a:pt x="77217" y="105157"/>
                    <a:pt x="73831" y="103464"/>
                    <a:pt x="71291" y="100924"/>
                  </a:cubicBezTo>
                  <a:lnTo>
                    <a:pt x="2710" y="19644"/>
                  </a:lnTo>
                  <a:cubicBezTo>
                    <a:pt x="-1523" y="14564"/>
                    <a:pt x="-676" y="6944"/>
                    <a:pt x="4404" y="2711"/>
                  </a:cubicBezTo>
                  <a:cubicBezTo>
                    <a:pt x="9484" y="-1523"/>
                    <a:pt x="17104" y="-676"/>
                    <a:pt x="21337" y="4404"/>
                  </a:cubicBezTo>
                  <a:lnTo>
                    <a:pt x="89917" y="85684"/>
                  </a:lnTo>
                  <a:cubicBezTo>
                    <a:pt x="94151" y="90764"/>
                    <a:pt x="93304" y="98384"/>
                    <a:pt x="88224" y="102617"/>
                  </a:cubicBezTo>
                  <a:cubicBezTo>
                    <a:pt x="85684" y="104311"/>
                    <a:pt x="83144" y="105157"/>
                    <a:pt x="80604" y="105157"/>
                  </a:cubicBezTo>
                  <a:lnTo>
                    <a:pt x="80604" y="10515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45" name="Google Shape;10245;p64"/>
            <p:cNvSpPr/>
            <p:nvPr/>
          </p:nvSpPr>
          <p:spPr>
            <a:xfrm>
              <a:off x="1596689" y="2978998"/>
              <a:ext cx="46711" cy="15692"/>
            </a:xfrm>
            <a:custGeom>
              <a:rect b="b" l="l" r="r" t="t"/>
              <a:pathLst>
                <a:path extrusionOk="0" h="43287" w="129754">
                  <a:moveTo>
                    <a:pt x="117794" y="43287"/>
                  </a:moveTo>
                  <a:cubicBezTo>
                    <a:pt x="116947" y="43287"/>
                    <a:pt x="116100" y="43287"/>
                    <a:pt x="115254" y="43287"/>
                  </a:cubicBezTo>
                  <a:lnTo>
                    <a:pt x="10267" y="24661"/>
                  </a:lnTo>
                  <a:cubicBezTo>
                    <a:pt x="3494" y="23814"/>
                    <a:pt x="-740" y="17041"/>
                    <a:pt x="107" y="10267"/>
                  </a:cubicBezTo>
                  <a:cubicBezTo>
                    <a:pt x="954" y="3494"/>
                    <a:pt x="7727" y="-739"/>
                    <a:pt x="14500" y="107"/>
                  </a:cubicBezTo>
                  <a:lnTo>
                    <a:pt x="119487" y="18734"/>
                  </a:lnTo>
                  <a:cubicBezTo>
                    <a:pt x="126260" y="19581"/>
                    <a:pt x="130494" y="26354"/>
                    <a:pt x="129647" y="33127"/>
                  </a:cubicBezTo>
                  <a:cubicBezTo>
                    <a:pt x="128800" y="39054"/>
                    <a:pt x="123721" y="43287"/>
                    <a:pt x="117794" y="4328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46" name="Google Shape;10246;p64"/>
            <p:cNvSpPr/>
            <p:nvPr/>
          </p:nvSpPr>
          <p:spPr>
            <a:xfrm>
              <a:off x="1817973" y="2978998"/>
              <a:ext cx="46711" cy="15692"/>
            </a:xfrm>
            <a:custGeom>
              <a:rect b="b" l="l" r="r" t="t"/>
              <a:pathLst>
                <a:path extrusionOk="0" h="43287" w="129754">
                  <a:moveTo>
                    <a:pt x="11961" y="43287"/>
                  </a:moveTo>
                  <a:cubicBezTo>
                    <a:pt x="6034" y="43287"/>
                    <a:pt x="954" y="39054"/>
                    <a:pt x="107" y="33127"/>
                  </a:cubicBezTo>
                  <a:cubicBezTo>
                    <a:pt x="-739" y="26354"/>
                    <a:pt x="3494" y="20427"/>
                    <a:pt x="10267" y="18734"/>
                  </a:cubicBezTo>
                  <a:lnTo>
                    <a:pt x="115254" y="107"/>
                  </a:lnTo>
                  <a:cubicBezTo>
                    <a:pt x="122028" y="-739"/>
                    <a:pt x="127954" y="3494"/>
                    <a:pt x="129647" y="10267"/>
                  </a:cubicBezTo>
                  <a:cubicBezTo>
                    <a:pt x="130494" y="17041"/>
                    <a:pt x="126261" y="22967"/>
                    <a:pt x="119487" y="24661"/>
                  </a:cubicBezTo>
                  <a:lnTo>
                    <a:pt x="14501" y="43287"/>
                  </a:lnTo>
                  <a:cubicBezTo>
                    <a:pt x="13654" y="43287"/>
                    <a:pt x="12807" y="43287"/>
                    <a:pt x="11961" y="43287"/>
                  </a:cubicBezTo>
                  <a:lnTo>
                    <a:pt x="11961" y="4328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47" name="Google Shape;10247;p64"/>
            <p:cNvSpPr/>
            <p:nvPr/>
          </p:nvSpPr>
          <p:spPr>
            <a:xfrm>
              <a:off x="1786252" y="2901147"/>
              <a:ext cx="33346" cy="38119"/>
            </a:xfrm>
            <a:custGeom>
              <a:rect b="b" l="l" r="r" t="t"/>
              <a:pathLst>
                <a:path extrusionOk="0" h="105157" w="92627">
                  <a:moveTo>
                    <a:pt x="12024" y="105157"/>
                  </a:moveTo>
                  <a:cubicBezTo>
                    <a:pt x="9484" y="105157"/>
                    <a:pt x="6097" y="104311"/>
                    <a:pt x="4404" y="102617"/>
                  </a:cubicBezTo>
                  <a:cubicBezTo>
                    <a:pt x="-676" y="98384"/>
                    <a:pt x="-1523" y="90764"/>
                    <a:pt x="2711" y="85684"/>
                  </a:cubicBezTo>
                  <a:lnTo>
                    <a:pt x="71290" y="4404"/>
                  </a:lnTo>
                  <a:cubicBezTo>
                    <a:pt x="75524" y="-676"/>
                    <a:pt x="83144" y="-1523"/>
                    <a:pt x="88224" y="2711"/>
                  </a:cubicBezTo>
                  <a:cubicBezTo>
                    <a:pt x="93304" y="6944"/>
                    <a:pt x="94151" y="14564"/>
                    <a:pt x="89917" y="19644"/>
                  </a:cubicBezTo>
                  <a:lnTo>
                    <a:pt x="21337" y="100924"/>
                  </a:lnTo>
                  <a:cubicBezTo>
                    <a:pt x="18797" y="104311"/>
                    <a:pt x="15411" y="105157"/>
                    <a:pt x="12024" y="1051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48" name="Google Shape;10248;p64"/>
            <p:cNvSpPr/>
            <p:nvPr/>
          </p:nvSpPr>
          <p:spPr>
            <a:xfrm>
              <a:off x="1689388" y="2899678"/>
              <a:ext cx="14323" cy="23631"/>
            </a:xfrm>
            <a:custGeom>
              <a:rect b="b" l="l" r="r" t="t"/>
              <a:pathLst>
                <a:path extrusionOk="0" h="65189" w="39786">
                  <a:moveTo>
                    <a:pt x="27090" y="65190"/>
                  </a:moveTo>
                  <a:cubicBezTo>
                    <a:pt x="22010" y="65190"/>
                    <a:pt x="17777" y="61803"/>
                    <a:pt x="15236" y="56723"/>
                  </a:cubicBezTo>
                  <a:lnTo>
                    <a:pt x="844" y="16930"/>
                  </a:lnTo>
                  <a:cubicBezTo>
                    <a:pt x="-1697" y="10157"/>
                    <a:pt x="1690" y="3383"/>
                    <a:pt x="8463" y="843"/>
                  </a:cubicBezTo>
                  <a:cubicBezTo>
                    <a:pt x="15236" y="-1697"/>
                    <a:pt x="22010" y="1690"/>
                    <a:pt x="24550" y="8463"/>
                  </a:cubicBezTo>
                  <a:lnTo>
                    <a:pt x="38944" y="48257"/>
                  </a:lnTo>
                  <a:cubicBezTo>
                    <a:pt x="41483" y="55030"/>
                    <a:pt x="38097" y="61803"/>
                    <a:pt x="31323" y="64343"/>
                  </a:cubicBezTo>
                  <a:cubicBezTo>
                    <a:pt x="29630" y="64343"/>
                    <a:pt x="27936" y="65190"/>
                    <a:pt x="27090" y="65190"/>
                  </a:cubicBezTo>
                  <a:lnTo>
                    <a:pt x="27090" y="6519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49" name="Google Shape;10249;p64"/>
            <p:cNvSpPr/>
            <p:nvPr/>
          </p:nvSpPr>
          <p:spPr>
            <a:xfrm>
              <a:off x="1632987" y="2947771"/>
              <a:ext cx="21969" cy="16585"/>
            </a:xfrm>
            <a:custGeom>
              <a:rect b="b" l="l" r="r" t="t"/>
              <a:pathLst>
                <a:path extrusionOk="0" h="45752" w="61025">
                  <a:moveTo>
                    <a:pt x="48293" y="45753"/>
                  </a:moveTo>
                  <a:cubicBezTo>
                    <a:pt x="46599" y="45753"/>
                    <a:pt x="44060" y="44906"/>
                    <a:pt x="42366" y="44059"/>
                  </a:cubicBezTo>
                  <a:lnTo>
                    <a:pt x="5960" y="22893"/>
                  </a:lnTo>
                  <a:cubicBezTo>
                    <a:pt x="33" y="19506"/>
                    <a:pt x="-1661" y="11886"/>
                    <a:pt x="1726" y="5959"/>
                  </a:cubicBezTo>
                  <a:cubicBezTo>
                    <a:pt x="5113" y="33"/>
                    <a:pt x="12733" y="-1661"/>
                    <a:pt x="18660" y="1726"/>
                  </a:cubicBezTo>
                  <a:lnTo>
                    <a:pt x="55066" y="22893"/>
                  </a:lnTo>
                  <a:cubicBezTo>
                    <a:pt x="60993" y="26279"/>
                    <a:pt x="62686" y="33899"/>
                    <a:pt x="59299" y="39826"/>
                  </a:cubicBezTo>
                  <a:cubicBezTo>
                    <a:pt x="55913" y="43213"/>
                    <a:pt x="52526" y="45753"/>
                    <a:pt x="48293" y="45753"/>
                  </a:cubicBezTo>
                  <a:lnTo>
                    <a:pt x="48293" y="4575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50" name="Google Shape;10250;p64"/>
            <p:cNvSpPr/>
            <p:nvPr/>
          </p:nvSpPr>
          <p:spPr>
            <a:xfrm>
              <a:off x="1806723" y="2947771"/>
              <a:ext cx="21969" cy="16585"/>
            </a:xfrm>
            <a:custGeom>
              <a:rect b="b" l="l" r="r" t="t"/>
              <a:pathLst>
                <a:path extrusionOk="0" h="45752" w="61025">
                  <a:moveTo>
                    <a:pt x="12733" y="45753"/>
                  </a:moveTo>
                  <a:cubicBezTo>
                    <a:pt x="8499" y="45753"/>
                    <a:pt x="4266" y="43213"/>
                    <a:pt x="1726" y="39826"/>
                  </a:cubicBezTo>
                  <a:cubicBezTo>
                    <a:pt x="-1661" y="33899"/>
                    <a:pt x="33" y="26279"/>
                    <a:pt x="5960" y="22893"/>
                  </a:cubicBezTo>
                  <a:lnTo>
                    <a:pt x="42366" y="1726"/>
                  </a:lnTo>
                  <a:cubicBezTo>
                    <a:pt x="48293" y="-1661"/>
                    <a:pt x="55913" y="33"/>
                    <a:pt x="59299" y="5959"/>
                  </a:cubicBezTo>
                  <a:cubicBezTo>
                    <a:pt x="62686" y="11886"/>
                    <a:pt x="60993" y="19506"/>
                    <a:pt x="55066" y="22893"/>
                  </a:cubicBezTo>
                  <a:lnTo>
                    <a:pt x="18660" y="44059"/>
                  </a:lnTo>
                  <a:cubicBezTo>
                    <a:pt x="16966" y="44906"/>
                    <a:pt x="15273" y="45753"/>
                    <a:pt x="12733" y="45753"/>
                  </a:cubicBezTo>
                  <a:lnTo>
                    <a:pt x="12733" y="4575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51" name="Google Shape;10251;p64"/>
            <p:cNvSpPr/>
            <p:nvPr/>
          </p:nvSpPr>
          <p:spPr>
            <a:xfrm>
              <a:off x="1758088" y="2899799"/>
              <a:ext cx="14081" cy="23510"/>
            </a:xfrm>
            <a:custGeom>
              <a:rect b="b" l="l" r="r" t="t"/>
              <a:pathLst>
                <a:path extrusionOk="0" h="64854" w="39115">
                  <a:moveTo>
                    <a:pt x="12361" y="64855"/>
                  </a:moveTo>
                  <a:cubicBezTo>
                    <a:pt x="10668" y="64855"/>
                    <a:pt x="9821" y="64855"/>
                    <a:pt x="8128" y="64008"/>
                  </a:cubicBezTo>
                  <a:cubicBezTo>
                    <a:pt x="1355" y="61468"/>
                    <a:pt x="-1185" y="54695"/>
                    <a:pt x="508" y="47921"/>
                  </a:cubicBezTo>
                  <a:lnTo>
                    <a:pt x="14901" y="8128"/>
                  </a:lnTo>
                  <a:cubicBezTo>
                    <a:pt x="17441" y="1355"/>
                    <a:pt x="24215" y="-1185"/>
                    <a:pt x="30988" y="508"/>
                  </a:cubicBezTo>
                  <a:cubicBezTo>
                    <a:pt x="37761" y="3048"/>
                    <a:pt x="40301" y="9821"/>
                    <a:pt x="38608" y="16595"/>
                  </a:cubicBezTo>
                  <a:lnTo>
                    <a:pt x="24215" y="56388"/>
                  </a:lnTo>
                  <a:cubicBezTo>
                    <a:pt x="22521" y="61468"/>
                    <a:pt x="17441" y="64855"/>
                    <a:pt x="12361" y="64855"/>
                  </a:cubicBezTo>
                  <a:lnTo>
                    <a:pt x="12361" y="6485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52" name="Google Shape;10252;p64"/>
            <p:cNvSpPr/>
            <p:nvPr/>
          </p:nvSpPr>
          <p:spPr>
            <a:xfrm>
              <a:off x="1583316" y="3004468"/>
              <a:ext cx="292608" cy="36830"/>
            </a:xfrm>
            <a:custGeom>
              <a:rect b="b" l="l" r="r" t="t"/>
              <a:pathLst>
                <a:path extrusionOk="0" h="101599" w="812800">
                  <a:moveTo>
                    <a:pt x="812800" y="71967"/>
                  </a:moveTo>
                  <a:cubicBezTo>
                    <a:pt x="762000" y="71967"/>
                    <a:pt x="762000" y="101600"/>
                    <a:pt x="711200" y="101600"/>
                  </a:cubicBezTo>
                  <a:cubicBezTo>
                    <a:pt x="660400" y="101600"/>
                    <a:pt x="660400" y="71967"/>
                    <a:pt x="609600" y="71967"/>
                  </a:cubicBezTo>
                  <a:cubicBezTo>
                    <a:pt x="558800" y="71967"/>
                    <a:pt x="558800" y="101600"/>
                    <a:pt x="508000" y="101600"/>
                  </a:cubicBezTo>
                  <a:cubicBezTo>
                    <a:pt x="457200" y="101600"/>
                    <a:pt x="457200" y="71967"/>
                    <a:pt x="406400" y="71967"/>
                  </a:cubicBezTo>
                  <a:cubicBezTo>
                    <a:pt x="355600" y="71967"/>
                    <a:pt x="355600" y="101600"/>
                    <a:pt x="304800" y="101600"/>
                  </a:cubicBezTo>
                  <a:cubicBezTo>
                    <a:pt x="254000" y="101600"/>
                    <a:pt x="254000" y="71967"/>
                    <a:pt x="203200" y="71967"/>
                  </a:cubicBezTo>
                  <a:cubicBezTo>
                    <a:pt x="152400" y="71967"/>
                    <a:pt x="152400" y="101600"/>
                    <a:pt x="101600" y="101600"/>
                  </a:cubicBezTo>
                  <a:cubicBezTo>
                    <a:pt x="50800" y="101600"/>
                    <a:pt x="50800" y="71967"/>
                    <a:pt x="0" y="71967"/>
                  </a:cubicBezTo>
                  <a:lnTo>
                    <a:pt x="0" y="0"/>
                  </a:lnTo>
                  <a:cubicBezTo>
                    <a:pt x="50800" y="0"/>
                    <a:pt x="50800" y="29633"/>
                    <a:pt x="101600" y="29633"/>
                  </a:cubicBezTo>
                  <a:cubicBezTo>
                    <a:pt x="152400" y="29633"/>
                    <a:pt x="152400" y="0"/>
                    <a:pt x="203200" y="0"/>
                  </a:cubicBezTo>
                  <a:cubicBezTo>
                    <a:pt x="254000" y="0"/>
                    <a:pt x="254000" y="29633"/>
                    <a:pt x="304800" y="29633"/>
                  </a:cubicBezTo>
                  <a:cubicBezTo>
                    <a:pt x="355600" y="29633"/>
                    <a:pt x="355600" y="0"/>
                    <a:pt x="406400" y="0"/>
                  </a:cubicBezTo>
                  <a:cubicBezTo>
                    <a:pt x="457200" y="0"/>
                    <a:pt x="457200" y="29633"/>
                    <a:pt x="508000" y="29633"/>
                  </a:cubicBezTo>
                  <a:cubicBezTo>
                    <a:pt x="558800" y="29633"/>
                    <a:pt x="558800" y="0"/>
                    <a:pt x="609600" y="0"/>
                  </a:cubicBezTo>
                  <a:cubicBezTo>
                    <a:pt x="660400" y="0"/>
                    <a:pt x="660400" y="29633"/>
                    <a:pt x="711200" y="29633"/>
                  </a:cubicBezTo>
                  <a:cubicBezTo>
                    <a:pt x="762000" y="29633"/>
                    <a:pt x="762000" y="0"/>
                    <a:pt x="812800" y="0"/>
                  </a:cubicBezTo>
                  <a:lnTo>
                    <a:pt x="812800" y="719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53" name="Google Shape;10253;p64"/>
            <p:cNvSpPr/>
            <p:nvPr/>
          </p:nvSpPr>
          <p:spPr>
            <a:xfrm>
              <a:off x="1583316" y="3029594"/>
              <a:ext cx="292608" cy="34681"/>
            </a:xfrm>
            <a:custGeom>
              <a:rect b="b" l="l" r="r" t="t"/>
              <a:pathLst>
                <a:path extrusionOk="0" h="95673" w="812800">
                  <a:moveTo>
                    <a:pt x="812800" y="66040"/>
                  </a:moveTo>
                  <a:cubicBezTo>
                    <a:pt x="762000" y="66040"/>
                    <a:pt x="762000" y="95673"/>
                    <a:pt x="711200" y="95673"/>
                  </a:cubicBezTo>
                  <a:cubicBezTo>
                    <a:pt x="660400" y="95673"/>
                    <a:pt x="660400" y="66040"/>
                    <a:pt x="609600" y="66040"/>
                  </a:cubicBezTo>
                  <a:cubicBezTo>
                    <a:pt x="558800" y="66040"/>
                    <a:pt x="558800" y="95673"/>
                    <a:pt x="508000" y="95673"/>
                  </a:cubicBezTo>
                  <a:cubicBezTo>
                    <a:pt x="457200" y="95673"/>
                    <a:pt x="457200" y="66040"/>
                    <a:pt x="406400" y="66040"/>
                  </a:cubicBezTo>
                  <a:cubicBezTo>
                    <a:pt x="355600" y="66040"/>
                    <a:pt x="355600" y="95673"/>
                    <a:pt x="304800" y="95673"/>
                  </a:cubicBezTo>
                  <a:cubicBezTo>
                    <a:pt x="254000" y="95673"/>
                    <a:pt x="254000" y="66040"/>
                    <a:pt x="203200" y="66040"/>
                  </a:cubicBezTo>
                  <a:cubicBezTo>
                    <a:pt x="152400" y="66040"/>
                    <a:pt x="152400" y="95673"/>
                    <a:pt x="101600" y="95673"/>
                  </a:cubicBezTo>
                  <a:cubicBezTo>
                    <a:pt x="50800" y="95673"/>
                    <a:pt x="50800" y="66040"/>
                    <a:pt x="0" y="66040"/>
                  </a:cubicBezTo>
                  <a:lnTo>
                    <a:pt x="0" y="0"/>
                  </a:lnTo>
                  <a:cubicBezTo>
                    <a:pt x="50800" y="0"/>
                    <a:pt x="50800" y="29633"/>
                    <a:pt x="101600" y="29633"/>
                  </a:cubicBezTo>
                  <a:cubicBezTo>
                    <a:pt x="152400" y="29633"/>
                    <a:pt x="152400" y="0"/>
                    <a:pt x="203200" y="0"/>
                  </a:cubicBezTo>
                  <a:cubicBezTo>
                    <a:pt x="254000" y="0"/>
                    <a:pt x="254000" y="29633"/>
                    <a:pt x="304800" y="29633"/>
                  </a:cubicBezTo>
                  <a:cubicBezTo>
                    <a:pt x="355600" y="29633"/>
                    <a:pt x="355600" y="0"/>
                    <a:pt x="406400" y="0"/>
                  </a:cubicBezTo>
                  <a:cubicBezTo>
                    <a:pt x="457200" y="0"/>
                    <a:pt x="457200" y="29633"/>
                    <a:pt x="508000" y="29633"/>
                  </a:cubicBezTo>
                  <a:cubicBezTo>
                    <a:pt x="558800" y="29633"/>
                    <a:pt x="558800" y="0"/>
                    <a:pt x="609600" y="0"/>
                  </a:cubicBezTo>
                  <a:cubicBezTo>
                    <a:pt x="660400" y="0"/>
                    <a:pt x="660400" y="29633"/>
                    <a:pt x="711200" y="29633"/>
                  </a:cubicBezTo>
                  <a:cubicBezTo>
                    <a:pt x="762000" y="29633"/>
                    <a:pt x="762000" y="0"/>
                    <a:pt x="812800" y="0"/>
                  </a:cubicBezTo>
                  <a:lnTo>
                    <a:pt x="812800" y="6604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54" name="Google Shape;10254;p64"/>
            <p:cNvSpPr/>
            <p:nvPr/>
          </p:nvSpPr>
          <p:spPr>
            <a:xfrm>
              <a:off x="1583316" y="3051962"/>
              <a:ext cx="292608" cy="36830"/>
            </a:xfrm>
            <a:custGeom>
              <a:rect b="b" l="l" r="r" t="t"/>
              <a:pathLst>
                <a:path extrusionOk="0" h="101599" w="812800">
                  <a:moveTo>
                    <a:pt x="812800" y="71967"/>
                  </a:moveTo>
                  <a:cubicBezTo>
                    <a:pt x="762000" y="71967"/>
                    <a:pt x="762000" y="101600"/>
                    <a:pt x="711200" y="101600"/>
                  </a:cubicBezTo>
                  <a:cubicBezTo>
                    <a:pt x="660400" y="101600"/>
                    <a:pt x="660400" y="71967"/>
                    <a:pt x="609600" y="71967"/>
                  </a:cubicBezTo>
                  <a:cubicBezTo>
                    <a:pt x="558800" y="71967"/>
                    <a:pt x="558800" y="101600"/>
                    <a:pt x="508000" y="101600"/>
                  </a:cubicBezTo>
                  <a:cubicBezTo>
                    <a:pt x="457200" y="101600"/>
                    <a:pt x="457200" y="71967"/>
                    <a:pt x="406400" y="71967"/>
                  </a:cubicBezTo>
                  <a:cubicBezTo>
                    <a:pt x="355600" y="71967"/>
                    <a:pt x="355600" y="101600"/>
                    <a:pt x="304800" y="101600"/>
                  </a:cubicBezTo>
                  <a:cubicBezTo>
                    <a:pt x="254000" y="101600"/>
                    <a:pt x="254000" y="71967"/>
                    <a:pt x="203200" y="71967"/>
                  </a:cubicBezTo>
                  <a:cubicBezTo>
                    <a:pt x="152400" y="71967"/>
                    <a:pt x="152400" y="101600"/>
                    <a:pt x="101600" y="101600"/>
                  </a:cubicBezTo>
                  <a:cubicBezTo>
                    <a:pt x="50800" y="101600"/>
                    <a:pt x="50800" y="71967"/>
                    <a:pt x="0" y="71967"/>
                  </a:cubicBezTo>
                  <a:lnTo>
                    <a:pt x="0" y="0"/>
                  </a:lnTo>
                  <a:cubicBezTo>
                    <a:pt x="50800" y="0"/>
                    <a:pt x="50800" y="29633"/>
                    <a:pt x="101600" y="29633"/>
                  </a:cubicBezTo>
                  <a:cubicBezTo>
                    <a:pt x="152400" y="29633"/>
                    <a:pt x="152400" y="0"/>
                    <a:pt x="203200" y="0"/>
                  </a:cubicBezTo>
                  <a:cubicBezTo>
                    <a:pt x="254000" y="0"/>
                    <a:pt x="254000" y="29633"/>
                    <a:pt x="304800" y="29633"/>
                  </a:cubicBezTo>
                  <a:cubicBezTo>
                    <a:pt x="355600" y="29633"/>
                    <a:pt x="355600" y="0"/>
                    <a:pt x="406400" y="0"/>
                  </a:cubicBezTo>
                  <a:cubicBezTo>
                    <a:pt x="457200" y="0"/>
                    <a:pt x="457200" y="29633"/>
                    <a:pt x="508000" y="29633"/>
                  </a:cubicBezTo>
                  <a:cubicBezTo>
                    <a:pt x="558800" y="29633"/>
                    <a:pt x="558800" y="0"/>
                    <a:pt x="609600" y="0"/>
                  </a:cubicBezTo>
                  <a:cubicBezTo>
                    <a:pt x="660400" y="0"/>
                    <a:pt x="660400" y="29633"/>
                    <a:pt x="711200" y="29633"/>
                  </a:cubicBezTo>
                  <a:cubicBezTo>
                    <a:pt x="762000" y="29633"/>
                    <a:pt x="762000" y="0"/>
                    <a:pt x="812800" y="0"/>
                  </a:cubicBezTo>
                  <a:lnTo>
                    <a:pt x="812800" y="719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55" name="Google Shape;10255;p64"/>
            <p:cNvSpPr/>
            <p:nvPr/>
          </p:nvSpPr>
          <p:spPr>
            <a:xfrm>
              <a:off x="1583316" y="3076781"/>
              <a:ext cx="292608" cy="85323"/>
            </a:xfrm>
            <a:custGeom>
              <a:rect b="b" l="l" r="r" t="t"/>
              <a:pathLst>
                <a:path extrusionOk="0" h="235373" w="812800">
                  <a:moveTo>
                    <a:pt x="812800" y="235373"/>
                  </a:moveTo>
                  <a:lnTo>
                    <a:pt x="812800" y="0"/>
                  </a:lnTo>
                  <a:cubicBezTo>
                    <a:pt x="762000" y="0"/>
                    <a:pt x="762000" y="29633"/>
                    <a:pt x="711200" y="29633"/>
                  </a:cubicBezTo>
                  <a:cubicBezTo>
                    <a:pt x="660400" y="29633"/>
                    <a:pt x="660400" y="0"/>
                    <a:pt x="609600" y="0"/>
                  </a:cubicBezTo>
                  <a:cubicBezTo>
                    <a:pt x="558800" y="0"/>
                    <a:pt x="558800" y="29633"/>
                    <a:pt x="508000" y="29633"/>
                  </a:cubicBezTo>
                  <a:cubicBezTo>
                    <a:pt x="457200" y="29633"/>
                    <a:pt x="457200" y="0"/>
                    <a:pt x="406400" y="0"/>
                  </a:cubicBezTo>
                  <a:cubicBezTo>
                    <a:pt x="355600" y="0"/>
                    <a:pt x="355600" y="29633"/>
                    <a:pt x="304800" y="29633"/>
                  </a:cubicBezTo>
                  <a:cubicBezTo>
                    <a:pt x="254000" y="29633"/>
                    <a:pt x="254000" y="0"/>
                    <a:pt x="203200" y="0"/>
                  </a:cubicBezTo>
                  <a:cubicBezTo>
                    <a:pt x="152400" y="0"/>
                    <a:pt x="152400" y="29633"/>
                    <a:pt x="101600" y="29633"/>
                  </a:cubicBezTo>
                  <a:cubicBezTo>
                    <a:pt x="50800" y="29633"/>
                    <a:pt x="50800" y="0"/>
                    <a:pt x="0" y="0"/>
                  </a:cubicBezTo>
                  <a:lnTo>
                    <a:pt x="0" y="235373"/>
                  </a:lnTo>
                  <a:lnTo>
                    <a:pt x="812800" y="2353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256" name="Google Shape;10256;p64"/>
          <p:cNvGrpSpPr/>
          <p:nvPr/>
        </p:nvGrpSpPr>
        <p:grpSpPr>
          <a:xfrm>
            <a:off x="5952653" y="2435555"/>
            <a:ext cx="293143" cy="274819"/>
            <a:chOff x="5963001" y="2431616"/>
            <a:chExt cx="293143" cy="274819"/>
          </a:xfrm>
        </p:grpSpPr>
        <p:sp>
          <p:nvSpPr>
            <p:cNvPr id="10257" name="Google Shape;10257;p64"/>
            <p:cNvSpPr/>
            <p:nvPr/>
          </p:nvSpPr>
          <p:spPr>
            <a:xfrm>
              <a:off x="5979647" y="2574140"/>
              <a:ext cx="144599" cy="104814"/>
            </a:xfrm>
            <a:custGeom>
              <a:rect b="b" l="l" r="r" t="t"/>
              <a:pathLst>
                <a:path extrusionOk="0" h="381141" w="521078">
                  <a:moveTo>
                    <a:pt x="514163" y="2682"/>
                  </a:moveTo>
                  <a:cubicBezTo>
                    <a:pt x="506543" y="-2398"/>
                    <a:pt x="497230" y="142"/>
                    <a:pt x="492150" y="6915"/>
                  </a:cubicBezTo>
                  <a:cubicBezTo>
                    <a:pt x="491303" y="7762"/>
                    <a:pt x="414257" y="123755"/>
                    <a:pt x="337210" y="161855"/>
                  </a:cubicBezTo>
                  <a:cubicBezTo>
                    <a:pt x="294030" y="183022"/>
                    <a:pt x="210210" y="220275"/>
                    <a:pt x="163643" y="242289"/>
                  </a:cubicBezTo>
                  <a:cubicBezTo>
                    <a:pt x="85750" y="281235"/>
                    <a:pt x="34950" y="317642"/>
                    <a:pt x="3623" y="355742"/>
                  </a:cubicBezTo>
                  <a:cubicBezTo>
                    <a:pt x="-2303" y="362515"/>
                    <a:pt x="-610" y="372675"/>
                    <a:pt x="6163" y="377755"/>
                  </a:cubicBezTo>
                  <a:cubicBezTo>
                    <a:pt x="8703" y="380295"/>
                    <a:pt x="12937" y="381142"/>
                    <a:pt x="16323" y="381142"/>
                  </a:cubicBezTo>
                  <a:cubicBezTo>
                    <a:pt x="20557" y="381142"/>
                    <a:pt x="25637" y="379449"/>
                    <a:pt x="28177" y="375215"/>
                  </a:cubicBezTo>
                  <a:cubicBezTo>
                    <a:pt x="56117" y="341349"/>
                    <a:pt x="105223" y="306635"/>
                    <a:pt x="178037" y="270229"/>
                  </a:cubicBezTo>
                  <a:cubicBezTo>
                    <a:pt x="226297" y="247368"/>
                    <a:pt x="306730" y="211809"/>
                    <a:pt x="351603" y="189795"/>
                  </a:cubicBezTo>
                  <a:cubicBezTo>
                    <a:pt x="387163" y="172015"/>
                    <a:pt x="426110" y="138149"/>
                    <a:pt x="467597" y="90735"/>
                  </a:cubicBezTo>
                  <a:cubicBezTo>
                    <a:pt x="498077" y="55175"/>
                    <a:pt x="517550" y="25542"/>
                    <a:pt x="518397" y="23849"/>
                  </a:cubicBezTo>
                  <a:cubicBezTo>
                    <a:pt x="523477" y="17075"/>
                    <a:pt x="520937" y="7762"/>
                    <a:pt x="514163" y="2682"/>
                  </a:cubicBezTo>
                  <a:lnTo>
                    <a:pt x="514163" y="2682"/>
                  </a:lnTo>
                  <a:close/>
                </a:path>
              </a:pathLst>
            </a:custGeom>
            <a:solidFill>
              <a:schemeClr val="accent3"/>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nvGrpSpPr>
            <p:cNvPr id="10258" name="Google Shape;10258;p64"/>
            <p:cNvGrpSpPr/>
            <p:nvPr/>
          </p:nvGrpSpPr>
          <p:grpSpPr>
            <a:xfrm>
              <a:off x="6084334" y="2486072"/>
              <a:ext cx="117074" cy="116100"/>
              <a:chOff x="2692319" y="2970106"/>
              <a:chExt cx="423414" cy="421723"/>
            </a:xfrm>
          </p:grpSpPr>
          <p:sp>
            <p:nvSpPr>
              <p:cNvPr id="10259" name="Google Shape;10259;p64"/>
              <p:cNvSpPr/>
              <p:nvPr/>
            </p:nvSpPr>
            <p:spPr>
              <a:xfrm>
                <a:off x="2692319" y="2970106"/>
                <a:ext cx="186346" cy="237155"/>
              </a:xfrm>
              <a:custGeom>
                <a:rect b="b" l="l" r="r" t="t"/>
                <a:pathLst>
                  <a:path extrusionOk="0" h="237155" w="186346">
                    <a:moveTo>
                      <a:pt x="186347" y="76200"/>
                    </a:moveTo>
                    <a:cubicBezTo>
                      <a:pt x="186347" y="76200"/>
                      <a:pt x="137240" y="110067"/>
                      <a:pt x="97447" y="143933"/>
                    </a:cubicBezTo>
                    <a:cubicBezTo>
                      <a:pt x="96600" y="144780"/>
                      <a:pt x="94907" y="145627"/>
                      <a:pt x="94060" y="147320"/>
                    </a:cubicBezTo>
                    <a:cubicBezTo>
                      <a:pt x="70353" y="168487"/>
                      <a:pt x="46647" y="204893"/>
                      <a:pt x="30560" y="231140"/>
                    </a:cubicBezTo>
                    <a:cubicBezTo>
                      <a:pt x="24634" y="241300"/>
                      <a:pt x="8547" y="237913"/>
                      <a:pt x="6853" y="226060"/>
                    </a:cubicBezTo>
                    <a:cubicBezTo>
                      <a:pt x="4314" y="205740"/>
                      <a:pt x="927" y="177800"/>
                      <a:pt x="80" y="144780"/>
                    </a:cubicBezTo>
                    <a:cubicBezTo>
                      <a:pt x="-1613" y="110067"/>
                      <a:pt x="23787" y="72813"/>
                      <a:pt x="48340" y="45720"/>
                    </a:cubicBezTo>
                    <a:cubicBezTo>
                      <a:pt x="72894" y="18627"/>
                      <a:pt x="97447" y="0"/>
                      <a:pt x="97447" y="0"/>
                    </a:cubicBezTo>
                    <a:lnTo>
                      <a:pt x="186347" y="76200"/>
                    </a:lnTo>
                    <a:close/>
                  </a:path>
                </a:pathLst>
              </a:custGeom>
              <a:solidFill>
                <a:schemeClr val="l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60" name="Google Shape;10260;p64"/>
              <p:cNvSpPr/>
              <p:nvPr/>
            </p:nvSpPr>
            <p:spPr>
              <a:xfrm>
                <a:off x="2694093" y="3012439"/>
                <a:ext cx="184573" cy="194822"/>
              </a:xfrm>
              <a:custGeom>
                <a:rect b="b" l="l" r="r" t="t"/>
                <a:pathLst>
                  <a:path extrusionOk="0" h="194822" w="184573">
                    <a:moveTo>
                      <a:pt x="184573" y="33867"/>
                    </a:moveTo>
                    <a:cubicBezTo>
                      <a:pt x="184573" y="33867"/>
                      <a:pt x="132080" y="69427"/>
                      <a:pt x="92287" y="104987"/>
                    </a:cubicBezTo>
                    <a:cubicBezTo>
                      <a:pt x="68580" y="126154"/>
                      <a:pt x="44873" y="162560"/>
                      <a:pt x="28787" y="188807"/>
                    </a:cubicBezTo>
                    <a:cubicBezTo>
                      <a:pt x="22860" y="198967"/>
                      <a:pt x="6773" y="195580"/>
                      <a:pt x="5080" y="183727"/>
                    </a:cubicBezTo>
                    <a:cubicBezTo>
                      <a:pt x="3387" y="169333"/>
                      <a:pt x="1693" y="152400"/>
                      <a:pt x="0" y="132080"/>
                    </a:cubicBezTo>
                    <a:cubicBezTo>
                      <a:pt x="9313" y="119380"/>
                      <a:pt x="19473" y="107527"/>
                      <a:pt x="29633" y="99060"/>
                    </a:cubicBezTo>
                    <a:cubicBezTo>
                      <a:pt x="55033" y="76200"/>
                      <a:pt x="109220" y="30480"/>
                      <a:pt x="144780" y="0"/>
                    </a:cubicBezTo>
                    <a:lnTo>
                      <a:pt x="184573" y="33867"/>
                    </a:lnTo>
                    <a:close/>
                  </a:path>
                </a:pathLst>
              </a:custGeom>
              <a:solidFill>
                <a:schemeClr val="l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61" name="Google Shape;10261;p64"/>
              <p:cNvSpPr/>
              <p:nvPr/>
            </p:nvSpPr>
            <p:spPr>
              <a:xfrm>
                <a:off x="2876884" y="3201246"/>
                <a:ext cx="238849" cy="190567"/>
              </a:xfrm>
              <a:custGeom>
                <a:rect b="b" l="l" r="r" t="t"/>
                <a:pathLst>
                  <a:path extrusionOk="0" h="190567" w="238849">
                    <a:moveTo>
                      <a:pt x="238849" y="93980"/>
                    </a:moveTo>
                    <a:cubicBezTo>
                      <a:pt x="238849" y="93980"/>
                      <a:pt x="223609" y="113453"/>
                      <a:pt x="201596" y="134620"/>
                    </a:cubicBezTo>
                    <a:cubicBezTo>
                      <a:pt x="172809" y="161713"/>
                      <a:pt x="131322" y="192193"/>
                      <a:pt x="92376" y="190500"/>
                    </a:cubicBezTo>
                    <a:cubicBezTo>
                      <a:pt x="59356" y="188807"/>
                      <a:pt x="31416" y="186267"/>
                      <a:pt x="11096" y="183727"/>
                    </a:cubicBezTo>
                    <a:cubicBezTo>
                      <a:pt x="-757" y="182033"/>
                      <a:pt x="-4144" y="165947"/>
                      <a:pt x="6016" y="160020"/>
                    </a:cubicBezTo>
                    <a:cubicBezTo>
                      <a:pt x="32263" y="143933"/>
                      <a:pt x="68669" y="120227"/>
                      <a:pt x="89836" y="96520"/>
                    </a:cubicBezTo>
                    <a:cubicBezTo>
                      <a:pt x="98303" y="86360"/>
                      <a:pt x="107616" y="76200"/>
                      <a:pt x="116083" y="65193"/>
                    </a:cubicBezTo>
                    <a:cubicBezTo>
                      <a:pt x="142329" y="32173"/>
                      <a:pt x="166036" y="0"/>
                      <a:pt x="166036" y="0"/>
                    </a:cubicBezTo>
                    <a:lnTo>
                      <a:pt x="238849" y="93980"/>
                    </a:lnTo>
                    <a:close/>
                  </a:path>
                </a:pathLst>
              </a:custGeom>
              <a:solidFill>
                <a:schemeClr val="l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62" name="Google Shape;10262;p64"/>
              <p:cNvSpPr/>
              <p:nvPr/>
            </p:nvSpPr>
            <p:spPr>
              <a:xfrm>
                <a:off x="2932853" y="3257972"/>
                <a:ext cx="182880" cy="133857"/>
              </a:xfrm>
              <a:custGeom>
                <a:rect b="b" l="l" r="r" t="t"/>
                <a:pathLst>
                  <a:path extrusionOk="0" h="133857" w="182880">
                    <a:moveTo>
                      <a:pt x="182880" y="37254"/>
                    </a:moveTo>
                    <a:cubicBezTo>
                      <a:pt x="182880" y="37254"/>
                      <a:pt x="105833" y="137160"/>
                      <a:pt x="36407" y="133773"/>
                    </a:cubicBezTo>
                    <a:cubicBezTo>
                      <a:pt x="23707" y="132927"/>
                      <a:pt x="11007" y="132080"/>
                      <a:pt x="0" y="131233"/>
                    </a:cubicBezTo>
                    <a:cubicBezTo>
                      <a:pt x="47413" y="120227"/>
                      <a:pt x="121920" y="38100"/>
                      <a:pt x="154093" y="0"/>
                    </a:cubicBezTo>
                    <a:lnTo>
                      <a:pt x="182880" y="37254"/>
                    </a:lnTo>
                    <a:close/>
                  </a:path>
                </a:pathLst>
              </a:custGeom>
              <a:solidFill>
                <a:schemeClr val="l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sp>
          <p:nvSpPr>
            <p:cNvPr id="10263" name="Google Shape;10263;p64"/>
            <p:cNvSpPr/>
            <p:nvPr/>
          </p:nvSpPr>
          <p:spPr>
            <a:xfrm>
              <a:off x="6078181" y="2522900"/>
              <a:ext cx="95714" cy="73709"/>
            </a:xfrm>
            <a:custGeom>
              <a:rect b="b" l="l" r="r" t="t"/>
              <a:pathLst>
                <a:path extrusionOk="0" h="268031" w="344915">
                  <a:moveTo>
                    <a:pt x="344916" y="65193"/>
                  </a:moveTo>
                  <a:cubicBezTo>
                    <a:pt x="328829" y="76200"/>
                    <a:pt x="301735" y="86360"/>
                    <a:pt x="259402" y="118533"/>
                  </a:cubicBezTo>
                  <a:cubicBezTo>
                    <a:pt x="233155" y="138853"/>
                    <a:pt x="200982" y="167640"/>
                    <a:pt x="161189" y="210820"/>
                  </a:cubicBezTo>
                  <a:cubicBezTo>
                    <a:pt x="107849" y="269240"/>
                    <a:pt x="46889" y="271780"/>
                    <a:pt x="10482" y="265853"/>
                  </a:cubicBezTo>
                  <a:cubicBezTo>
                    <a:pt x="7942" y="265853"/>
                    <a:pt x="6249" y="264160"/>
                    <a:pt x="4555" y="263313"/>
                  </a:cubicBezTo>
                  <a:cubicBezTo>
                    <a:pt x="-1371" y="258233"/>
                    <a:pt x="-2218" y="247227"/>
                    <a:pt x="6249" y="242147"/>
                  </a:cubicBezTo>
                  <a:cubicBezTo>
                    <a:pt x="36729" y="224367"/>
                    <a:pt x="76522" y="192193"/>
                    <a:pt x="110389" y="133773"/>
                  </a:cubicBezTo>
                  <a:cubicBezTo>
                    <a:pt x="123935" y="110067"/>
                    <a:pt x="140869" y="88900"/>
                    <a:pt x="158649" y="71120"/>
                  </a:cubicBezTo>
                  <a:cubicBezTo>
                    <a:pt x="202675" y="25400"/>
                    <a:pt x="248396" y="0"/>
                    <a:pt x="248396" y="0"/>
                  </a:cubicBezTo>
                  <a:lnTo>
                    <a:pt x="344916" y="65193"/>
                  </a:lnTo>
                  <a:close/>
                </a:path>
              </a:pathLst>
            </a:custGeom>
            <a:solidFill>
              <a:schemeClr val="l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nvGrpSpPr>
            <p:cNvPr id="10264" name="Google Shape;10264;p64"/>
            <p:cNvGrpSpPr/>
            <p:nvPr/>
          </p:nvGrpSpPr>
          <p:grpSpPr>
            <a:xfrm>
              <a:off x="6079440" y="2486072"/>
              <a:ext cx="121968" cy="110617"/>
              <a:chOff x="2674619" y="2970106"/>
              <a:chExt cx="441113" cy="401804"/>
            </a:xfrm>
          </p:grpSpPr>
          <p:sp>
            <p:nvSpPr>
              <p:cNvPr id="10265" name="Google Shape;10265;p64"/>
              <p:cNvSpPr/>
              <p:nvPr/>
            </p:nvSpPr>
            <p:spPr>
              <a:xfrm>
                <a:off x="2741506" y="2970106"/>
                <a:ext cx="137160" cy="143933"/>
              </a:xfrm>
              <a:custGeom>
                <a:rect b="b" l="l" r="r" t="t"/>
                <a:pathLst>
                  <a:path extrusionOk="0" h="143933" w="137160">
                    <a:moveTo>
                      <a:pt x="137160" y="76200"/>
                    </a:moveTo>
                    <a:cubicBezTo>
                      <a:pt x="137160" y="76200"/>
                      <a:pt x="88054" y="110067"/>
                      <a:pt x="48260" y="143933"/>
                    </a:cubicBezTo>
                    <a:cubicBezTo>
                      <a:pt x="35560" y="112607"/>
                      <a:pt x="27093" y="78740"/>
                      <a:pt x="10160" y="57573"/>
                    </a:cubicBezTo>
                    <a:cubicBezTo>
                      <a:pt x="6773" y="53340"/>
                      <a:pt x="3387" y="49107"/>
                      <a:pt x="0" y="45720"/>
                    </a:cubicBezTo>
                    <a:cubicBezTo>
                      <a:pt x="24554" y="18627"/>
                      <a:pt x="49107" y="0"/>
                      <a:pt x="49107" y="0"/>
                    </a:cubicBezTo>
                    <a:lnTo>
                      <a:pt x="137160" y="76200"/>
                    </a:lnTo>
                    <a:close/>
                  </a:path>
                </a:pathLst>
              </a:custGeom>
              <a:solidFill>
                <a:schemeClr val="dk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66" name="Google Shape;10266;p64"/>
              <p:cNvSpPr/>
              <p:nvPr/>
            </p:nvSpPr>
            <p:spPr>
              <a:xfrm>
                <a:off x="2993813" y="3201246"/>
                <a:ext cx="121919" cy="134619"/>
              </a:xfrm>
              <a:custGeom>
                <a:rect b="b" l="l" r="r" t="t"/>
                <a:pathLst>
                  <a:path extrusionOk="0" h="134619" w="121919">
                    <a:moveTo>
                      <a:pt x="121920" y="93980"/>
                    </a:moveTo>
                    <a:cubicBezTo>
                      <a:pt x="121920" y="93980"/>
                      <a:pt x="106680" y="113453"/>
                      <a:pt x="84667" y="134620"/>
                    </a:cubicBezTo>
                    <a:cubicBezTo>
                      <a:pt x="60113" y="122767"/>
                      <a:pt x="33867" y="95673"/>
                      <a:pt x="0" y="65193"/>
                    </a:cubicBezTo>
                    <a:cubicBezTo>
                      <a:pt x="26247" y="32173"/>
                      <a:pt x="49953" y="0"/>
                      <a:pt x="49953" y="0"/>
                    </a:cubicBezTo>
                    <a:lnTo>
                      <a:pt x="121920" y="93980"/>
                    </a:lnTo>
                    <a:close/>
                  </a:path>
                </a:pathLst>
              </a:custGeom>
              <a:solidFill>
                <a:schemeClr val="dk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67" name="Google Shape;10267;p64"/>
              <p:cNvSpPr/>
              <p:nvPr/>
            </p:nvSpPr>
            <p:spPr>
              <a:xfrm>
                <a:off x="2674619" y="3104726"/>
                <a:ext cx="340360" cy="267184"/>
              </a:xfrm>
              <a:custGeom>
                <a:rect b="b" l="l" r="r" t="t"/>
                <a:pathLst>
                  <a:path extrusionOk="0" h="267184" w="340360">
                    <a:moveTo>
                      <a:pt x="340360" y="64346"/>
                    </a:moveTo>
                    <a:cubicBezTo>
                      <a:pt x="324274" y="75353"/>
                      <a:pt x="297180" y="85513"/>
                      <a:pt x="254847" y="117687"/>
                    </a:cubicBezTo>
                    <a:cubicBezTo>
                      <a:pt x="228600" y="138007"/>
                      <a:pt x="196427" y="166793"/>
                      <a:pt x="156633" y="209973"/>
                    </a:cubicBezTo>
                    <a:cubicBezTo>
                      <a:pt x="103293" y="268393"/>
                      <a:pt x="42333" y="270933"/>
                      <a:pt x="5927" y="265007"/>
                    </a:cubicBezTo>
                    <a:cubicBezTo>
                      <a:pt x="3387" y="265007"/>
                      <a:pt x="1693" y="263313"/>
                      <a:pt x="0" y="262467"/>
                    </a:cubicBezTo>
                    <a:lnTo>
                      <a:pt x="0" y="262467"/>
                    </a:lnTo>
                    <a:cubicBezTo>
                      <a:pt x="31327" y="258233"/>
                      <a:pt x="66887" y="242993"/>
                      <a:pt x="99907" y="206587"/>
                    </a:cubicBezTo>
                    <a:cubicBezTo>
                      <a:pt x="132927" y="170180"/>
                      <a:pt x="164253" y="140546"/>
                      <a:pt x="193887" y="115993"/>
                    </a:cubicBezTo>
                    <a:cubicBezTo>
                      <a:pt x="201507" y="109220"/>
                      <a:pt x="199813" y="97367"/>
                      <a:pt x="190500" y="93133"/>
                    </a:cubicBezTo>
                    <a:cubicBezTo>
                      <a:pt x="176953" y="87207"/>
                      <a:pt x="165100" y="80433"/>
                      <a:pt x="154093" y="71120"/>
                    </a:cubicBezTo>
                    <a:cubicBezTo>
                      <a:pt x="198120" y="25400"/>
                      <a:pt x="243840" y="0"/>
                      <a:pt x="243840" y="0"/>
                    </a:cubicBezTo>
                    <a:lnTo>
                      <a:pt x="340360" y="64346"/>
                    </a:lnTo>
                    <a:close/>
                  </a:path>
                </a:pathLst>
              </a:custGeom>
              <a:solidFill>
                <a:schemeClr val="dk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sp>
          <p:nvSpPr>
            <p:cNvPr id="10268" name="Google Shape;10268;p64"/>
            <p:cNvSpPr/>
            <p:nvPr/>
          </p:nvSpPr>
          <p:spPr>
            <a:xfrm>
              <a:off x="6038848" y="2580843"/>
              <a:ext cx="179220" cy="125592"/>
            </a:xfrm>
            <a:custGeom>
              <a:rect b="b" l="l" r="r" t="t"/>
              <a:pathLst>
                <a:path extrusionOk="0" h="456699" w="645839">
                  <a:moveTo>
                    <a:pt x="15574" y="456699"/>
                  </a:moveTo>
                  <a:cubicBezTo>
                    <a:pt x="13880" y="456699"/>
                    <a:pt x="11340" y="456699"/>
                    <a:pt x="9647" y="455006"/>
                  </a:cubicBezTo>
                  <a:cubicBezTo>
                    <a:pt x="2027" y="451619"/>
                    <a:pt x="-2206" y="442306"/>
                    <a:pt x="1180" y="434686"/>
                  </a:cubicBezTo>
                  <a:cubicBezTo>
                    <a:pt x="3720" y="429606"/>
                    <a:pt x="59600" y="300066"/>
                    <a:pt x="127334" y="252652"/>
                  </a:cubicBezTo>
                  <a:cubicBezTo>
                    <a:pt x="190834" y="207779"/>
                    <a:pt x="259414" y="207779"/>
                    <a:pt x="319527" y="207779"/>
                  </a:cubicBezTo>
                  <a:cubicBezTo>
                    <a:pt x="370327" y="207779"/>
                    <a:pt x="419434" y="207779"/>
                    <a:pt x="459227" y="182379"/>
                  </a:cubicBezTo>
                  <a:cubicBezTo>
                    <a:pt x="549820" y="124806"/>
                    <a:pt x="615860" y="8813"/>
                    <a:pt x="616707" y="7966"/>
                  </a:cubicBezTo>
                  <a:cubicBezTo>
                    <a:pt x="620940" y="346"/>
                    <a:pt x="630254" y="-2194"/>
                    <a:pt x="637874" y="2039"/>
                  </a:cubicBezTo>
                  <a:cubicBezTo>
                    <a:pt x="645494" y="6273"/>
                    <a:pt x="648034" y="15586"/>
                    <a:pt x="643800" y="23206"/>
                  </a:cubicBezTo>
                  <a:cubicBezTo>
                    <a:pt x="641260" y="28286"/>
                    <a:pt x="572680" y="146819"/>
                    <a:pt x="476160" y="208626"/>
                  </a:cubicBezTo>
                  <a:cubicBezTo>
                    <a:pt x="427900" y="239106"/>
                    <a:pt x="372867" y="239106"/>
                    <a:pt x="319527" y="239106"/>
                  </a:cubicBezTo>
                  <a:cubicBezTo>
                    <a:pt x="261107" y="239106"/>
                    <a:pt x="200147" y="239106"/>
                    <a:pt x="145114" y="278052"/>
                  </a:cubicBezTo>
                  <a:cubicBezTo>
                    <a:pt x="85000" y="320386"/>
                    <a:pt x="29967" y="445693"/>
                    <a:pt x="29967" y="447386"/>
                  </a:cubicBezTo>
                  <a:cubicBezTo>
                    <a:pt x="27427" y="453313"/>
                    <a:pt x="21500" y="456699"/>
                    <a:pt x="15574" y="456699"/>
                  </a:cubicBezTo>
                  <a:lnTo>
                    <a:pt x="15574" y="456699"/>
                  </a:lnTo>
                  <a:close/>
                </a:path>
              </a:pathLst>
            </a:custGeom>
            <a:solidFill>
              <a:schemeClr val="accent3"/>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69" name="Google Shape;10269;p64"/>
            <p:cNvSpPr/>
            <p:nvPr/>
          </p:nvSpPr>
          <p:spPr>
            <a:xfrm>
              <a:off x="5963001" y="2469961"/>
              <a:ext cx="143673" cy="161149"/>
            </a:xfrm>
            <a:custGeom>
              <a:rect b="b" l="l" r="r" t="t"/>
              <a:pathLst>
                <a:path extrusionOk="0" h="585996" w="517740">
                  <a:moveTo>
                    <a:pt x="15564" y="585996"/>
                  </a:moveTo>
                  <a:cubicBezTo>
                    <a:pt x="14718" y="585996"/>
                    <a:pt x="13024" y="585996"/>
                    <a:pt x="12178" y="585996"/>
                  </a:cubicBezTo>
                  <a:cubicBezTo>
                    <a:pt x="3711" y="584303"/>
                    <a:pt x="-1369" y="575836"/>
                    <a:pt x="324" y="567370"/>
                  </a:cubicBezTo>
                  <a:cubicBezTo>
                    <a:pt x="9638" y="525883"/>
                    <a:pt x="34191" y="479316"/>
                    <a:pt x="68904" y="437830"/>
                  </a:cubicBezTo>
                  <a:cubicBezTo>
                    <a:pt x="96844" y="404810"/>
                    <a:pt x="143411" y="359936"/>
                    <a:pt x="210298" y="332843"/>
                  </a:cubicBezTo>
                  <a:cubicBezTo>
                    <a:pt x="277184" y="305750"/>
                    <a:pt x="286498" y="280350"/>
                    <a:pt x="307664" y="225316"/>
                  </a:cubicBezTo>
                  <a:cubicBezTo>
                    <a:pt x="312744" y="211770"/>
                    <a:pt x="318671" y="195683"/>
                    <a:pt x="326291" y="177903"/>
                  </a:cubicBezTo>
                  <a:cubicBezTo>
                    <a:pt x="366084" y="85616"/>
                    <a:pt x="488004" y="6030"/>
                    <a:pt x="493084" y="2643"/>
                  </a:cubicBezTo>
                  <a:cubicBezTo>
                    <a:pt x="500704" y="-2437"/>
                    <a:pt x="510018" y="103"/>
                    <a:pt x="515098" y="7723"/>
                  </a:cubicBezTo>
                  <a:cubicBezTo>
                    <a:pt x="520178" y="15343"/>
                    <a:pt x="517638" y="24656"/>
                    <a:pt x="510018" y="29736"/>
                  </a:cubicBezTo>
                  <a:cubicBezTo>
                    <a:pt x="509171" y="30583"/>
                    <a:pt x="390638" y="107630"/>
                    <a:pt x="355078" y="190603"/>
                  </a:cubicBezTo>
                  <a:cubicBezTo>
                    <a:pt x="347458" y="207536"/>
                    <a:pt x="341531" y="223623"/>
                    <a:pt x="336451" y="237170"/>
                  </a:cubicBezTo>
                  <a:cubicBezTo>
                    <a:pt x="314438" y="295589"/>
                    <a:pt x="301738" y="330303"/>
                    <a:pt x="222151" y="363323"/>
                  </a:cubicBezTo>
                  <a:cubicBezTo>
                    <a:pt x="118858" y="405656"/>
                    <a:pt x="46891" y="503870"/>
                    <a:pt x="31651" y="575836"/>
                  </a:cubicBezTo>
                  <a:cubicBezTo>
                    <a:pt x="29111" y="580916"/>
                    <a:pt x="23184" y="585996"/>
                    <a:pt x="15564" y="585996"/>
                  </a:cubicBezTo>
                  <a:lnTo>
                    <a:pt x="15564" y="585996"/>
                  </a:lnTo>
                  <a:close/>
                </a:path>
              </a:pathLst>
            </a:custGeom>
            <a:solidFill>
              <a:schemeClr val="accent3"/>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70" name="Google Shape;10270;p64"/>
            <p:cNvSpPr/>
            <p:nvPr/>
          </p:nvSpPr>
          <p:spPr>
            <a:xfrm>
              <a:off x="6077010" y="2560734"/>
              <a:ext cx="117490" cy="140557"/>
            </a:xfrm>
            <a:custGeom>
              <a:rect b="b" l="l" r="r" t="t"/>
              <a:pathLst>
                <a:path extrusionOk="0" h="511116" w="423387">
                  <a:moveTo>
                    <a:pt x="15565" y="511117"/>
                  </a:moveTo>
                  <a:cubicBezTo>
                    <a:pt x="7944" y="511117"/>
                    <a:pt x="2018" y="506037"/>
                    <a:pt x="324" y="498417"/>
                  </a:cubicBezTo>
                  <a:cubicBezTo>
                    <a:pt x="-1369" y="489950"/>
                    <a:pt x="3711" y="481483"/>
                    <a:pt x="12178" y="479790"/>
                  </a:cubicBezTo>
                  <a:cubicBezTo>
                    <a:pt x="13871" y="479790"/>
                    <a:pt x="114624" y="456930"/>
                    <a:pt x="170504" y="395123"/>
                  </a:cubicBezTo>
                  <a:cubicBezTo>
                    <a:pt x="204371" y="357023"/>
                    <a:pt x="217071" y="317230"/>
                    <a:pt x="229771" y="274897"/>
                  </a:cubicBezTo>
                  <a:cubicBezTo>
                    <a:pt x="238238" y="246110"/>
                    <a:pt x="247551" y="217323"/>
                    <a:pt x="262791" y="187690"/>
                  </a:cubicBezTo>
                  <a:cubicBezTo>
                    <a:pt x="300891" y="116570"/>
                    <a:pt x="380478" y="23437"/>
                    <a:pt x="395718" y="5657"/>
                  </a:cubicBezTo>
                  <a:cubicBezTo>
                    <a:pt x="401644" y="-1117"/>
                    <a:pt x="410958" y="-1963"/>
                    <a:pt x="417731" y="3963"/>
                  </a:cubicBezTo>
                  <a:cubicBezTo>
                    <a:pt x="424504" y="9890"/>
                    <a:pt x="425351" y="19203"/>
                    <a:pt x="419424" y="25977"/>
                  </a:cubicBezTo>
                  <a:cubicBezTo>
                    <a:pt x="404185" y="43757"/>
                    <a:pt x="327138" y="134350"/>
                    <a:pt x="289885" y="202083"/>
                  </a:cubicBezTo>
                  <a:cubicBezTo>
                    <a:pt x="275491" y="228330"/>
                    <a:pt x="267871" y="255423"/>
                    <a:pt x="259404" y="283363"/>
                  </a:cubicBezTo>
                  <a:cubicBezTo>
                    <a:pt x="245858" y="327390"/>
                    <a:pt x="232311" y="372263"/>
                    <a:pt x="193365" y="416290"/>
                  </a:cubicBezTo>
                  <a:cubicBezTo>
                    <a:pt x="129865" y="486563"/>
                    <a:pt x="22338" y="509423"/>
                    <a:pt x="18104" y="510270"/>
                  </a:cubicBezTo>
                  <a:cubicBezTo>
                    <a:pt x="18104" y="511117"/>
                    <a:pt x="16411" y="511117"/>
                    <a:pt x="15565" y="511117"/>
                  </a:cubicBezTo>
                  <a:lnTo>
                    <a:pt x="15565" y="511117"/>
                  </a:lnTo>
                  <a:close/>
                </a:path>
              </a:pathLst>
            </a:custGeom>
            <a:solidFill>
              <a:schemeClr val="accen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71" name="Google Shape;10271;p64"/>
            <p:cNvSpPr/>
            <p:nvPr/>
          </p:nvSpPr>
          <p:spPr>
            <a:xfrm>
              <a:off x="5963846" y="2493905"/>
              <a:ext cx="163565" cy="116741"/>
            </a:xfrm>
            <a:custGeom>
              <a:rect b="b" l="l" r="r" t="t"/>
              <a:pathLst>
                <a:path extrusionOk="0" h="424513" w="589424">
                  <a:moveTo>
                    <a:pt x="141204" y="424514"/>
                  </a:moveTo>
                  <a:cubicBezTo>
                    <a:pt x="88711" y="424514"/>
                    <a:pt x="41298" y="406734"/>
                    <a:pt x="4891" y="372020"/>
                  </a:cubicBezTo>
                  <a:cubicBezTo>
                    <a:pt x="-1036" y="366094"/>
                    <a:pt x="-1882" y="355934"/>
                    <a:pt x="4044" y="350007"/>
                  </a:cubicBezTo>
                  <a:cubicBezTo>
                    <a:pt x="9971" y="344080"/>
                    <a:pt x="20131" y="343234"/>
                    <a:pt x="26058" y="349160"/>
                  </a:cubicBezTo>
                  <a:cubicBezTo>
                    <a:pt x="64158" y="384720"/>
                    <a:pt x="116651" y="399114"/>
                    <a:pt x="174224" y="390647"/>
                  </a:cubicBezTo>
                  <a:cubicBezTo>
                    <a:pt x="246191" y="378794"/>
                    <a:pt x="312231" y="333074"/>
                    <a:pt x="346944" y="270420"/>
                  </a:cubicBezTo>
                  <a:cubicBezTo>
                    <a:pt x="472251" y="41820"/>
                    <a:pt x="563691" y="2874"/>
                    <a:pt x="567924" y="1180"/>
                  </a:cubicBezTo>
                  <a:cubicBezTo>
                    <a:pt x="576391" y="-2206"/>
                    <a:pt x="584858" y="2027"/>
                    <a:pt x="588244" y="9647"/>
                  </a:cubicBezTo>
                  <a:cubicBezTo>
                    <a:pt x="591631" y="17267"/>
                    <a:pt x="587398" y="26580"/>
                    <a:pt x="579778" y="29967"/>
                  </a:cubicBezTo>
                  <a:cubicBezTo>
                    <a:pt x="578084" y="30814"/>
                    <a:pt x="492571" y="69760"/>
                    <a:pt x="374884" y="284814"/>
                  </a:cubicBezTo>
                  <a:cubicBezTo>
                    <a:pt x="335938" y="355934"/>
                    <a:pt x="261431" y="408427"/>
                    <a:pt x="179304" y="421127"/>
                  </a:cubicBezTo>
                  <a:cubicBezTo>
                    <a:pt x="165758" y="423667"/>
                    <a:pt x="153058" y="424514"/>
                    <a:pt x="141204" y="424514"/>
                  </a:cubicBezTo>
                  <a:lnTo>
                    <a:pt x="141204" y="424514"/>
                  </a:lnTo>
                  <a:close/>
                </a:path>
              </a:pathLst>
            </a:custGeom>
            <a:solidFill>
              <a:schemeClr val="accen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72" name="Google Shape;10272;p64"/>
            <p:cNvSpPr/>
            <p:nvPr/>
          </p:nvSpPr>
          <p:spPr>
            <a:xfrm>
              <a:off x="6097925" y="2431616"/>
              <a:ext cx="158219" cy="156994"/>
            </a:xfrm>
            <a:custGeom>
              <a:rect b="b" l="l" r="r" t="t"/>
              <a:pathLst>
                <a:path extrusionOk="0" h="570889" w="570158">
                  <a:moveTo>
                    <a:pt x="500414" y="547479"/>
                  </a:moveTo>
                  <a:cubicBezTo>
                    <a:pt x="442840" y="605052"/>
                    <a:pt x="403047" y="546632"/>
                    <a:pt x="324307" y="478052"/>
                  </a:cubicBezTo>
                  <a:cubicBezTo>
                    <a:pt x="320921" y="475512"/>
                    <a:pt x="317534" y="472972"/>
                    <a:pt x="314994" y="469585"/>
                  </a:cubicBezTo>
                  <a:cubicBezTo>
                    <a:pt x="309914" y="465352"/>
                    <a:pt x="304834" y="461965"/>
                    <a:pt x="298907" y="458579"/>
                  </a:cubicBezTo>
                  <a:cubicBezTo>
                    <a:pt x="261654" y="438259"/>
                    <a:pt x="205774" y="430639"/>
                    <a:pt x="172754" y="397619"/>
                  </a:cubicBezTo>
                  <a:cubicBezTo>
                    <a:pt x="139734" y="364599"/>
                    <a:pt x="132114" y="307872"/>
                    <a:pt x="111794" y="271465"/>
                  </a:cubicBezTo>
                  <a:cubicBezTo>
                    <a:pt x="108407" y="265539"/>
                    <a:pt x="105021" y="260459"/>
                    <a:pt x="100787" y="255379"/>
                  </a:cubicBezTo>
                  <a:cubicBezTo>
                    <a:pt x="98247" y="251992"/>
                    <a:pt x="94860" y="248605"/>
                    <a:pt x="92321" y="246065"/>
                  </a:cubicBezTo>
                  <a:cubicBezTo>
                    <a:pt x="24587" y="168172"/>
                    <a:pt x="-33833" y="127532"/>
                    <a:pt x="22894" y="69959"/>
                  </a:cubicBezTo>
                  <a:cubicBezTo>
                    <a:pt x="107560" y="-14708"/>
                    <a:pt x="345474" y="-39261"/>
                    <a:pt x="476707" y="91972"/>
                  </a:cubicBezTo>
                  <a:cubicBezTo>
                    <a:pt x="609634" y="224899"/>
                    <a:pt x="585080" y="462812"/>
                    <a:pt x="500414" y="547479"/>
                  </a:cubicBezTo>
                  <a:lnTo>
                    <a:pt x="500414" y="547479"/>
                  </a:lnTo>
                  <a:close/>
                </a:path>
              </a:pathLst>
            </a:custGeom>
            <a:solidFill>
              <a:schemeClr val="accent1"/>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73" name="Google Shape;10273;p64"/>
            <p:cNvSpPr/>
            <p:nvPr/>
          </p:nvSpPr>
          <p:spPr>
            <a:xfrm>
              <a:off x="6150374" y="2431761"/>
              <a:ext cx="105669" cy="156601"/>
            </a:xfrm>
            <a:custGeom>
              <a:rect b="b" l="l" r="r" t="t"/>
              <a:pathLst>
                <a:path extrusionOk="0" h="569460" w="380789">
                  <a:moveTo>
                    <a:pt x="288713" y="92294"/>
                  </a:moveTo>
                  <a:cubicBezTo>
                    <a:pt x="211667" y="15248"/>
                    <a:pt x="98213" y="-8459"/>
                    <a:pt x="0" y="2548"/>
                  </a:cubicBezTo>
                  <a:cubicBezTo>
                    <a:pt x="71967" y="10168"/>
                    <a:pt x="143933" y="38108"/>
                    <a:pt x="198120" y="92294"/>
                  </a:cubicBezTo>
                  <a:cubicBezTo>
                    <a:pt x="329353" y="223528"/>
                    <a:pt x="326813" y="443661"/>
                    <a:pt x="242146" y="527481"/>
                  </a:cubicBezTo>
                  <a:cubicBezTo>
                    <a:pt x="232833" y="536794"/>
                    <a:pt x="223520" y="543568"/>
                    <a:pt x="214207" y="546954"/>
                  </a:cubicBezTo>
                  <a:cubicBezTo>
                    <a:pt x="248073" y="573201"/>
                    <a:pt x="276860" y="580821"/>
                    <a:pt x="311573" y="546108"/>
                  </a:cubicBezTo>
                  <a:cubicBezTo>
                    <a:pt x="395393" y="462288"/>
                    <a:pt x="419946" y="224374"/>
                    <a:pt x="288713" y="92294"/>
                  </a:cubicBezTo>
                  <a:close/>
                </a:path>
              </a:pathLst>
            </a:custGeom>
            <a:solidFill>
              <a:schemeClr val="l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74" name="Google Shape;10274;p64"/>
            <p:cNvSpPr/>
            <p:nvPr/>
          </p:nvSpPr>
          <p:spPr>
            <a:xfrm>
              <a:off x="6208603" y="2479910"/>
              <a:ext cx="22853" cy="26286"/>
            </a:xfrm>
            <a:custGeom>
              <a:rect b="b" l="l" r="r" t="t"/>
              <a:pathLst>
                <a:path extrusionOk="0" h="95585" w="82352">
                  <a:moveTo>
                    <a:pt x="82352" y="47785"/>
                  </a:moveTo>
                  <a:lnTo>
                    <a:pt x="80659" y="92658"/>
                  </a:lnTo>
                  <a:cubicBezTo>
                    <a:pt x="64573" y="100278"/>
                    <a:pt x="40866" y="92658"/>
                    <a:pt x="21393" y="74031"/>
                  </a:cubicBezTo>
                  <a:cubicBezTo>
                    <a:pt x="-621" y="52018"/>
                    <a:pt x="-6548" y="22385"/>
                    <a:pt x="7846" y="7991"/>
                  </a:cubicBezTo>
                  <a:cubicBezTo>
                    <a:pt x="17159" y="-1322"/>
                    <a:pt x="32399" y="-2169"/>
                    <a:pt x="48486" y="3758"/>
                  </a:cubicBezTo>
                  <a:lnTo>
                    <a:pt x="82352" y="47785"/>
                  </a:lnTo>
                  <a:close/>
                </a:path>
              </a:pathLst>
            </a:custGeom>
            <a:solidFill>
              <a:schemeClr val="accen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75" name="Google Shape;10275;p64"/>
            <p:cNvSpPr/>
            <p:nvPr/>
          </p:nvSpPr>
          <p:spPr>
            <a:xfrm>
              <a:off x="6222478" y="2480944"/>
              <a:ext cx="12865" cy="24447"/>
            </a:xfrm>
            <a:custGeom>
              <a:rect b="b" l="l" r="r" t="t"/>
              <a:pathLst>
                <a:path extrusionOk="0" h="88899" w="46361">
                  <a:moveTo>
                    <a:pt x="38100" y="83820"/>
                  </a:moveTo>
                  <a:cubicBezTo>
                    <a:pt x="35560" y="86360"/>
                    <a:pt x="33867" y="87207"/>
                    <a:pt x="31327" y="88900"/>
                  </a:cubicBezTo>
                  <a:cubicBezTo>
                    <a:pt x="24553" y="58420"/>
                    <a:pt x="14393" y="28787"/>
                    <a:pt x="0" y="0"/>
                  </a:cubicBezTo>
                  <a:cubicBezTo>
                    <a:pt x="8467" y="3387"/>
                    <a:pt x="17780" y="9313"/>
                    <a:pt x="25400" y="16933"/>
                  </a:cubicBezTo>
                  <a:cubicBezTo>
                    <a:pt x="46567" y="39793"/>
                    <a:pt x="53340" y="69427"/>
                    <a:pt x="38100" y="83820"/>
                  </a:cubicBezTo>
                  <a:close/>
                </a:path>
              </a:pathLst>
            </a:custGeom>
            <a:solidFill>
              <a:schemeClr val="accent3"/>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nvGrpSpPr>
            <p:cNvPr id="10276" name="Google Shape;10276;p64"/>
            <p:cNvGrpSpPr/>
            <p:nvPr/>
          </p:nvGrpSpPr>
          <p:grpSpPr>
            <a:xfrm>
              <a:off x="6123452" y="2478179"/>
              <a:ext cx="85537" cy="84812"/>
              <a:chOff x="2833793" y="2941434"/>
              <a:chExt cx="309356" cy="308071"/>
            </a:xfrm>
          </p:grpSpPr>
          <p:sp>
            <p:nvSpPr>
              <p:cNvPr id="10277" name="Google Shape;10277;p64"/>
              <p:cNvSpPr/>
              <p:nvPr/>
            </p:nvSpPr>
            <p:spPr>
              <a:xfrm>
                <a:off x="2833793" y="2941434"/>
                <a:ext cx="166269" cy="102332"/>
              </a:xfrm>
              <a:custGeom>
                <a:rect b="b" l="l" r="r" t="t"/>
                <a:pathLst>
                  <a:path extrusionOk="0" h="102332" w="166269">
                    <a:moveTo>
                      <a:pt x="155787" y="30365"/>
                    </a:moveTo>
                    <a:cubicBezTo>
                      <a:pt x="108373" y="46452"/>
                      <a:pt x="45720" y="85399"/>
                      <a:pt x="19473" y="102332"/>
                    </a:cubicBezTo>
                    <a:cubicBezTo>
                      <a:pt x="16087" y="96405"/>
                      <a:pt x="12700" y="91326"/>
                      <a:pt x="8467" y="86245"/>
                    </a:cubicBezTo>
                    <a:cubicBezTo>
                      <a:pt x="5927" y="82859"/>
                      <a:pt x="2540" y="79472"/>
                      <a:pt x="0" y="76932"/>
                    </a:cubicBezTo>
                    <a:cubicBezTo>
                      <a:pt x="26246" y="59999"/>
                      <a:pt x="93133" y="18512"/>
                      <a:pt x="144780" y="732"/>
                    </a:cubicBezTo>
                    <a:cubicBezTo>
                      <a:pt x="153246" y="-1808"/>
                      <a:pt x="161713" y="2425"/>
                      <a:pt x="165100" y="10892"/>
                    </a:cubicBezTo>
                    <a:cubicBezTo>
                      <a:pt x="168487" y="19359"/>
                      <a:pt x="164253" y="27825"/>
                      <a:pt x="155787" y="30365"/>
                    </a:cubicBezTo>
                    <a:close/>
                  </a:path>
                </a:pathLst>
              </a:custGeom>
              <a:solidFill>
                <a:schemeClr val="accen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78" name="Google Shape;10278;p64"/>
              <p:cNvSpPr/>
              <p:nvPr/>
            </p:nvSpPr>
            <p:spPr>
              <a:xfrm>
                <a:off x="3040380" y="3083236"/>
                <a:ext cx="102769" cy="166269"/>
              </a:xfrm>
              <a:custGeom>
                <a:rect b="b" l="l" r="r" t="t"/>
                <a:pathLst>
                  <a:path extrusionOk="0" h="166269" w="102769">
                    <a:moveTo>
                      <a:pt x="101600" y="21489"/>
                    </a:moveTo>
                    <a:cubicBezTo>
                      <a:pt x="83820" y="73136"/>
                      <a:pt x="42333" y="140023"/>
                      <a:pt x="25400" y="166269"/>
                    </a:cubicBezTo>
                    <a:cubicBezTo>
                      <a:pt x="22013" y="163729"/>
                      <a:pt x="18627" y="161189"/>
                      <a:pt x="16087" y="157802"/>
                    </a:cubicBezTo>
                    <a:cubicBezTo>
                      <a:pt x="11007" y="153569"/>
                      <a:pt x="5927" y="150182"/>
                      <a:pt x="0" y="146796"/>
                    </a:cubicBezTo>
                    <a:cubicBezTo>
                      <a:pt x="16933" y="120549"/>
                      <a:pt x="55880" y="57049"/>
                      <a:pt x="71967" y="10482"/>
                    </a:cubicBezTo>
                    <a:cubicBezTo>
                      <a:pt x="74507" y="2016"/>
                      <a:pt x="83820" y="-2218"/>
                      <a:pt x="92287" y="1169"/>
                    </a:cubicBezTo>
                    <a:cubicBezTo>
                      <a:pt x="100753" y="4556"/>
                      <a:pt x="104987" y="13869"/>
                      <a:pt x="101600" y="21489"/>
                    </a:cubicBezTo>
                    <a:lnTo>
                      <a:pt x="101600" y="21489"/>
                    </a:lnTo>
                    <a:close/>
                  </a:path>
                </a:pathLst>
              </a:custGeom>
              <a:solidFill>
                <a:schemeClr val="accen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sp>
          <p:nvSpPr>
            <p:cNvPr id="10279" name="Google Shape;10279;p64"/>
            <p:cNvSpPr/>
            <p:nvPr/>
          </p:nvSpPr>
          <p:spPr>
            <a:xfrm>
              <a:off x="6174955" y="2451808"/>
              <a:ext cx="8928" cy="8848"/>
            </a:xfrm>
            <a:custGeom>
              <a:rect b="b" l="l" r="r" t="t"/>
              <a:pathLst>
                <a:path extrusionOk="0" h="32173" w="32173">
                  <a:moveTo>
                    <a:pt x="32173" y="16087"/>
                  </a:moveTo>
                  <a:cubicBezTo>
                    <a:pt x="32173" y="24971"/>
                    <a:pt x="24971" y="32173"/>
                    <a:pt x="16087" y="32173"/>
                  </a:cubicBezTo>
                  <a:cubicBezTo>
                    <a:pt x="7202" y="32173"/>
                    <a:pt x="0" y="24971"/>
                    <a:pt x="0" y="16087"/>
                  </a:cubicBezTo>
                  <a:cubicBezTo>
                    <a:pt x="0" y="7202"/>
                    <a:pt x="7202" y="0"/>
                    <a:pt x="16087" y="0"/>
                  </a:cubicBezTo>
                  <a:cubicBezTo>
                    <a:pt x="24971" y="0"/>
                    <a:pt x="32173" y="7202"/>
                    <a:pt x="32173" y="16087"/>
                  </a:cubicBezTo>
                  <a:close/>
                </a:path>
              </a:pathLst>
            </a:custGeom>
            <a:solidFill>
              <a:schemeClr val="accen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80" name="Google Shape;10280;p64"/>
            <p:cNvSpPr/>
            <p:nvPr/>
          </p:nvSpPr>
          <p:spPr>
            <a:xfrm>
              <a:off x="6194853" y="2457402"/>
              <a:ext cx="8928" cy="8848"/>
            </a:xfrm>
            <a:custGeom>
              <a:rect b="b" l="l" r="r" t="t"/>
              <a:pathLst>
                <a:path extrusionOk="0" h="32173" w="32173">
                  <a:moveTo>
                    <a:pt x="32173" y="16087"/>
                  </a:moveTo>
                  <a:cubicBezTo>
                    <a:pt x="32173" y="24971"/>
                    <a:pt x="24971" y="32173"/>
                    <a:pt x="16087" y="32173"/>
                  </a:cubicBezTo>
                  <a:cubicBezTo>
                    <a:pt x="7202" y="32173"/>
                    <a:pt x="0" y="24971"/>
                    <a:pt x="0" y="16087"/>
                  </a:cubicBezTo>
                  <a:cubicBezTo>
                    <a:pt x="0" y="7202"/>
                    <a:pt x="7202" y="0"/>
                    <a:pt x="16087" y="0"/>
                  </a:cubicBezTo>
                  <a:cubicBezTo>
                    <a:pt x="24971" y="0"/>
                    <a:pt x="32173" y="7202"/>
                    <a:pt x="32173" y="16087"/>
                  </a:cubicBezTo>
                  <a:close/>
                </a:path>
              </a:pathLst>
            </a:custGeom>
            <a:solidFill>
              <a:schemeClr val="accent2"/>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sp>
          <p:nvSpPr>
            <p:cNvPr id="10281" name="Google Shape;10281;p64"/>
            <p:cNvSpPr/>
            <p:nvPr/>
          </p:nvSpPr>
          <p:spPr>
            <a:xfrm>
              <a:off x="6233949" y="2525464"/>
              <a:ext cx="8928" cy="8848"/>
            </a:xfrm>
            <a:custGeom>
              <a:rect b="b" l="l" r="r" t="t"/>
              <a:pathLst>
                <a:path extrusionOk="0" h="32173" w="32173">
                  <a:moveTo>
                    <a:pt x="32173" y="16087"/>
                  </a:moveTo>
                  <a:cubicBezTo>
                    <a:pt x="32173" y="24971"/>
                    <a:pt x="24971" y="32173"/>
                    <a:pt x="16087" y="32173"/>
                  </a:cubicBezTo>
                  <a:cubicBezTo>
                    <a:pt x="7202" y="32173"/>
                    <a:pt x="0" y="24971"/>
                    <a:pt x="0" y="16087"/>
                  </a:cubicBezTo>
                  <a:cubicBezTo>
                    <a:pt x="0" y="7202"/>
                    <a:pt x="7202" y="0"/>
                    <a:pt x="16087" y="0"/>
                  </a:cubicBezTo>
                  <a:cubicBezTo>
                    <a:pt x="24971" y="0"/>
                    <a:pt x="32173" y="7202"/>
                    <a:pt x="32173" y="16087"/>
                  </a:cubicBezTo>
                  <a:close/>
                </a:path>
              </a:pathLst>
            </a:custGeom>
            <a:solidFill>
              <a:schemeClr val="accent3"/>
            </a:solidFill>
            <a:ln>
              <a:noFill/>
            </a:ln>
          </p:spPr>
          <p:txBody>
            <a:bodyPr anchorCtr="0" anchor="ctr" bIns="45700" lIns="91425" spcFirstLastPara="1" rIns="91425" wrap="square" tIns="45700">
              <a:noAutofit/>
            </a:bodyPr>
            <a:lstStyle/>
            <a:p>
              <a:pPr indent="0" lvl="0" marL="0" rtl="0" algn="l">
                <a:spcBef>
                  <a:spcPts val="0"/>
                </a:spcBef>
                <a:spcAft>
                  <a:spcPts val="0"/>
                </a:spcAft>
                <a:buNone/>
              </a:pPr>
              <a:r>
                <a:t/>
              </a:r>
              <a:endParaRPr/>
            </a:p>
          </p:txBody>
        </p:sp>
      </p:grpSp>
      <p:grpSp>
        <p:nvGrpSpPr>
          <p:cNvPr id="10282" name="Google Shape;10282;p64"/>
          <p:cNvGrpSpPr/>
          <p:nvPr/>
        </p:nvGrpSpPr>
        <p:grpSpPr>
          <a:xfrm>
            <a:off x="2459551" y="2884114"/>
            <a:ext cx="292608" cy="252431"/>
            <a:chOff x="2459661" y="2885580"/>
            <a:chExt cx="292608" cy="252431"/>
          </a:xfrm>
        </p:grpSpPr>
        <p:sp>
          <p:nvSpPr>
            <p:cNvPr id="10283" name="Google Shape;10283;p64"/>
            <p:cNvSpPr/>
            <p:nvPr/>
          </p:nvSpPr>
          <p:spPr>
            <a:xfrm>
              <a:off x="2617966" y="2946129"/>
              <a:ext cx="122015" cy="189056"/>
            </a:xfrm>
            <a:custGeom>
              <a:rect b="b" l="l" r="r" t="t"/>
              <a:pathLst>
                <a:path extrusionOk="0" h="556048" w="361526">
                  <a:moveTo>
                    <a:pt x="361527" y="556048"/>
                  </a:moveTo>
                  <a:lnTo>
                    <a:pt x="72814" y="5715"/>
                  </a:lnTo>
                  <a:cubicBezTo>
                    <a:pt x="68580" y="-1905"/>
                    <a:pt x="58420" y="-1905"/>
                    <a:pt x="55033" y="5715"/>
                  </a:cubicBezTo>
                  <a:lnTo>
                    <a:pt x="0" y="110702"/>
                  </a:lnTo>
                  <a:lnTo>
                    <a:pt x="50800" y="556048"/>
                  </a:lnTo>
                  <a:lnTo>
                    <a:pt x="361527" y="5560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84" name="Google Shape;10284;p64"/>
            <p:cNvSpPr/>
            <p:nvPr/>
          </p:nvSpPr>
          <p:spPr>
            <a:xfrm>
              <a:off x="2617966" y="2946129"/>
              <a:ext cx="58579" cy="77220"/>
            </a:xfrm>
            <a:custGeom>
              <a:rect b="b" l="l" r="r" t="t"/>
              <a:pathLst>
                <a:path extrusionOk="0" h="227118" w="173566">
                  <a:moveTo>
                    <a:pt x="173567" y="197062"/>
                  </a:moveTo>
                  <a:lnTo>
                    <a:pt x="126154" y="225848"/>
                  </a:lnTo>
                  <a:cubicBezTo>
                    <a:pt x="122767" y="227542"/>
                    <a:pt x="118533" y="227542"/>
                    <a:pt x="115147" y="225848"/>
                  </a:cubicBezTo>
                  <a:lnTo>
                    <a:pt x="55880" y="186902"/>
                  </a:lnTo>
                  <a:lnTo>
                    <a:pt x="0" y="110702"/>
                  </a:lnTo>
                  <a:lnTo>
                    <a:pt x="55033" y="5715"/>
                  </a:lnTo>
                  <a:cubicBezTo>
                    <a:pt x="59267" y="-1905"/>
                    <a:pt x="69427" y="-1905"/>
                    <a:pt x="72814" y="5715"/>
                  </a:cubicBezTo>
                  <a:lnTo>
                    <a:pt x="173567" y="19706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85" name="Google Shape;10285;p64"/>
            <p:cNvSpPr/>
            <p:nvPr/>
          </p:nvSpPr>
          <p:spPr>
            <a:xfrm>
              <a:off x="2471948" y="2917351"/>
              <a:ext cx="229743" cy="217843"/>
            </a:xfrm>
            <a:custGeom>
              <a:rect b="b" l="l" r="r" t="t"/>
              <a:pathLst>
                <a:path extrusionOk="0" h="640714" w="680719">
                  <a:moveTo>
                    <a:pt x="680720" y="640715"/>
                  </a:moveTo>
                  <a:lnTo>
                    <a:pt x="349673" y="5715"/>
                  </a:lnTo>
                  <a:cubicBezTo>
                    <a:pt x="345440" y="-1905"/>
                    <a:pt x="335280" y="-1905"/>
                    <a:pt x="331046" y="5715"/>
                  </a:cubicBezTo>
                  <a:lnTo>
                    <a:pt x="0" y="640715"/>
                  </a:lnTo>
                  <a:lnTo>
                    <a:pt x="680720" y="64071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86" name="Google Shape;10286;p64"/>
            <p:cNvSpPr/>
            <p:nvPr/>
          </p:nvSpPr>
          <p:spPr>
            <a:xfrm>
              <a:off x="2543957" y="2917063"/>
              <a:ext cx="85439" cy="91703"/>
            </a:xfrm>
            <a:custGeom>
              <a:rect b="b" l="l" r="r" t="t"/>
              <a:pathLst>
                <a:path extrusionOk="0" h="269715" w="253153">
                  <a:moveTo>
                    <a:pt x="253153" y="229235"/>
                  </a:moveTo>
                  <a:lnTo>
                    <a:pt x="189653" y="268182"/>
                  </a:lnTo>
                  <a:cubicBezTo>
                    <a:pt x="186267" y="270722"/>
                    <a:pt x="181186" y="269875"/>
                    <a:pt x="177800" y="267335"/>
                  </a:cubicBezTo>
                  <a:lnTo>
                    <a:pt x="132926" y="233468"/>
                  </a:lnTo>
                  <a:cubicBezTo>
                    <a:pt x="129540" y="230928"/>
                    <a:pt x="124460" y="230928"/>
                    <a:pt x="120226" y="233468"/>
                  </a:cubicBezTo>
                  <a:lnTo>
                    <a:pt x="75353" y="267335"/>
                  </a:lnTo>
                  <a:cubicBezTo>
                    <a:pt x="71967" y="269875"/>
                    <a:pt x="67733" y="269875"/>
                    <a:pt x="63500" y="268182"/>
                  </a:cubicBezTo>
                  <a:lnTo>
                    <a:pt x="0" y="229235"/>
                  </a:lnTo>
                  <a:lnTo>
                    <a:pt x="116840" y="5715"/>
                  </a:lnTo>
                  <a:cubicBezTo>
                    <a:pt x="121073" y="-1905"/>
                    <a:pt x="131233" y="-1905"/>
                    <a:pt x="135467" y="5715"/>
                  </a:cubicBezTo>
                  <a:lnTo>
                    <a:pt x="253153" y="22923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87" name="Google Shape;10287;p64"/>
            <p:cNvSpPr/>
            <p:nvPr/>
          </p:nvSpPr>
          <p:spPr>
            <a:xfrm>
              <a:off x="2619977" y="3105498"/>
              <a:ext cx="8572" cy="28975"/>
            </a:xfrm>
            <a:custGeom>
              <a:rect b="b" l="l" r="r" t="t"/>
              <a:pathLst>
                <a:path extrusionOk="0" h="99060" w="25400">
                  <a:moveTo>
                    <a:pt x="12700" y="0"/>
                  </a:moveTo>
                  <a:cubicBezTo>
                    <a:pt x="5927" y="0"/>
                    <a:pt x="0" y="5927"/>
                    <a:pt x="0" y="12700"/>
                  </a:cubicBezTo>
                  <a:lnTo>
                    <a:pt x="0" y="86360"/>
                  </a:lnTo>
                  <a:cubicBezTo>
                    <a:pt x="0" y="93133"/>
                    <a:pt x="5927" y="99060"/>
                    <a:pt x="12700" y="99060"/>
                  </a:cubicBezTo>
                  <a:cubicBezTo>
                    <a:pt x="19473" y="99060"/>
                    <a:pt x="25400" y="93133"/>
                    <a:pt x="25400" y="86360"/>
                  </a:cubicBezTo>
                  <a:lnTo>
                    <a:pt x="25400" y="12700"/>
                  </a:lnTo>
                  <a:cubicBezTo>
                    <a:pt x="25400" y="5080"/>
                    <a:pt x="19473" y="0"/>
                    <a:pt x="12700"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88" name="Google Shape;10288;p64"/>
            <p:cNvSpPr/>
            <p:nvPr/>
          </p:nvSpPr>
          <p:spPr>
            <a:xfrm>
              <a:off x="2545675" y="3105498"/>
              <a:ext cx="8572" cy="28975"/>
            </a:xfrm>
            <a:custGeom>
              <a:rect b="b" l="l" r="r" t="t"/>
              <a:pathLst>
                <a:path extrusionOk="0" h="99060" w="25400">
                  <a:moveTo>
                    <a:pt x="12700" y="0"/>
                  </a:moveTo>
                  <a:cubicBezTo>
                    <a:pt x="5927" y="0"/>
                    <a:pt x="0" y="5927"/>
                    <a:pt x="0" y="12700"/>
                  </a:cubicBezTo>
                  <a:lnTo>
                    <a:pt x="0" y="86360"/>
                  </a:lnTo>
                  <a:cubicBezTo>
                    <a:pt x="0" y="93133"/>
                    <a:pt x="5927" y="99060"/>
                    <a:pt x="12700" y="99060"/>
                  </a:cubicBezTo>
                  <a:cubicBezTo>
                    <a:pt x="19473" y="99060"/>
                    <a:pt x="25400" y="93133"/>
                    <a:pt x="25400" y="86360"/>
                  </a:cubicBezTo>
                  <a:lnTo>
                    <a:pt x="25400" y="12700"/>
                  </a:lnTo>
                  <a:cubicBezTo>
                    <a:pt x="25400" y="5080"/>
                    <a:pt x="19473" y="0"/>
                    <a:pt x="12700"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89" name="Google Shape;10289;p64"/>
            <p:cNvSpPr/>
            <p:nvPr/>
          </p:nvSpPr>
          <p:spPr>
            <a:xfrm>
              <a:off x="2482806" y="2885580"/>
              <a:ext cx="71437" cy="33724"/>
            </a:xfrm>
            <a:custGeom>
              <a:rect b="b" l="l" r="r" t="t"/>
              <a:pathLst>
                <a:path extrusionOk="0" h="99188" w="211666">
                  <a:moveTo>
                    <a:pt x="0" y="99188"/>
                  </a:moveTo>
                  <a:lnTo>
                    <a:pt x="0" y="73788"/>
                  </a:lnTo>
                  <a:cubicBezTo>
                    <a:pt x="0" y="33148"/>
                    <a:pt x="33867" y="-2412"/>
                    <a:pt x="74507" y="128"/>
                  </a:cubicBezTo>
                  <a:cubicBezTo>
                    <a:pt x="93980" y="975"/>
                    <a:pt x="110913" y="10288"/>
                    <a:pt x="123613" y="23835"/>
                  </a:cubicBezTo>
                  <a:cubicBezTo>
                    <a:pt x="135467" y="16215"/>
                    <a:pt x="149860" y="11982"/>
                    <a:pt x="165100" y="14522"/>
                  </a:cubicBezTo>
                  <a:cubicBezTo>
                    <a:pt x="192193" y="18755"/>
                    <a:pt x="211667" y="44155"/>
                    <a:pt x="211667" y="72095"/>
                  </a:cubicBezTo>
                  <a:lnTo>
                    <a:pt x="211667" y="99188"/>
                  </a:lnTo>
                  <a:lnTo>
                    <a:pt x="0" y="9918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90" name="Google Shape;10290;p64"/>
            <p:cNvSpPr/>
            <p:nvPr/>
          </p:nvSpPr>
          <p:spPr>
            <a:xfrm>
              <a:off x="2528527" y="2890261"/>
              <a:ext cx="25717" cy="29041"/>
            </a:xfrm>
            <a:custGeom>
              <a:rect b="b" l="l" r="r" t="t"/>
              <a:pathLst>
                <a:path extrusionOk="0" h="85416" w="76200">
                  <a:moveTo>
                    <a:pt x="37254" y="3290"/>
                  </a:moveTo>
                  <a:cubicBezTo>
                    <a:pt x="24554" y="-944"/>
                    <a:pt x="11854" y="-944"/>
                    <a:pt x="0" y="2443"/>
                  </a:cubicBezTo>
                  <a:cubicBezTo>
                    <a:pt x="23707" y="10063"/>
                    <a:pt x="33867" y="31230"/>
                    <a:pt x="33867" y="56630"/>
                  </a:cubicBezTo>
                  <a:lnTo>
                    <a:pt x="33867" y="85416"/>
                  </a:lnTo>
                  <a:lnTo>
                    <a:pt x="76200" y="85416"/>
                  </a:lnTo>
                  <a:lnTo>
                    <a:pt x="76200" y="59170"/>
                  </a:lnTo>
                  <a:cubicBezTo>
                    <a:pt x="76200" y="33770"/>
                    <a:pt x="60960" y="10910"/>
                    <a:pt x="37254" y="329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91" name="Google Shape;10291;p64"/>
            <p:cNvSpPr/>
            <p:nvPr/>
          </p:nvSpPr>
          <p:spPr>
            <a:xfrm>
              <a:off x="2472805" y="2913538"/>
              <a:ext cx="89154" cy="8636"/>
            </a:xfrm>
            <a:custGeom>
              <a:rect b="b" l="l" r="r" t="t"/>
              <a:pathLst>
                <a:path extrusionOk="0" h="25399" w="264160">
                  <a:moveTo>
                    <a:pt x="251460" y="0"/>
                  </a:moveTo>
                  <a:lnTo>
                    <a:pt x="12700" y="0"/>
                  </a:lnTo>
                  <a:cubicBezTo>
                    <a:pt x="5927" y="0"/>
                    <a:pt x="0" y="5927"/>
                    <a:pt x="0" y="12700"/>
                  </a:cubicBezTo>
                  <a:cubicBezTo>
                    <a:pt x="0" y="19473"/>
                    <a:pt x="5927" y="25400"/>
                    <a:pt x="12700" y="25400"/>
                  </a:cubicBezTo>
                  <a:lnTo>
                    <a:pt x="251460" y="25400"/>
                  </a:lnTo>
                  <a:cubicBezTo>
                    <a:pt x="258233" y="25400"/>
                    <a:pt x="264160" y="19473"/>
                    <a:pt x="264160" y="12700"/>
                  </a:cubicBezTo>
                  <a:cubicBezTo>
                    <a:pt x="264160" y="5927"/>
                    <a:pt x="258233" y="0"/>
                    <a:pt x="251460"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92" name="Google Shape;10292;p64"/>
            <p:cNvSpPr/>
            <p:nvPr/>
          </p:nvSpPr>
          <p:spPr>
            <a:xfrm>
              <a:off x="2668544" y="2917235"/>
              <a:ext cx="71437" cy="33724"/>
            </a:xfrm>
            <a:custGeom>
              <a:rect b="b" l="l" r="r" t="t"/>
              <a:pathLst>
                <a:path extrusionOk="0" h="99188" w="211666">
                  <a:moveTo>
                    <a:pt x="0" y="99188"/>
                  </a:moveTo>
                  <a:lnTo>
                    <a:pt x="0" y="73788"/>
                  </a:lnTo>
                  <a:cubicBezTo>
                    <a:pt x="0" y="33148"/>
                    <a:pt x="33867" y="-2412"/>
                    <a:pt x="74507" y="128"/>
                  </a:cubicBezTo>
                  <a:cubicBezTo>
                    <a:pt x="93980" y="975"/>
                    <a:pt x="110913" y="10288"/>
                    <a:pt x="123613" y="23835"/>
                  </a:cubicBezTo>
                  <a:cubicBezTo>
                    <a:pt x="135467" y="16215"/>
                    <a:pt x="149860" y="11982"/>
                    <a:pt x="165100" y="14522"/>
                  </a:cubicBezTo>
                  <a:cubicBezTo>
                    <a:pt x="192193" y="18755"/>
                    <a:pt x="211667" y="44155"/>
                    <a:pt x="211667" y="72095"/>
                  </a:cubicBezTo>
                  <a:lnTo>
                    <a:pt x="211667" y="99188"/>
                  </a:lnTo>
                  <a:lnTo>
                    <a:pt x="0" y="9918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93" name="Google Shape;10293;p64"/>
            <p:cNvSpPr/>
            <p:nvPr/>
          </p:nvSpPr>
          <p:spPr>
            <a:xfrm>
              <a:off x="2714264" y="2921938"/>
              <a:ext cx="25717" cy="29020"/>
            </a:xfrm>
            <a:custGeom>
              <a:rect b="b" l="l" r="r" t="t"/>
              <a:pathLst>
                <a:path extrusionOk="0" h="85353" w="76200">
                  <a:moveTo>
                    <a:pt x="32173" y="1534"/>
                  </a:moveTo>
                  <a:cubicBezTo>
                    <a:pt x="21167" y="-1006"/>
                    <a:pt x="10160" y="-160"/>
                    <a:pt x="0" y="2380"/>
                  </a:cubicBezTo>
                  <a:cubicBezTo>
                    <a:pt x="23707" y="10000"/>
                    <a:pt x="33867" y="31167"/>
                    <a:pt x="33867" y="56567"/>
                  </a:cubicBezTo>
                  <a:lnTo>
                    <a:pt x="33867" y="85354"/>
                  </a:lnTo>
                  <a:lnTo>
                    <a:pt x="76200" y="85354"/>
                  </a:lnTo>
                  <a:lnTo>
                    <a:pt x="76200" y="59107"/>
                  </a:lnTo>
                  <a:cubicBezTo>
                    <a:pt x="76200" y="32014"/>
                    <a:pt x="58420" y="8307"/>
                    <a:pt x="32173" y="153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94" name="Google Shape;10294;p64"/>
            <p:cNvSpPr/>
            <p:nvPr/>
          </p:nvSpPr>
          <p:spPr>
            <a:xfrm>
              <a:off x="2659686" y="2948072"/>
              <a:ext cx="89154" cy="8636"/>
            </a:xfrm>
            <a:custGeom>
              <a:rect b="b" l="l" r="r" t="t"/>
              <a:pathLst>
                <a:path extrusionOk="0" h="25399" w="264159">
                  <a:moveTo>
                    <a:pt x="251460" y="0"/>
                  </a:moveTo>
                  <a:lnTo>
                    <a:pt x="12700" y="0"/>
                  </a:lnTo>
                  <a:cubicBezTo>
                    <a:pt x="5926" y="0"/>
                    <a:pt x="0" y="5927"/>
                    <a:pt x="0" y="12700"/>
                  </a:cubicBezTo>
                  <a:cubicBezTo>
                    <a:pt x="0" y="19473"/>
                    <a:pt x="5926" y="25400"/>
                    <a:pt x="12700" y="25400"/>
                  </a:cubicBezTo>
                  <a:lnTo>
                    <a:pt x="251460" y="25400"/>
                  </a:lnTo>
                  <a:cubicBezTo>
                    <a:pt x="258233" y="25400"/>
                    <a:pt x="264160" y="19473"/>
                    <a:pt x="264160" y="12700"/>
                  </a:cubicBezTo>
                  <a:cubicBezTo>
                    <a:pt x="264160" y="5927"/>
                    <a:pt x="258233" y="0"/>
                    <a:pt x="251460"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95" name="Google Shape;10295;p64"/>
            <p:cNvSpPr/>
            <p:nvPr/>
          </p:nvSpPr>
          <p:spPr>
            <a:xfrm>
              <a:off x="2459661" y="3129375"/>
              <a:ext cx="292608" cy="8636"/>
            </a:xfrm>
            <a:custGeom>
              <a:rect b="b" l="l" r="r" t="t"/>
              <a:pathLst>
                <a:path extrusionOk="0" h="25399" w="866986">
                  <a:moveTo>
                    <a:pt x="854286" y="0"/>
                  </a:moveTo>
                  <a:lnTo>
                    <a:pt x="12700" y="0"/>
                  </a:lnTo>
                  <a:cubicBezTo>
                    <a:pt x="5926" y="0"/>
                    <a:pt x="0" y="5927"/>
                    <a:pt x="0" y="12700"/>
                  </a:cubicBezTo>
                  <a:cubicBezTo>
                    <a:pt x="0" y="19473"/>
                    <a:pt x="5926" y="25400"/>
                    <a:pt x="12700" y="25400"/>
                  </a:cubicBezTo>
                  <a:lnTo>
                    <a:pt x="854286" y="25400"/>
                  </a:lnTo>
                  <a:cubicBezTo>
                    <a:pt x="861060" y="25400"/>
                    <a:pt x="866986" y="19473"/>
                    <a:pt x="866986" y="12700"/>
                  </a:cubicBezTo>
                  <a:cubicBezTo>
                    <a:pt x="866986" y="5927"/>
                    <a:pt x="861060" y="0"/>
                    <a:pt x="854286"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296" name="Google Shape;10296;p64"/>
            <p:cNvGrpSpPr/>
            <p:nvPr/>
          </p:nvGrpSpPr>
          <p:grpSpPr>
            <a:xfrm>
              <a:off x="2531990" y="3055198"/>
              <a:ext cx="110231" cy="59786"/>
              <a:chOff x="4810861" y="1492037"/>
              <a:chExt cx="326610" cy="175894"/>
            </a:xfrm>
          </p:grpSpPr>
          <p:sp>
            <p:nvSpPr>
              <p:cNvPr id="10297" name="Google Shape;10297;p64"/>
              <p:cNvSpPr/>
              <p:nvPr/>
            </p:nvSpPr>
            <p:spPr>
              <a:xfrm>
                <a:off x="5038615" y="1492037"/>
                <a:ext cx="98856" cy="175894"/>
              </a:xfrm>
              <a:custGeom>
                <a:rect b="b" l="l" r="r" t="t"/>
                <a:pathLst>
                  <a:path extrusionOk="0" h="175894" w="98856">
                    <a:moveTo>
                      <a:pt x="97265" y="95462"/>
                    </a:moveTo>
                    <a:lnTo>
                      <a:pt x="57472" y="5715"/>
                    </a:lnTo>
                    <a:cubicBezTo>
                      <a:pt x="54085" y="-1905"/>
                      <a:pt x="43925" y="-1905"/>
                      <a:pt x="40538" y="5715"/>
                    </a:cubicBezTo>
                    <a:lnTo>
                      <a:pt x="745" y="95462"/>
                    </a:lnTo>
                    <a:cubicBezTo>
                      <a:pt x="-1795" y="101388"/>
                      <a:pt x="2438" y="108162"/>
                      <a:pt x="9212" y="108162"/>
                    </a:cubicBezTo>
                    <a:lnTo>
                      <a:pt x="9212" y="108162"/>
                    </a:lnTo>
                    <a:cubicBezTo>
                      <a:pt x="15985" y="108162"/>
                      <a:pt x="20218" y="114935"/>
                      <a:pt x="17678" y="120862"/>
                    </a:cubicBezTo>
                    <a:lnTo>
                      <a:pt x="745" y="163195"/>
                    </a:lnTo>
                    <a:cubicBezTo>
                      <a:pt x="-1795" y="169122"/>
                      <a:pt x="2438" y="175895"/>
                      <a:pt x="9212" y="175895"/>
                    </a:cubicBezTo>
                    <a:lnTo>
                      <a:pt x="89645" y="175895"/>
                    </a:lnTo>
                    <a:cubicBezTo>
                      <a:pt x="96418" y="175895"/>
                      <a:pt x="100652" y="169122"/>
                      <a:pt x="98112" y="163195"/>
                    </a:cubicBezTo>
                    <a:lnTo>
                      <a:pt x="81178" y="120862"/>
                    </a:lnTo>
                    <a:cubicBezTo>
                      <a:pt x="78638" y="114935"/>
                      <a:pt x="82872" y="108162"/>
                      <a:pt x="89645" y="108162"/>
                    </a:cubicBezTo>
                    <a:lnTo>
                      <a:pt x="89645" y="108162"/>
                    </a:lnTo>
                    <a:cubicBezTo>
                      <a:pt x="95572" y="108162"/>
                      <a:pt x="99805" y="101388"/>
                      <a:pt x="97265" y="95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298" name="Google Shape;10298;p64"/>
              <p:cNvSpPr/>
              <p:nvPr/>
            </p:nvSpPr>
            <p:spPr>
              <a:xfrm>
                <a:off x="4810861" y="1492037"/>
                <a:ext cx="98856" cy="175894"/>
              </a:xfrm>
              <a:custGeom>
                <a:rect b="b" l="l" r="r" t="t"/>
                <a:pathLst>
                  <a:path extrusionOk="0" h="175894" w="98856">
                    <a:moveTo>
                      <a:pt x="97265" y="95462"/>
                    </a:moveTo>
                    <a:lnTo>
                      <a:pt x="57472" y="5715"/>
                    </a:lnTo>
                    <a:cubicBezTo>
                      <a:pt x="54085" y="-1905"/>
                      <a:pt x="43925" y="-1905"/>
                      <a:pt x="40538" y="5715"/>
                    </a:cubicBezTo>
                    <a:lnTo>
                      <a:pt x="745" y="95462"/>
                    </a:lnTo>
                    <a:cubicBezTo>
                      <a:pt x="-1795" y="101388"/>
                      <a:pt x="2438" y="108162"/>
                      <a:pt x="9212" y="108162"/>
                    </a:cubicBezTo>
                    <a:lnTo>
                      <a:pt x="9212" y="108162"/>
                    </a:lnTo>
                    <a:cubicBezTo>
                      <a:pt x="15985" y="108162"/>
                      <a:pt x="20218" y="114935"/>
                      <a:pt x="17678" y="120862"/>
                    </a:cubicBezTo>
                    <a:lnTo>
                      <a:pt x="745" y="163195"/>
                    </a:lnTo>
                    <a:cubicBezTo>
                      <a:pt x="-1795" y="169122"/>
                      <a:pt x="2438" y="175895"/>
                      <a:pt x="9212" y="175895"/>
                    </a:cubicBezTo>
                    <a:lnTo>
                      <a:pt x="89645" y="175895"/>
                    </a:lnTo>
                    <a:cubicBezTo>
                      <a:pt x="96418" y="175895"/>
                      <a:pt x="100652" y="169122"/>
                      <a:pt x="98112" y="163195"/>
                    </a:cubicBezTo>
                    <a:lnTo>
                      <a:pt x="81178" y="120862"/>
                    </a:lnTo>
                    <a:cubicBezTo>
                      <a:pt x="78638" y="114935"/>
                      <a:pt x="82872" y="108162"/>
                      <a:pt x="89645" y="108162"/>
                    </a:cubicBezTo>
                    <a:lnTo>
                      <a:pt x="89645" y="108162"/>
                    </a:lnTo>
                    <a:cubicBezTo>
                      <a:pt x="95572" y="108162"/>
                      <a:pt x="100652" y="101388"/>
                      <a:pt x="97265" y="954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0299" name="Google Shape;10299;p64"/>
          <p:cNvGrpSpPr/>
          <p:nvPr/>
        </p:nvGrpSpPr>
        <p:grpSpPr>
          <a:xfrm>
            <a:off x="8139779" y="2451110"/>
            <a:ext cx="292574" cy="244697"/>
            <a:chOff x="8136207" y="2463618"/>
            <a:chExt cx="292574" cy="244697"/>
          </a:xfrm>
        </p:grpSpPr>
        <p:sp>
          <p:nvSpPr>
            <p:cNvPr id="10300" name="Google Shape;10300;p64"/>
            <p:cNvSpPr/>
            <p:nvPr/>
          </p:nvSpPr>
          <p:spPr>
            <a:xfrm>
              <a:off x="8297988" y="2574847"/>
              <a:ext cx="9482" cy="32517"/>
            </a:xfrm>
            <a:custGeom>
              <a:rect b="b" l="l" r="r" t="t"/>
              <a:pathLst>
                <a:path extrusionOk="0" h="117178" w="33866">
                  <a:moveTo>
                    <a:pt x="0" y="101346"/>
                  </a:moveTo>
                  <a:lnTo>
                    <a:pt x="0" y="16679"/>
                  </a:lnTo>
                  <a:cubicBezTo>
                    <a:pt x="0" y="10753"/>
                    <a:pt x="3387" y="4826"/>
                    <a:pt x="8467" y="2286"/>
                  </a:cubicBezTo>
                  <a:cubicBezTo>
                    <a:pt x="21167" y="-4487"/>
                    <a:pt x="33867" y="4826"/>
                    <a:pt x="33867" y="16679"/>
                  </a:cubicBezTo>
                  <a:lnTo>
                    <a:pt x="33867" y="100499"/>
                  </a:lnTo>
                  <a:cubicBezTo>
                    <a:pt x="33867" y="112353"/>
                    <a:pt x="21167" y="121666"/>
                    <a:pt x="8467" y="114893"/>
                  </a:cubicBezTo>
                  <a:cubicBezTo>
                    <a:pt x="3387" y="113199"/>
                    <a:pt x="0" y="107273"/>
                    <a:pt x="0" y="1013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01" name="Google Shape;10301;p64"/>
            <p:cNvSpPr/>
            <p:nvPr/>
          </p:nvSpPr>
          <p:spPr>
            <a:xfrm>
              <a:off x="8357466" y="2463618"/>
              <a:ext cx="32241" cy="49574"/>
            </a:xfrm>
            <a:custGeom>
              <a:rect b="b" l="l" r="r" t="t"/>
              <a:pathLst>
                <a:path extrusionOk="0" h="178646" w="115146">
                  <a:moveTo>
                    <a:pt x="115146" y="121073"/>
                  </a:moveTo>
                  <a:cubicBezTo>
                    <a:pt x="115146" y="153247"/>
                    <a:pt x="88900" y="178647"/>
                    <a:pt x="57574" y="178647"/>
                  </a:cubicBezTo>
                  <a:cubicBezTo>
                    <a:pt x="26246" y="178647"/>
                    <a:pt x="0" y="152400"/>
                    <a:pt x="0" y="121073"/>
                  </a:cubicBezTo>
                  <a:cubicBezTo>
                    <a:pt x="0" y="88900"/>
                    <a:pt x="26246" y="0"/>
                    <a:pt x="57574" y="0"/>
                  </a:cubicBezTo>
                  <a:cubicBezTo>
                    <a:pt x="88900" y="0"/>
                    <a:pt x="115146" y="88900"/>
                    <a:pt x="115146" y="121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02" name="Google Shape;10302;p64"/>
            <p:cNvSpPr/>
            <p:nvPr/>
          </p:nvSpPr>
          <p:spPr>
            <a:xfrm>
              <a:off x="8318686" y="2501061"/>
              <a:ext cx="32241" cy="49574"/>
            </a:xfrm>
            <a:custGeom>
              <a:rect b="b" l="l" r="r" t="t"/>
              <a:pathLst>
                <a:path extrusionOk="0" h="178646" w="115147">
                  <a:moveTo>
                    <a:pt x="115147" y="121073"/>
                  </a:moveTo>
                  <a:cubicBezTo>
                    <a:pt x="115147" y="153247"/>
                    <a:pt x="88900" y="178647"/>
                    <a:pt x="57574" y="178647"/>
                  </a:cubicBezTo>
                  <a:cubicBezTo>
                    <a:pt x="25400" y="178647"/>
                    <a:pt x="0" y="152400"/>
                    <a:pt x="0" y="121073"/>
                  </a:cubicBezTo>
                  <a:cubicBezTo>
                    <a:pt x="0" y="88900"/>
                    <a:pt x="26247" y="0"/>
                    <a:pt x="57574" y="0"/>
                  </a:cubicBezTo>
                  <a:cubicBezTo>
                    <a:pt x="89747" y="0"/>
                    <a:pt x="115147" y="88900"/>
                    <a:pt x="115147" y="121073"/>
                  </a:cubicBezTo>
                  <a:lnTo>
                    <a:pt x="115147" y="12107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03" name="Google Shape;10303;p64"/>
            <p:cNvSpPr/>
            <p:nvPr/>
          </p:nvSpPr>
          <p:spPr>
            <a:xfrm>
              <a:off x="8369362" y="2504407"/>
              <a:ext cx="9482" cy="37451"/>
            </a:xfrm>
            <a:custGeom>
              <a:rect b="b" l="l" r="r" t="t"/>
              <a:pathLst>
                <a:path extrusionOk="0" h="134958" w="33866">
                  <a:moveTo>
                    <a:pt x="0" y="118279"/>
                  </a:moveTo>
                  <a:lnTo>
                    <a:pt x="0" y="16679"/>
                  </a:lnTo>
                  <a:cubicBezTo>
                    <a:pt x="0" y="10753"/>
                    <a:pt x="3387" y="4826"/>
                    <a:pt x="8467" y="2286"/>
                  </a:cubicBezTo>
                  <a:cubicBezTo>
                    <a:pt x="21167" y="-4487"/>
                    <a:pt x="33867" y="4826"/>
                    <a:pt x="33867" y="16679"/>
                  </a:cubicBezTo>
                  <a:lnTo>
                    <a:pt x="33867" y="118279"/>
                  </a:lnTo>
                  <a:cubicBezTo>
                    <a:pt x="33867" y="130133"/>
                    <a:pt x="21167" y="139446"/>
                    <a:pt x="8467" y="132673"/>
                  </a:cubicBezTo>
                  <a:cubicBezTo>
                    <a:pt x="3387" y="130133"/>
                    <a:pt x="0" y="124206"/>
                    <a:pt x="0" y="11827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04" name="Google Shape;10304;p64"/>
            <p:cNvSpPr/>
            <p:nvPr/>
          </p:nvSpPr>
          <p:spPr>
            <a:xfrm>
              <a:off x="8364842" y="2463618"/>
              <a:ext cx="24892" cy="49574"/>
            </a:xfrm>
            <a:custGeom>
              <a:rect b="b" l="l" r="r" t="t"/>
              <a:pathLst>
                <a:path extrusionOk="0" h="178646" w="88900">
                  <a:moveTo>
                    <a:pt x="88900" y="121073"/>
                  </a:moveTo>
                  <a:cubicBezTo>
                    <a:pt x="88900" y="153247"/>
                    <a:pt x="62654" y="178647"/>
                    <a:pt x="31327" y="178647"/>
                  </a:cubicBezTo>
                  <a:cubicBezTo>
                    <a:pt x="19474" y="178647"/>
                    <a:pt x="9313" y="175260"/>
                    <a:pt x="0" y="169333"/>
                  </a:cubicBezTo>
                  <a:cubicBezTo>
                    <a:pt x="16087" y="159173"/>
                    <a:pt x="26246" y="141393"/>
                    <a:pt x="26246" y="121073"/>
                  </a:cubicBezTo>
                  <a:cubicBezTo>
                    <a:pt x="26246" y="100753"/>
                    <a:pt x="16087" y="56727"/>
                    <a:pt x="0" y="27940"/>
                  </a:cubicBezTo>
                  <a:cubicBezTo>
                    <a:pt x="9313" y="11853"/>
                    <a:pt x="19474" y="0"/>
                    <a:pt x="31327" y="0"/>
                  </a:cubicBezTo>
                  <a:cubicBezTo>
                    <a:pt x="63500" y="0"/>
                    <a:pt x="88900" y="88900"/>
                    <a:pt x="88900" y="1210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05" name="Google Shape;10305;p64"/>
            <p:cNvSpPr/>
            <p:nvPr/>
          </p:nvSpPr>
          <p:spPr>
            <a:xfrm>
              <a:off x="8328917" y="2541850"/>
              <a:ext cx="9482" cy="36981"/>
            </a:xfrm>
            <a:custGeom>
              <a:rect b="b" l="l" r="r" t="t"/>
              <a:pathLst>
                <a:path extrusionOk="0" h="133265" w="33866">
                  <a:moveTo>
                    <a:pt x="0" y="116586"/>
                  </a:moveTo>
                  <a:lnTo>
                    <a:pt x="0" y="16679"/>
                  </a:lnTo>
                  <a:cubicBezTo>
                    <a:pt x="0" y="10753"/>
                    <a:pt x="3387" y="4826"/>
                    <a:pt x="8467" y="2286"/>
                  </a:cubicBezTo>
                  <a:cubicBezTo>
                    <a:pt x="21167" y="-4487"/>
                    <a:pt x="33867" y="4826"/>
                    <a:pt x="33867" y="16679"/>
                  </a:cubicBezTo>
                  <a:lnTo>
                    <a:pt x="33867" y="116586"/>
                  </a:lnTo>
                  <a:cubicBezTo>
                    <a:pt x="33867" y="128439"/>
                    <a:pt x="21167" y="137753"/>
                    <a:pt x="8467" y="130979"/>
                  </a:cubicBezTo>
                  <a:cubicBezTo>
                    <a:pt x="3387" y="128439"/>
                    <a:pt x="0" y="122513"/>
                    <a:pt x="0" y="1165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06" name="Google Shape;10306;p64"/>
            <p:cNvSpPr/>
            <p:nvPr/>
          </p:nvSpPr>
          <p:spPr>
            <a:xfrm>
              <a:off x="8326062" y="2501061"/>
              <a:ext cx="24892" cy="49574"/>
            </a:xfrm>
            <a:custGeom>
              <a:rect b="b" l="l" r="r" t="t"/>
              <a:pathLst>
                <a:path extrusionOk="0" h="178646" w="88900">
                  <a:moveTo>
                    <a:pt x="88900" y="121073"/>
                  </a:moveTo>
                  <a:cubicBezTo>
                    <a:pt x="88900" y="153247"/>
                    <a:pt x="62653" y="178647"/>
                    <a:pt x="31326" y="178647"/>
                  </a:cubicBezTo>
                  <a:cubicBezTo>
                    <a:pt x="19473" y="178647"/>
                    <a:pt x="9313" y="175260"/>
                    <a:pt x="0" y="169333"/>
                  </a:cubicBezTo>
                  <a:cubicBezTo>
                    <a:pt x="16086" y="159173"/>
                    <a:pt x="26246" y="141393"/>
                    <a:pt x="26246" y="121073"/>
                  </a:cubicBezTo>
                  <a:cubicBezTo>
                    <a:pt x="26246" y="100753"/>
                    <a:pt x="16086" y="56727"/>
                    <a:pt x="0" y="27940"/>
                  </a:cubicBezTo>
                  <a:cubicBezTo>
                    <a:pt x="9313" y="11853"/>
                    <a:pt x="19473" y="0"/>
                    <a:pt x="31326" y="0"/>
                  </a:cubicBezTo>
                  <a:cubicBezTo>
                    <a:pt x="63500" y="0"/>
                    <a:pt x="88900" y="88900"/>
                    <a:pt x="88900" y="121073"/>
                  </a:cubicBezTo>
                  <a:lnTo>
                    <a:pt x="88900" y="12107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07" name="Google Shape;10307;p64"/>
            <p:cNvSpPr/>
            <p:nvPr/>
          </p:nvSpPr>
          <p:spPr>
            <a:xfrm>
              <a:off x="8291088" y="2546461"/>
              <a:ext cx="24181" cy="37122"/>
            </a:xfrm>
            <a:custGeom>
              <a:rect b="b" l="l" r="r" t="t"/>
              <a:pathLst>
                <a:path extrusionOk="0" h="133773" w="86360">
                  <a:moveTo>
                    <a:pt x="86361" y="90593"/>
                  </a:moveTo>
                  <a:cubicBezTo>
                    <a:pt x="86361" y="114300"/>
                    <a:pt x="66887" y="133773"/>
                    <a:pt x="43180" y="133773"/>
                  </a:cubicBezTo>
                  <a:cubicBezTo>
                    <a:pt x="19474" y="133773"/>
                    <a:pt x="0" y="114300"/>
                    <a:pt x="0" y="90593"/>
                  </a:cubicBezTo>
                  <a:cubicBezTo>
                    <a:pt x="0" y="66887"/>
                    <a:pt x="19474" y="0"/>
                    <a:pt x="43180" y="0"/>
                  </a:cubicBezTo>
                  <a:cubicBezTo>
                    <a:pt x="66887" y="0"/>
                    <a:pt x="86361" y="66040"/>
                    <a:pt x="86361" y="905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08" name="Google Shape;10308;p64"/>
            <p:cNvSpPr/>
            <p:nvPr/>
          </p:nvSpPr>
          <p:spPr>
            <a:xfrm>
              <a:off x="8282999" y="2505438"/>
              <a:ext cx="145322" cy="149263"/>
            </a:xfrm>
            <a:custGeom>
              <a:rect b="b" l="l" r="r" t="t"/>
              <a:pathLst>
                <a:path extrusionOk="0" h="537885" w="519007">
                  <a:moveTo>
                    <a:pt x="0" y="347386"/>
                  </a:moveTo>
                  <a:lnTo>
                    <a:pt x="59267" y="335532"/>
                  </a:lnTo>
                  <a:cubicBezTo>
                    <a:pt x="70274" y="332992"/>
                    <a:pt x="80433" y="327912"/>
                    <a:pt x="88900" y="320292"/>
                  </a:cubicBezTo>
                  <a:lnTo>
                    <a:pt x="389467" y="29039"/>
                  </a:lnTo>
                  <a:cubicBezTo>
                    <a:pt x="403014" y="16339"/>
                    <a:pt x="419948" y="7872"/>
                    <a:pt x="438574" y="5332"/>
                  </a:cubicBezTo>
                  <a:lnTo>
                    <a:pt x="477520" y="252"/>
                  </a:lnTo>
                  <a:cubicBezTo>
                    <a:pt x="499533" y="-2288"/>
                    <a:pt x="519007" y="14646"/>
                    <a:pt x="519007" y="37506"/>
                  </a:cubicBezTo>
                  <a:lnTo>
                    <a:pt x="519007" y="444752"/>
                  </a:lnTo>
                  <a:lnTo>
                    <a:pt x="176954" y="537886"/>
                  </a:lnTo>
                  <a:lnTo>
                    <a:pt x="16087" y="475232"/>
                  </a:lnTo>
                  <a:lnTo>
                    <a:pt x="0" y="34738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09" name="Google Shape;10309;p64"/>
            <p:cNvSpPr/>
            <p:nvPr/>
          </p:nvSpPr>
          <p:spPr>
            <a:xfrm>
              <a:off x="8407425" y="2505450"/>
              <a:ext cx="21336" cy="128118"/>
            </a:xfrm>
            <a:custGeom>
              <a:rect b="b" l="l" r="r" t="t"/>
              <a:pathLst>
                <a:path extrusionOk="0" h="461685" w="76200">
                  <a:moveTo>
                    <a:pt x="76200" y="37506"/>
                  </a:moveTo>
                  <a:lnTo>
                    <a:pt x="76200" y="444752"/>
                  </a:lnTo>
                  <a:lnTo>
                    <a:pt x="16933" y="461686"/>
                  </a:lnTo>
                  <a:lnTo>
                    <a:pt x="16933" y="37506"/>
                  </a:lnTo>
                  <a:cubicBezTo>
                    <a:pt x="16933" y="23959"/>
                    <a:pt x="10160" y="12106"/>
                    <a:pt x="0" y="5332"/>
                  </a:cubicBezTo>
                  <a:cubicBezTo>
                    <a:pt x="0" y="5332"/>
                    <a:pt x="0" y="5332"/>
                    <a:pt x="0" y="5332"/>
                  </a:cubicBezTo>
                  <a:lnTo>
                    <a:pt x="37254" y="252"/>
                  </a:lnTo>
                  <a:cubicBezTo>
                    <a:pt x="57574" y="-2288"/>
                    <a:pt x="76200" y="14646"/>
                    <a:pt x="76200" y="37506"/>
                  </a:cubicBezTo>
                  <a:lnTo>
                    <a:pt x="76200" y="3750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0" name="Google Shape;10310;p64"/>
            <p:cNvSpPr/>
            <p:nvPr/>
          </p:nvSpPr>
          <p:spPr>
            <a:xfrm>
              <a:off x="8136207" y="2494007"/>
              <a:ext cx="290644" cy="214307"/>
            </a:xfrm>
            <a:custGeom>
              <a:rect b="b" l="l" r="r" t="t"/>
              <a:pathLst>
                <a:path extrusionOk="0" h="772279" w="1038013">
                  <a:moveTo>
                    <a:pt x="1038013" y="735026"/>
                  </a:moveTo>
                  <a:cubicBezTo>
                    <a:pt x="1038013" y="755346"/>
                    <a:pt x="1021080" y="772279"/>
                    <a:pt x="1000760" y="772279"/>
                  </a:cubicBezTo>
                  <a:lnTo>
                    <a:pt x="37254" y="772279"/>
                  </a:lnTo>
                  <a:cubicBezTo>
                    <a:pt x="16933" y="772279"/>
                    <a:pt x="0" y="755346"/>
                    <a:pt x="0" y="735026"/>
                  </a:cubicBezTo>
                  <a:lnTo>
                    <a:pt x="0" y="498806"/>
                  </a:lnTo>
                  <a:lnTo>
                    <a:pt x="165946" y="4353"/>
                  </a:lnTo>
                  <a:cubicBezTo>
                    <a:pt x="201507" y="-9194"/>
                    <a:pt x="237067" y="12819"/>
                    <a:pt x="242146" y="17053"/>
                  </a:cubicBezTo>
                  <a:cubicBezTo>
                    <a:pt x="242146" y="17053"/>
                    <a:pt x="242993" y="17053"/>
                    <a:pt x="242993" y="17900"/>
                  </a:cubicBezTo>
                  <a:cubicBezTo>
                    <a:pt x="242993" y="17900"/>
                    <a:pt x="242993" y="17900"/>
                    <a:pt x="242993" y="17900"/>
                  </a:cubicBezTo>
                  <a:lnTo>
                    <a:pt x="422487" y="294759"/>
                  </a:lnTo>
                  <a:lnTo>
                    <a:pt x="560493" y="507273"/>
                  </a:lnTo>
                  <a:cubicBezTo>
                    <a:pt x="620607" y="475099"/>
                    <a:pt x="710354" y="498806"/>
                    <a:pt x="710354" y="498806"/>
                  </a:cubicBezTo>
                  <a:cubicBezTo>
                    <a:pt x="710354" y="498806"/>
                    <a:pt x="812800" y="528439"/>
                    <a:pt x="875454" y="505579"/>
                  </a:cubicBezTo>
                  <a:cubicBezTo>
                    <a:pt x="914400" y="491186"/>
                    <a:pt x="949113" y="485259"/>
                    <a:pt x="975360" y="483566"/>
                  </a:cubicBezTo>
                  <a:lnTo>
                    <a:pt x="1038013" y="73502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1" name="Google Shape;10311;p64"/>
            <p:cNvSpPr/>
            <p:nvPr/>
          </p:nvSpPr>
          <p:spPr>
            <a:xfrm>
              <a:off x="8183790" y="2493539"/>
              <a:ext cx="92930" cy="143630"/>
            </a:xfrm>
            <a:custGeom>
              <a:rect b="b" l="l" r="r" t="t"/>
              <a:pathLst>
                <a:path extrusionOk="0" h="517585" w="331892">
                  <a:moveTo>
                    <a:pt x="331893" y="506426"/>
                  </a:moveTo>
                  <a:cubicBezTo>
                    <a:pt x="297180" y="515739"/>
                    <a:pt x="270933" y="518280"/>
                    <a:pt x="250613" y="517433"/>
                  </a:cubicBezTo>
                  <a:cubicBezTo>
                    <a:pt x="221826" y="516586"/>
                    <a:pt x="198120" y="496266"/>
                    <a:pt x="191346" y="468326"/>
                  </a:cubicBezTo>
                  <a:cubicBezTo>
                    <a:pt x="148167" y="285446"/>
                    <a:pt x="0" y="4353"/>
                    <a:pt x="0" y="4353"/>
                  </a:cubicBezTo>
                  <a:cubicBezTo>
                    <a:pt x="35560" y="-9194"/>
                    <a:pt x="71120" y="12819"/>
                    <a:pt x="76200" y="17053"/>
                  </a:cubicBezTo>
                  <a:cubicBezTo>
                    <a:pt x="76200" y="17053"/>
                    <a:pt x="77046" y="17053"/>
                    <a:pt x="77046" y="17900"/>
                  </a:cubicBezTo>
                  <a:cubicBezTo>
                    <a:pt x="77046" y="17900"/>
                    <a:pt x="77046" y="17900"/>
                    <a:pt x="77046" y="17900"/>
                  </a:cubicBezTo>
                  <a:lnTo>
                    <a:pt x="256540" y="294760"/>
                  </a:lnTo>
                  <a:lnTo>
                    <a:pt x="331893" y="50642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2" name="Google Shape;10312;p64"/>
            <p:cNvSpPr/>
            <p:nvPr/>
          </p:nvSpPr>
          <p:spPr>
            <a:xfrm>
              <a:off x="8171797" y="2624366"/>
              <a:ext cx="21929" cy="28921"/>
            </a:xfrm>
            <a:custGeom>
              <a:rect b="b" l="l" r="r" t="t"/>
              <a:pathLst>
                <a:path extrusionOk="0" h="104220" w="78319">
                  <a:moveTo>
                    <a:pt x="15587" y="104220"/>
                  </a:moveTo>
                  <a:cubicBezTo>
                    <a:pt x="10506" y="104220"/>
                    <a:pt x="4580" y="101680"/>
                    <a:pt x="2039" y="96600"/>
                  </a:cubicBezTo>
                  <a:cubicBezTo>
                    <a:pt x="-2194" y="88980"/>
                    <a:pt x="346" y="79667"/>
                    <a:pt x="7967" y="75434"/>
                  </a:cubicBezTo>
                  <a:cubicBezTo>
                    <a:pt x="42680" y="55114"/>
                    <a:pt x="47759" y="13627"/>
                    <a:pt x="47759" y="13627"/>
                  </a:cubicBezTo>
                  <a:cubicBezTo>
                    <a:pt x="48606" y="5160"/>
                    <a:pt x="56226" y="-766"/>
                    <a:pt x="64693" y="80"/>
                  </a:cubicBezTo>
                  <a:cubicBezTo>
                    <a:pt x="73159" y="927"/>
                    <a:pt x="79087" y="8547"/>
                    <a:pt x="78239" y="17014"/>
                  </a:cubicBezTo>
                  <a:cubicBezTo>
                    <a:pt x="78239" y="19554"/>
                    <a:pt x="71467" y="74587"/>
                    <a:pt x="23206" y="102527"/>
                  </a:cubicBezTo>
                  <a:cubicBezTo>
                    <a:pt x="20667" y="103374"/>
                    <a:pt x="18126" y="104220"/>
                    <a:pt x="15587" y="10422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3" name="Google Shape;10313;p64"/>
            <p:cNvSpPr/>
            <p:nvPr/>
          </p:nvSpPr>
          <p:spPr>
            <a:xfrm>
              <a:off x="8257223" y="2626882"/>
              <a:ext cx="22696" cy="24280"/>
            </a:xfrm>
            <a:custGeom>
              <a:rect b="b" l="l" r="r" t="t"/>
              <a:pathLst>
                <a:path extrusionOk="0" h="87497" w="81056">
                  <a:moveTo>
                    <a:pt x="64636" y="87498"/>
                  </a:moveTo>
                  <a:cubicBezTo>
                    <a:pt x="62943" y="87498"/>
                    <a:pt x="60403" y="87498"/>
                    <a:pt x="58710" y="85804"/>
                  </a:cubicBezTo>
                  <a:cubicBezTo>
                    <a:pt x="10449" y="64638"/>
                    <a:pt x="1136" y="20611"/>
                    <a:pt x="290" y="18918"/>
                  </a:cubicBezTo>
                  <a:cubicBezTo>
                    <a:pt x="-1404" y="10451"/>
                    <a:pt x="4523" y="1984"/>
                    <a:pt x="12990" y="291"/>
                  </a:cubicBezTo>
                  <a:cubicBezTo>
                    <a:pt x="21456" y="-1402"/>
                    <a:pt x="29923" y="4524"/>
                    <a:pt x="31616" y="12144"/>
                  </a:cubicBezTo>
                  <a:cubicBezTo>
                    <a:pt x="31616" y="13838"/>
                    <a:pt x="38390" y="42624"/>
                    <a:pt x="71410" y="57018"/>
                  </a:cubicBezTo>
                  <a:cubicBezTo>
                    <a:pt x="79029" y="60404"/>
                    <a:pt x="83262" y="69718"/>
                    <a:pt x="79877" y="77338"/>
                  </a:cubicBezTo>
                  <a:cubicBezTo>
                    <a:pt x="76490" y="84111"/>
                    <a:pt x="70562" y="87498"/>
                    <a:pt x="64636" y="87498"/>
                  </a:cubicBezTo>
                  <a:lnTo>
                    <a:pt x="64636" y="8749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4" name="Google Shape;10314;p64"/>
            <p:cNvSpPr/>
            <p:nvPr/>
          </p:nvSpPr>
          <p:spPr>
            <a:xfrm>
              <a:off x="8402194" y="2627274"/>
              <a:ext cx="26551" cy="80511"/>
            </a:xfrm>
            <a:custGeom>
              <a:rect b="b" l="l" r="r" t="t"/>
              <a:pathLst>
                <a:path extrusionOk="0" h="290129" w="94826">
                  <a:moveTo>
                    <a:pt x="94826" y="4803"/>
                  </a:moveTo>
                  <a:lnTo>
                    <a:pt x="94826" y="252877"/>
                  </a:lnTo>
                  <a:cubicBezTo>
                    <a:pt x="94826" y="273197"/>
                    <a:pt x="77893" y="290130"/>
                    <a:pt x="57573" y="290130"/>
                  </a:cubicBezTo>
                  <a:lnTo>
                    <a:pt x="0" y="290130"/>
                  </a:lnTo>
                  <a:cubicBezTo>
                    <a:pt x="19473" y="290130"/>
                    <a:pt x="35560" y="273197"/>
                    <a:pt x="35560" y="252877"/>
                  </a:cubicBezTo>
                  <a:lnTo>
                    <a:pt x="35560" y="570"/>
                  </a:lnTo>
                  <a:cubicBezTo>
                    <a:pt x="72813" y="-1970"/>
                    <a:pt x="94826" y="4803"/>
                    <a:pt x="94826" y="4803"/>
                  </a:cubicBezTo>
                  <a:lnTo>
                    <a:pt x="94826" y="480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5" name="Google Shape;10315;p64"/>
            <p:cNvSpPr/>
            <p:nvPr/>
          </p:nvSpPr>
          <p:spPr>
            <a:xfrm>
              <a:off x="8136445" y="2478994"/>
              <a:ext cx="59034" cy="153257"/>
            </a:xfrm>
            <a:custGeom>
              <a:rect b="b" l="l" r="r" t="t"/>
              <a:pathLst>
                <a:path extrusionOk="0" h="552278" w="210834">
                  <a:moveTo>
                    <a:pt x="165100" y="57826"/>
                  </a:moveTo>
                  <a:cubicBezTo>
                    <a:pt x="239607" y="316906"/>
                    <a:pt x="200661" y="542966"/>
                    <a:pt x="200661" y="542966"/>
                  </a:cubicBezTo>
                  <a:cubicBezTo>
                    <a:pt x="93980" y="525186"/>
                    <a:pt x="0" y="552279"/>
                    <a:pt x="0" y="552279"/>
                  </a:cubicBezTo>
                  <a:lnTo>
                    <a:pt x="0" y="37506"/>
                  </a:lnTo>
                  <a:cubicBezTo>
                    <a:pt x="0" y="10412"/>
                    <a:pt x="28787" y="-8214"/>
                    <a:pt x="53340" y="3639"/>
                  </a:cubicBezTo>
                  <a:lnTo>
                    <a:pt x="165100" y="5782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6" name="Google Shape;10316;p64"/>
            <p:cNvSpPr/>
            <p:nvPr/>
          </p:nvSpPr>
          <p:spPr>
            <a:xfrm>
              <a:off x="8205677" y="2492137"/>
              <a:ext cx="72542" cy="145213"/>
            </a:xfrm>
            <a:custGeom>
              <a:rect b="b" l="l" r="r" t="t"/>
              <a:pathLst>
                <a:path extrusionOk="0" h="523291" w="259080">
                  <a:moveTo>
                    <a:pt x="259081" y="522504"/>
                  </a:moveTo>
                  <a:cubicBezTo>
                    <a:pt x="198967" y="527584"/>
                    <a:pt x="183727" y="506418"/>
                    <a:pt x="183727" y="506418"/>
                  </a:cubicBezTo>
                  <a:cubicBezTo>
                    <a:pt x="152400" y="326924"/>
                    <a:pt x="0" y="22971"/>
                    <a:pt x="0" y="22971"/>
                  </a:cubicBezTo>
                  <a:lnTo>
                    <a:pt x="31327" y="5191"/>
                  </a:lnTo>
                  <a:cubicBezTo>
                    <a:pt x="42333" y="-1582"/>
                    <a:pt x="56727" y="-1582"/>
                    <a:pt x="67733" y="4344"/>
                  </a:cubicBezTo>
                  <a:lnTo>
                    <a:pt x="139700" y="42444"/>
                  </a:lnTo>
                  <a:cubicBezTo>
                    <a:pt x="149014" y="47524"/>
                    <a:pt x="155787" y="55144"/>
                    <a:pt x="159174" y="65304"/>
                  </a:cubicBezTo>
                  <a:lnTo>
                    <a:pt x="259081" y="52250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7" name="Google Shape;10317;p64"/>
            <p:cNvSpPr/>
            <p:nvPr/>
          </p:nvSpPr>
          <p:spPr>
            <a:xfrm>
              <a:off x="8211149" y="2492137"/>
              <a:ext cx="83447" cy="144995"/>
            </a:xfrm>
            <a:custGeom>
              <a:rect b="b" l="l" r="r" t="t"/>
              <a:pathLst>
                <a:path extrusionOk="0" h="522504" w="298026">
                  <a:moveTo>
                    <a:pt x="298026" y="511498"/>
                  </a:moveTo>
                  <a:cubicBezTo>
                    <a:pt x="275167" y="517424"/>
                    <a:pt x="255693" y="520811"/>
                    <a:pt x="240454" y="522504"/>
                  </a:cubicBezTo>
                  <a:lnTo>
                    <a:pt x="77893" y="66151"/>
                  </a:lnTo>
                  <a:cubicBezTo>
                    <a:pt x="74507" y="55991"/>
                    <a:pt x="67733" y="48371"/>
                    <a:pt x="58420" y="43291"/>
                  </a:cubicBezTo>
                  <a:lnTo>
                    <a:pt x="0" y="11964"/>
                  </a:lnTo>
                  <a:lnTo>
                    <a:pt x="12700" y="5191"/>
                  </a:lnTo>
                  <a:cubicBezTo>
                    <a:pt x="23707" y="-1582"/>
                    <a:pt x="38100" y="-1582"/>
                    <a:pt x="49107" y="4344"/>
                  </a:cubicBezTo>
                  <a:lnTo>
                    <a:pt x="121074" y="42444"/>
                  </a:lnTo>
                  <a:cubicBezTo>
                    <a:pt x="130387" y="47524"/>
                    <a:pt x="137160" y="55144"/>
                    <a:pt x="140546" y="65304"/>
                  </a:cubicBezTo>
                  <a:lnTo>
                    <a:pt x="298026" y="51149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8" name="Google Shape;10318;p64"/>
            <p:cNvSpPr/>
            <p:nvPr/>
          </p:nvSpPr>
          <p:spPr>
            <a:xfrm>
              <a:off x="8208918" y="2568837"/>
              <a:ext cx="13129" cy="30398"/>
            </a:xfrm>
            <a:custGeom>
              <a:rect b="b" l="l" r="r" t="t"/>
              <a:pathLst>
                <a:path extrusionOk="0" h="109542" w="46888">
                  <a:moveTo>
                    <a:pt x="30802" y="109542"/>
                  </a:moveTo>
                  <a:cubicBezTo>
                    <a:pt x="22335" y="109542"/>
                    <a:pt x="14716" y="102769"/>
                    <a:pt x="14716" y="93456"/>
                  </a:cubicBezTo>
                  <a:cubicBezTo>
                    <a:pt x="14716" y="58742"/>
                    <a:pt x="1169" y="22336"/>
                    <a:pt x="1169" y="21489"/>
                  </a:cubicBezTo>
                  <a:cubicBezTo>
                    <a:pt x="-2217" y="13022"/>
                    <a:pt x="2016" y="4556"/>
                    <a:pt x="10483" y="1169"/>
                  </a:cubicBezTo>
                  <a:cubicBezTo>
                    <a:pt x="18949" y="-2218"/>
                    <a:pt x="27416" y="2016"/>
                    <a:pt x="30802" y="10482"/>
                  </a:cubicBezTo>
                  <a:cubicBezTo>
                    <a:pt x="31649" y="12176"/>
                    <a:pt x="46889" y="51969"/>
                    <a:pt x="46889" y="93456"/>
                  </a:cubicBezTo>
                  <a:cubicBezTo>
                    <a:pt x="46889" y="101922"/>
                    <a:pt x="40116" y="109542"/>
                    <a:pt x="30802" y="109542"/>
                  </a:cubicBezTo>
                  <a:lnTo>
                    <a:pt x="30802" y="10954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19" name="Google Shape;10319;p64"/>
            <p:cNvSpPr/>
            <p:nvPr/>
          </p:nvSpPr>
          <p:spPr>
            <a:xfrm>
              <a:off x="8228198" y="2638116"/>
              <a:ext cx="18301" cy="25925"/>
            </a:xfrm>
            <a:custGeom>
              <a:rect b="b" l="l" r="r" t="t"/>
              <a:pathLst>
                <a:path extrusionOk="0" h="93422" w="65362">
                  <a:moveTo>
                    <a:pt x="49397" y="93423"/>
                  </a:moveTo>
                  <a:cubicBezTo>
                    <a:pt x="46010" y="93423"/>
                    <a:pt x="42623" y="92576"/>
                    <a:pt x="39237" y="90036"/>
                  </a:cubicBezTo>
                  <a:cubicBezTo>
                    <a:pt x="9604" y="66330"/>
                    <a:pt x="289" y="20610"/>
                    <a:pt x="289" y="18916"/>
                  </a:cubicBezTo>
                  <a:cubicBezTo>
                    <a:pt x="-1403" y="10450"/>
                    <a:pt x="4523" y="1983"/>
                    <a:pt x="12989" y="290"/>
                  </a:cubicBezTo>
                  <a:cubicBezTo>
                    <a:pt x="21456" y="-1404"/>
                    <a:pt x="29923" y="4523"/>
                    <a:pt x="31617" y="12990"/>
                  </a:cubicBezTo>
                  <a:cubicBezTo>
                    <a:pt x="31617" y="12990"/>
                    <a:pt x="38389" y="49396"/>
                    <a:pt x="59556" y="65483"/>
                  </a:cubicBezTo>
                  <a:cubicBezTo>
                    <a:pt x="66330" y="70563"/>
                    <a:pt x="67176" y="80723"/>
                    <a:pt x="62097" y="87496"/>
                  </a:cubicBezTo>
                  <a:cubicBezTo>
                    <a:pt x="58710" y="91730"/>
                    <a:pt x="54476" y="93423"/>
                    <a:pt x="49397" y="93423"/>
                  </a:cubicBezTo>
                  <a:lnTo>
                    <a:pt x="49397" y="9342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20" name="Google Shape;10320;p64"/>
            <p:cNvSpPr/>
            <p:nvPr/>
          </p:nvSpPr>
          <p:spPr>
            <a:xfrm>
              <a:off x="8309311" y="2659474"/>
              <a:ext cx="41674" cy="11861"/>
            </a:xfrm>
            <a:custGeom>
              <a:rect b="b" l="l" r="r" t="t"/>
              <a:pathLst>
                <a:path extrusionOk="0" h="42742" w="148834">
                  <a:moveTo>
                    <a:pt x="132426" y="42396"/>
                  </a:moveTo>
                  <a:cubicBezTo>
                    <a:pt x="130732" y="42396"/>
                    <a:pt x="129039" y="42396"/>
                    <a:pt x="127346" y="41550"/>
                  </a:cubicBezTo>
                  <a:cubicBezTo>
                    <a:pt x="62999" y="17843"/>
                    <a:pt x="23206" y="39856"/>
                    <a:pt x="23206" y="40703"/>
                  </a:cubicBezTo>
                  <a:cubicBezTo>
                    <a:pt x="15586" y="44936"/>
                    <a:pt x="6273" y="42396"/>
                    <a:pt x="2039" y="34776"/>
                  </a:cubicBezTo>
                  <a:cubicBezTo>
                    <a:pt x="-2194" y="27156"/>
                    <a:pt x="346" y="17843"/>
                    <a:pt x="7966" y="13610"/>
                  </a:cubicBezTo>
                  <a:cubicBezTo>
                    <a:pt x="10506" y="12763"/>
                    <a:pt x="61306" y="-16024"/>
                    <a:pt x="138352" y="12763"/>
                  </a:cubicBezTo>
                  <a:cubicBezTo>
                    <a:pt x="146819" y="16150"/>
                    <a:pt x="151052" y="24616"/>
                    <a:pt x="147666" y="33083"/>
                  </a:cubicBezTo>
                  <a:cubicBezTo>
                    <a:pt x="144280" y="38163"/>
                    <a:pt x="138352" y="42396"/>
                    <a:pt x="132426" y="4239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21" name="Google Shape;10321;p64"/>
            <p:cNvSpPr/>
            <p:nvPr/>
          </p:nvSpPr>
          <p:spPr>
            <a:xfrm>
              <a:off x="8282432" y="2675410"/>
              <a:ext cx="31350" cy="15971"/>
            </a:xfrm>
            <a:custGeom>
              <a:rect b="b" l="l" r="r" t="t"/>
              <a:pathLst>
                <a:path extrusionOk="0" h="57553" w="111963">
                  <a:moveTo>
                    <a:pt x="95998" y="57553"/>
                  </a:moveTo>
                  <a:cubicBezTo>
                    <a:pt x="92611" y="57553"/>
                    <a:pt x="89224" y="56707"/>
                    <a:pt x="86684" y="54167"/>
                  </a:cubicBezTo>
                  <a:cubicBezTo>
                    <a:pt x="50278" y="25380"/>
                    <a:pt x="19798" y="31307"/>
                    <a:pt x="18951" y="31307"/>
                  </a:cubicBezTo>
                  <a:cubicBezTo>
                    <a:pt x="10484" y="33000"/>
                    <a:pt x="2017" y="27920"/>
                    <a:pt x="324" y="19453"/>
                  </a:cubicBezTo>
                  <a:cubicBezTo>
                    <a:pt x="-1369" y="10987"/>
                    <a:pt x="3711" y="2520"/>
                    <a:pt x="12178" y="827"/>
                  </a:cubicBezTo>
                  <a:cubicBezTo>
                    <a:pt x="13871" y="827"/>
                    <a:pt x="57051" y="-7640"/>
                    <a:pt x="106158" y="29614"/>
                  </a:cubicBezTo>
                  <a:cubicBezTo>
                    <a:pt x="112931" y="34693"/>
                    <a:pt x="113778" y="44853"/>
                    <a:pt x="108698" y="51627"/>
                  </a:cubicBezTo>
                  <a:cubicBezTo>
                    <a:pt x="105311" y="55860"/>
                    <a:pt x="100231" y="57553"/>
                    <a:pt x="95998" y="57553"/>
                  </a:cubicBezTo>
                  <a:lnTo>
                    <a:pt x="95998" y="5755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22" name="Google Shape;10322;p64"/>
            <p:cNvSpPr/>
            <p:nvPr/>
          </p:nvSpPr>
          <p:spPr>
            <a:xfrm>
              <a:off x="8392784" y="2675171"/>
              <a:ext cx="22177" cy="11642"/>
            </a:xfrm>
            <a:custGeom>
              <a:rect b="b" l="l" r="r" t="t"/>
              <a:pathLst>
                <a:path extrusionOk="0" h="41952" w="79205">
                  <a:moveTo>
                    <a:pt x="79206" y="14393"/>
                  </a:moveTo>
                  <a:lnTo>
                    <a:pt x="66506" y="30480"/>
                  </a:lnTo>
                  <a:cubicBezTo>
                    <a:pt x="41106" y="32173"/>
                    <a:pt x="22480" y="40640"/>
                    <a:pt x="21633" y="40640"/>
                  </a:cubicBezTo>
                  <a:cubicBezTo>
                    <a:pt x="14013" y="44027"/>
                    <a:pt x="4700" y="40640"/>
                    <a:pt x="1313" y="33020"/>
                  </a:cubicBezTo>
                  <a:cubicBezTo>
                    <a:pt x="-2074" y="25400"/>
                    <a:pt x="1313" y="16087"/>
                    <a:pt x="8933" y="12700"/>
                  </a:cubicBezTo>
                  <a:cubicBezTo>
                    <a:pt x="10626" y="11853"/>
                    <a:pt x="34333" y="1693"/>
                    <a:pt x="66506" y="0"/>
                  </a:cubicBezTo>
                  <a:lnTo>
                    <a:pt x="79206" y="1439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23" name="Google Shape;10323;p64"/>
            <p:cNvSpPr/>
            <p:nvPr/>
          </p:nvSpPr>
          <p:spPr>
            <a:xfrm>
              <a:off x="8412186" y="2675239"/>
              <a:ext cx="16594" cy="11209"/>
            </a:xfrm>
            <a:custGeom>
              <a:rect b="b" l="l" r="r" t="t"/>
              <a:pathLst>
                <a:path extrusionOk="0" h="40393" w="59266">
                  <a:moveTo>
                    <a:pt x="59267" y="8220"/>
                  </a:moveTo>
                  <a:lnTo>
                    <a:pt x="59267" y="40393"/>
                  </a:lnTo>
                  <a:cubicBezTo>
                    <a:pt x="59267" y="40393"/>
                    <a:pt x="59267" y="40393"/>
                    <a:pt x="59267" y="40393"/>
                  </a:cubicBezTo>
                  <a:cubicBezTo>
                    <a:pt x="38946" y="30233"/>
                    <a:pt x="17780" y="28540"/>
                    <a:pt x="0" y="30233"/>
                  </a:cubicBezTo>
                  <a:lnTo>
                    <a:pt x="0" y="600"/>
                  </a:lnTo>
                  <a:cubicBezTo>
                    <a:pt x="17780" y="-1093"/>
                    <a:pt x="38100" y="600"/>
                    <a:pt x="59267" y="8220"/>
                  </a:cubicBezTo>
                  <a:lnTo>
                    <a:pt x="59267" y="822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324" name="Google Shape;10324;p64"/>
          <p:cNvGrpSpPr/>
          <p:nvPr/>
        </p:nvGrpSpPr>
        <p:grpSpPr>
          <a:xfrm>
            <a:off x="1148801" y="2864007"/>
            <a:ext cx="292558" cy="292356"/>
            <a:chOff x="1146555" y="2866049"/>
            <a:chExt cx="292558" cy="292356"/>
          </a:xfrm>
        </p:grpSpPr>
        <p:sp>
          <p:nvSpPr>
            <p:cNvPr id="10325" name="Google Shape;10325;p64"/>
            <p:cNvSpPr/>
            <p:nvPr/>
          </p:nvSpPr>
          <p:spPr>
            <a:xfrm>
              <a:off x="1291577" y="2866049"/>
              <a:ext cx="144936" cy="291751"/>
            </a:xfrm>
            <a:custGeom>
              <a:rect b="b" l="l" r="r" t="t"/>
              <a:pathLst>
                <a:path extrusionOk="0" h="864446" w="432646">
                  <a:moveTo>
                    <a:pt x="0" y="864447"/>
                  </a:moveTo>
                  <a:lnTo>
                    <a:pt x="161713" y="864447"/>
                  </a:lnTo>
                  <a:cubicBezTo>
                    <a:pt x="172720" y="864447"/>
                    <a:pt x="183727" y="860213"/>
                    <a:pt x="191346" y="851747"/>
                  </a:cubicBezTo>
                  <a:lnTo>
                    <a:pt x="419946" y="623147"/>
                  </a:lnTo>
                  <a:cubicBezTo>
                    <a:pt x="427567" y="615527"/>
                    <a:pt x="432646" y="604520"/>
                    <a:pt x="432646" y="593513"/>
                  </a:cubicBezTo>
                  <a:lnTo>
                    <a:pt x="432646" y="270933"/>
                  </a:lnTo>
                  <a:cubicBezTo>
                    <a:pt x="432646" y="259927"/>
                    <a:pt x="428413" y="248920"/>
                    <a:pt x="419946" y="241300"/>
                  </a:cubicBezTo>
                  <a:lnTo>
                    <a:pt x="191346" y="12700"/>
                  </a:lnTo>
                  <a:cubicBezTo>
                    <a:pt x="183727" y="5080"/>
                    <a:pt x="172720" y="0"/>
                    <a:pt x="161713" y="0"/>
                  </a:cubicBezTo>
                  <a:lnTo>
                    <a:pt x="0" y="0"/>
                  </a:lnTo>
                  <a:lnTo>
                    <a:pt x="0" y="86444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26" name="Google Shape;10326;p64"/>
            <p:cNvSpPr/>
            <p:nvPr/>
          </p:nvSpPr>
          <p:spPr>
            <a:xfrm>
              <a:off x="1146555" y="2866336"/>
              <a:ext cx="144936" cy="291751"/>
            </a:xfrm>
            <a:custGeom>
              <a:rect b="b" l="l" r="r" t="t"/>
              <a:pathLst>
                <a:path extrusionOk="0" h="864446" w="432646">
                  <a:moveTo>
                    <a:pt x="432646" y="0"/>
                  </a:moveTo>
                  <a:lnTo>
                    <a:pt x="270933" y="0"/>
                  </a:lnTo>
                  <a:cubicBezTo>
                    <a:pt x="259926" y="0"/>
                    <a:pt x="248920" y="4233"/>
                    <a:pt x="241300" y="12700"/>
                  </a:cubicBezTo>
                  <a:lnTo>
                    <a:pt x="12700" y="241300"/>
                  </a:lnTo>
                  <a:cubicBezTo>
                    <a:pt x="5080" y="248920"/>
                    <a:pt x="0" y="259927"/>
                    <a:pt x="0" y="270933"/>
                  </a:cubicBezTo>
                  <a:lnTo>
                    <a:pt x="0" y="593513"/>
                  </a:lnTo>
                  <a:cubicBezTo>
                    <a:pt x="0" y="604520"/>
                    <a:pt x="4233" y="615527"/>
                    <a:pt x="12700" y="623147"/>
                  </a:cubicBezTo>
                  <a:lnTo>
                    <a:pt x="241300" y="851747"/>
                  </a:lnTo>
                  <a:cubicBezTo>
                    <a:pt x="248920" y="859367"/>
                    <a:pt x="259926" y="864447"/>
                    <a:pt x="270933" y="864447"/>
                  </a:cubicBezTo>
                  <a:lnTo>
                    <a:pt x="432646" y="864447"/>
                  </a:lnTo>
                  <a:lnTo>
                    <a:pt x="432646"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327" name="Google Shape;10327;p64"/>
            <p:cNvGrpSpPr/>
            <p:nvPr/>
          </p:nvGrpSpPr>
          <p:grpSpPr>
            <a:xfrm>
              <a:off x="1231695" y="2866336"/>
              <a:ext cx="121751" cy="292069"/>
              <a:chOff x="8008620" y="1049866"/>
              <a:chExt cx="363219" cy="863599"/>
            </a:xfrm>
          </p:grpSpPr>
          <p:sp>
            <p:nvSpPr>
              <p:cNvPr id="10328" name="Google Shape;10328;p64"/>
              <p:cNvSpPr/>
              <p:nvPr/>
            </p:nvSpPr>
            <p:spPr>
              <a:xfrm>
                <a:off x="8008620" y="1049866"/>
                <a:ext cx="363219" cy="211666"/>
              </a:xfrm>
              <a:custGeom>
                <a:rect b="b" l="l" r="r" t="t"/>
                <a:pathLst>
                  <a:path extrusionOk="0" h="211666" w="363219">
                    <a:moveTo>
                      <a:pt x="274320" y="211667"/>
                    </a:moveTo>
                    <a:lnTo>
                      <a:pt x="363220" y="4233"/>
                    </a:lnTo>
                    <a:cubicBezTo>
                      <a:pt x="357293" y="1693"/>
                      <a:pt x="351367" y="0"/>
                      <a:pt x="345440" y="0"/>
                    </a:cubicBezTo>
                    <a:lnTo>
                      <a:pt x="17780" y="0"/>
                    </a:lnTo>
                    <a:cubicBezTo>
                      <a:pt x="11853" y="0"/>
                      <a:pt x="5080" y="1693"/>
                      <a:pt x="0" y="4233"/>
                    </a:cubicBezTo>
                    <a:lnTo>
                      <a:pt x="88900" y="211667"/>
                    </a:lnTo>
                    <a:lnTo>
                      <a:pt x="274320" y="21166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29" name="Google Shape;10329;p64"/>
              <p:cNvSpPr/>
              <p:nvPr/>
            </p:nvSpPr>
            <p:spPr>
              <a:xfrm>
                <a:off x="8008620" y="1701799"/>
                <a:ext cx="363219" cy="211666"/>
              </a:xfrm>
              <a:custGeom>
                <a:rect b="b" l="l" r="r" t="t"/>
                <a:pathLst>
                  <a:path extrusionOk="0" h="211666" w="363219">
                    <a:moveTo>
                      <a:pt x="88900" y="0"/>
                    </a:moveTo>
                    <a:lnTo>
                      <a:pt x="0" y="207433"/>
                    </a:lnTo>
                    <a:cubicBezTo>
                      <a:pt x="5926" y="209973"/>
                      <a:pt x="11853" y="211667"/>
                      <a:pt x="17780" y="211667"/>
                    </a:cubicBezTo>
                    <a:lnTo>
                      <a:pt x="345440" y="211667"/>
                    </a:lnTo>
                    <a:cubicBezTo>
                      <a:pt x="351367" y="211667"/>
                      <a:pt x="358140" y="209973"/>
                      <a:pt x="363220" y="207433"/>
                    </a:cubicBezTo>
                    <a:lnTo>
                      <a:pt x="274320" y="0"/>
                    </a:lnTo>
                    <a:lnTo>
                      <a:pt x="88900" y="0"/>
                    </a:lnTo>
                    <a:lnTo>
                      <a:pt x="8890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330" name="Google Shape;10330;p64"/>
            <p:cNvSpPr/>
            <p:nvPr/>
          </p:nvSpPr>
          <p:spPr>
            <a:xfrm>
              <a:off x="1146838" y="2951380"/>
              <a:ext cx="70908" cy="122586"/>
            </a:xfrm>
            <a:custGeom>
              <a:rect b="b" l="l" r="r" t="t"/>
              <a:pathLst>
                <a:path extrusionOk="0" h="363219" w="211666">
                  <a:moveTo>
                    <a:pt x="211667" y="88900"/>
                  </a:moveTo>
                  <a:lnTo>
                    <a:pt x="4233" y="0"/>
                  </a:lnTo>
                  <a:cubicBezTo>
                    <a:pt x="1693" y="5927"/>
                    <a:pt x="0" y="11853"/>
                    <a:pt x="0" y="17780"/>
                  </a:cubicBezTo>
                  <a:lnTo>
                    <a:pt x="0" y="345440"/>
                  </a:lnTo>
                  <a:cubicBezTo>
                    <a:pt x="0" y="351367"/>
                    <a:pt x="1693" y="358140"/>
                    <a:pt x="4233" y="363220"/>
                  </a:cubicBezTo>
                  <a:lnTo>
                    <a:pt x="211667" y="274320"/>
                  </a:lnTo>
                  <a:lnTo>
                    <a:pt x="211667" y="88900"/>
                  </a:lnTo>
                  <a:close/>
                </a:path>
              </a:pathLst>
            </a:custGeom>
            <a:solidFill>
              <a:srgbClr val="FF507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31" name="Google Shape;10331;p64"/>
            <p:cNvSpPr/>
            <p:nvPr/>
          </p:nvSpPr>
          <p:spPr>
            <a:xfrm>
              <a:off x="1368204" y="2951380"/>
              <a:ext cx="70908" cy="122586"/>
            </a:xfrm>
            <a:custGeom>
              <a:rect b="b" l="l" r="r" t="t"/>
              <a:pathLst>
                <a:path extrusionOk="0" h="363219" w="211666">
                  <a:moveTo>
                    <a:pt x="0" y="274320"/>
                  </a:moveTo>
                  <a:lnTo>
                    <a:pt x="207433" y="363220"/>
                  </a:lnTo>
                  <a:cubicBezTo>
                    <a:pt x="209973" y="357293"/>
                    <a:pt x="211667" y="351367"/>
                    <a:pt x="211667" y="345440"/>
                  </a:cubicBezTo>
                  <a:lnTo>
                    <a:pt x="211667" y="17780"/>
                  </a:lnTo>
                  <a:cubicBezTo>
                    <a:pt x="211667" y="11853"/>
                    <a:pt x="209973" y="5080"/>
                    <a:pt x="207433" y="0"/>
                  </a:cubicBezTo>
                  <a:lnTo>
                    <a:pt x="0" y="88900"/>
                  </a:lnTo>
                  <a:lnTo>
                    <a:pt x="0" y="274320"/>
                  </a:lnTo>
                  <a:lnTo>
                    <a:pt x="0" y="274320"/>
                  </a:lnTo>
                  <a:close/>
                </a:path>
              </a:pathLst>
            </a:custGeom>
            <a:solidFill>
              <a:srgbClr val="FF507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32" name="Google Shape;10332;p64"/>
            <p:cNvSpPr/>
            <p:nvPr/>
          </p:nvSpPr>
          <p:spPr>
            <a:xfrm>
              <a:off x="1146838" y="2951380"/>
              <a:ext cx="70908" cy="122586"/>
            </a:xfrm>
            <a:custGeom>
              <a:rect b="b" l="l" r="r" t="t"/>
              <a:pathLst>
                <a:path extrusionOk="0" h="363219" w="211666">
                  <a:moveTo>
                    <a:pt x="211667" y="88900"/>
                  </a:moveTo>
                  <a:lnTo>
                    <a:pt x="4233" y="0"/>
                  </a:lnTo>
                  <a:cubicBezTo>
                    <a:pt x="1693" y="5927"/>
                    <a:pt x="0" y="11853"/>
                    <a:pt x="0" y="17780"/>
                  </a:cubicBezTo>
                  <a:lnTo>
                    <a:pt x="0" y="345440"/>
                  </a:lnTo>
                  <a:cubicBezTo>
                    <a:pt x="0" y="351367"/>
                    <a:pt x="1693" y="358140"/>
                    <a:pt x="4233" y="363220"/>
                  </a:cubicBezTo>
                  <a:lnTo>
                    <a:pt x="211667" y="274320"/>
                  </a:lnTo>
                  <a:lnTo>
                    <a:pt x="211667" y="8890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33" name="Google Shape;10333;p64"/>
            <p:cNvSpPr/>
            <p:nvPr/>
          </p:nvSpPr>
          <p:spPr>
            <a:xfrm>
              <a:off x="1368204" y="2951380"/>
              <a:ext cx="70908" cy="122586"/>
            </a:xfrm>
            <a:custGeom>
              <a:rect b="b" l="l" r="r" t="t"/>
              <a:pathLst>
                <a:path extrusionOk="0" h="363219" w="211666">
                  <a:moveTo>
                    <a:pt x="0" y="274320"/>
                  </a:moveTo>
                  <a:lnTo>
                    <a:pt x="207433" y="363220"/>
                  </a:lnTo>
                  <a:cubicBezTo>
                    <a:pt x="209973" y="357293"/>
                    <a:pt x="211667" y="351367"/>
                    <a:pt x="211667" y="345440"/>
                  </a:cubicBezTo>
                  <a:lnTo>
                    <a:pt x="211667" y="17780"/>
                  </a:lnTo>
                  <a:cubicBezTo>
                    <a:pt x="211667" y="11853"/>
                    <a:pt x="209973" y="5080"/>
                    <a:pt x="207433" y="0"/>
                  </a:cubicBezTo>
                  <a:lnTo>
                    <a:pt x="0" y="88900"/>
                  </a:lnTo>
                  <a:lnTo>
                    <a:pt x="0" y="274320"/>
                  </a:lnTo>
                  <a:lnTo>
                    <a:pt x="0" y="27432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34" name="Google Shape;10334;p64"/>
            <p:cNvSpPr/>
            <p:nvPr/>
          </p:nvSpPr>
          <p:spPr>
            <a:xfrm>
              <a:off x="1212113" y="2932194"/>
              <a:ext cx="158835" cy="160305"/>
            </a:xfrm>
            <a:custGeom>
              <a:rect b="b" l="l" r="r" t="t"/>
              <a:pathLst>
                <a:path extrusionOk="0" h="474979" w="474133">
                  <a:moveTo>
                    <a:pt x="461433" y="127000"/>
                  </a:moveTo>
                  <a:lnTo>
                    <a:pt x="347133" y="12700"/>
                  </a:lnTo>
                  <a:cubicBezTo>
                    <a:pt x="339513" y="5080"/>
                    <a:pt x="328507" y="0"/>
                    <a:pt x="317500" y="0"/>
                  </a:cubicBezTo>
                  <a:lnTo>
                    <a:pt x="155787" y="0"/>
                  </a:lnTo>
                  <a:cubicBezTo>
                    <a:pt x="144780" y="0"/>
                    <a:pt x="133773" y="4233"/>
                    <a:pt x="126154" y="12700"/>
                  </a:cubicBezTo>
                  <a:lnTo>
                    <a:pt x="12700" y="127000"/>
                  </a:lnTo>
                  <a:cubicBezTo>
                    <a:pt x="5080" y="134620"/>
                    <a:pt x="0" y="145627"/>
                    <a:pt x="0" y="156633"/>
                  </a:cubicBezTo>
                  <a:lnTo>
                    <a:pt x="0" y="318347"/>
                  </a:lnTo>
                  <a:cubicBezTo>
                    <a:pt x="0" y="329353"/>
                    <a:pt x="4233" y="340360"/>
                    <a:pt x="12700" y="347980"/>
                  </a:cubicBezTo>
                  <a:lnTo>
                    <a:pt x="127000" y="462280"/>
                  </a:lnTo>
                  <a:cubicBezTo>
                    <a:pt x="134620" y="469900"/>
                    <a:pt x="145627" y="474980"/>
                    <a:pt x="156633" y="474980"/>
                  </a:cubicBezTo>
                  <a:lnTo>
                    <a:pt x="318346" y="474980"/>
                  </a:lnTo>
                  <a:cubicBezTo>
                    <a:pt x="329354" y="474980"/>
                    <a:pt x="340360" y="470747"/>
                    <a:pt x="347980" y="462280"/>
                  </a:cubicBezTo>
                  <a:lnTo>
                    <a:pt x="461433" y="347133"/>
                  </a:lnTo>
                  <a:cubicBezTo>
                    <a:pt x="469054" y="339513"/>
                    <a:pt x="474133" y="328507"/>
                    <a:pt x="474133" y="317500"/>
                  </a:cubicBezTo>
                  <a:lnTo>
                    <a:pt x="474133" y="156633"/>
                  </a:lnTo>
                  <a:cubicBezTo>
                    <a:pt x="474133" y="144780"/>
                    <a:pt x="469900" y="134620"/>
                    <a:pt x="461433" y="1270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335" name="Google Shape;10335;p64"/>
            <p:cNvGrpSpPr/>
            <p:nvPr/>
          </p:nvGrpSpPr>
          <p:grpSpPr>
            <a:xfrm>
              <a:off x="1226303" y="2946511"/>
              <a:ext cx="130549" cy="132004"/>
              <a:chOff x="7992533" y="1286932"/>
              <a:chExt cx="389466" cy="390314"/>
            </a:xfrm>
          </p:grpSpPr>
          <p:sp>
            <p:nvSpPr>
              <p:cNvPr id="10336" name="Google Shape;10336;p64"/>
              <p:cNvSpPr/>
              <p:nvPr/>
            </p:nvSpPr>
            <p:spPr>
              <a:xfrm>
                <a:off x="8094556" y="1286932"/>
                <a:ext cx="287443" cy="288078"/>
              </a:xfrm>
              <a:custGeom>
                <a:rect b="b" l="l" r="r" t="t"/>
                <a:pathLst>
                  <a:path extrusionOk="0" h="288078" w="287443">
                    <a:moveTo>
                      <a:pt x="280670" y="283633"/>
                    </a:moveTo>
                    <a:lnTo>
                      <a:pt x="283210" y="281093"/>
                    </a:lnTo>
                    <a:cubicBezTo>
                      <a:pt x="285750" y="278553"/>
                      <a:pt x="287443" y="275167"/>
                      <a:pt x="287443" y="270933"/>
                    </a:cubicBezTo>
                    <a:lnTo>
                      <a:pt x="287443" y="120227"/>
                    </a:lnTo>
                    <a:cubicBezTo>
                      <a:pt x="287443" y="116840"/>
                      <a:pt x="285750" y="112607"/>
                      <a:pt x="283210" y="110067"/>
                    </a:cubicBezTo>
                    <a:lnTo>
                      <a:pt x="173143" y="0"/>
                    </a:lnTo>
                    <a:lnTo>
                      <a:pt x="16510" y="0"/>
                    </a:lnTo>
                    <a:cubicBezTo>
                      <a:pt x="13123" y="0"/>
                      <a:pt x="8890" y="1693"/>
                      <a:pt x="6350" y="4233"/>
                    </a:cubicBezTo>
                    <a:lnTo>
                      <a:pt x="3810" y="6773"/>
                    </a:lnTo>
                    <a:cubicBezTo>
                      <a:pt x="-1270" y="11853"/>
                      <a:pt x="-1270" y="21167"/>
                      <a:pt x="3810" y="26247"/>
                    </a:cubicBezTo>
                    <a:lnTo>
                      <a:pt x="261197" y="283633"/>
                    </a:lnTo>
                    <a:cubicBezTo>
                      <a:pt x="266277" y="289560"/>
                      <a:pt x="274743" y="289560"/>
                      <a:pt x="280670" y="2836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37" name="Google Shape;10337;p64"/>
              <p:cNvSpPr/>
              <p:nvPr/>
            </p:nvSpPr>
            <p:spPr>
              <a:xfrm>
                <a:off x="7992533" y="1389056"/>
                <a:ext cx="287443" cy="288190"/>
              </a:xfrm>
              <a:custGeom>
                <a:rect b="b" l="l" r="r" t="t"/>
                <a:pathLst>
                  <a:path extrusionOk="0" h="288190" w="287443">
                    <a:moveTo>
                      <a:pt x="6773" y="3710"/>
                    </a:moveTo>
                    <a:lnTo>
                      <a:pt x="4233" y="6250"/>
                    </a:lnTo>
                    <a:cubicBezTo>
                      <a:pt x="1693" y="8790"/>
                      <a:pt x="0" y="12177"/>
                      <a:pt x="0" y="16410"/>
                    </a:cubicBezTo>
                    <a:lnTo>
                      <a:pt x="0" y="167117"/>
                    </a:lnTo>
                    <a:cubicBezTo>
                      <a:pt x="0" y="170504"/>
                      <a:pt x="1693" y="174737"/>
                      <a:pt x="4233" y="177277"/>
                    </a:cubicBezTo>
                    <a:lnTo>
                      <a:pt x="110913" y="283957"/>
                    </a:lnTo>
                    <a:cubicBezTo>
                      <a:pt x="113454" y="286497"/>
                      <a:pt x="116840" y="288190"/>
                      <a:pt x="121073" y="288190"/>
                    </a:cubicBezTo>
                    <a:lnTo>
                      <a:pt x="270933" y="288190"/>
                    </a:lnTo>
                    <a:cubicBezTo>
                      <a:pt x="274320" y="288190"/>
                      <a:pt x="278554" y="286497"/>
                      <a:pt x="281093" y="283957"/>
                    </a:cubicBezTo>
                    <a:lnTo>
                      <a:pt x="283633" y="281417"/>
                    </a:lnTo>
                    <a:cubicBezTo>
                      <a:pt x="288713" y="276337"/>
                      <a:pt x="288713" y="267024"/>
                      <a:pt x="283633" y="261944"/>
                    </a:cubicBezTo>
                    <a:lnTo>
                      <a:pt x="26246" y="4557"/>
                    </a:lnTo>
                    <a:cubicBezTo>
                      <a:pt x="21167" y="-1370"/>
                      <a:pt x="11854" y="-1370"/>
                      <a:pt x="6773" y="371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38" name="Google Shape;10338;p64"/>
              <p:cNvSpPr/>
              <p:nvPr/>
            </p:nvSpPr>
            <p:spPr>
              <a:xfrm>
                <a:off x="8051376" y="1330536"/>
                <a:ext cx="291253" cy="291253"/>
              </a:xfrm>
              <a:custGeom>
                <a:rect b="b" l="l" r="r" t="t"/>
                <a:pathLst>
                  <a:path extrusionOk="0" h="291253" w="291253">
                    <a:moveTo>
                      <a:pt x="280670" y="287443"/>
                    </a:moveTo>
                    <a:lnTo>
                      <a:pt x="287444" y="280670"/>
                    </a:lnTo>
                    <a:cubicBezTo>
                      <a:pt x="292523" y="275590"/>
                      <a:pt x="292523" y="266277"/>
                      <a:pt x="287444" y="261197"/>
                    </a:cubicBezTo>
                    <a:lnTo>
                      <a:pt x="30057" y="3810"/>
                    </a:lnTo>
                    <a:cubicBezTo>
                      <a:pt x="24977" y="-1270"/>
                      <a:pt x="15663" y="-1270"/>
                      <a:pt x="10583" y="3810"/>
                    </a:cubicBezTo>
                    <a:lnTo>
                      <a:pt x="3810" y="10583"/>
                    </a:lnTo>
                    <a:cubicBezTo>
                      <a:pt x="-1270" y="15663"/>
                      <a:pt x="-1270" y="24977"/>
                      <a:pt x="3810" y="30057"/>
                    </a:cubicBezTo>
                    <a:lnTo>
                      <a:pt x="261197" y="287443"/>
                    </a:lnTo>
                    <a:cubicBezTo>
                      <a:pt x="266277" y="292523"/>
                      <a:pt x="274744" y="292523"/>
                      <a:pt x="280670" y="2874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0339" name="Google Shape;10339;p64"/>
          <p:cNvGrpSpPr/>
          <p:nvPr/>
        </p:nvGrpSpPr>
        <p:grpSpPr>
          <a:xfrm>
            <a:off x="3334012" y="2907925"/>
            <a:ext cx="293724" cy="204889"/>
            <a:chOff x="3334675" y="2909967"/>
            <a:chExt cx="293724" cy="204889"/>
          </a:xfrm>
        </p:grpSpPr>
        <p:grpSp>
          <p:nvGrpSpPr>
            <p:cNvPr id="10340" name="Google Shape;10340;p64"/>
            <p:cNvGrpSpPr/>
            <p:nvPr/>
          </p:nvGrpSpPr>
          <p:grpSpPr>
            <a:xfrm>
              <a:off x="3342994" y="2942250"/>
              <a:ext cx="270829" cy="13641"/>
              <a:chOff x="3029568" y="1107547"/>
              <a:chExt cx="971060" cy="50133"/>
            </a:xfrm>
          </p:grpSpPr>
          <p:sp>
            <p:nvSpPr>
              <p:cNvPr id="10341" name="Google Shape;10341;p64"/>
              <p:cNvSpPr/>
              <p:nvPr/>
            </p:nvSpPr>
            <p:spPr>
              <a:xfrm>
                <a:off x="3029568" y="1116184"/>
                <a:ext cx="160113" cy="41496"/>
              </a:xfrm>
              <a:custGeom>
                <a:rect b="b" l="l" r="r" t="t"/>
                <a:pathLst>
                  <a:path extrusionOk="0" h="41496" w="160113">
                    <a:moveTo>
                      <a:pt x="17585" y="41208"/>
                    </a:moveTo>
                    <a:cubicBezTo>
                      <a:pt x="9965" y="41208"/>
                      <a:pt x="3192" y="36128"/>
                      <a:pt x="652" y="28508"/>
                    </a:cubicBezTo>
                    <a:cubicBezTo>
                      <a:pt x="-1888" y="19195"/>
                      <a:pt x="3192" y="9882"/>
                      <a:pt x="12505" y="7342"/>
                    </a:cubicBezTo>
                    <a:cubicBezTo>
                      <a:pt x="69232" y="-8745"/>
                      <a:pt x="143738" y="6495"/>
                      <a:pt x="146278" y="7342"/>
                    </a:cubicBezTo>
                    <a:cubicBezTo>
                      <a:pt x="155592" y="9035"/>
                      <a:pt x="161518" y="18348"/>
                      <a:pt x="159825" y="27662"/>
                    </a:cubicBezTo>
                    <a:cubicBezTo>
                      <a:pt x="158132" y="36975"/>
                      <a:pt x="148818" y="42902"/>
                      <a:pt x="139505" y="41208"/>
                    </a:cubicBezTo>
                    <a:lnTo>
                      <a:pt x="139505" y="41208"/>
                    </a:lnTo>
                    <a:cubicBezTo>
                      <a:pt x="138658" y="41208"/>
                      <a:pt x="70925" y="26815"/>
                      <a:pt x="22665" y="41208"/>
                    </a:cubicBezTo>
                    <a:cubicBezTo>
                      <a:pt x="20125" y="41208"/>
                      <a:pt x="18432" y="41208"/>
                      <a:pt x="17585" y="412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42" name="Google Shape;10342;p64"/>
              <p:cNvSpPr/>
              <p:nvPr/>
            </p:nvSpPr>
            <p:spPr>
              <a:xfrm>
                <a:off x="3835590" y="1107547"/>
                <a:ext cx="165038" cy="49845"/>
              </a:xfrm>
              <a:custGeom>
                <a:rect b="b" l="l" r="r" t="t"/>
                <a:pathLst>
                  <a:path extrusionOk="0" h="49845" w="165038">
                    <a:moveTo>
                      <a:pt x="148823" y="49845"/>
                    </a:moveTo>
                    <a:cubicBezTo>
                      <a:pt x="146283" y="49845"/>
                      <a:pt x="143743" y="48998"/>
                      <a:pt x="141203" y="48152"/>
                    </a:cubicBezTo>
                    <a:cubicBezTo>
                      <a:pt x="90403" y="21905"/>
                      <a:pt x="23516" y="42225"/>
                      <a:pt x="22670" y="42225"/>
                    </a:cubicBezTo>
                    <a:cubicBezTo>
                      <a:pt x="13356" y="44765"/>
                      <a:pt x="4043" y="39685"/>
                      <a:pt x="656" y="31218"/>
                    </a:cubicBezTo>
                    <a:cubicBezTo>
                      <a:pt x="-1884" y="21905"/>
                      <a:pt x="3196" y="12592"/>
                      <a:pt x="11663" y="9205"/>
                    </a:cubicBezTo>
                    <a:cubicBezTo>
                      <a:pt x="15049" y="8358"/>
                      <a:pt x="92096" y="-15348"/>
                      <a:pt x="155596" y="16825"/>
                    </a:cubicBezTo>
                    <a:cubicBezTo>
                      <a:pt x="164063" y="21058"/>
                      <a:pt x="167449" y="31218"/>
                      <a:pt x="163216" y="39685"/>
                    </a:cubicBezTo>
                    <a:cubicBezTo>
                      <a:pt x="160676" y="46458"/>
                      <a:pt x="154749" y="49845"/>
                      <a:pt x="148823" y="498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343" name="Google Shape;10343;p64"/>
            <p:cNvSpPr/>
            <p:nvPr/>
          </p:nvSpPr>
          <p:spPr>
            <a:xfrm>
              <a:off x="3488643" y="3057919"/>
              <a:ext cx="69926" cy="56937"/>
            </a:xfrm>
            <a:custGeom>
              <a:rect b="b" l="l" r="r" t="t"/>
              <a:pathLst>
                <a:path extrusionOk="0" h="208944" w="249735">
                  <a:moveTo>
                    <a:pt x="242962" y="4051"/>
                  </a:moveTo>
                  <a:cubicBezTo>
                    <a:pt x="238729" y="664"/>
                    <a:pt x="232802" y="-1029"/>
                    <a:pt x="227722" y="664"/>
                  </a:cubicBezTo>
                  <a:cubicBezTo>
                    <a:pt x="181155" y="12518"/>
                    <a:pt x="126122" y="20984"/>
                    <a:pt x="66009" y="25218"/>
                  </a:cubicBezTo>
                  <a:cubicBezTo>
                    <a:pt x="62622" y="25218"/>
                    <a:pt x="58389" y="26911"/>
                    <a:pt x="55849" y="29451"/>
                  </a:cubicBezTo>
                  <a:cubicBezTo>
                    <a:pt x="-8498" y="86178"/>
                    <a:pt x="-31" y="189471"/>
                    <a:pt x="816" y="193704"/>
                  </a:cubicBezTo>
                  <a:cubicBezTo>
                    <a:pt x="1662" y="198784"/>
                    <a:pt x="3355" y="203018"/>
                    <a:pt x="7589" y="205558"/>
                  </a:cubicBezTo>
                  <a:cubicBezTo>
                    <a:pt x="10975" y="208098"/>
                    <a:pt x="14362" y="208944"/>
                    <a:pt x="17749" y="208944"/>
                  </a:cubicBezTo>
                  <a:cubicBezTo>
                    <a:pt x="18596" y="208944"/>
                    <a:pt x="20289" y="208944"/>
                    <a:pt x="21135" y="208944"/>
                  </a:cubicBezTo>
                  <a:cubicBezTo>
                    <a:pt x="104955" y="192011"/>
                    <a:pt x="168455" y="158991"/>
                    <a:pt x="208249" y="111578"/>
                  </a:cubicBezTo>
                  <a:cubicBezTo>
                    <a:pt x="241269" y="72631"/>
                    <a:pt x="248042" y="33684"/>
                    <a:pt x="249735" y="19291"/>
                  </a:cubicBezTo>
                  <a:cubicBezTo>
                    <a:pt x="249735" y="13364"/>
                    <a:pt x="247196" y="8284"/>
                    <a:pt x="242962" y="4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44" name="Google Shape;10344;p64"/>
            <p:cNvSpPr/>
            <p:nvPr/>
          </p:nvSpPr>
          <p:spPr>
            <a:xfrm>
              <a:off x="3488871" y="3057919"/>
              <a:ext cx="69506" cy="56937"/>
            </a:xfrm>
            <a:custGeom>
              <a:rect b="b" l="l" r="r" t="t"/>
              <a:pathLst>
                <a:path extrusionOk="0" h="208944" w="248235">
                  <a:moveTo>
                    <a:pt x="242147" y="4051"/>
                  </a:moveTo>
                  <a:cubicBezTo>
                    <a:pt x="237913" y="664"/>
                    <a:pt x="231987" y="-1029"/>
                    <a:pt x="226907" y="664"/>
                  </a:cubicBezTo>
                  <a:cubicBezTo>
                    <a:pt x="212513" y="4051"/>
                    <a:pt x="196427" y="8284"/>
                    <a:pt x="180340" y="10824"/>
                  </a:cubicBezTo>
                  <a:cubicBezTo>
                    <a:pt x="181187" y="13364"/>
                    <a:pt x="182033" y="15904"/>
                    <a:pt x="181187" y="19291"/>
                  </a:cubicBezTo>
                  <a:cubicBezTo>
                    <a:pt x="179493" y="33684"/>
                    <a:pt x="172720" y="71784"/>
                    <a:pt x="139700" y="111578"/>
                  </a:cubicBezTo>
                  <a:cubicBezTo>
                    <a:pt x="107527" y="150524"/>
                    <a:pt x="60960" y="179311"/>
                    <a:pt x="0" y="197091"/>
                  </a:cubicBezTo>
                  <a:cubicBezTo>
                    <a:pt x="847" y="200478"/>
                    <a:pt x="3387" y="203864"/>
                    <a:pt x="5927" y="205558"/>
                  </a:cubicBezTo>
                  <a:cubicBezTo>
                    <a:pt x="9313" y="208098"/>
                    <a:pt x="12700" y="208944"/>
                    <a:pt x="16087" y="208944"/>
                  </a:cubicBezTo>
                  <a:cubicBezTo>
                    <a:pt x="16933" y="208944"/>
                    <a:pt x="18627" y="208944"/>
                    <a:pt x="19473" y="208944"/>
                  </a:cubicBezTo>
                  <a:cubicBezTo>
                    <a:pt x="103293" y="192011"/>
                    <a:pt x="166793" y="158991"/>
                    <a:pt x="206587" y="111578"/>
                  </a:cubicBezTo>
                  <a:cubicBezTo>
                    <a:pt x="239607" y="72631"/>
                    <a:pt x="246380" y="33684"/>
                    <a:pt x="248073" y="19291"/>
                  </a:cubicBezTo>
                  <a:cubicBezTo>
                    <a:pt x="248920" y="13364"/>
                    <a:pt x="246380" y="8284"/>
                    <a:pt x="242147" y="4051"/>
                  </a:cubicBezTo>
                  <a:close/>
                </a:path>
              </a:pathLst>
            </a:custGeom>
            <a:solidFill>
              <a:srgbClr val="513259">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45" name="Google Shape;10345;p64"/>
            <p:cNvSpPr/>
            <p:nvPr/>
          </p:nvSpPr>
          <p:spPr>
            <a:xfrm>
              <a:off x="3546576" y="3052222"/>
              <a:ext cx="79824" cy="51569"/>
            </a:xfrm>
            <a:custGeom>
              <a:rect b="b" l="l" r="r" t="t"/>
              <a:pathLst>
                <a:path extrusionOk="0" h="189243" w="285087">
                  <a:moveTo>
                    <a:pt x="284164" y="163844"/>
                  </a:moveTo>
                  <a:cubicBezTo>
                    <a:pt x="260458" y="100344"/>
                    <a:pt x="229131" y="53777"/>
                    <a:pt x="189338" y="27530"/>
                  </a:cubicBezTo>
                  <a:cubicBezTo>
                    <a:pt x="158858" y="6364"/>
                    <a:pt x="124991" y="-2103"/>
                    <a:pt x="87738" y="437"/>
                  </a:cubicBezTo>
                  <a:cubicBezTo>
                    <a:pt x="86044" y="437"/>
                    <a:pt x="84351" y="1284"/>
                    <a:pt x="82658" y="1284"/>
                  </a:cubicBezTo>
                  <a:cubicBezTo>
                    <a:pt x="64878" y="8057"/>
                    <a:pt x="45404" y="14830"/>
                    <a:pt x="25084" y="19910"/>
                  </a:cubicBezTo>
                  <a:cubicBezTo>
                    <a:pt x="20004" y="21604"/>
                    <a:pt x="16618" y="24144"/>
                    <a:pt x="14078" y="29224"/>
                  </a:cubicBezTo>
                  <a:cubicBezTo>
                    <a:pt x="-4549" y="67324"/>
                    <a:pt x="-4549" y="99497"/>
                    <a:pt x="13231" y="126590"/>
                  </a:cubicBezTo>
                  <a:cubicBezTo>
                    <a:pt x="36091" y="159610"/>
                    <a:pt x="86044" y="179930"/>
                    <a:pt x="163938" y="186704"/>
                  </a:cubicBezTo>
                  <a:cubicBezTo>
                    <a:pt x="185104" y="188397"/>
                    <a:pt x="205424" y="189244"/>
                    <a:pt x="222358" y="189244"/>
                  </a:cubicBezTo>
                  <a:cubicBezTo>
                    <a:pt x="249451" y="189244"/>
                    <a:pt x="268078" y="187550"/>
                    <a:pt x="269771" y="187550"/>
                  </a:cubicBezTo>
                  <a:cubicBezTo>
                    <a:pt x="274851" y="186704"/>
                    <a:pt x="279931" y="184164"/>
                    <a:pt x="283318" y="179930"/>
                  </a:cubicBezTo>
                  <a:cubicBezTo>
                    <a:pt x="285011" y="174850"/>
                    <a:pt x="285858" y="168924"/>
                    <a:pt x="284164" y="1638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46" name="Google Shape;10346;p64"/>
            <p:cNvSpPr/>
            <p:nvPr/>
          </p:nvSpPr>
          <p:spPr>
            <a:xfrm>
              <a:off x="3566087" y="3052222"/>
              <a:ext cx="60224" cy="51569"/>
            </a:xfrm>
            <a:custGeom>
              <a:rect b="b" l="l" r="r" t="t"/>
              <a:pathLst>
                <a:path extrusionOk="0" h="189243" w="215087">
                  <a:moveTo>
                    <a:pt x="214207" y="163844"/>
                  </a:moveTo>
                  <a:cubicBezTo>
                    <a:pt x="190500" y="100344"/>
                    <a:pt x="159173" y="53777"/>
                    <a:pt x="119380" y="27530"/>
                  </a:cubicBezTo>
                  <a:cubicBezTo>
                    <a:pt x="88900" y="6364"/>
                    <a:pt x="55033" y="-2103"/>
                    <a:pt x="17780" y="437"/>
                  </a:cubicBezTo>
                  <a:cubicBezTo>
                    <a:pt x="16087" y="437"/>
                    <a:pt x="14393" y="1284"/>
                    <a:pt x="12700" y="1284"/>
                  </a:cubicBezTo>
                  <a:cubicBezTo>
                    <a:pt x="8467" y="2977"/>
                    <a:pt x="4233" y="4670"/>
                    <a:pt x="0" y="6364"/>
                  </a:cubicBezTo>
                  <a:cubicBezTo>
                    <a:pt x="15240" y="10597"/>
                    <a:pt x="30480" y="18217"/>
                    <a:pt x="44873" y="27530"/>
                  </a:cubicBezTo>
                  <a:cubicBezTo>
                    <a:pt x="84667" y="54624"/>
                    <a:pt x="116840" y="102037"/>
                    <a:pt x="140547" y="167230"/>
                  </a:cubicBezTo>
                  <a:cubicBezTo>
                    <a:pt x="142240" y="178237"/>
                    <a:pt x="133773" y="186704"/>
                    <a:pt x="124460" y="187550"/>
                  </a:cubicBezTo>
                  <a:cubicBezTo>
                    <a:pt x="123613" y="187550"/>
                    <a:pt x="120227" y="187550"/>
                    <a:pt x="114300" y="188397"/>
                  </a:cubicBezTo>
                  <a:cubicBezTo>
                    <a:pt x="127847" y="189244"/>
                    <a:pt x="139700" y="189244"/>
                    <a:pt x="151554" y="189244"/>
                  </a:cubicBezTo>
                  <a:cubicBezTo>
                    <a:pt x="178647" y="189244"/>
                    <a:pt x="197273" y="187550"/>
                    <a:pt x="198967" y="187550"/>
                  </a:cubicBezTo>
                  <a:cubicBezTo>
                    <a:pt x="204047" y="186704"/>
                    <a:pt x="209127" y="184164"/>
                    <a:pt x="212513" y="179930"/>
                  </a:cubicBezTo>
                  <a:cubicBezTo>
                    <a:pt x="215054" y="174850"/>
                    <a:pt x="215900" y="168924"/>
                    <a:pt x="214207" y="163844"/>
                  </a:cubicBezTo>
                  <a:close/>
                </a:path>
              </a:pathLst>
            </a:custGeom>
            <a:solidFill>
              <a:srgbClr val="513259">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47" name="Google Shape;10347;p64"/>
            <p:cNvSpPr/>
            <p:nvPr/>
          </p:nvSpPr>
          <p:spPr>
            <a:xfrm>
              <a:off x="3334911" y="2941154"/>
              <a:ext cx="293488" cy="133960"/>
            </a:xfrm>
            <a:custGeom>
              <a:rect b="b" l="l" r="r" t="t"/>
              <a:pathLst>
                <a:path extrusionOk="0" h="491597" w="1048173">
                  <a:moveTo>
                    <a:pt x="810260" y="530"/>
                  </a:moveTo>
                  <a:cubicBezTo>
                    <a:pt x="804333" y="-1163"/>
                    <a:pt x="798407" y="1377"/>
                    <a:pt x="794174" y="5610"/>
                  </a:cubicBezTo>
                  <a:cubicBezTo>
                    <a:pt x="789940" y="9844"/>
                    <a:pt x="788247" y="16617"/>
                    <a:pt x="789940" y="22544"/>
                  </a:cubicBezTo>
                  <a:cubicBezTo>
                    <a:pt x="800947" y="61490"/>
                    <a:pt x="800947" y="108057"/>
                    <a:pt x="789093" y="147850"/>
                  </a:cubicBezTo>
                  <a:cubicBezTo>
                    <a:pt x="786553" y="156317"/>
                    <a:pt x="784013" y="163937"/>
                    <a:pt x="780627" y="171557"/>
                  </a:cubicBezTo>
                  <a:cubicBezTo>
                    <a:pt x="725593" y="183410"/>
                    <a:pt x="669713" y="191877"/>
                    <a:pt x="614680" y="196110"/>
                  </a:cubicBezTo>
                  <a:cubicBezTo>
                    <a:pt x="610447" y="191030"/>
                    <a:pt x="607060" y="185950"/>
                    <a:pt x="604520" y="180870"/>
                  </a:cubicBezTo>
                  <a:cubicBezTo>
                    <a:pt x="601980" y="175790"/>
                    <a:pt x="597747" y="173250"/>
                    <a:pt x="592667" y="171557"/>
                  </a:cubicBezTo>
                  <a:cubicBezTo>
                    <a:pt x="587587" y="170710"/>
                    <a:pt x="581660" y="172404"/>
                    <a:pt x="578274" y="175790"/>
                  </a:cubicBezTo>
                  <a:cubicBezTo>
                    <a:pt x="561340" y="191030"/>
                    <a:pt x="538480" y="198650"/>
                    <a:pt x="512233" y="198650"/>
                  </a:cubicBezTo>
                  <a:cubicBezTo>
                    <a:pt x="485987" y="198650"/>
                    <a:pt x="463127" y="191030"/>
                    <a:pt x="446193" y="175790"/>
                  </a:cubicBezTo>
                  <a:cubicBezTo>
                    <a:pt x="441960" y="172404"/>
                    <a:pt x="436880" y="170710"/>
                    <a:pt x="431800" y="171557"/>
                  </a:cubicBezTo>
                  <a:cubicBezTo>
                    <a:pt x="426720" y="172404"/>
                    <a:pt x="422487" y="175790"/>
                    <a:pt x="419947" y="180870"/>
                  </a:cubicBezTo>
                  <a:cubicBezTo>
                    <a:pt x="417407" y="185950"/>
                    <a:pt x="413174" y="191030"/>
                    <a:pt x="409787" y="196110"/>
                  </a:cubicBezTo>
                  <a:cubicBezTo>
                    <a:pt x="352213" y="191030"/>
                    <a:pt x="296333" y="182564"/>
                    <a:pt x="242993" y="169864"/>
                  </a:cubicBezTo>
                  <a:cubicBezTo>
                    <a:pt x="239607" y="163090"/>
                    <a:pt x="237067" y="155470"/>
                    <a:pt x="235373" y="147850"/>
                  </a:cubicBezTo>
                  <a:cubicBezTo>
                    <a:pt x="224367" y="110597"/>
                    <a:pt x="223520" y="65724"/>
                    <a:pt x="232833" y="27624"/>
                  </a:cubicBezTo>
                  <a:cubicBezTo>
                    <a:pt x="234527" y="21697"/>
                    <a:pt x="232833" y="15770"/>
                    <a:pt x="228600" y="11537"/>
                  </a:cubicBezTo>
                  <a:cubicBezTo>
                    <a:pt x="224367" y="7304"/>
                    <a:pt x="217593" y="5610"/>
                    <a:pt x="211667" y="7304"/>
                  </a:cubicBezTo>
                  <a:cubicBezTo>
                    <a:pt x="36407" y="53024"/>
                    <a:pt x="0" y="131764"/>
                    <a:pt x="0" y="188490"/>
                  </a:cubicBezTo>
                  <a:cubicBezTo>
                    <a:pt x="0" y="273157"/>
                    <a:pt x="37253" y="345124"/>
                    <a:pt x="106680" y="395924"/>
                  </a:cubicBezTo>
                  <a:cubicBezTo>
                    <a:pt x="194733" y="459424"/>
                    <a:pt x="335280" y="491597"/>
                    <a:pt x="524087" y="491597"/>
                  </a:cubicBezTo>
                  <a:cubicBezTo>
                    <a:pt x="712893" y="491597"/>
                    <a:pt x="853440" y="459424"/>
                    <a:pt x="941493" y="395924"/>
                  </a:cubicBezTo>
                  <a:cubicBezTo>
                    <a:pt x="1011767" y="345124"/>
                    <a:pt x="1048174" y="274004"/>
                    <a:pt x="1048174" y="188490"/>
                  </a:cubicBezTo>
                  <a:cubicBezTo>
                    <a:pt x="1046480" y="127530"/>
                    <a:pt x="1005840" y="45404"/>
                    <a:pt x="810260" y="5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348" name="Google Shape;10348;p64"/>
            <p:cNvGrpSpPr/>
            <p:nvPr/>
          </p:nvGrpSpPr>
          <p:grpSpPr>
            <a:xfrm>
              <a:off x="3377518" y="2941154"/>
              <a:ext cx="249728" cy="133764"/>
              <a:chOff x="3153357" y="1103522"/>
              <a:chExt cx="895402" cy="491597"/>
            </a:xfrm>
          </p:grpSpPr>
          <p:sp>
            <p:nvSpPr>
              <p:cNvPr id="10349" name="Google Shape;10349;p64"/>
              <p:cNvSpPr/>
              <p:nvPr/>
            </p:nvSpPr>
            <p:spPr>
              <a:xfrm>
                <a:off x="3488266" y="1103522"/>
                <a:ext cx="560493" cy="491597"/>
              </a:xfrm>
              <a:custGeom>
                <a:rect b="b" l="l" r="r" t="t"/>
                <a:pathLst>
                  <a:path extrusionOk="0" h="491597" w="560493">
                    <a:moveTo>
                      <a:pt x="322580" y="530"/>
                    </a:moveTo>
                    <a:cubicBezTo>
                      <a:pt x="316653" y="-1163"/>
                      <a:pt x="310727" y="1377"/>
                      <a:pt x="306493" y="5610"/>
                    </a:cubicBezTo>
                    <a:cubicBezTo>
                      <a:pt x="303953" y="8150"/>
                      <a:pt x="303107" y="10690"/>
                      <a:pt x="302260" y="14077"/>
                    </a:cubicBezTo>
                    <a:cubicBezTo>
                      <a:pt x="453813" y="60644"/>
                      <a:pt x="487680" y="132610"/>
                      <a:pt x="487680" y="188490"/>
                    </a:cubicBezTo>
                    <a:cubicBezTo>
                      <a:pt x="487680" y="273157"/>
                      <a:pt x="450427" y="345124"/>
                      <a:pt x="381000" y="395924"/>
                    </a:cubicBezTo>
                    <a:cubicBezTo>
                      <a:pt x="298873" y="455190"/>
                      <a:pt x="171027" y="487364"/>
                      <a:pt x="0" y="491597"/>
                    </a:cubicBezTo>
                    <a:cubicBezTo>
                      <a:pt x="11853" y="491597"/>
                      <a:pt x="23707" y="491597"/>
                      <a:pt x="36407" y="491597"/>
                    </a:cubicBezTo>
                    <a:cubicBezTo>
                      <a:pt x="225213" y="491597"/>
                      <a:pt x="365760" y="459424"/>
                      <a:pt x="453813" y="395924"/>
                    </a:cubicBezTo>
                    <a:cubicBezTo>
                      <a:pt x="524087" y="345124"/>
                      <a:pt x="560493" y="274004"/>
                      <a:pt x="560493" y="188490"/>
                    </a:cubicBezTo>
                    <a:cubicBezTo>
                      <a:pt x="558800" y="127530"/>
                      <a:pt x="518160" y="45404"/>
                      <a:pt x="322580" y="53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50" name="Google Shape;10350;p64"/>
              <p:cNvSpPr/>
              <p:nvPr/>
            </p:nvSpPr>
            <p:spPr>
              <a:xfrm>
                <a:off x="3153357" y="1110177"/>
                <a:ext cx="189282" cy="189455"/>
              </a:xfrm>
              <a:custGeom>
                <a:rect b="b" l="l" r="r" t="t"/>
                <a:pathLst>
                  <a:path extrusionOk="0" h="189455" w="189282">
                    <a:moveTo>
                      <a:pt x="6403" y="20969"/>
                    </a:moveTo>
                    <a:cubicBezTo>
                      <a:pt x="-2910" y="58222"/>
                      <a:pt x="-2064" y="103096"/>
                      <a:pt x="8943" y="141196"/>
                    </a:cubicBezTo>
                    <a:cubicBezTo>
                      <a:pt x="11483" y="148816"/>
                      <a:pt x="14023" y="156436"/>
                      <a:pt x="16563" y="163209"/>
                    </a:cubicBezTo>
                    <a:cubicBezTo>
                      <a:pt x="69903" y="175909"/>
                      <a:pt x="125783" y="184376"/>
                      <a:pt x="183356" y="189456"/>
                    </a:cubicBezTo>
                    <a:cubicBezTo>
                      <a:pt x="185049" y="186916"/>
                      <a:pt x="187590" y="184376"/>
                      <a:pt x="189283" y="181836"/>
                    </a:cubicBezTo>
                    <a:cubicBezTo>
                      <a:pt x="155416" y="176756"/>
                      <a:pt x="121549" y="170829"/>
                      <a:pt x="89376" y="163209"/>
                    </a:cubicBezTo>
                    <a:cubicBezTo>
                      <a:pt x="85990" y="156436"/>
                      <a:pt x="83449" y="148816"/>
                      <a:pt x="81756" y="141196"/>
                    </a:cubicBezTo>
                    <a:cubicBezTo>
                      <a:pt x="70749" y="103942"/>
                      <a:pt x="69903" y="59069"/>
                      <a:pt x="79216" y="20969"/>
                    </a:cubicBezTo>
                    <a:cubicBezTo>
                      <a:pt x="80910" y="15042"/>
                      <a:pt x="79216" y="9116"/>
                      <a:pt x="74983" y="4882"/>
                    </a:cubicBezTo>
                    <a:cubicBezTo>
                      <a:pt x="70749" y="649"/>
                      <a:pt x="63976" y="-1044"/>
                      <a:pt x="58049" y="649"/>
                    </a:cubicBezTo>
                    <a:cubicBezTo>
                      <a:pt x="39423" y="5729"/>
                      <a:pt x="23336" y="10809"/>
                      <a:pt x="7249" y="15889"/>
                    </a:cubicBezTo>
                    <a:cubicBezTo>
                      <a:pt x="7249" y="17582"/>
                      <a:pt x="7249" y="19276"/>
                      <a:pt x="6403" y="209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351" name="Google Shape;10351;p64"/>
            <p:cNvGrpSpPr/>
            <p:nvPr/>
          </p:nvGrpSpPr>
          <p:grpSpPr>
            <a:xfrm>
              <a:off x="3334675" y="2982185"/>
              <a:ext cx="291750" cy="67621"/>
              <a:chOff x="2999740" y="1254316"/>
              <a:chExt cx="1046075" cy="248516"/>
            </a:xfrm>
          </p:grpSpPr>
          <p:sp>
            <p:nvSpPr>
              <p:cNvPr id="10352" name="Google Shape;10352;p64"/>
              <p:cNvSpPr/>
              <p:nvPr/>
            </p:nvSpPr>
            <p:spPr>
              <a:xfrm>
                <a:off x="2999740" y="1269999"/>
                <a:ext cx="984114" cy="232833"/>
              </a:xfrm>
              <a:custGeom>
                <a:rect b="b" l="l" r="r" t="t"/>
                <a:pathLst>
                  <a:path extrusionOk="0" h="232833" w="984114">
                    <a:moveTo>
                      <a:pt x="652780" y="232833"/>
                    </a:moveTo>
                    <a:cubicBezTo>
                      <a:pt x="613833" y="232833"/>
                      <a:pt x="574887" y="231140"/>
                      <a:pt x="537633" y="227753"/>
                    </a:cubicBezTo>
                    <a:cubicBezTo>
                      <a:pt x="430107" y="218440"/>
                      <a:pt x="329353" y="197273"/>
                      <a:pt x="237913" y="163407"/>
                    </a:cubicBezTo>
                    <a:cubicBezTo>
                      <a:pt x="81280" y="105833"/>
                      <a:pt x="8467" y="32173"/>
                      <a:pt x="5080" y="29633"/>
                    </a:cubicBezTo>
                    <a:cubicBezTo>
                      <a:pt x="-1693" y="22860"/>
                      <a:pt x="-1693" y="11853"/>
                      <a:pt x="5080" y="5080"/>
                    </a:cubicBezTo>
                    <a:cubicBezTo>
                      <a:pt x="11853" y="-1693"/>
                      <a:pt x="22860" y="-1693"/>
                      <a:pt x="29633" y="5080"/>
                    </a:cubicBezTo>
                    <a:cubicBezTo>
                      <a:pt x="31327" y="6773"/>
                      <a:pt x="102447" y="77047"/>
                      <a:pt x="252307" y="132080"/>
                    </a:cubicBezTo>
                    <a:cubicBezTo>
                      <a:pt x="340360" y="164253"/>
                      <a:pt x="438573" y="185420"/>
                      <a:pt x="542713" y="193887"/>
                    </a:cubicBezTo>
                    <a:cubicBezTo>
                      <a:pt x="673100" y="204893"/>
                      <a:pt x="815340" y="195580"/>
                      <a:pt x="963507" y="168487"/>
                    </a:cubicBezTo>
                    <a:cubicBezTo>
                      <a:pt x="972820" y="166793"/>
                      <a:pt x="982133" y="172720"/>
                      <a:pt x="983827" y="182033"/>
                    </a:cubicBezTo>
                    <a:cubicBezTo>
                      <a:pt x="985520" y="191347"/>
                      <a:pt x="979593" y="200660"/>
                      <a:pt x="970280" y="202353"/>
                    </a:cubicBezTo>
                    <a:cubicBezTo>
                      <a:pt x="859367" y="221827"/>
                      <a:pt x="753533" y="232833"/>
                      <a:pt x="652780" y="23283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53" name="Google Shape;10353;p64"/>
              <p:cNvSpPr/>
              <p:nvPr/>
            </p:nvSpPr>
            <p:spPr>
              <a:xfrm>
                <a:off x="3346026" y="1254316"/>
                <a:ext cx="699789" cy="216343"/>
              </a:xfrm>
              <a:custGeom>
                <a:rect b="b" l="l" r="r" t="t"/>
                <a:pathLst>
                  <a:path extrusionOk="0" h="216343" w="699789">
                    <a:moveTo>
                      <a:pt x="16933" y="216343"/>
                    </a:moveTo>
                    <a:cubicBezTo>
                      <a:pt x="7620" y="216343"/>
                      <a:pt x="0" y="208723"/>
                      <a:pt x="0" y="199410"/>
                    </a:cubicBezTo>
                    <a:cubicBezTo>
                      <a:pt x="0" y="190096"/>
                      <a:pt x="6773" y="181630"/>
                      <a:pt x="16933" y="181630"/>
                    </a:cubicBezTo>
                    <a:cubicBezTo>
                      <a:pt x="493607" y="162156"/>
                      <a:pt x="668020" y="6370"/>
                      <a:pt x="670560" y="4676"/>
                    </a:cubicBezTo>
                    <a:cubicBezTo>
                      <a:pt x="677333" y="-2097"/>
                      <a:pt x="688340" y="-1250"/>
                      <a:pt x="695113" y="5523"/>
                    </a:cubicBezTo>
                    <a:cubicBezTo>
                      <a:pt x="701887" y="12296"/>
                      <a:pt x="701040" y="23303"/>
                      <a:pt x="694267" y="30076"/>
                    </a:cubicBezTo>
                    <a:cubicBezTo>
                      <a:pt x="692573" y="31770"/>
                      <a:pt x="646853" y="73256"/>
                      <a:pt x="540173" y="116436"/>
                    </a:cubicBezTo>
                    <a:cubicBezTo>
                      <a:pt x="441960" y="156230"/>
                      <a:pt x="272627" y="205336"/>
                      <a:pt x="16933" y="216343"/>
                    </a:cubicBezTo>
                    <a:cubicBezTo>
                      <a:pt x="16933" y="216343"/>
                      <a:pt x="16933" y="216343"/>
                      <a:pt x="16933" y="21634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54" name="Google Shape;10354;p64"/>
              <p:cNvSpPr/>
              <p:nvPr/>
            </p:nvSpPr>
            <p:spPr>
              <a:xfrm>
                <a:off x="3320449" y="1344329"/>
                <a:ext cx="310975" cy="100083"/>
              </a:xfrm>
              <a:custGeom>
                <a:rect b="b" l="l" r="r" t="t"/>
                <a:pathLst>
                  <a:path extrusionOk="0" h="100083" w="310975">
                    <a:moveTo>
                      <a:pt x="294817" y="100084"/>
                    </a:moveTo>
                    <a:cubicBezTo>
                      <a:pt x="293971" y="100084"/>
                      <a:pt x="293971" y="100084"/>
                      <a:pt x="293124" y="100084"/>
                    </a:cubicBezTo>
                    <a:cubicBezTo>
                      <a:pt x="292277" y="100084"/>
                      <a:pt x="237244" y="95004"/>
                      <a:pt x="174590" y="83997"/>
                    </a:cubicBezTo>
                    <a:cubicBezTo>
                      <a:pt x="89077" y="69604"/>
                      <a:pt x="33197" y="51824"/>
                      <a:pt x="6951" y="31504"/>
                    </a:cubicBezTo>
                    <a:cubicBezTo>
                      <a:pt x="-669" y="25577"/>
                      <a:pt x="-2363" y="14571"/>
                      <a:pt x="3564" y="6951"/>
                    </a:cubicBezTo>
                    <a:cubicBezTo>
                      <a:pt x="9490" y="-669"/>
                      <a:pt x="20497" y="-2363"/>
                      <a:pt x="28117" y="3564"/>
                    </a:cubicBezTo>
                    <a:cubicBezTo>
                      <a:pt x="71297" y="37431"/>
                      <a:pt x="235551" y="59444"/>
                      <a:pt x="295664" y="65371"/>
                    </a:cubicBezTo>
                    <a:cubicBezTo>
                      <a:pt x="304977" y="66217"/>
                      <a:pt x="311751" y="74684"/>
                      <a:pt x="310904" y="83997"/>
                    </a:cubicBezTo>
                    <a:cubicBezTo>
                      <a:pt x="311751" y="93311"/>
                      <a:pt x="304131" y="100084"/>
                      <a:pt x="294817" y="10008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355" name="Google Shape;10355;p64"/>
            <p:cNvSpPr/>
            <p:nvPr/>
          </p:nvSpPr>
          <p:spPr>
            <a:xfrm>
              <a:off x="3388029" y="2919978"/>
              <a:ext cx="72976" cy="84338"/>
            </a:xfrm>
            <a:custGeom>
              <a:rect b="b" l="l" r="r" t="t"/>
              <a:pathLst>
                <a:path extrusionOk="0" h="309497" w="260630">
                  <a:moveTo>
                    <a:pt x="254892" y="253618"/>
                  </a:moveTo>
                  <a:cubicBezTo>
                    <a:pt x="233725" y="234991"/>
                    <a:pt x="222719" y="204511"/>
                    <a:pt x="222719" y="166411"/>
                  </a:cubicBezTo>
                  <a:cubicBezTo>
                    <a:pt x="222719" y="145244"/>
                    <a:pt x="226105" y="123231"/>
                    <a:pt x="232032" y="101218"/>
                  </a:cubicBezTo>
                  <a:cubicBezTo>
                    <a:pt x="233725" y="96138"/>
                    <a:pt x="232879" y="91058"/>
                    <a:pt x="229492" y="86824"/>
                  </a:cubicBezTo>
                  <a:cubicBezTo>
                    <a:pt x="186312" y="22478"/>
                    <a:pt x="127892" y="-10542"/>
                    <a:pt x="81325" y="3004"/>
                  </a:cubicBezTo>
                  <a:cubicBezTo>
                    <a:pt x="46612" y="13164"/>
                    <a:pt x="20365" y="46184"/>
                    <a:pt x="7665" y="96138"/>
                  </a:cubicBezTo>
                  <a:cubicBezTo>
                    <a:pt x="-3341" y="139318"/>
                    <a:pt x="-2495" y="191811"/>
                    <a:pt x="10205" y="234991"/>
                  </a:cubicBezTo>
                  <a:cubicBezTo>
                    <a:pt x="13592" y="247691"/>
                    <a:pt x="18672" y="259544"/>
                    <a:pt x="23752" y="270551"/>
                  </a:cubicBezTo>
                  <a:cubicBezTo>
                    <a:pt x="26292" y="274784"/>
                    <a:pt x="30525" y="278171"/>
                    <a:pt x="34759" y="279864"/>
                  </a:cubicBezTo>
                  <a:cubicBezTo>
                    <a:pt x="94872" y="294258"/>
                    <a:pt x="158372" y="304418"/>
                    <a:pt x="222719" y="309498"/>
                  </a:cubicBezTo>
                  <a:cubicBezTo>
                    <a:pt x="223565" y="309498"/>
                    <a:pt x="223565" y="309498"/>
                    <a:pt x="224412" y="309498"/>
                  </a:cubicBezTo>
                  <a:cubicBezTo>
                    <a:pt x="228645" y="309498"/>
                    <a:pt x="232879" y="307804"/>
                    <a:pt x="236265" y="304418"/>
                  </a:cubicBezTo>
                  <a:cubicBezTo>
                    <a:pt x="245579" y="295951"/>
                    <a:pt x="252352" y="285791"/>
                    <a:pt x="258279" y="274784"/>
                  </a:cubicBezTo>
                  <a:cubicBezTo>
                    <a:pt x="262512" y="268011"/>
                    <a:pt x="260819" y="259544"/>
                    <a:pt x="254892" y="25361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56" name="Google Shape;10356;p64"/>
            <p:cNvSpPr/>
            <p:nvPr/>
          </p:nvSpPr>
          <p:spPr>
            <a:xfrm>
              <a:off x="3434087" y="2932084"/>
              <a:ext cx="26632" cy="69446"/>
            </a:xfrm>
            <a:custGeom>
              <a:rect b="b" l="l" r="r" t="t"/>
              <a:pathLst>
                <a:path extrusionOk="0" h="254846" w="95114">
                  <a:moveTo>
                    <a:pt x="57573" y="121920"/>
                  </a:moveTo>
                  <a:cubicBezTo>
                    <a:pt x="57573" y="100753"/>
                    <a:pt x="60960" y="78740"/>
                    <a:pt x="66887" y="56727"/>
                  </a:cubicBezTo>
                  <a:cubicBezTo>
                    <a:pt x="68580" y="51647"/>
                    <a:pt x="67733" y="46567"/>
                    <a:pt x="64347" y="42333"/>
                  </a:cubicBezTo>
                  <a:cubicBezTo>
                    <a:pt x="53340" y="26247"/>
                    <a:pt x="41487" y="11853"/>
                    <a:pt x="29633" y="0"/>
                  </a:cubicBezTo>
                  <a:cubicBezTo>
                    <a:pt x="11007" y="36407"/>
                    <a:pt x="0" y="81280"/>
                    <a:pt x="0" y="121920"/>
                  </a:cubicBezTo>
                  <a:cubicBezTo>
                    <a:pt x="0" y="166793"/>
                    <a:pt x="13547" y="204893"/>
                    <a:pt x="38947" y="230293"/>
                  </a:cubicBezTo>
                  <a:cubicBezTo>
                    <a:pt x="49107" y="240453"/>
                    <a:pt x="61807" y="248920"/>
                    <a:pt x="75353" y="254847"/>
                  </a:cubicBezTo>
                  <a:cubicBezTo>
                    <a:pt x="82127" y="247227"/>
                    <a:pt x="88053" y="238760"/>
                    <a:pt x="93133" y="230293"/>
                  </a:cubicBezTo>
                  <a:cubicBezTo>
                    <a:pt x="96520" y="223520"/>
                    <a:pt x="95673" y="214207"/>
                    <a:pt x="89747" y="209127"/>
                  </a:cubicBezTo>
                  <a:cubicBezTo>
                    <a:pt x="68580" y="190500"/>
                    <a:pt x="57573" y="160867"/>
                    <a:pt x="57573" y="12192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57" name="Google Shape;10357;p64"/>
            <p:cNvSpPr/>
            <p:nvPr/>
          </p:nvSpPr>
          <p:spPr>
            <a:xfrm>
              <a:off x="3494355" y="2919978"/>
              <a:ext cx="73001" cy="84338"/>
            </a:xfrm>
            <a:custGeom>
              <a:rect b="b" l="l" r="r" t="t"/>
              <a:pathLst>
                <a:path extrusionOk="0" h="309497" w="260717">
                  <a:moveTo>
                    <a:pt x="252965" y="96138"/>
                  </a:moveTo>
                  <a:cubicBezTo>
                    <a:pt x="240265" y="46184"/>
                    <a:pt x="214018" y="13164"/>
                    <a:pt x="179305" y="3004"/>
                  </a:cubicBezTo>
                  <a:cubicBezTo>
                    <a:pt x="131892" y="-10542"/>
                    <a:pt x="73472" y="22478"/>
                    <a:pt x="31138" y="86824"/>
                  </a:cubicBezTo>
                  <a:cubicBezTo>
                    <a:pt x="28598" y="91058"/>
                    <a:pt x="27752" y="96138"/>
                    <a:pt x="28598" y="101218"/>
                  </a:cubicBezTo>
                  <a:cubicBezTo>
                    <a:pt x="34525" y="123231"/>
                    <a:pt x="37911" y="145244"/>
                    <a:pt x="37911" y="166411"/>
                  </a:cubicBezTo>
                  <a:cubicBezTo>
                    <a:pt x="37911" y="204511"/>
                    <a:pt x="26905" y="234991"/>
                    <a:pt x="5738" y="253618"/>
                  </a:cubicBezTo>
                  <a:cubicBezTo>
                    <a:pt x="-189" y="258698"/>
                    <a:pt x="-1882" y="267164"/>
                    <a:pt x="2352" y="274784"/>
                  </a:cubicBezTo>
                  <a:cubicBezTo>
                    <a:pt x="8278" y="285791"/>
                    <a:pt x="15898" y="295104"/>
                    <a:pt x="24365" y="304418"/>
                  </a:cubicBezTo>
                  <a:cubicBezTo>
                    <a:pt x="27752" y="307804"/>
                    <a:pt x="31985" y="309498"/>
                    <a:pt x="36218" y="309498"/>
                  </a:cubicBezTo>
                  <a:cubicBezTo>
                    <a:pt x="37065" y="309498"/>
                    <a:pt x="37065" y="309498"/>
                    <a:pt x="37911" y="309498"/>
                  </a:cubicBezTo>
                  <a:cubicBezTo>
                    <a:pt x="99718" y="304418"/>
                    <a:pt x="163218" y="295104"/>
                    <a:pt x="225025" y="281558"/>
                  </a:cubicBezTo>
                  <a:cubicBezTo>
                    <a:pt x="230105" y="280711"/>
                    <a:pt x="234338" y="277324"/>
                    <a:pt x="236878" y="272244"/>
                  </a:cubicBezTo>
                  <a:cubicBezTo>
                    <a:pt x="242805" y="261238"/>
                    <a:pt x="247885" y="248538"/>
                    <a:pt x="251272" y="234991"/>
                  </a:cubicBezTo>
                  <a:lnTo>
                    <a:pt x="251272" y="234991"/>
                  </a:lnTo>
                  <a:cubicBezTo>
                    <a:pt x="263125" y="191811"/>
                    <a:pt x="263972" y="140164"/>
                    <a:pt x="252965" y="9613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58" name="Google Shape;10358;p64"/>
            <p:cNvSpPr/>
            <p:nvPr/>
          </p:nvSpPr>
          <p:spPr>
            <a:xfrm>
              <a:off x="3494118" y="2932084"/>
              <a:ext cx="26499" cy="69215"/>
            </a:xfrm>
            <a:custGeom>
              <a:rect b="b" l="l" r="r" t="t"/>
              <a:pathLst>
                <a:path extrusionOk="0" h="253999" w="94638">
                  <a:moveTo>
                    <a:pt x="94638" y="121920"/>
                  </a:moveTo>
                  <a:cubicBezTo>
                    <a:pt x="94638" y="81280"/>
                    <a:pt x="83632" y="37253"/>
                    <a:pt x="65005" y="0"/>
                  </a:cubicBezTo>
                  <a:cubicBezTo>
                    <a:pt x="53152" y="11853"/>
                    <a:pt x="41298" y="26247"/>
                    <a:pt x="31138" y="41487"/>
                  </a:cubicBezTo>
                  <a:cubicBezTo>
                    <a:pt x="28598" y="45720"/>
                    <a:pt x="27752" y="50800"/>
                    <a:pt x="28598" y="55880"/>
                  </a:cubicBezTo>
                  <a:cubicBezTo>
                    <a:pt x="34525" y="77893"/>
                    <a:pt x="37911" y="99907"/>
                    <a:pt x="37911" y="121073"/>
                  </a:cubicBezTo>
                  <a:cubicBezTo>
                    <a:pt x="37911" y="159173"/>
                    <a:pt x="26905" y="189653"/>
                    <a:pt x="5738" y="208280"/>
                  </a:cubicBezTo>
                  <a:cubicBezTo>
                    <a:pt x="-189" y="213360"/>
                    <a:pt x="-1882" y="221827"/>
                    <a:pt x="2352" y="229447"/>
                  </a:cubicBezTo>
                  <a:cubicBezTo>
                    <a:pt x="7432" y="237913"/>
                    <a:pt x="12511" y="246380"/>
                    <a:pt x="20132" y="254000"/>
                  </a:cubicBezTo>
                  <a:cubicBezTo>
                    <a:pt x="33678" y="248073"/>
                    <a:pt x="45532" y="239607"/>
                    <a:pt x="55692" y="229447"/>
                  </a:cubicBezTo>
                  <a:cubicBezTo>
                    <a:pt x="81092" y="204893"/>
                    <a:pt x="94638" y="167640"/>
                    <a:pt x="94638" y="12192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59" name="Google Shape;10359;p64"/>
            <p:cNvSpPr/>
            <p:nvPr/>
          </p:nvSpPr>
          <p:spPr>
            <a:xfrm>
              <a:off x="3440463" y="2909967"/>
              <a:ext cx="74439" cy="95055"/>
            </a:xfrm>
            <a:custGeom>
              <a:rect b="b" l="l" r="r" t="t"/>
              <a:pathLst>
                <a:path extrusionOk="0" h="348826" w="265853">
                  <a:moveTo>
                    <a:pt x="229447" y="69427"/>
                  </a:moveTo>
                  <a:cubicBezTo>
                    <a:pt x="203200" y="24553"/>
                    <a:pt x="169333" y="0"/>
                    <a:pt x="132927" y="0"/>
                  </a:cubicBezTo>
                  <a:cubicBezTo>
                    <a:pt x="96520" y="0"/>
                    <a:pt x="62653" y="24553"/>
                    <a:pt x="36407" y="69427"/>
                  </a:cubicBezTo>
                  <a:cubicBezTo>
                    <a:pt x="13547" y="108373"/>
                    <a:pt x="0" y="158327"/>
                    <a:pt x="0" y="204047"/>
                  </a:cubicBezTo>
                  <a:cubicBezTo>
                    <a:pt x="0" y="248920"/>
                    <a:pt x="13547" y="287020"/>
                    <a:pt x="38947" y="312420"/>
                  </a:cubicBezTo>
                  <a:cubicBezTo>
                    <a:pt x="62653" y="336127"/>
                    <a:pt x="94827" y="348827"/>
                    <a:pt x="132927" y="348827"/>
                  </a:cubicBezTo>
                  <a:cubicBezTo>
                    <a:pt x="171027" y="348827"/>
                    <a:pt x="203200" y="336127"/>
                    <a:pt x="226907" y="312420"/>
                  </a:cubicBezTo>
                  <a:cubicBezTo>
                    <a:pt x="252307" y="287020"/>
                    <a:pt x="265853" y="249767"/>
                    <a:pt x="265853" y="204047"/>
                  </a:cubicBezTo>
                  <a:cubicBezTo>
                    <a:pt x="265853" y="158327"/>
                    <a:pt x="252307" y="108373"/>
                    <a:pt x="229447" y="6942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60" name="Google Shape;10360;p64"/>
            <p:cNvSpPr/>
            <p:nvPr/>
          </p:nvSpPr>
          <p:spPr>
            <a:xfrm>
              <a:off x="3468563" y="2909967"/>
              <a:ext cx="46228" cy="95055"/>
            </a:xfrm>
            <a:custGeom>
              <a:rect b="b" l="l" r="r" t="t"/>
              <a:pathLst>
                <a:path extrusionOk="0" h="348826" w="165100">
                  <a:moveTo>
                    <a:pt x="128693" y="69427"/>
                  </a:moveTo>
                  <a:cubicBezTo>
                    <a:pt x="102447" y="24553"/>
                    <a:pt x="68580" y="0"/>
                    <a:pt x="32173" y="0"/>
                  </a:cubicBezTo>
                  <a:cubicBezTo>
                    <a:pt x="21167" y="0"/>
                    <a:pt x="10160" y="2540"/>
                    <a:pt x="0" y="6773"/>
                  </a:cubicBezTo>
                  <a:cubicBezTo>
                    <a:pt x="23707" y="16933"/>
                    <a:pt x="45720" y="38100"/>
                    <a:pt x="64347" y="69427"/>
                  </a:cubicBezTo>
                  <a:cubicBezTo>
                    <a:pt x="87207" y="108373"/>
                    <a:pt x="100753" y="158327"/>
                    <a:pt x="100753" y="204047"/>
                  </a:cubicBezTo>
                  <a:cubicBezTo>
                    <a:pt x="100753" y="248920"/>
                    <a:pt x="87207" y="287020"/>
                    <a:pt x="61807" y="312420"/>
                  </a:cubicBezTo>
                  <a:cubicBezTo>
                    <a:pt x="44873" y="329353"/>
                    <a:pt x="24553" y="340360"/>
                    <a:pt x="0" y="345440"/>
                  </a:cubicBezTo>
                  <a:cubicBezTo>
                    <a:pt x="10160" y="347980"/>
                    <a:pt x="21167" y="348827"/>
                    <a:pt x="32173" y="348827"/>
                  </a:cubicBezTo>
                  <a:cubicBezTo>
                    <a:pt x="70273" y="348827"/>
                    <a:pt x="102447" y="336127"/>
                    <a:pt x="126153" y="312420"/>
                  </a:cubicBezTo>
                  <a:cubicBezTo>
                    <a:pt x="151553" y="287020"/>
                    <a:pt x="165100" y="249767"/>
                    <a:pt x="165100" y="204047"/>
                  </a:cubicBezTo>
                  <a:cubicBezTo>
                    <a:pt x="165100" y="158327"/>
                    <a:pt x="151553" y="108373"/>
                    <a:pt x="128693" y="6942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61" name="Google Shape;10361;p64"/>
            <p:cNvSpPr/>
            <p:nvPr/>
          </p:nvSpPr>
          <p:spPr>
            <a:xfrm>
              <a:off x="3361603" y="2976721"/>
              <a:ext cx="238774" cy="28434"/>
            </a:xfrm>
            <a:custGeom>
              <a:rect b="b" l="l" r="r" t="t"/>
              <a:pathLst>
                <a:path extrusionOk="0" h="104346" w="852766">
                  <a:moveTo>
                    <a:pt x="413988" y="104346"/>
                  </a:moveTo>
                  <a:cubicBezTo>
                    <a:pt x="350488" y="104346"/>
                    <a:pt x="295454" y="100113"/>
                    <a:pt x="248888" y="93339"/>
                  </a:cubicBezTo>
                  <a:cubicBezTo>
                    <a:pt x="102414" y="73866"/>
                    <a:pt x="14361" y="34919"/>
                    <a:pt x="10127" y="33226"/>
                  </a:cubicBezTo>
                  <a:cubicBezTo>
                    <a:pt x="1661" y="28993"/>
                    <a:pt x="-2573" y="18833"/>
                    <a:pt x="1661" y="10366"/>
                  </a:cubicBezTo>
                  <a:cubicBezTo>
                    <a:pt x="5894" y="1899"/>
                    <a:pt x="16054" y="-2334"/>
                    <a:pt x="24521" y="1899"/>
                  </a:cubicBezTo>
                  <a:cubicBezTo>
                    <a:pt x="26214" y="2746"/>
                    <a:pt x="112574" y="40846"/>
                    <a:pt x="254814" y="59473"/>
                  </a:cubicBezTo>
                  <a:cubicBezTo>
                    <a:pt x="386047" y="77253"/>
                    <a:pt x="591788" y="80639"/>
                    <a:pt x="829701" y="1053"/>
                  </a:cubicBezTo>
                  <a:cubicBezTo>
                    <a:pt x="839014" y="-2334"/>
                    <a:pt x="848327" y="2746"/>
                    <a:pt x="851714" y="12059"/>
                  </a:cubicBezTo>
                  <a:cubicBezTo>
                    <a:pt x="855101" y="21373"/>
                    <a:pt x="850021" y="30686"/>
                    <a:pt x="840708" y="34073"/>
                  </a:cubicBezTo>
                  <a:cubicBezTo>
                    <a:pt x="679841" y="87413"/>
                    <a:pt x="533368" y="104346"/>
                    <a:pt x="413988" y="10434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362" name="Google Shape;10362;p64"/>
          <p:cNvGrpSpPr/>
          <p:nvPr/>
        </p:nvGrpSpPr>
        <p:grpSpPr>
          <a:xfrm>
            <a:off x="3774887" y="2864330"/>
            <a:ext cx="283470" cy="291996"/>
            <a:chOff x="3771526" y="2851364"/>
            <a:chExt cx="283470" cy="291996"/>
          </a:xfrm>
        </p:grpSpPr>
        <p:sp>
          <p:nvSpPr>
            <p:cNvPr id="10363" name="Google Shape;10363;p64"/>
            <p:cNvSpPr/>
            <p:nvPr/>
          </p:nvSpPr>
          <p:spPr>
            <a:xfrm>
              <a:off x="3771526" y="2879625"/>
              <a:ext cx="99082" cy="48037"/>
            </a:xfrm>
            <a:custGeom>
              <a:rect b="b" l="l" r="r" t="t"/>
              <a:pathLst>
                <a:path extrusionOk="0" h="156219" w="317061">
                  <a:moveTo>
                    <a:pt x="317062" y="57790"/>
                  </a:moveTo>
                  <a:cubicBezTo>
                    <a:pt x="317062" y="57790"/>
                    <a:pt x="161275" y="-103076"/>
                    <a:pt x="2948" y="111977"/>
                  </a:cubicBezTo>
                  <a:cubicBezTo>
                    <a:pt x="-2978" y="119597"/>
                    <a:pt x="408" y="130604"/>
                    <a:pt x="9722" y="133990"/>
                  </a:cubicBezTo>
                  <a:cubicBezTo>
                    <a:pt x="59675" y="153464"/>
                    <a:pt x="209535" y="197490"/>
                    <a:pt x="317062" y="577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64" name="Google Shape;10364;p64"/>
            <p:cNvSpPr/>
            <p:nvPr/>
          </p:nvSpPr>
          <p:spPr>
            <a:xfrm>
              <a:off x="3856475" y="2851364"/>
              <a:ext cx="24810" cy="77684"/>
            </a:xfrm>
            <a:custGeom>
              <a:rect b="b" l="l" r="r" t="t"/>
              <a:pathLst>
                <a:path extrusionOk="0" h="252632" w="79392">
                  <a:moveTo>
                    <a:pt x="64673" y="252633"/>
                  </a:moveTo>
                  <a:cubicBezTo>
                    <a:pt x="57900" y="252633"/>
                    <a:pt x="51973" y="248400"/>
                    <a:pt x="51126" y="241626"/>
                  </a:cubicBezTo>
                  <a:lnTo>
                    <a:pt x="326" y="17260"/>
                  </a:lnTo>
                  <a:cubicBezTo>
                    <a:pt x="-1367" y="9640"/>
                    <a:pt x="3713" y="2020"/>
                    <a:pt x="11333" y="326"/>
                  </a:cubicBezTo>
                  <a:cubicBezTo>
                    <a:pt x="18953" y="-1367"/>
                    <a:pt x="26573" y="3713"/>
                    <a:pt x="28266" y="11333"/>
                  </a:cubicBezTo>
                  <a:lnTo>
                    <a:pt x="79066" y="235700"/>
                  </a:lnTo>
                  <a:cubicBezTo>
                    <a:pt x="80760" y="243320"/>
                    <a:pt x="75680" y="250940"/>
                    <a:pt x="68060" y="252633"/>
                  </a:cubicBezTo>
                  <a:cubicBezTo>
                    <a:pt x="67213" y="252633"/>
                    <a:pt x="66366" y="252633"/>
                    <a:pt x="64673" y="2526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65" name="Google Shape;10365;p64"/>
            <p:cNvSpPr/>
            <p:nvPr/>
          </p:nvSpPr>
          <p:spPr>
            <a:xfrm>
              <a:off x="3771643" y="2879544"/>
              <a:ext cx="65097" cy="48048"/>
            </a:xfrm>
            <a:custGeom>
              <a:rect b="b" l="l" r="r" t="t"/>
              <a:pathLst>
                <a:path extrusionOk="0" h="156253" w="208312">
                  <a:moveTo>
                    <a:pt x="69459" y="132560"/>
                  </a:moveTo>
                  <a:cubicBezTo>
                    <a:pt x="88086" y="140180"/>
                    <a:pt x="119412" y="150340"/>
                    <a:pt x="158359" y="153727"/>
                  </a:cubicBezTo>
                  <a:cubicBezTo>
                    <a:pt x="94012" y="163040"/>
                    <a:pt x="37286" y="144414"/>
                    <a:pt x="9346" y="133407"/>
                  </a:cubicBezTo>
                  <a:cubicBezTo>
                    <a:pt x="32" y="130020"/>
                    <a:pt x="-2508" y="119014"/>
                    <a:pt x="2572" y="111394"/>
                  </a:cubicBezTo>
                  <a:cubicBezTo>
                    <a:pt x="77079" y="10640"/>
                    <a:pt x="150739" y="-7140"/>
                    <a:pt x="208312" y="2174"/>
                  </a:cubicBezTo>
                  <a:cubicBezTo>
                    <a:pt x="163439" y="11487"/>
                    <a:pt x="113486" y="41967"/>
                    <a:pt x="62686" y="110547"/>
                  </a:cubicBezTo>
                  <a:cubicBezTo>
                    <a:pt x="57606" y="118167"/>
                    <a:pt x="60992" y="129174"/>
                    <a:pt x="69459" y="13256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66" name="Google Shape;10366;p64"/>
            <p:cNvSpPr/>
            <p:nvPr/>
          </p:nvSpPr>
          <p:spPr>
            <a:xfrm>
              <a:off x="3789766" y="2922211"/>
              <a:ext cx="224488" cy="220698"/>
            </a:xfrm>
            <a:custGeom>
              <a:rect b="b" l="l" r="r" t="t"/>
              <a:pathLst>
                <a:path extrusionOk="0" h="717717" w="718363">
                  <a:moveTo>
                    <a:pt x="716553" y="391434"/>
                  </a:moveTo>
                  <a:cubicBezTo>
                    <a:pt x="702160" y="555687"/>
                    <a:pt x="574313" y="693694"/>
                    <a:pt x="404133" y="714860"/>
                  </a:cubicBezTo>
                  <a:cubicBezTo>
                    <a:pt x="386353" y="717400"/>
                    <a:pt x="368573" y="718247"/>
                    <a:pt x="351640" y="717400"/>
                  </a:cubicBezTo>
                  <a:cubicBezTo>
                    <a:pt x="176380" y="714014"/>
                    <a:pt x="25673" y="582780"/>
                    <a:pt x="2813" y="403287"/>
                  </a:cubicBezTo>
                  <a:cubicBezTo>
                    <a:pt x="-21740" y="207707"/>
                    <a:pt x="117113" y="27367"/>
                    <a:pt x="314387" y="2814"/>
                  </a:cubicBezTo>
                  <a:cubicBezTo>
                    <a:pt x="510813" y="-21740"/>
                    <a:pt x="691153" y="117114"/>
                    <a:pt x="715707" y="313540"/>
                  </a:cubicBezTo>
                  <a:cubicBezTo>
                    <a:pt x="719093" y="339787"/>
                    <a:pt x="719093" y="366034"/>
                    <a:pt x="716553" y="3914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67" name="Google Shape;10367;p64"/>
            <p:cNvSpPr/>
            <p:nvPr/>
          </p:nvSpPr>
          <p:spPr>
            <a:xfrm>
              <a:off x="3789766" y="2922411"/>
              <a:ext cx="223923" cy="220679"/>
            </a:xfrm>
            <a:custGeom>
              <a:rect b="b" l="l" r="r" t="t"/>
              <a:pathLst>
                <a:path extrusionOk="0" h="717655" w="716553">
                  <a:moveTo>
                    <a:pt x="716553" y="390784"/>
                  </a:moveTo>
                  <a:lnTo>
                    <a:pt x="333860" y="245157"/>
                  </a:lnTo>
                  <a:cubicBezTo>
                    <a:pt x="322853" y="240924"/>
                    <a:pt x="311000" y="239230"/>
                    <a:pt x="299993" y="239230"/>
                  </a:cubicBezTo>
                  <a:cubicBezTo>
                    <a:pt x="256813" y="239230"/>
                    <a:pt x="218713" y="268017"/>
                    <a:pt x="207707" y="309504"/>
                  </a:cubicBezTo>
                  <a:cubicBezTo>
                    <a:pt x="182307" y="400097"/>
                    <a:pt x="191620" y="495770"/>
                    <a:pt x="233953" y="579590"/>
                  </a:cubicBezTo>
                  <a:cubicBezTo>
                    <a:pt x="251733" y="615150"/>
                    <a:pt x="275440" y="647324"/>
                    <a:pt x="302533" y="676110"/>
                  </a:cubicBezTo>
                  <a:cubicBezTo>
                    <a:pt x="195853" y="625310"/>
                    <a:pt x="116267" y="522864"/>
                    <a:pt x="100180" y="396710"/>
                  </a:cubicBezTo>
                  <a:cubicBezTo>
                    <a:pt x="76473" y="210444"/>
                    <a:pt x="200087" y="39417"/>
                    <a:pt x="380427" y="470"/>
                  </a:cubicBezTo>
                  <a:cubicBezTo>
                    <a:pt x="359260" y="-376"/>
                    <a:pt x="336400" y="-376"/>
                    <a:pt x="314387" y="3010"/>
                  </a:cubicBezTo>
                  <a:cubicBezTo>
                    <a:pt x="117113" y="26717"/>
                    <a:pt x="-21740" y="207057"/>
                    <a:pt x="2813" y="403484"/>
                  </a:cubicBezTo>
                  <a:cubicBezTo>
                    <a:pt x="25673" y="582130"/>
                    <a:pt x="176380" y="714210"/>
                    <a:pt x="351640" y="717597"/>
                  </a:cubicBezTo>
                  <a:cubicBezTo>
                    <a:pt x="351640" y="717597"/>
                    <a:pt x="351640" y="717597"/>
                    <a:pt x="351640" y="717597"/>
                  </a:cubicBezTo>
                  <a:cubicBezTo>
                    <a:pt x="542987" y="720984"/>
                    <a:pt x="700467" y="576204"/>
                    <a:pt x="716553" y="39078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68" name="Google Shape;10368;p64"/>
            <p:cNvSpPr/>
            <p:nvPr/>
          </p:nvSpPr>
          <p:spPr>
            <a:xfrm>
              <a:off x="3872019" y="3017888"/>
              <a:ext cx="182977" cy="125473"/>
            </a:xfrm>
            <a:custGeom>
              <a:rect b="b" l="l" r="r" t="t"/>
              <a:pathLst>
                <a:path extrusionOk="0" h="408042" w="585525">
                  <a:moveTo>
                    <a:pt x="568490" y="200878"/>
                  </a:moveTo>
                  <a:cubicBezTo>
                    <a:pt x="582884" y="205958"/>
                    <a:pt x="589657" y="222892"/>
                    <a:pt x="582884" y="236439"/>
                  </a:cubicBezTo>
                  <a:cubicBezTo>
                    <a:pt x="513457" y="376985"/>
                    <a:pt x="347510" y="444719"/>
                    <a:pt x="197651" y="387992"/>
                  </a:cubicBezTo>
                  <a:cubicBezTo>
                    <a:pt x="47790" y="331265"/>
                    <a:pt x="-30949" y="169552"/>
                    <a:pt x="11384" y="18845"/>
                  </a:cubicBezTo>
                  <a:cubicBezTo>
                    <a:pt x="15617" y="4452"/>
                    <a:pt x="31704" y="-4015"/>
                    <a:pt x="46097" y="1912"/>
                  </a:cubicBezTo>
                  <a:lnTo>
                    <a:pt x="568490" y="20087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69" name="Google Shape;10369;p64"/>
            <p:cNvSpPr/>
            <p:nvPr/>
          </p:nvSpPr>
          <p:spPr>
            <a:xfrm>
              <a:off x="3900967" y="3025273"/>
              <a:ext cx="129563" cy="89717"/>
            </a:xfrm>
            <a:custGeom>
              <a:rect b="b" l="l" r="r" t="t"/>
              <a:pathLst>
                <a:path extrusionOk="0" h="291764" w="414601">
                  <a:moveTo>
                    <a:pt x="414601" y="153247"/>
                  </a:moveTo>
                  <a:cubicBezTo>
                    <a:pt x="395128" y="203200"/>
                    <a:pt x="358721" y="242993"/>
                    <a:pt x="313848" y="266700"/>
                  </a:cubicBezTo>
                  <a:cubicBezTo>
                    <a:pt x="305381" y="270933"/>
                    <a:pt x="296914" y="275167"/>
                    <a:pt x="287601" y="278553"/>
                  </a:cubicBezTo>
                  <a:cubicBezTo>
                    <a:pt x="246114" y="293793"/>
                    <a:pt x="199548" y="296333"/>
                    <a:pt x="153828" y="283633"/>
                  </a:cubicBezTo>
                  <a:cubicBezTo>
                    <a:pt x="152981" y="283633"/>
                    <a:pt x="152135" y="282787"/>
                    <a:pt x="151288" y="282787"/>
                  </a:cubicBezTo>
                  <a:cubicBezTo>
                    <a:pt x="141975" y="280247"/>
                    <a:pt x="133508" y="276860"/>
                    <a:pt x="125041" y="272627"/>
                  </a:cubicBezTo>
                  <a:cubicBezTo>
                    <a:pt x="80168" y="252307"/>
                    <a:pt x="44608" y="217593"/>
                    <a:pt x="23441" y="175260"/>
                  </a:cubicBezTo>
                  <a:cubicBezTo>
                    <a:pt x="19208" y="166793"/>
                    <a:pt x="14975" y="158327"/>
                    <a:pt x="12435" y="149013"/>
                  </a:cubicBezTo>
                  <a:cubicBezTo>
                    <a:pt x="-1959" y="107527"/>
                    <a:pt x="-4499" y="61807"/>
                    <a:pt x="8201" y="16933"/>
                  </a:cubicBezTo>
                  <a:cubicBezTo>
                    <a:pt x="9894" y="11007"/>
                    <a:pt x="11588" y="5080"/>
                    <a:pt x="14128" y="0"/>
                  </a:cubicBezTo>
                  <a:lnTo>
                    <a:pt x="181768" y="64347"/>
                  </a:lnTo>
                  <a:lnTo>
                    <a:pt x="246961" y="88900"/>
                  </a:lnTo>
                  <a:lnTo>
                    <a:pt x="414601" y="15324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70" name="Google Shape;10370;p64"/>
            <p:cNvSpPr/>
            <p:nvPr/>
          </p:nvSpPr>
          <p:spPr>
            <a:xfrm>
              <a:off x="3904576" y="3045137"/>
              <a:ext cx="94721" cy="67170"/>
            </a:xfrm>
            <a:custGeom>
              <a:rect b="b" l="l" r="r" t="t"/>
              <a:pathLst>
                <a:path extrusionOk="0" h="218439" w="303106">
                  <a:moveTo>
                    <a:pt x="303107" y="203200"/>
                  </a:moveTo>
                  <a:cubicBezTo>
                    <a:pt x="294640" y="207433"/>
                    <a:pt x="286173" y="211667"/>
                    <a:pt x="276860" y="215053"/>
                  </a:cubicBezTo>
                  <a:lnTo>
                    <a:pt x="211667" y="45720"/>
                  </a:lnTo>
                  <a:cubicBezTo>
                    <a:pt x="210820" y="42333"/>
                    <a:pt x="205740" y="42333"/>
                    <a:pt x="204893" y="45720"/>
                  </a:cubicBezTo>
                  <a:lnTo>
                    <a:pt x="140547" y="218440"/>
                  </a:lnTo>
                  <a:cubicBezTo>
                    <a:pt x="131233" y="215900"/>
                    <a:pt x="122767" y="212513"/>
                    <a:pt x="114300" y="208280"/>
                  </a:cubicBezTo>
                  <a:lnTo>
                    <a:pt x="179493" y="33867"/>
                  </a:lnTo>
                  <a:cubicBezTo>
                    <a:pt x="180340" y="30480"/>
                    <a:pt x="177800" y="27940"/>
                    <a:pt x="174413" y="29633"/>
                  </a:cubicBezTo>
                  <a:lnTo>
                    <a:pt x="11007" y="111760"/>
                  </a:lnTo>
                  <a:cubicBezTo>
                    <a:pt x="6773" y="103293"/>
                    <a:pt x="2540" y="94827"/>
                    <a:pt x="0" y="85513"/>
                  </a:cubicBezTo>
                  <a:lnTo>
                    <a:pt x="169333" y="0"/>
                  </a:lnTo>
                  <a:lnTo>
                    <a:pt x="234527" y="24553"/>
                  </a:lnTo>
                  <a:lnTo>
                    <a:pt x="303107" y="20320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371" name="Google Shape;10371;p64"/>
          <p:cNvGrpSpPr/>
          <p:nvPr/>
        </p:nvGrpSpPr>
        <p:grpSpPr>
          <a:xfrm>
            <a:off x="7702667" y="2426747"/>
            <a:ext cx="292639" cy="292574"/>
            <a:chOff x="7697639" y="2422814"/>
            <a:chExt cx="292639" cy="292574"/>
          </a:xfrm>
        </p:grpSpPr>
        <p:sp>
          <p:nvSpPr>
            <p:cNvPr id="10372" name="Google Shape;10372;p64"/>
            <p:cNvSpPr/>
            <p:nvPr/>
          </p:nvSpPr>
          <p:spPr>
            <a:xfrm>
              <a:off x="7697639" y="2422814"/>
              <a:ext cx="111667" cy="109618"/>
            </a:xfrm>
            <a:custGeom>
              <a:rect b="b" l="l" r="r" t="t"/>
              <a:pathLst>
                <a:path extrusionOk="0" h="409786" w="409786">
                  <a:moveTo>
                    <a:pt x="409787" y="204893"/>
                  </a:moveTo>
                  <a:cubicBezTo>
                    <a:pt x="409787" y="318053"/>
                    <a:pt x="318053" y="409787"/>
                    <a:pt x="204893" y="409787"/>
                  </a:cubicBezTo>
                  <a:cubicBezTo>
                    <a:pt x="91734" y="409787"/>
                    <a:pt x="0" y="318053"/>
                    <a:pt x="0" y="204893"/>
                  </a:cubicBezTo>
                  <a:cubicBezTo>
                    <a:pt x="0" y="91734"/>
                    <a:pt x="91734" y="0"/>
                    <a:pt x="204893" y="0"/>
                  </a:cubicBezTo>
                  <a:cubicBezTo>
                    <a:pt x="318053" y="0"/>
                    <a:pt x="409787" y="91734"/>
                    <a:pt x="409787" y="2048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73" name="Google Shape;10373;p64"/>
            <p:cNvSpPr/>
            <p:nvPr/>
          </p:nvSpPr>
          <p:spPr>
            <a:xfrm>
              <a:off x="7744498" y="2422814"/>
              <a:ext cx="64600" cy="109618"/>
            </a:xfrm>
            <a:custGeom>
              <a:rect b="b" l="l" r="r" t="t"/>
              <a:pathLst>
                <a:path extrusionOk="0" h="409786" w="237066">
                  <a:moveTo>
                    <a:pt x="32173" y="0"/>
                  </a:moveTo>
                  <a:cubicBezTo>
                    <a:pt x="21167" y="0"/>
                    <a:pt x="10160" y="847"/>
                    <a:pt x="0" y="2540"/>
                  </a:cubicBezTo>
                  <a:cubicBezTo>
                    <a:pt x="97367" y="17780"/>
                    <a:pt x="171873" y="102447"/>
                    <a:pt x="171873" y="204893"/>
                  </a:cubicBezTo>
                  <a:cubicBezTo>
                    <a:pt x="171873" y="307340"/>
                    <a:pt x="97367" y="391160"/>
                    <a:pt x="0" y="407247"/>
                  </a:cubicBezTo>
                  <a:cubicBezTo>
                    <a:pt x="11007" y="408940"/>
                    <a:pt x="21167" y="409787"/>
                    <a:pt x="32173" y="409787"/>
                  </a:cubicBezTo>
                  <a:cubicBezTo>
                    <a:pt x="145627" y="409787"/>
                    <a:pt x="237067" y="318347"/>
                    <a:pt x="237067" y="204893"/>
                  </a:cubicBezTo>
                  <a:cubicBezTo>
                    <a:pt x="237067" y="92287"/>
                    <a:pt x="145627" y="0"/>
                    <a:pt x="32173"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374" name="Google Shape;10374;p64"/>
            <p:cNvGrpSpPr/>
            <p:nvPr/>
          </p:nvGrpSpPr>
          <p:grpSpPr>
            <a:xfrm>
              <a:off x="7698558" y="2452657"/>
              <a:ext cx="291720" cy="262730"/>
              <a:chOff x="372533" y="2873820"/>
              <a:chExt cx="1075266" cy="978512"/>
            </a:xfrm>
          </p:grpSpPr>
          <p:sp>
            <p:nvSpPr>
              <p:cNvPr id="10375" name="Google Shape;10375;p64"/>
              <p:cNvSpPr/>
              <p:nvPr/>
            </p:nvSpPr>
            <p:spPr>
              <a:xfrm>
                <a:off x="372533" y="2873820"/>
                <a:ext cx="1075266" cy="817645"/>
              </a:xfrm>
              <a:custGeom>
                <a:rect b="b" l="l" r="r" t="t"/>
                <a:pathLst>
                  <a:path extrusionOk="0" h="817645" w="1075266">
                    <a:moveTo>
                      <a:pt x="0" y="563645"/>
                    </a:moveTo>
                    <a:cubicBezTo>
                      <a:pt x="163407" y="563645"/>
                      <a:pt x="216747" y="407012"/>
                      <a:pt x="265007" y="281706"/>
                    </a:cubicBezTo>
                    <a:cubicBezTo>
                      <a:pt x="312420" y="159785"/>
                      <a:pt x="400473" y="52259"/>
                      <a:pt x="529167" y="14159"/>
                    </a:cubicBezTo>
                    <a:cubicBezTo>
                      <a:pt x="637540" y="-18014"/>
                      <a:pt x="759460" y="1459"/>
                      <a:pt x="821267" y="105599"/>
                    </a:cubicBezTo>
                    <a:cubicBezTo>
                      <a:pt x="764540" y="53105"/>
                      <a:pt x="660400" y="54799"/>
                      <a:pt x="598593" y="96286"/>
                    </a:cubicBezTo>
                    <a:cubicBezTo>
                      <a:pt x="523240" y="146239"/>
                      <a:pt x="476673" y="247839"/>
                      <a:pt x="475827" y="319806"/>
                    </a:cubicBezTo>
                    <a:cubicBezTo>
                      <a:pt x="474133" y="470512"/>
                      <a:pt x="644313" y="521312"/>
                      <a:pt x="727287" y="383306"/>
                    </a:cubicBezTo>
                    <a:cubicBezTo>
                      <a:pt x="807720" y="250379"/>
                      <a:pt x="936413" y="263926"/>
                      <a:pt x="970280" y="310492"/>
                    </a:cubicBezTo>
                    <a:cubicBezTo>
                      <a:pt x="970280" y="310492"/>
                      <a:pt x="891540" y="303719"/>
                      <a:pt x="859367" y="357059"/>
                    </a:cubicBezTo>
                    <a:cubicBezTo>
                      <a:pt x="832273" y="403626"/>
                      <a:pt x="839047" y="493372"/>
                      <a:pt x="883920" y="533165"/>
                    </a:cubicBezTo>
                    <a:cubicBezTo>
                      <a:pt x="936413" y="580579"/>
                      <a:pt x="1028700" y="578885"/>
                      <a:pt x="1066800" y="549252"/>
                    </a:cubicBezTo>
                    <a:lnTo>
                      <a:pt x="1075267" y="602592"/>
                    </a:lnTo>
                    <a:lnTo>
                      <a:pt x="1075267" y="817645"/>
                    </a:lnTo>
                    <a:lnTo>
                      <a:pt x="0" y="817645"/>
                    </a:lnTo>
                    <a:lnTo>
                      <a:pt x="0" y="56364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376" name="Google Shape;10376;p64"/>
              <p:cNvGrpSpPr/>
              <p:nvPr/>
            </p:nvGrpSpPr>
            <p:grpSpPr>
              <a:xfrm>
                <a:off x="372533" y="2917208"/>
                <a:ext cx="1075266" cy="935124"/>
                <a:chOff x="372533" y="2917208"/>
                <a:chExt cx="1075266" cy="935124"/>
              </a:xfrm>
            </p:grpSpPr>
            <p:sp>
              <p:nvSpPr>
                <p:cNvPr id="10377" name="Google Shape;10377;p64"/>
                <p:cNvSpPr/>
                <p:nvPr/>
              </p:nvSpPr>
              <p:spPr>
                <a:xfrm>
                  <a:off x="372533" y="3843866"/>
                  <a:ext cx="1075266" cy="8466"/>
                </a:xfrm>
                <a:custGeom>
                  <a:rect b="b" l="l" r="r" t="t"/>
                  <a:pathLst>
                    <a:path extrusionOk="0" h="8466" w="1075266">
                      <a:moveTo>
                        <a:pt x="1075267" y="0"/>
                      </a:moveTo>
                      <a:lnTo>
                        <a:pt x="0" y="0"/>
                      </a:lnTo>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78" name="Google Shape;10378;p64"/>
                <p:cNvSpPr/>
                <p:nvPr/>
              </p:nvSpPr>
              <p:spPr>
                <a:xfrm>
                  <a:off x="372533" y="3450322"/>
                  <a:ext cx="1075266" cy="393543"/>
                </a:xfrm>
                <a:custGeom>
                  <a:rect b="b" l="l" r="r" t="t"/>
                  <a:pathLst>
                    <a:path extrusionOk="0" h="393543" w="1075266">
                      <a:moveTo>
                        <a:pt x="1075267" y="177644"/>
                      </a:moveTo>
                      <a:cubicBezTo>
                        <a:pt x="819573" y="247917"/>
                        <a:pt x="727287" y="135311"/>
                        <a:pt x="611293" y="125997"/>
                      </a:cubicBezTo>
                      <a:cubicBezTo>
                        <a:pt x="538480" y="120071"/>
                        <a:pt x="478367" y="181877"/>
                        <a:pt x="408940" y="190344"/>
                      </a:cubicBezTo>
                      <a:cubicBezTo>
                        <a:pt x="367453" y="195424"/>
                        <a:pt x="304800" y="164944"/>
                        <a:pt x="303953" y="117531"/>
                      </a:cubicBezTo>
                      <a:cubicBezTo>
                        <a:pt x="303107" y="59957"/>
                        <a:pt x="386080" y="27784"/>
                        <a:pt x="430107" y="12544"/>
                      </a:cubicBezTo>
                      <a:cubicBezTo>
                        <a:pt x="372533" y="-13703"/>
                        <a:pt x="302260" y="4077"/>
                        <a:pt x="249767" y="39637"/>
                      </a:cubicBezTo>
                      <a:cubicBezTo>
                        <a:pt x="214207" y="63344"/>
                        <a:pt x="184573" y="93824"/>
                        <a:pt x="155787" y="124304"/>
                      </a:cubicBezTo>
                      <a:cubicBezTo>
                        <a:pt x="121920" y="160711"/>
                        <a:pt x="60113" y="248764"/>
                        <a:pt x="0" y="208971"/>
                      </a:cubicBezTo>
                      <a:lnTo>
                        <a:pt x="0" y="393544"/>
                      </a:lnTo>
                      <a:lnTo>
                        <a:pt x="1075267" y="393544"/>
                      </a:lnTo>
                      <a:lnTo>
                        <a:pt x="1075267" y="17764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379" name="Google Shape;10379;p64"/>
                <p:cNvGrpSpPr/>
                <p:nvPr/>
              </p:nvGrpSpPr>
              <p:grpSpPr>
                <a:xfrm>
                  <a:off x="629597" y="2917208"/>
                  <a:ext cx="818202" cy="784942"/>
                  <a:chOff x="629597" y="2917208"/>
                  <a:chExt cx="818202" cy="784942"/>
                </a:xfrm>
              </p:grpSpPr>
              <p:sp>
                <p:nvSpPr>
                  <p:cNvPr id="10380" name="Google Shape;10380;p64"/>
                  <p:cNvSpPr/>
                  <p:nvPr/>
                </p:nvSpPr>
                <p:spPr>
                  <a:xfrm>
                    <a:off x="1161330" y="3173178"/>
                    <a:ext cx="286469" cy="326532"/>
                  </a:xfrm>
                  <a:custGeom>
                    <a:rect b="b" l="l" r="r" t="t"/>
                    <a:pathLst>
                      <a:path extrusionOk="0" h="326532" w="286469">
                        <a:moveTo>
                          <a:pt x="286470" y="214335"/>
                        </a:moveTo>
                        <a:cubicBezTo>
                          <a:pt x="247523" y="243968"/>
                          <a:pt x="166243" y="258361"/>
                          <a:pt x="113750" y="210948"/>
                        </a:cubicBezTo>
                        <a:cubicBezTo>
                          <a:pt x="68877" y="170308"/>
                          <a:pt x="63796" y="103421"/>
                          <a:pt x="90890" y="57701"/>
                        </a:cubicBezTo>
                        <a:cubicBezTo>
                          <a:pt x="122217" y="4361"/>
                          <a:pt x="180637" y="10288"/>
                          <a:pt x="180637" y="10288"/>
                        </a:cubicBezTo>
                        <a:cubicBezTo>
                          <a:pt x="151003" y="-12572"/>
                          <a:pt x="32470" y="-5799"/>
                          <a:pt x="4530" y="119508"/>
                        </a:cubicBezTo>
                        <a:cubicBezTo>
                          <a:pt x="-27644" y="262595"/>
                          <a:pt x="116290" y="378588"/>
                          <a:pt x="286470" y="302388"/>
                        </a:cubicBezTo>
                        <a:lnTo>
                          <a:pt x="286470" y="2143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381" name="Google Shape;10381;p64"/>
                  <p:cNvGrpSpPr/>
                  <p:nvPr/>
                </p:nvGrpSpPr>
                <p:grpSpPr>
                  <a:xfrm>
                    <a:off x="1172170" y="3173014"/>
                    <a:ext cx="229910" cy="248925"/>
                    <a:chOff x="1172170" y="3173014"/>
                    <a:chExt cx="229910" cy="248925"/>
                  </a:xfrm>
                </p:grpSpPr>
                <p:sp>
                  <p:nvSpPr>
                    <p:cNvPr id="10382" name="Google Shape;10382;p64"/>
                    <p:cNvSpPr/>
                    <p:nvPr/>
                  </p:nvSpPr>
                  <p:spPr>
                    <a:xfrm>
                      <a:off x="1180253" y="3191086"/>
                      <a:ext cx="53340" cy="58419"/>
                    </a:xfrm>
                    <a:custGeom>
                      <a:rect b="b" l="l" r="r" t="t"/>
                      <a:pathLst>
                        <a:path extrusionOk="0" h="58419" w="53340">
                          <a:moveTo>
                            <a:pt x="53340" y="0"/>
                          </a:moveTo>
                          <a:cubicBezTo>
                            <a:pt x="38100" y="6773"/>
                            <a:pt x="21167" y="18627"/>
                            <a:pt x="8467" y="39793"/>
                          </a:cubicBezTo>
                          <a:cubicBezTo>
                            <a:pt x="5080" y="45720"/>
                            <a:pt x="1693" y="51647"/>
                            <a:pt x="0" y="58420"/>
                          </a:cubicBezTo>
                          <a:cubicBezTo>
                            <a:pt x="13547" y="30480"/>
                            <a:pt x="33020" y="11853"/>
                            <a:pt x="53340" y="0"/>
                          </a:cubicBezTo>
                          <a:lnTo>
                            <a:pt x="53340" y="0"/>
                          </a:lnTo>
                          <a:close/>
                        </a:path>
                      </a:pathLst>
                    </a:custGeom>
                    <a:no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83" name="Google Shape;10383;p64"/>
                    <p:cNvSpPr/>
                    <p:nvPr/>
                  </p:nvSpPr>
                  <p:spPr>
                    <a:xfrm>
                      <a:off x="1172170" y="3173014"/>
                      <a:ext cx="227370" cy="248925"/>
                    </a:xfrm>
                    <a:custGeom>
                      <a:rect b="b" l="l" r="r" t="t"/>
                      <a:pathLst>
                        <a:path extrusionOk="0" h="248925" w="227370">
                          <a:moveTo>
                            <a:pt x="61423" y="18072"/>
                          </a:moveTo>
                          <a:cubicBezTo>
                            <a:pt x="41103" y="29925"/>
                            <a:pt x="21630" y="48552"/>
                            <a:pt x="8083" y="75645"/>
                          </a:cubicBezTo>
                          <a:cubicBezTo>
                            <a:pt x="-8850" y="119672"/>
                            <a:pt x="463" y="175552"/>
                            <a:pt x="39410" y="211112"/>
                          </a:cubicBezTo>
                          <a:cubicBezTo>
                            <a:pt x="91057" y="258525"/>
                            <a:pt x="165563" y="254292"/>
                            <a:pt x="227370" y="236512"/>
                          </a:cubicBezTo>
                          <a:cubicBezTo>
                            <a:pt x="187577" y="246672"/>
                            <a:pt x="137623" y="243285"/>
                            <a:pt x="101217" y="211112"/>
                          </a:cubicBezTo>
                          <a:cubicBezTo>
                            <a:pt x="56343" y="170472"/>
                            <a:pt x="51263" y="103585"/>
                            <a:pt x="78357" y="57865"/>
                          </a:cubicBezTo>
                          <a:cubicBezTo>
                            <a:pt x="109683" y="4525"/>
                            <a:pt x="168103" y="10452"/>
                            <a:pt x="168103" y="10452"/>
                          </a:cubicBezTo>
                          <a:cubicBezTo>
                            <a:pt x="155403" y="292"/>
                            <a:pt x="125770" y="-3941"/>
                            <a:pt x="94443" y="4525"/>
                          </a:cubicBezTo>
                          <a:cubicBezTo>
                            <a:pt x="80050" y="7912"/>
                            <a:pt x="73277" y="11299"/>
                            <a:pt x="61423" y="180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84" name="Google Shape;10384;p64"/>
                    <p:cNvSpPr/>
                    <p:nvPr/>
                  </p:nvSpPr>
                  <p:spPr>
                    <a:xfrm>
                      <a:off x="1399540" y="3409526"/>
                      <a:ext cx="2540" cy="846"/>
                    </a:xfrm>
                    <a:custGeom>
                      <a:rect b="b" l="l" r="r" t="t"/>
                      <a:pathLst>
                        <a:path extrusionOk="0" h="846" w="2540">
                          <a:moveTo>
                            <a:pt x="0" y="846"/>
                          </a:moveTo>
                          <a:cubicBezTo>
                            <a:pt x="847" y="846"/>
                            <a:pt x="1693" y="0"/>
                            <a:pt x="2540" y="0"/>
                          </a:cubicBezTo>
                          <a:cubicBezTo>
                            <a:pt x="1693" y="0"/>
                            <a:pt x="847" y="0"/>
                            <a:pt x="0" y="846"/>
                          </a:cubicBezTo>
                          <a:close/>
                        </a:path>
                      </a:pathLst>
                    </a:custGeom>
                    <a:solidFill>
                      <a:srgbClr val="EBF9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385" name="Google Shape;10385;p64"/>
                  <p:cNvSpPr/>
                  <p:nvPr/>
                </p:nvSpPr>
                <p:spPr>
                  <a:xfrm>
                    <a:off x="796091" y="2918454"/>
                    <a:ext cx="396015" cy="459349"/>
                  </a:xfrm>
                  <a:custGeom>
                    <a:rect b="b" l="l" r="r" t="t"/>
                    <a:pathLst>
                      <a:path extrusionOk="0" h="459349" w="396015">
                        <a:moveTo>
                          <a:pt x="284255" y="360685"/>
                        </a:moveTo>
                        <a:cubicBezTo>
                          <a:pt x="209749" y="444505"/>
                          <a:pt x="77669" y="408099"/>
                          <a:pt x="79362" y="269245"/>
                        </a:cubicBezTo>
                        <a:cubicBezTo>
                          <a:pt x="80209" y="197279"/>
                          <a:pt x="110689" y="108379"/>
                          <a:pt x="186042" y="58425"/>
                        </a:cubicBezTo>
                        <a:cubicBezTo>
                          <a:pt x="247849" y="16939"/>
                          <a:pt x="338442" y="6779"/>
                          <a:pt x="396015" y="59272"/>
                        </a:cubicBezTo>
                        <a:cubicBezTo>
                          <a:pt x="342675" y="-1688"/>
                          <a:pt x="247849" y="-22008"/>
                          <a:pt x="156409" y="28792"/>
                        </a:cubicBezTo>
                        <a:cubicBezTo>
                          <a:pt x="70895" y="76205"/>
                          <a:pt x="-18005" y="207439"/>
                          <a:pt x="3162" y="331052"/>
                        </a:cubicBezTo>
                        <a:cubicBezTo>
                          <a:pt x="27715" y="472445"/>
                          <a:pt x="178422" y="517319"/>
                          <a:pt x="284255" y="360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386" name="Google Shape;10386;p64"/>
                  <p:cNvGrpSpPr/>
                  <p:nvPr/>
                </p:nvGrpSpPr>
                <p:grpSpPr>
                  <a:xfrm>
                    <a:off x="810253" y="2917208"/>
                    <a:ext cx="381852" cy="460710"/>
                    <a:chOff x="810253" y="2917208"/>
                    <a:chExt cx="381852" cy="460710"/>
                  </a:xfrm>
                </p:grpSpPr>
                <p:sp>
                  <p:nvSpPr>
                    <p:cNvPr id="10387" name="Google Shape;10387;p64"/>
                    <p:cNvSpPr/>
                    <p:nvPr/>
                  </p:nvSpPr>
                  <p:spPr>
                    <a:xfrm>
                      <a:off x="810253" y="2917208"/>
                      <a:ext cx="381852" cy="405480"/>
                    </a:xfrm>
                    <a:custGeom>
                      <a:rect b="b" l="l" r="r" t="t"/>
                      <a:pathLst>
                        <a:path extrusionOk="0" h="405480" w="381852">
                          <a:moveTo>
                            <a:pt x="307346" y="10565"/>
                          </a:moveTo>
                          <a:cubicBezTo>
                            <a:pt x="233686" y="-14835"/>
                            <a:pt x="163413" y="8025"/>
                            <a:pt x="107533" y="52898"/>
                          </a:cubicBezTo>
                          <a:cubicBezTo>
                            <a:pt x="37259" y="110472"/>
                            <a:pt x="853" y="197678"/>
                            <a:pt x="6" y="269645"/>
                          </a:cubicBezTo>
                          <a:cubicBezTo>
                            <a:pt x="-841" y="362778"/>
                            <a:pt x="88059" y="410191"/>
                            <a:pt x="168493" y="405111"/>
                          </a:cubicBezTo>
                          <a:cubicBezTo>
                            <a:pt x="113459" y="400878"/>
                            <a:pt x="64353" y="354311"/>
                            <a:pt x="65199" y="269645"/>
                          </a:cubicBezTo>
                          <a:cubicBezTo>
                            <a:pt x="66046" y="197678"/>
                            <a:pt x="96526" y="108778"/>
                            <a:pt x="171879" y="58825"/>
                          </a:cubicBezTo>
                          <a:cubicBezTo>
                            <a:pt x="233686" y="17338"/>
                            <a:pt x="324279" y="7178"/>
                            <a:pt x="381853" y="59672"/>
                          </a:cubicBezTo>
                          <a:cubicBezTo>
                            <a:pt x="362379" y="37658"/>
                            <a:pt x="336133" y="20725"/>
                            <a:pt x="307346" y="10565"/>
                          </a:cubicBezTo>
                          <a:lnTo>
                            <a:pt x="307346" y="105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88" name="Google Shape;10388;p64"/>
                    <p:cNvSpPr/>
                    <p:nvPr/>
                  </p:nvSpPr>
                  <p:spPr>
                    <a:xfrm>
                      <a:off x="917786" y="3279139"/>
                      <a:ext cx="162559" cy="98779"/>
                    </a:xfrm>
                    <a:custGeom>
                      <a:rect b="b" l="l" r="r" t="t"/>
                      <a:pathLst>
                        <a:path extrusionOk="0" h="98779" w="162559">
                          <a:moveTo>
                            <a:pt x="0" y="98213"/>
                          </a:moveTo>
                          <a:cubicBezTo>
                            <a:pt x="52493" y="103293"/>
                            <a:pt x="112607" y="74507"/>
                            <a:pt x="162560" y="0"/>
                          </a:cubicBezTo>
                          <a:cubicBezTo>
                            <a:pt x="119380" y="63500"/>
                            <a:pt x="58420" y="93980"/>
                            <a:pt x="0" y="98213"/>
                          </a:cubicBezTo>
                          <a:lnTo>
                            <a:pt x="0" y="9821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389" name="Google Shape;10389;p64"/>
                  <p:cNvSpPr/>
                  <p:nvPr/>
                </p:nvSpPr>
                <p:spPr>
                  <a:xfrm>
                    <a:off x="629597" y="3455151"/>
                    <a:ext cx="469376" cy="246999"/>
                  </a:xfrm>
                  <a:custGeom>
                    <a:rect b="b" l="l" r="r" t="t"/>
                    <a:pathLst>
                      <a:path extrusionOk="0" h="246999" w="469376">
                        <a:moveTo>
                          <a:pt x="323" y="143182"/>
                        </a:moveTo>
                        <a:cubicBezTo>
                          <a:pt x="7096" y="238855"/>
                          <a:pt x="108696" y="278648"/>
                          <a:pt x="204370" y="218535"/>
                        </a:cubicBezTo>
                        <a:cubicBezTo>
                          <a:pt x="246703" y="192288"/>
                          <a:pt x="338143" y="108468"/>
                          <a:pt x="469376" y="152495"/>
                        </a:cubicBezTo>
                        <a:cubicBezTo>
                          <a:pt x="427890" y="136409"/>
                          <a:pt x="391483" y="122015"/>
                          <a:pt x="352536" y="118629"/>
                        </a:cubicBezTo>
                        <a:cubicBezTo>
                          <a:pt x="279723" y="112702"/>
                          <a:pt x="228923" y="159268"/>
                          <a:pt x="159496" y="167735"/>
                        </a:cubicBezTo>
                        <a:cubicBezTo>
                          <a:pt x="118010" y="172815"/>
                          <a:pt x="64670" y="150802"/>
                          <a:pt x="63823" y="102542"/>
                        </a:cubicBezTo>
                        <a:cubicBezTo>
                          <a:pt x="62976" y="44968"/>
                          <a:pt x="126476" y="19568"/>
                          <a:pt x="170503" y="4329"/>
                        </a:cubicBezTo>
                        <a:cubicBezTo>
                          <a:pt x="170503" y="4329"/>
                          <a:pt x="108696" y="-15991"/>
                          <a:pt x="50276" y="31422"/>
                        </a:cubicBezTo>
                        <a:cubicBezTo>
                          <a:pt x="20643" y="55975"/>
                          <a:pt x="-3064" y="94075"/>
                          <a:pt x="323" y="143182"/>
                        </a:cubicBezTo>
                        <a:lnTo>
                          <a:pt x="323" y="14318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grpSp>
      <p:grpSp>
        <p:nvGrpSpPr>
          <p:cNvPr id="10390" name="Google Shape;10390;p64"/>
          <p:cNvGrpSpPr/>
          <p:nvPr/>
        </p:nvGrpSpPr>
        <p:grpSpPr>
          <a:xfrm>
            <a:off x="741007" y="2426714"/>
            <a:ext cx="234633" cy="291601"/>
            <a:chOff x="729627" y="2428634"/>
            <a:chExt cx="234633" cy="291601"/>
          </a:xfrm>
        </p:grpSpPr>
        <p:sp>
          <p:nvSpPr>
            <p:cNvPr id="10391" name="Google Shape;10391;p64"/>
            <p:cNvSpPr/>
            <p:nvPr/>
          </p:nvSpPr>
          <p:spPr>
            <a:xfrm>
              <a:off x="729627" y="2429002"/>
              <a:ext cx="230797" cy="291232"/>
            </a:xfrm>
            <a:custGeom>
              <a:rect b="b" l="l" r="r" t="t"/>
              <a:pathLst>
                <a:path extrusionOk="0" h="1153396" w="905086">
                  <a:moveTo>
                    <a:pt x="22860" y="1153397"/>
                  </a:moveTo>
                  <a:cubicBezTo>
                    <a:pt x="10160" y="1153397"/>
                    <a:pt x="0" y="1143237"/>
                    <a:pt x="0" y="1130537"/>
                  </a:cubicBezTo>
                  <a:lnTo>
                    <a:pt x="0" y="462517"/>
                  </a:lnTo>
                  <a:cubicBezTo>
                    <a:pt x="0" y="217830"/>
                    <a:pt x="189654" y="18017"/>
                    <a:pt x="429260" y="237"/>
                  </a:cubicBezTo>
                  <a:cubicBezTo>
                    <a:pt x="441113" y="-610"/>
                    <a:pt x="452120" y="1084"/>
                    <a:pt x="463973" y="1084"/>
                  </a:cubicBezTo>
                  <a:cubicBezTo>
                    <a:pt x="720513" y="1084"/>
                    <a:pt x="905087" y="205977"/>
                    <a:pt x="905087" y="462517"/>
                  </a:cubicBezTo>
                  <a:lnTo>
                    <a:pt x="905087" y="1130537"/>
                  </a:lnTo>
                  <a:cubicBezTo>
                    <a:pt x="905087" y="1143237"/>
                    <a:pt x="894927" y="1153397"/>
                    <a:pt x="882227" y="1153397"/>
                  </a:cubicBezTo>
                  <a:lnTo>
                    <a:pt x="22860" y="115339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92" name="Google Shape;10392;p64"/>
            <p:cNvSpPr/>
            <p:nvPr/>
          </p:nvSpPr>
          <p:spPr>
            <a:xfrm>
              <a:off x="840981" y="2428634"/>
              <a:ext cx="123279" cy="291600"/>
            </a:xfrm>
            <a:custGeom>
              <a:rect b="b" l="l" r="r" t="t"/>
              <a:pathLst>
                <a:path extrusionOk="0" h="1154853" w="483449">
                  <a:moveTo>
                    <a:pt x="33867" y="0"/>
                  </a:moveTo>
                  <a:cubicBezTo>
                    <a:pt x="22860" y="0"/>
                    <a:pt x="11007" y="847"/>
                    <a:pt x="0" y="1693"/>
                  </a:cubicBezTo>
                  <a:cubicBezTo>
                    <a:pt x="232833" y="19473"/>
                    <a:pt x="416560" y="219287"/>
                    <a:pt x="416560" y="463973"/>
                  </a:cubicBezTo>
                  <a:lnTo>
                    <a:pt x="416560" y="1131993"/>
                  </a:lnTo>
                  <a:cubicBezTo>
                    <a:pt x="416560" y="1144693"/>
                    <a:pt x="406400" y="1154853"/>
                    <a:pt x="393700" y="1154853"/>
                  </a:cubicBezTo>
                  <a:lnTo>
                    <a:pt x="460587" y="1154853"/>
                  </a:lnTo>
                  <a:cubicBezTo>
                    <a:pt x="473287" y="1154853"/>
                    <a:pt x="483447" y="1144693"/>
                    <a:pt x="483447" y="1131993"/>
                  </a:cubicBezTo>
                  <a:lnTo>
                    <a:pt x="483447" y="463973"/>
                  </a:lnTo>
                  <a:cubicBezTo>
                    <a:pt x="484293" y="207433"/>
                    <a:pt x="282787" y="0"/>
                    <a:pt x="33867" y="0"/>
                  </a:cubicBezTo>
                  <a:lnTo>
                    <a:pt x="33867"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93" name="Google Shape;10393;p64"/>
            <p:cNvSpPr/>
            <p:nvPr/>
          </p:nvSpPr>
          <p:spPr>
            <a:xfrm>
              <a:off x="791968" y="2527673"/>
              <a:ext cx="19431" cy="26027"/>
            </a:xfrm>
            <a:custGeom>
              <a:rect b="b" l="l" r="r" t="t"/>
              <a:pathLst>
                <a:path extrusionOk="0" h="103077" w="76200">
                  <a:moveTo>
                    <a:pt x="0" y="63815"/>
                  </a:moveTo>
                  <a:lnTo>
                    <a:pt x="0" y="38415"/>
                  </a:lnTo>
                  <a:cubicBezTo>
                    <a:pt x="0" y="22329"/>
                    <a:pt x="10160" y="7089"/>
                    <a:pt x="25400" y="2009"/>
                  </a:cubicBezTo>
                  <a:cubicBezTo>
                    <a:pt x="51646" y="-6458"/>
                    <a:pt x="76200" y="13015"/>
                    <a:pt x="76200" y="38415"/>
                  </a:cubicBezTo>
                  <a:lnTo>
                    <a:pt x="76200" y="64662"/>
                  </a:lnTo>
                  <a:cubicBezTo>
                    <a:pt x="76200" y="90062"/>
                    <a:pt x="51646" y="109535"/>
                    <a:pt x="25400" y="101069"/>
                  </a:cubicBezTo>
                  <a:cubicBezTo>
                    <a:pt x="10160" y="95142"/>
                    <a:pt x="0" y="80749"/>
                    <a:pt x="0" y="6381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94" name="Google Shape;10394;p64"/>
            <p:cNvSpPr/>
            <p:nvPr/>
          </p:nvSpPr>
          <p:spPr>
            <a:xfrm>
              <a:off x="882255" y="2527673"/>
              <a:ext cx="19431" cy="26027"/>
            </a:xfrm>
            <a:custGeom>
              <a:rect b="b" l="l" r="r" t="t"/>
              <a:pathLst>
                <a:path extrusionOk="0" h="103077" w="76200">
                  <a:moveTo>
                    <a:pt x="0" y="63815"/>
                  </a:moveTo>
                  <a:lnTo>
                    <a:pt x="0" y="38415"/>
                  </a:lnTo>
                  <a:cubicBezTo>
                    <a:pt x="0" y="22329"/>
                    <a:pt x="10160" y="7089"/>
                    <a:pt x="25400" y="2009"/>
                  </a:cubicBezTo>
                  <a:cubicBezTo>
                    <a:pt x="51646" y="-6458"/>
                    <a:pt x="76200" y="13015"/>
                    <a:pt x="76200" y="38415"/>
                  </a:cubicBezTo>
                  <a:lnTo>
                    <a:pt x="76200" y="64662"/>
                  </a:lnTo>
                  <a:cubicBezTo>
                    <a:pt x="76200" y="90062"/>
                    <a:pt x="51646" y="109535"/>
                    <a:pt x="25400" y="101069"/>
                  </a:cubicBezTo>
                  <a:cubicBezTo>
                    <a:pt x="10160" y="95142"/>
                    <a:pt x="0" y="80749"/>
                    <a:pt x="0" y="6381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95" name="Google Shape;10395;p64"/>
            <p:cNvSpPr/>
            <p:nvPr/>
          </p:nvSpPr>
          <p:spPr>
            <a:xfrm>
              <a:off x="789818" y="2648328"/>
              <a:ext cx="21590" cy="50239"/>
            </a:xfrm>
            <a:custGeom>
              <a:rect b="b" l="l" r="r" t="t"/>
              <a:pathLst>
                <a:path extrusionOk="0" h="198966" w="84666">
                  <a:moveTo>
                    <a:pt x="84667" y="187113"/>
                  </a:moveTo>
                  <a:cubicBezTo>
                    <a:pt x="84667" y="193887"/>
                    <a:pt x="78740" y="198967"/>
                    <a:pt x="71967" y="198967"/>
                  </a:cubicBezTo>
                  <a:cubicBezTo>
                    <a:pt x="32173" y="198120"/>
                    <a:pt x="0" y="164253"/>
                    <a:pt x="0" y="122767"/>
                  </a:cubicBezTo>
                  <a:lnTo>
                    <a:pt x="0" y="0"/>
                  </a:lnTo>
                  <a:lnTo>
                    <a:pt x="84667" y="0"/>
                  </a:lnTo>
                  <a:lnTo>
                    <a:pt x="84667" y="18711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96" name="Google Shape;10396;p64"/>
            <p:cNvSpPr/>
            <p:nvPr/>
          </p:nvSpPr>
          <p:spPr>
            <a:xfrm>
              <a:off x="882255" y="2648328"/>
              <a:ext cx="21590" cy="50239"/>
            </a:xfrm>
            <a:custGeom>
              <a:rect b="b" l="l" r="r" t="t"/>
              <a:pathLst>
                <a:path extrusionOk="0" h="198966" w="84666">
                  <a:moveTo>
                    <a:pt x="0" y="187113"/>
                  </a:moveTo>
                  <a:cubicBezTo>
                    <a:pt x="0" y="193887"/>
                    <a:pt x="5927" y="198967"/>
                    <a:pt x="12700" y="198967"/>
                  </a:cubicBezTo>
                  <a:cubicBezTo>
                    <a:pt x="52493" y="198120"/>
                    <a:pt x="84667" y="164253"/>
                    <a:pt x="84667" y="122767"/>
                  </a:cubicBezTo>
                  <a:lnTo>
                    <a:pt x="84667" y="0"/>
                  </a:lnTo>
                  <a:lnTo>
                    <a:pt x="0" y="0"/>
                  </a:lnTo>
                  <a:lnTo>
                    <a:pt x="0" y="18711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97" name="Google Shape;10397;p64"/>
            <p:cNvSpPr/>
            <p:nvPr/>
          </p:nvSpPr>
          <p:spPr>
            <a:xfrm>
              <a:off x="766653" y="2579673"/>
              <a:ext cx="155839" cy="82306"/>
            </a:xfrm>
            <a:custGeom>
              <a:rect b="b" l="l" r="r" t="t"/>
              <a:pathLst>
                <a:path extrusionOk="0" h="325966" w="611132">
                  <a:moveTo>
                    <a:pt x="163204" y="325967"/>
                  </a:moveTo>
                  <a:cubicBezTo>
                    <a:pt x="68377" y="325967"/>
                    <a:pt x="-7823" y="244687"/>
                    <a:pt x="644" y="148167"/>
                  </a:cubicBezTo>
                  <a:cubicBezTo>
                    <a:pt x="8264" y="63500"/>
                    <a:pt x="81924" y="0"/>
                    <a:pt x="166590" y="0"/>
                  </a:cubicBezTo>
                  <a:lnTo>
                    <a:pt x="446837" y="0"/>
                  </a:lnTo>
                  <a:cubicBezTo>
                    <a:pt x="533197" y="0"/>
                    <a:pt x="609397" y="71120"/>
                    <a:pt x="611091" y="157480"/>
                  </a:cubicBezTo>
                  <a:cubicBezTo>
                    <a:pt x="612783" y="249767"/>
                    <a:pt x="562830" y="323427"/>
                    <a:pt x="471390" y="323427"/>
                  </a:cubicBezTo>
                  <a:cubicBezTo>
                    <a:pt x="459537" y="323427"/>
                    <a:pt x="447683" y="324273"/>
                    <a:pt x="436677" y="321733"/>
                  </a:cubicBezTo>
                  <a:cubicBezTo>
                    <a:pt x="390110" y="311573"/>
                    <a:pt x="349470" y="282787"/>
                    <a:pt x="325764" y="241300"/>
                  </a:cubicBezTo>
                  <a:cubicBezTo>
                    <a:pt x="322377" y="234527"/>
                    <a:pt x="313064" y="235373"/>
                    <a:pt x="308830" y="241300"/>
                  </a:cubicBezTo>
                  <a:cubicBezTo>
                    <a:pt x="279197" y="293793"/>
                    <a:pt x="223317" y="325967"/>
                    <a:pt x="163204" y="3259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98" name="Google Shape;10398;p64"/>
            <p:cNvSpPr/>
            <p:nvPr/>
          </p:nvSpPr>
          <p:spPr>
            <a:xfrm>
              <a:off x="756763" y="2590021"/>
              <a:ext cx="48694" cy="20901"/>
            </a:xfrm>
            <a:custGeom>
              <a:rect b="b" l="l" r="r" t="t"/>
              <a:pathLst>
                <a:path extrusionOk="0" h="82778" w="190956">
                  <a:moveTo>
                    <a:pt x="173371" y="82778"/>
                  </a:moveTo>
                  <a:cubicBezTo>
                    <a:pt x="171678" y="82778"/>
                    <a:pt x="169985" y="82778"/>
                    <a:pt x="168291" y="81932"/>
                  </a:cubicBezTo>
                  <a:lnTo>
                    <a:pt x="12505" y="34518"/>
                  </a:lnTo>
                  <a:cubicBezTo>
                    <a:pt x="3191" y="31978"/>
                    <a:pt x="-1888" y="21818"/>
                    <a:pt x="652" y="12505"/>
                  </a:cubicBezTo>
                  <a:cubicBezTo>
                    <a:pt x="3191" y="3192"/>
                    <a:pt x="13352" y="-1888"/>
                    <a:pt x="22665" y="652"/>
                  </a:cubicBezTo>
                  <a:lnTo>
                    <a:pt x="178452" y="48065"/>
                  </a:lnTo>
                  <a:cubicBezTo>
                    <a:pt x="187765" y="50605"/>
                    <a:pt x="192845" y="60765"/>
                    <a:pt x="190305" y="70078"/>
                  </a:cubicBezTo>
                  <a:cubicBezTo>
                    <a:pt x="187765" y="77698"/>
                    <a:pt x="180145" y="82778"/>
                    <a:pt x="173371" y="82778"/>
                  </a:cubicBezTo>
                  <a:lnTo>
                    <a:pt x="173371" y="8277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99" name="Google Shape;10399;p64"/>
            <p:cNvSpPr/>
            <p:nvPr/>
          </p:nvSpPr>
          <p:spPr>
            <a:xfrm>
              <a:off x="756763" y="2637006"/>
              <a:ext cx="48694" cy="20901"/>
            </a:xfrm>
            <a:custGeom>
              <a:rect b="b" l="l" r="r" t="t"/>
              <a:pathLst>
                <a:path extrusionOk="0" h="82778" w="190956">
                  <a:moveTo>
                    <a:pt x="17585" y="82778"/>
                  </a:moveTo>
                  <a:cubicBezTo>
                    <a:pt x="9965" y="82778"/>
                    <a:pt x="3191" y="77698"/>
                    <a:pt x="652" y="70078"/>
                  </a:cubicBezTo>
                  <a:cubicBezTo>
                    <a:pt x="-1888" y="60765"/>
                    <a:pt x="3191" y="51452"/>
                    <a:pt x="12505" y="48065"/>
                  </a:cubicBezTo>
                  <a:lnTo>
                    <a:pt x="168291" y="652"/>
                  </a:lnTo>
                  <a:cubicBezTo>
                    <a:pt x="177605" y="-1888"/>
                    <a:pt x="186918" y="3192"/>
                    <a:pt x="190305" y="12505"/>
                  </a:cubicBezTo>
                  <a:cubicBezTo>
                    <a:pt x="192845" y="21818"/>
                    <a:pt x="187765" y="31132"/>
                    <a:pt x="178452" y="34518"/>
                  </a:cubicBezTo>
                  <a:lnTo>
                    <a:pt x="22665" y="81932"/>
                  </a:lnTo>
                  <a:cubicBezTo>
                    <a:pt x="20971" y="82778"/>
                    <a:pt x="19278" y="82778"/>
                    <a:pt x="17585" y="827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00" name="Google Shape;10400;p64"/>
            <p:cNvSpPr/>
            <p:nvPr/>
          </p:nvSpPr>
          <p:spPr>
            <a:xfrm>
              <a:off x="751714" y="2620437"/>
              <a:ext cx="52967" cy="8551"/>
            </a:xfrm>
            <a:custGeom>
              <a:rect b="b" l="l" r="r" t="t"/>
              <a:pathLst>
                <a:path extrusionOk="0" h="33866" w="207714">
                  <a:moveTo>
                    <a:pt x="190717" y="33867"/>
                  </a:moveTo>
                  <a:lnTo>
                    <a:pt x="17997" y="33867"/>
                  </a:lnTo>
                  <a:cubicBezTo>
                    <a:pt x="9531" y="33867"/>
                    <a:pt x="1064" y="27940"/>
                    <a:pt x="217" y="19473"/>
                  </a:cubicBezTo>
                  <a:cubicBezTo>
                    <a:pt x="-1477" y="9313"/>
                    <a:pt x="6990" y="0"/>
                    <a:pt x="17150" y="0"/>
                  </a:cubicBezTo>
                  <a:lnTo>
                    <a:pt x="189870" y="0"/>
                  </a:lnTo>
                  <a:cubicBezTo>
                    <a:pt x="198337" y="0"/>
                    <a:pt x="206804" y="5927"/>
                    <a:pt x="207650" y="14393"/>
                  </a:cubicBezTo>
                  <a:cubicBezTo>
                    <a:pt x="208497" y="24553"/>
                    <a:pt x="200877" y="33867"/>
                    <a:pt x="190717" y="338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01" name="Google Shape;10401;p64"/>
            <p:cNvSpPr/>
            <p:nvPr/>
          </p:nvSpPr>
          <p:spPr>
            <a:xfrm>
              <a:off x="868712" y="2579673"/>
              <a:ext cx="59322" cy="82306"/>
            </a:xfrm>
            <a:custGeom>
              <a:rect b="b" l="l" r="r" t="t"/>
              <a:pathLst>
                <a:path extrusionOk="0" h="325966" w="232636">
                  <a:moveTo>
                    <a:pt x="231986" y="148167"/>
                  </a:moveTo>
                  <a:cubicBezTo>
                    <a:pt x="224367" y="63500"/>
                    <a:pt x="150707" y="0"/>
                    <a:pt x="66040" y="0"/>
                  </a:cubicBezTo>
                  <a:lnTo>
                    <a:pt x="0" y="0"/>
                  </a:lnTo>
                  <a:cubicBezTo>
                    <a:pt x="89746" y="0"/>
                    <a:pt x="163407" y="72813"/>
                    <a:pt x="163407" y="163407"/>
                  </a:cubicBezTo>
                  <a:cubicBezTo>
                    <a:pt x="163407" y="241300"/>
                    <a:pt x="108373" y="306493"/>
                    <a:pt x="34713" y="322580"/>
                  </a:cubicBezTo>
                  <a:cubicBezTo>
                    <a:pt x="45720" y="325120"/>
                    <a:pt x="57573" y="325967"/>
                    <a:pt x="69427" y="325967"/>
                  </a:cubicBezTo>
                  <a:cubicBezTo>
                    <a:pt x="165100" y="325967"/>
                    <a:pt x="240453" y="244687"/>
                    <a:pt x="231986" y="14816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02" name="Google Shape;10402;p64"/>
            <p:cNvSpPr/>
            <p:nvPr/>
          </p:nvSpPr>
          <p:spPr>
            <a:xfrm>
              <a:off x="828513" y="2596623"/>
              <a:ext cx="30226" cy="23764"/>
            </a:xfrm>
            <a:custGeom>
              <a:rect b="b" l="l" r="r" t="t"/>
              <a:pathLst>
                <a:path extrusionOk="0" h="94115" w="118533">
                  <a:moveTo>
                    <a:pt x="70273" y="93980"/>
                  </a:moveTo>
                  <a:cubicBezTo>
                    <a:pt x="61807" y="93980"/>
                    <a:pt x="54187" y="94827"/>
                    <a:pt x="47413" y="92287"/>
                  </a:cubicBezTo>
                  <a:cubicBezTo>
                    <a:pt x="19473" y="82973"/>
                    <a:pt x="0" y="56727"/>
                    <a:pt x="0" y="25400"/>
                  </a:cubicBezTo>
                  <a:lnTo>
                    <a:pt x="0" y="11853"/>
                  </a:lnTo>
                  <a:cubicBezTo>
                    <a:pt x="0" y="5080"/>
                    <a:pt x="5080" y="0"/>
                    <a:pt x="11854" y="0"/>
                  </a:cubicBezTo>
                  <a:lnTo>
                    <a:pt x="106680" y="0"/>
                  </a:lnTo>
                  <a:cubicBezTo>
                    <a:pt x="113454" y="0"/>
                    <a:pt x="118533" y="5080"/>
                    <a:pt x="118533" y="11853"/>
                  </a:cubicBezTo>
                  <a:lnTo>
                    <a:pt x="70273" y="93980"/>
                  </a:lnTo>
                  <a:close/>
                </a:path>
              </a:pathLst>
            </a:custGeom>
            <a:solidFill>
              <a:srgbClr val="513259">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03" name="Google Shape;10403;p64"/>
            <p:cNvSpPr/>
            <p:nvPr/>
          </p:nvSpPr>
          <p:spPr>
            <a:xfrm>
              <a:off x="843130" y="2596837"/>
              <a:ext cx="22022" cy="24304"/>
            </a:xfrm>
            <a:custGeom>
              <a:rect b="b" l="l" r="r" t="t"/>
              <a:pathLst>
                <a:path extrusionOk="0" h="96255" w="86360">
                  <a:moveTo>
                    <a:pt x="86360" y="11007"/>
                  </a:moveTo>
                  <a:cubicBezTo>
                    <a:pt x="86360" y="5080"/>
                    <a:pt x="81280" y="0"/>
                    <a:pt x="75354" y="0"/>
                  </a:cubicBezTo>
                  <a:lnTo>
                    <a:pt x="33020" y="0"/>
                  </a:lnTo>
                  <a:cubicBezTo>
                    <a:pt x="38947" y="0"/>
                    <a:pt x="43180" y="5080"/>
                    <a:pt x="43180" y="11853"/>
                  </a:cubicBezTo>
                  <a:lnTo>
                    <a:pt x="43180" y="25400"/>
                  </a:lnTo>
                  <a:cubicBezTo>
                    <a:pt x="43180" y="55880"/>
                    <a:pt x="25400" y="82127"/>
                    <a:pt x="0" y="92287"/>
                  </a:cubicBezTo>
                  <a:cubicBezTo>
                    <a:pt x="11007" y="96520"/>
                    <a:pt x="22860" y="97367"/>
                    <a:pt x="35560" y="94827"/>
                  </a:cubicBezTo>
                  <a:cubicBezTo>
                    <a:pt x="65193" y="87207"/>
                    <a:pt x="85514" y="59267"/>
                    <a:pt x="85514" y="28787"/>
                  </a:cubicBezTo>
                  <a:lnTo>
                    <a:pt x="85514" y="1100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04" name="Google Shape;10404;p64"/>
            <p:cNvSpPr/>
            <p:nvPr/>
          </p:nvSpPr>
          <p:spPr>
            <a:xfrm>
              <a:off x="889398" y="2590021"/>
              <a:ext cx="48694" cy="20901"/>
            </a:xfrm>
            <a:custGeom>
              <a:rect b="b" l="l" r="r" t="t"/>
              <a:pathLst>
                <a:path extrusionOk="0" h="82778" w="190956">
                  <a:moveTo>
                    <a:pt x="17585" y="82778"/>
                  </a:moveTo>
                  <a:cubicBezTo>
                    <a:pt x="9965" y="82778"/>
                    <a:pt x="3192" y="77698"/>
                    <a:pt x="652" y="70078"/>
                  </a:cubicBezTo>
                  <a:cubicBezTo>
                    <a:pt x="-1889" y="60765"/>
                    <a:pt x="3192" y="51452"/>
                    <a:pt x="12505" y="48065"/>
                  </a:cubicBezTo>
                  <a:lnTo>
                    <a:pt x="168292" y="652"/>
                  </a:lnTo>
                  <a:cubicBezTo>
                    <a:pt x="177605" y="-1888"/>
                    <a:pt x="186918" y="3192"/>
                    <a:pt x="190305" y="12505"/>
                  </a:cubicBezTo>
                  <a:cubicBezTo>
                    <a:pt x="192845" y="21818"/>
                    <a:pt x="187765" y="31132"/>
                    <a:pt x="178452" y="34518"/>
                  </a:cubicBezTo>
                  <a:lnTo>
                    <a:pt x="22665" y="81932"/>
                  </a:lnTo>
                  <a:cubicBezTo>
                    <a:pt x="20971" y="81932"/>
                    <a:pt x="19278" y="82778"/>
                    <a:pt x="17585" y="827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05" name="Google Shape;10405;p64"/>
            <p:cNvSpPr/>
            <p:nvPr/>
          </p:nvSpPr>
          <p:spPr>
            <a:xfrm>
              <a:off x="889398" y="2637006"/>
              <a:ext cx="48694" cy="20901"/>
            </a:xfrm>
            <a:custGeom>
              <a:rect b="b" l="l" r="r" t="t"/>
              <a:pathLst>
                <a:path extrusionOk="0" h="82778" w="190956">
                  <a:moveTo>
                    <a:pt x="173371" y="82778"/>
                  </a:moveTo>
                  <a:cubicBezTo>
                    <a:pt x="171678" y="82778"/>
                    <a:pt x="169985" y="82778"/>
                    <a:pt x="168292" y="81932"/>
                  </a:cubicBezTo>
                  <a:lnTo>
                    <a:pt x="12505" y="34518"/>
                  </a:lnTo>
                  <a:cubicBezTo>
                    <a:pt x="3192" y="31978"/>
                    <a:pt x="-1889" y="21818"/>
                    <a:pt x="652" y="12505"/>
                  </a:cubicBezTo>
                  <a:cubicBezTo>
                    <a:pt x="3192" y="3192"/>
                    <a:pt x="13352" y="-1888"/>
                    <a:pt x="22665" y="652"/>
                  </a:cubicBezTo>
                  <a:lnTo>
                    <a:pt x="178452" y="48065"/>
                  </a:lnTo>
                  <a:cubicBezTo>
                    <a:pt x="187765" y="50605"/>
                    <a:pt x="192845" y="60765"/>
                    <a:pt x="190305" y="70078"/>
                  </a:cubicBezTo>
                  <a:cubicBezTo>
                    <a:pt x="187765" y="78545"/>
                    <a:pt x="180145" y="82778"/>
                    <a:pt x="173371" y="827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06" name="Google Shape;10406;p64"/>
            <p:cNvSpPr/>
            <p:nvPr/>
          </p:nvSpPr>
          <p:spPr>
            <a:xfrm>
              <a:off x="890154" y="2620437"/>
              <a:ext cx="53006" cy="8551"/>
            </a:xfrm>
            <a:custGeom>
              <a:rect b="b" l="l" r="r" t="t"/>
              <a:pathLst>
                <a:path extrusionOk="0" h="33866" w="207867">
                  <a:moveTo>
                    <a:pt x="190717" y="33867"/>
                  </a:moveTo>
                  <a:lnTo>
                    <a:pt x="17997" y="33867"/>
                  </a:lnTo>
                  <a:cubicBezTo>
                    <a:pt x="9530" y="33867"/>
                    <a:pt x="1063" y="27940"/>
                    <a:pt x="217" y="19473"/>
                  </a:cubicBezTo>
                  <a:cubicBezTo>
                    <a:pt x="-1477" y="9313"/>
                    <a:pt x="6990" y="0"/>
                    <a:pt x="17150" y="0"/>
                  </a:cubicBezTo>
                  <a:lnTo>
                    <a:pt x="189870" y="0"/>
                  </a:lnTo>
                  <a:cubicBezTo>
                    <a:pt x="198337" y="0"/>
                    <a:pt x="206803" y="5927"/>
                    <a:pt x="207650" y="14393"/>
                  </a:cubicBezTo>
                  <a:cubicBezTo>
                    <a:pt x="209344" y="24553"/>
                    <a:pt x="200877" y="33867"/>
                    <a:pt x="190717" y="338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407" name="Google Shape;10407;p64"/>
          <p:cNvGrpSpPr/>
          <p:nvPr/>
        </p:nvGrpSpPr>
        <p:grpSpPr>
          <a:xfrm>
            <a:off x="7702680" y="1990174"/>
            <a:ext cx="293636" cy="292649"/>
            <a:chOff x="7710698" y="1987781"/>
            <a:chExt cx="293636" cy="292649"/>
          </a:xfrm>
        </p:grpSpPr>
        <p:sp>
          <p:nvSpPr>
            <p:cNvPr id="10408" name="Google Shape;10408;p64"/>
            <p:cNvSpPr/>
            <p:nvPr/>
          </p:nvSpPr>
          <p:spPr>
            <a:xfrm>
              <a:off x="7750880" y="2076463"/>
              <a:ext cx="95962" cy="101881"/>
            </a:xfrm>
            <a:custGeom>
              <a:rect b="b" l="l" r="r" t="t"/>
              <a:pathLst>
                <a:path extrusionOk="0" h="320886" w="304640">
                  <a:moveTo>
                    <a:pt x="304640" y="127847"/>
                  </a:moveTo>
                  <a:lnTo>
                    <a:pt x="304640" y="307340"/>
                  </a:lnTo>
                  <a:cubicBezTo>
                    <a:pt x="304640" y="314960"/>
                    <a:pt x="298714" y="320887"/>
                    <a:pt x="291094" y="320887"/>
                  </a:cubicBezTo>
                  <a:lnTo>
                    <a:pt x="13387" y="320887"/>
                  </a:lnTo>
                  <a:cubicBezTo>
                    <a:pt x="8307" y="320887"/>
                    <a:pt x="4074" y="318347"/>
                    <a:pt x="1533" y="313267"/>
                  </a:cubicBezTo>
                  <a:cubicBezTo>
                    <a:pt x="-1006" y="309033"/>
                    <a:pt x="-160" y="303107"/>
                    <a:pt x="2381" y="298873"/>
                  </a:cubicBezTo>
                  <a:lnTo>
                    <a:pt x="38787" y="245533"/>
                  </a:lnTo>
                  <a:lnTo>
                    <a:pt x="203040" y="5927"/>
                  </a:lnTo>
                  <a:cubicBezTo>
                    <a:pt x="205581" y="2540"/>
                    <a:pt x="209814" y="0"/>
                    <a:pt x="214047" y="0"/>
                  </a:cubicBezTo>
                  <a:cubicBezTo>
                    <a:pt x="218281" y="0"/>
                    <a:pt x="222514" y="2540"/>
                    <a:pt x="225053" y="5927"/>
                  </a:cubicBezTo>
                  <a:lnTo>
                    <a:pt x="264000" y="63500"/>
                  </a:lnTo>
                  <a:lnTo>
                    <a:pt x="302100" y="119380"/>
                  </a:lnTo>
                  <a:cubicBezTo>
                    <a:pt x="303794" y="121920"/>
                    <a:pt x="304640" y="125307"/>
                    <a:pt x="304640" y="127847"/>
                  </a:cubicBezTo>
                  <a:lnTo>
                    <a:pt x="304640" y="12784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09" name="Google Shape;10409;p64"/>
            <p:cNvSpPr/>
            <p:nvPr/>
          </p:nvSpPr>
          <p:spPr>
            <a:xfrm>
              <a:off x="7748222" y="2094736"/>
              <a:ext cx="98628" cy="83602"/>
            </a:xfrm>
            <a:custGeom>
              <a:rect b="b" l="l" r="r" t="t"/>
              <a:pathLst>
                <a:path extrusionOk="0" h="263313" w="313106">
                  <a:moveTo>
                    <a:pt x="313107" y="65193"/>
                  </a:moveTo>
                  <a:lnTo>
                    <a:pt x="313107" y="249767"/>
                  </a:lnTo>
                  <a:cubicBezTo>
                    <a:pt x="313107" y="257387"/>
                    <a:pt x="307181" y="263313"/>
                    <a:pt x="299560" y="263313"/>
                  </a:cubicBezTo>
                  <a:lnTo>
                    <a:pt x="14233" y="263313"/>
                  </a:lnTo>
                  <a:cubicBezTo>
                    <a:pt x="9153" y="263313"/>
                    <a:pt x="4074" y="260773"/>
                    <a:pt x="1533" y="255693"/>
                  </a:cubicBezTo>
                  <a:cubicBezTo>
                    <a:pt x="-1006" y="251460"/>
                    <a:pt x="-160" y="245533"/>
                    <a:pt x="2381" y="241300"/>
                  </a:cubicBezTo>
                  <a:lnTo>
                    <a:pt x="39633" y="187113"/>
                  </a:lnTo>
                  <a:lnTo>
                    <a:pt x="129381" y="187113"/>
                  </a:lnTo>
                  <a:cubicBezTo>
                    <a:pt x="137847" y="187113"/>
                    <a:pt x="145467" y="182880"/>
                    <a:pt x="150547" y="176107"/>
                  </a:cubicBezTo>
                  <a:lnTo>
                    <a:pt x="270774" y="0"/>
                  </a:lnTo>
                  <a:lnTo>
                    <a:pt x="309720" y="57573"/>
                  </a:lnTo>
                  <a:cubicBezTo>
                    <a:pt x="312260" y="60113"/>
                    <a:pt x="313107" y="62653"/>
                    <a:pt x="313107" y="65193"/>
                  </a:cubicBezTo>
                  <a:lnTo>
                    <a:pt x="313107" y="65193"/>
                  </a:lnTo>
                  <a:close/>
                </a:path>
              </a:pathLst>
            </a:custGeom>
            <a:solidFill>
              <a:srgbClr val="513259">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10" name="Google Shape;10410;p64"/>
            <p:cNvSpPr/>
            <p:nvPr/>
          </p:nvSpPr>
          <p:spPr>
            <a:xfrm>
              <a:off x="7798452" y="2089899"/>
              <a:ext cx="191210" cy="88441"/>
            </a:xfrm>
            <a:custGeom>
              <a:rect b="b" l="l" r="r" t="t"/>
              <a:pathLst>
                <a:path extrusionOk="0" h="278553" w="607017">
                  <a:moveTo>
                    <a:pt x="605207" y="271780"/>
                  </a:moveTo>
                  <a:cubicBezTo>
                    <a:pt x="602667" y="276013"/>
                    <a:pt x="598433" y="278553"/>
                    <a:pt x="593354" y="278553"/>
                  </a:cubicBezTo>
                  <a:lnTo>
                    <a:pt x="13387" y="278553"/>
                  </a:lnTo>
                  <a:cubicBezTo>
                    <a:pt x="8307" y="278553"/>
                    <a:pt x="4074" y="276013"/>
                    <a:pt x="1533" y="271780"/>
                  </a:cubicBezTo>
                  <a:cubicBezTo>
                    <a:pt x="-1006" y="267547"/>
                    <a:pt x="-160" y="261620"/>
                    <a:pt x="2380" y="258233"/>
                  </a:cubicBezTo>
                  <a:lnTo>
                    <a:pt x="37940" y="205740"/>
                  </a:lnTo>
                  <a:lnTo>
                    <a:pt x="178487" y="0"/>
                  </a:lnTo>
                  <a:lnTo>
                    <a:pt x="389307" y="0"/>
                  </a:lnTo>
                  <a:lnTo>
                    <a:pt x="427407" y="0"/>
                  </a:lnTo>
                  <a:lnTo>
                    <a:pt x="604361" y="258233"/>
                  </a:lnTo>
                  <a:cubicBezTo>
                    <a:pt x="607746" y="261620"/>
                    <a:pt x="607746" y="266700"/>
                    <a:pt x="605207" y="2717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11" name="Google Shape;10411;p64"/>
            <p:cNvSpPr/>
            <p:nvPr/>
          </p:nvSpPr>
          <p:spPr>
            <a:xfrm>
              <a:off x="7797920" y="2089630"/>
              <a:ext cx="191774" cy="88709"/>
            </a:xfrm>
            <a:custGeom>
              <a:rect b="b" l="l" r="r" t="t"/>
              <a:pathLst>
                <a:path extrusionOk="0" h="279399" w="608805">
                  <a:moveTo>
                    <a:pt x="606901" y="272627"/>
                  </a:moveTo>
                  <a:cubicBezTo>
                    <a:pt x="604360" y="276860"/>
                    <a:pt x="600127" y="279400"/>
                    <a:pt x="595047" y="279400"/>
                  </a:cubicBezTo>
                  <a:lnTo>
                    <a:pt x="14234" y="279400"/>
                  </a:lnTo>
                  <a:cubicBezTo>
                    <a:pt x="9154" y="279400"/>
                    <a:pt x="4073" y="276860"/>
                    <a:pt x="1534" y="271780"/>
                  </a:cubicBezTo>
                  <a:cubicBezTo>
                    <a:pt x="-1006" y="267547"/>
                    <a:pt x="-160" y="261620"/>
                    <a:pt x="2380" y="257387"/>
                  </a:cubicBezTo>
                  <a:lnTo>
                    <a:pt x="39634" y="203200"/>
                  </a:lnTo>
                  <a:lnTo>
                    <a:pt x="457040" y="203200"/>
                  </a:lnTo>
                  <a:cubicBezTo>
                    <a:pt x="474821" y="203200"/>
                    <a:pt x="485827" y="184573"/>
                    <a:pt x="478207" y="169333"/>
                  </a:cubicBezTo>
                  <a:lnTo>
                    <a:pt x="392694" y="0"/>
                  </a:lnTo>
                  <a:lnTo>
                    <a:pt x="429947" y="0"/>
                  </a:lnTo>
                  <a:lnTo>
                    <a:pt x="606901" y="258233"/>
                  </a:lnTo>
                  <a:cubicBezTo>
                    <a:pt x="609440" y="262467"/>
                    <a:pt x="609440" y="267547"/>
                    <a:pt x="606901" y="272627"/>
                  </a:cubicBezTo>
                  <a:lnTo>
                    <a:pt x="606901" y="27262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12" name="Google Shape;10412;p64"/>
            <p:cNvSpPr/>
            <p:nvPr/>
          </p:nvSpPr>
          <p:spPr>
            <a:xfrm>
              <a:off x="7855011" y="2033197"/>
              <a:ext cx="77877" cy="72849"/>
            </a:xfrm>
            <a:custGeom>
              <a:rect b="b" l="l" r="r" t="t"/>
              <a:pathLst>
                <a:path extrusionOk="0" h="229446" w="247227">
                  <a:moveTo>
                    <a:pt x="247227" y="170180"/>
                  </a:moveTo>
                  <a:lnTo>
                    <a:pt x="222674" y="194733"/>
                  </a:lnTo>
                  <a:lnTo>
                    <a:pt x="190500" y="226907"/>
                  </a:lnTo>
                  <a:cubicBezTo>
                    <a:pt x="187114" y="230293"/>
                    <a:pt x="181187" y="230293"/>
                    <a:pt x="177800" y="226907"/>
                  </a:cubicBezTo>
                  <a:lnTo>
                    <a:pt x="123614" y="172720"/>
                  </a:lnTo>
                  <a:lnTo>
                    <a:pt x="69427" y="226907"/>
                  </a:lnTo>
                  <a:cubicBezTo>
                    <a:pt x="66040" y="230293"/>
                    <a:pt x="60114" y="230293"/>
                    <a:pt x="56727" y="226907"/>
                  </a:cubicBezTo>
                  <a:lnTo>
                    <a:pt x="0" y="170180"/>
                  </a:lnTo>
                  <a:lnTo>
                    <a:pt x="112607" y="5927"/>
                  </a:lnTo>
                  <a:cubicBezTo>
                    <a:pt x="115147" y="2540"/>
                    <a:pt x="119381" y="0"/>
                    <a:pt x="123614" y="0"/>
                  </a:cubicBezTo>
                  <a:lnTo>
                    <a:pt x="123614" y="0"/>
                  </a:lnTo>
                  <a:cubicBezTo>
                    <a:pt x="127847" y="0"/>
                    <a:pt x="132081" y="2540"/>
                    <a:pt x="134620" y="5927"/>
                  </a:cubicBezTo>
                  <a:lnTo>
                    <a:pt x="247227" y="17018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13" name="Google Shape;10413;p64"/>
            <p:cNvSpPr/>
            <p:nvPr/>
          </p:nvSpPr>
          <p:spPr>
            <a:xfrm>
              <a:off x="7710698" y="2170493"/>
              <a:ext cx="293636" cy="40348"/>
            </a:xfrm>
            <a:custGeom>
              <a:rect b="b" l="l" r="r" t="t"/>
              <a:pathLst>
                <a:path extrusionOk="0" h="127080" w="932179">
                  <a:moveTo>
                    <a:pt x="932180" y="12781"/>
                  </a:moveTo>
                  <a:lnTo>
                    <a:pt x="932180" y="85594"/>
                  </a:lnTo>
                  <a:lnTo>
                    <a:pt x="877146" y="110994"/>
                  </a:lnTo>
                  <a:lnTo>
                    <a:pt x="842433" y="127081"/>
                  </a:lnTo>
                  <a:lnTo>
                    <a:pt x="88900" y="127081"/>
                  </a:lnTo>
                  <a:lnTo>
                    <a:pt x="0" y="86441"/>
                  </a:lnTo>
                  <a:cubicBezTo>
                    <a:pt x="0" y="86441"/>
                    <a:pt x="0" y="86441"/>
                    <a:pt x="0" y="86441"/>
                  </a:cubicBezTo>
                  <a:lnTo>
                    <a:pt x="0" y="13627"/>
                  </a:lnTo>
                  <a:cubicBezTo>
                    <a:pt x="0" y="6007"/>
                    <a:pt x="5926" y="81"/>
                    <a:pt x="13546" y="81"/>
                  </a:cubicBezTo>
                  <a:lnTo>
                    <a:pt x="917787" y="81"/>
                  </a:lnTo>
                  <a:cubicBezTo>
                    <a:pt x="926254" y="-766"/>
                    <a:pt x="932180" y="5161"/>
                    <a:pt x="932180" y="1278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14" name="Google Shape;10414;p64"/>
            <p:cNvSpPr/>
            <p:nvPr/>
          </p:nvSpPr>
          <p:spPr>
            <a:xfrm>
              <a:off x="7983377" y="2170493"/>
              <a:ext cx="20002" cy="35241"/>
            </a:xfrm>
            <a:custGeom>
              <a:rect b="b" l="l" r="r" t="t"/>
              <a:pathLst>
                <a:path extrusionOk="0" h="110994" w="63499">
                  <a:moveTo>
                    <a:pt x="63500" y="12781"/>
                  </a:moveTo>
                  <a:lnTo>
                    <a:pt x="63500" y="85594"/>
                  </a:lnTo>
                  <a:lnTo>
                    <a:pt x="12700" y="110994"/>
                  </a:lnTo>
                  <a:lnTo>
                    <a:pt x="12700" y="13627"/>
                  </a:lnTo>
                  <a:cubicBezTo>
                    <a:pt x="12700" y="6007"/>
                    <a:pt x="6774" y="81"/>
                    <a:pt x="0" y="81"/>
                  </a:cubicBezTo>
                  <a:lnTo>
                    <a:pt x="49954" y="81"/>
                  </a:lnTo>
                  <a:cubicBezTo>
                    <a:pt x="57574" y="-766"/>
                    <a:pt x="63500" y="5161"/>
                    <a:pt x="63500" y="1278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415" name="Google Shape;10415;p64"/>
            <p:cNvGrpSpPr/>
            <p:nvPr/>
          </p:nvGrpSpPr>
          <p:grpSpPr>
            <a:xfrm>
              <a:off x="7710964" y="2190674"/>
              <a:ext cx="292345" cy="89756"/>
              <a:chOff x="8779933" y="3383279"/>
              <a:chExt cx="931333" cy="282786"/>
            </a:xfrm>
          </p:grpSpPr>
          <p:sp>
            <p:nvSpPr>
              <p:cNvPr id="10416" name="Google Shape;10416;p64"/>
              <p:cNvSpPr/>
              <p:nvPr/>
            </p:nvSpPr>
            <p:spPr>
              <a:xfrm>
                <a:off x="8779933" y="3383279"/>
                <a:ext cx="931333" cy="282786"/>
              </a:xfrm>
              <a:custGeom>
                <a:rect b="b" l="l" r="r" t="t"/>
                <a:pathLst>
                  <a:path extrusionOk="0" h="282786" w="931333">
                    <a:moveTo>
                      <a:pt x="931333" y="13547"/>
                    </a:moveTo>
                    <a:lnTo>
                      <a:pt x="931333" y="269240"/>
                    </a:lnTo>
                    <a:cubicBezTo>
                      <a:pt x="931333" y="276860"/>
                      <a:pt x="925407" y="282787"/>
                      <a:pt x="917787" y="282787"/>
                    </a:cubicBezTo>
                    <a:lnTo>
                      <a:pt x="13546" y="282787"/>
                    </a:lnTo>
                    <a:cubicBezTo>
                      <a:pt x="5926" y="282787"/>
                      <a:pt x="0" y="276860"/>
                      <a:pt x="0" y="269240"/>
                    </a:cubicBezTo>
                    <a:lnTo>
                      <a:pt x="0" y="13547"/>
                    </a:lnTo>
                    <a:cubicBezTo>
                      <a:pt x="0" y="5927"/>
                      <a:pt x="5926" y="0"/>
                      <a:pt x="13546" y="0"/>
                    </a:cubicBezTo>
                    <a:cubicBezTo>
                      <a:pt x="38100" y="0"/>
                      <a:pt x="50800" y="11853"/>
                      <a:pt x="60960" y="22013"/>
                    </a:cubicBezTo>
                    <a:cubicBezTo>
                      <a:pt x="69426" y="30480"/>
                      <a:pt x="76200" y="36407"/>
                      <a:pt x="88900" y="36407"/>
                    </a:cubicBezTo>
                    <a:cubicBezTo>
                      <a:pt x="102446" y="36407"/>
                      <a:pt x="108374" y="30480"/>
                      <a:pt x="116840" y="22013"/>
                    </a:cubicBezTo>
                    <a:cubicBezTo>
                      <a:pt x="127000" y="11853"/>
                      <a:pt x="139700" y="0"/>
                      <a:pt x="164254" y="0"/>
                    </a:cubicBezTo>
                    <a:cubicBezTo>
                      <a:pt x="188807" y="0"/>
                      <a:pt x="201507" y="11853"/>
                      <a:pt x="211667" y="22013"/>
                    </a:cubicBezTo>
                    <a:cubicBezTo>
                      <a:pt x="220133" y="30480"/>
                      <a:pt x="226907" y="36407"/>
                      <a:pt x="239607" y="36407"/>
                    </a:cubicBezTo>
                    <a:cubicBezTo>
                      <a:pt x="253154" y="36407"/>
                      <a:pt x="259080" y="30480"/>
                      <a:pt x="267546" y="22013"/>
                    </a:cubicBezTo>
                    <a:cubicBezTo>
                      <a:pt x="277707" y="11853"/>
                      <a:pt x="290407" y="0"/>
                      <a:pt x="314960" y="0"/>
                    </a:cubicBezTo>
                    <a:cubicBezTo>
                      <a:pt x="339513" y="0"/>
                      <a:pt x="352213" y="11853"/>
                      <a:pt x="362374" y="22013"/>
                    </a:cubicBezTo>
                    <a:cubicBezTo>
                      <a:pt x="370840" y="30480"/>
                      <a:pt x="377613" y="36407"/>
                      <a:pt x="390313" y="36407"/>
                    </a:cubicBezTo>
                    <a:cubicBezTo>
                      <a:pt x="403860" y="36407"/>
                      <a:pt x="409787" y="30480"/>
                      <a:pt x="418254" y="22013"/>
                    </a:cubicBezTo>
                    <a:cubicBezTo>
                      <a:pt x="428413" y="11853"/>
                      <a:pt x="441113" y="0"/>
                      <a:pt x="465667" y="0"/>
                    </a:cubicBezTo>
                    <a:cubicBezTo>
                      <a:pt x="490220" y="0"/>
                      <a:pt x="502920" y="11853"/>
                      <a:pt x="513080" y="22013"/>
                    </a:cubicBezTo>
                    <a:cubicBezTo>
                      <a:pt x="521546" y="30480"/>
                      <a:pt x="528320" y="36407"/>
                      <a:pt x="541020" y="36407"/>
                    </a:cubicBezTo>
                    <a:cubicBezTo>
                      <a:pt x="554567" y="36407"/>
                      <a:pt x="560493" y="30480"/>
                      <a:pt x="568960" y="22013"/>
                    </a:cubicBezTo>
                    <a:cubicBezTo>
                      <a:pt x="579120" y="11853"/>
                      <a:pt x="591820" y="0"/>
                      <a:pt x="616374" y="0"/>
                    </a:cubicBezTo>
                    <a:cubicBezTo>
                      <a:pt x="640926" y="0"/>
                      <a:pt x="653626" y="11853"/>
                      <a:pt x="663787" y="22013"/>
                    </a:cubicBezTo>
                    <a:cubicBezTo>
                      <a:pt x="672254" y="30480"/>
                      <a:pt x="679026" y="36407"/>
                      <a:pt x="691726" y="36407"/>
                    </a:cubicBezTo>
                    <a:cubicBezTo>
                      <a:pt x="705274" y="36407"/>
                      <a:pt x="711200" y="30480"/>
                      <a:pt x="719667" y="22013"/>
                    </a:cubicBezTo>
                    <a:cubicBezTo>
                      <a:pt x="729826" y="11853"/>
                      <a:pt x="742526" y="0"/>
                      <a:pt x="767080" y="0"/>
                    </a:cubicBezTo>
                    <a:cubicBezTo>
                      <a:pt x="791633" y="0"/>
                      <a:pt x="804333" y="11853"/>
                      <a:pt x="814493" y="22013"/>
                    </a:cubicBezTo>
                    <a:cubicBezTo>
                      <a:pt x="822960" y="30480"/>
                      <a:pt x="829733" y="36407"/>
                      <a:pt x="842433" y="36407"/>
                    </a:cubicBezTo>
                    <a:cubicBezTo>
                      <a:pt x="855980" y="36407"/>
                      <a:pt x="861907" y="30480"/>
                      <a:pt x="870374" y="22013"/>
                    </a:cubicBezTo>
                    <a:cubicBezTo>
                      <a:pt x="872067" y="20320"/>
                      <a:pt x="874607" y="17780"/>
                      <a:pt x="876300" y="16087"/>
                    </a:cubicBezTo>
                    <a:cubicBezTo>
                      <a:pt x="885613" y="7620"/>
                      <a:pt x="897467" y="0"/>
                      <a:pt x="916940" y="0"/>
                    </a:cubicBezTo>
                    <a:cubicBezTo>
                      <a:pt x="925407" y="0"/>
                      <a:pt x="931333" y="5927"/>
                      <a:pt x="931333" y="13547"/>
                    </a:cubicBezTo>
                    <a:lnTo>
                      <a:pt x="931333" y="1354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417" name="Google Shape;10417;p64"/>
              <p:cNvGrpSpPr/>
              <p:nvPr/>
            </p:nvGrpSpPr>
            <p:grpSpPr>
              <a:xfrm>
                <a:off x="8779933" y="3384054"/>
                <a:ext cx="931333" cy="282011"/>
                <a:chOff x="8779933" y="3384054"/>
                <a:chExt cx="931333" cy="282011"/>
              </a:xfrm>
            </p:grpSpPr>
            <p:sp>
              <p:nvSpPr>
                <p:cNvPr id="10418" name="Google Shape;10418;p64"/>
                <p:cNvSpPr/>
                <p:nvPr/>
              </p:nvSpPr>
              <p:spPr>
                <a:xfrm>
                  <a:off x="8779933" y="3384054"/>
                  <a:ext cx="931333" cy="282011"/>
                </a:xfrm>
                <a:custGeom>
                  <a:rect b="b" l="l" r="r" t="t"/>
                  <a:pathLst>
                    <a:path extrusionOk="0" h="282011" w="931333">
                      <a:moveTo>
                        <a:pt x="931333" y="13618"/>
                      </a:moveTo>
                      <a:lnTo>
                        <a:pt x="931333" y="268465"/>
                      </a:lnTo>
                      <a:cubicBezTo>
                        <a:pt x="931333" y="276085"/>
                        <a:pt x="925407" y="282012"/>
                        <a:pt x="917787" y="282012"/>
                      </a:cubicBezTo>
                      <a:lnTo>
                        <a:pt x="13546" y="282012"/>
                      </a:lnTo>
                      <a:cubicBezTo>
                        <a:pt x="5926" y="282012"/>
                        <a:pt x="0" y="276085"/>
                        <a:pt x="0" y="268465"/>
                      </a:cubicBezTo>
                      <a:lnTo>
                        <a:pt x="0" y="239678"/>
                      </a:lnTo>
                      <a:lnTo>
                        <a:pt x="855133" y="239678"/>
                      </a:lnTo>
                      <a:cubicBezTo>
                        <a:pt x="869526" y="239678"/>
                        <a:pt x="880533" y="228672"/>
                        <a:pt x="880533" y="214278"/>
                      </a:cubicBezTo>
                      <a:lnTo>
                        <a:pt x="880533" y="16158"/>
                      </a:lnTo>
                      <a:cubicBezTo>
                        <a:pt x="889000" y="7692"/>
                        <a:pt x="900007" y="72"/>
                        <a:pt x="917787" y="72"/>
                      </a:cubicBezTo>
                      <a:cubicBezTo>
                        <a:pt x="925407" y="-775"/>
                        <a:pt x="931333" y="5998"/>
                        <a:pt x="931333" y="13618"/>
                      </a:cubicBezTo>
                      <a:close/>
                    </a:path>
                  </a:pathLst>
                </a:custGeom>
                <a:solidFill>
                  <a:srgbClr val="513259">
                    <a:alpha val="177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419" name="Google Shape;10419;p64"/>
                <p:cNvGrpSpPr/>
                <p:nvPr/>
              </p:nvGrpSpPr>
              <p:grpSpPr>
                <a:xfrm>
                  <a:off x="8876453" y="3488266"/>
                  <a:ext cx="723900" cy="93132"/>
                  <a:chOff x="8876453" y="3488266"/>
                  <a:chExt cx="723900" cy="93132"/>
                </a:xfrm>
              </p:grpSpPr>
              <p:sp>
                <p:nvSpPr>
                  <p:cNvPr id="10420" name="Google Shape;10420;p64"/>
                  <p:cNvSpPr/>
                  <p:nvPr/>
                </p:nvSpPr>
                <p:spPr>
                  <a:xfrm>
                    <a:off x="8876453" y="3488266"/>
                    <a:ext cx="106679" cy="25399"/>
                  </a:xfrm>
                  <a:custGeom>
                    <a:rect b="b" l="l" r="r" t="t"/>
                    <a:pathLst>
                      <a:path extrusionOk="0" h="25399" w="106679">
                        <a:moveTo>
                          <a:pt x="93980" y="0"/>
                        </a:moveTo>
                        <a:lnTo>
                          <a:pt x="12700" y="0"/>
                        </a:lnTo>
                        <a:cubicBezTo>
                          <a:pt x="5926" y="0"/>
                          <a:pt x="0" y="5927"/>
                          <a:pt x="0" y="12700"/>
                        </a:cubicBezTo>
                        <a:cubicBezTo>
                          <a:pt x="0" y="19473"/>
                          <a:pt x="5926" y="25400"/>
                          <a:pt x="12700" y="25400"/>
                        </a:cubicBezTo>
                        <a:lnTo>
                          <a:pt x="93980" y="25400"/>
                        </a:lnTo>
                        <a:cubicBezTo>
                          <a:pt x="100754" y="25400"/>
                          <a:pt x="106680" y="19473"/>
                          <a:pt x="106680" y="12700"/>
                        </a:cubicBezTo>
                        <a:cubicBezTo>
                          <a:pt x="106680" y="5927"/>
                          <a:pt x="100754" y="0"/>
                          <a:pt x="93980"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21" name="Google Shape;10421;p64"/>
                  <p:cNvSpPr/>
                  <p:nvPr/>
                </p:nvSpPr>
                <p:spPr>
                  <a:xfrm>
                    <a:off x="9016153" y="3488266"/>
                    <a:ext cx="55879" cy="25399"/>
                  </a:xfrm>
                  <a:custGeom>
                    <a:rect b="b" l="l" r="r" t="t"/>
                    <a:pathLst>
                      <a:path extrusionOk="0" h="25399" w="55879">
                        <a:moveTo>
                          <a:pt x="12700" y="25400"/>
                        </a:moveTo>
                        <a:lnTo>
                          <a:pt x="43180" y="25400"/>
                        </a:lnTo>
                        <a:cubicBezTo>
                          <a:pt x="49954" y="25400"/>
                          <a:pt x="55880" y="19473"/>
                          <a:pt x="55880" y="12700"/>
                        </a:cubicBezTo>
                        <a:cubicBezTo>
                          <a:pt x="55880" y="5927"/>
                          <a:pt x="49954" y="0"/>
                          <a:pt x="43180" y="0"/>
                        </a:cubicBezTo>
                        <a:lnTo>
                          <a:pt x="12700" y="0"/>
                        </a:lnTo>
                        <a:cubicBezTo>
                          <a:pt x="5926" y="0"/>
                          <a:pt x="0" y="5927"/>
                          <a:pt x="0" y="12700"/>
                        </a:cubicBezTo>
                        <a:cubicBezTo>
                          <a:pt x="0" y="19473"/>
                          <a:pt x="5926" y="25400"/>
                          <a:pt x="12700" y="2540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22" name="Google Shape;10422;p64"/>
                  <p:cNvSpPr/>
                  <p:nvPr/>
                </p:nvSpPr>
                <p:spPr>
                  <a:xfrm>
                    <a:off x="9192259" y="3555999"/>
                    <a:ext cx="60960" cy="25399"/>
                  </a:xfrm>
                  <a:custGeom>
                    <a:rect b="b" l="l" r="r" t="t"/>
                    <a:pathLst>
                      <a:path extrusionOk="0" h="25399" w="60960">
                        <a:moveTo>
                          <a:pt x="48261" y="0"/>
                        </a:moveTo>
                        <a:lnTo>
                          <a:pt x="12700" y="0"/>
                        </a:lnTo>
                        <a:cubicBezTo>
                          <a:pt x="5927" y="0"/>
                          <a:pt x="0" y="5927"/>
                          <a:pt x="0" y="12700"/>
                        </a:cubicBezTo>
                        <a:cubicBezTo>
                          <a:pt x="0" y="19473"/>
                          <a:pt x="5927" y="25400"/>
                          <a:pt x="12700" y="25400"/>
                        </a:cubicBezTo>
                        <a:lnTo>
                          <a:pt x="48261" y="25400"/>
                        </a:lnTo>
                        <a:cubicBezTo>
                          <a:pt x="55033" y="25400"/>
                          <a:pt x="60961" y="19473"/>
                          <a:pt x="60961" y="12700"/>
                        </a:cubicBezTo>
                        <a:cubicBezTo>
                          <a:pt x="60961" y="5927"/>
                          <a:pt x="55033" y="0"/>
                          <a:pt x="48261" y="0"/>
                        </a:cubicBezTo>
                        <a:lnTo>
                          <a:pt x="48261"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23" name="Google Shape;10423;p64"/>
                  <p:cNvSpPr/>
                  <p:nvPr/>
                </p:nvSpPr>
                <p:spPr>
                  <a:xfrm>
                    <a:off x="9005146" y="3555999"/>
                    <a:ext cx="152400" cy="25399"/>
                  </a:xfrm>
                  <a:custGeom>
                    <a:rect b="b" l="l" r="r" t="t"/>
                    <a:pathLst>
                      <a:path extrusionOk="0" h="25399" w="152400">
                        <a:moveTo>
                          <a:pt x="139700" y="0"/>
                        </a:moveTo>
                        <a:lnTo>
                          <a:pt x="12700" y="0"/>
                        </a:lnTo>
                        <a:cubicBezTo>
                          <a:pt x="5927" y="0"/>
                          <a:pt x="0" y="5927"/>
                          <a:pt x="0" y="12700"/>
                        </a:cubicBezTo>
                        <a:cubicBezTo>
                          <a:pt x="0" y="19473"/>
                          <a:pt x="5927" y="25400"/>
                          <a:pt x="12700" y="25400"/>
                        </a:cubicBezTo>
                        <a:lnTo>
                          <a:pt x="139700" y="25400"/>
                        </a:lnTo>
                        <a:cubicBezTo>
                          <a:pt x="146474" y="25400"/>
                          <a:pt x="152400" y="19473"/>
                          <a:pt x="152400" y="12700"/>
                        </a:cubicBezTo>
                        <a:cubicBezTo>
                          <a:pt x="152400" y="5927"/>
                          <a:pt x="146474" y="0"/>
                          <a:pt x="139700"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24" name="Google Shape;10424;p64"/>
                  <p:cNvSpPr/>
                  <p:nvPr/>
                </p:nvSpPr>
                <p:spPr>
                  <a:xfrm>
                    <a:off x="9353973" y="3488266"/>
                    <a:ext cx="140546" cy="25399"/>
                  </a:xfrm>
                  <a:custGeom>
                    <a:rect b="b" l="l" r="r" t="t"/>
                    <a:pathLst>
                      <a:path extrusionOk="0" h="25399" w="140546">
                        <a:moveTo>
                          <a:pt x="140546" y="12700"/>
                        </a:moveTo>
                        <a:cubicBezTo>
                          <a:pt x="140546" y="5927"/>
                          <a:pt x="134619" y="0"/>
                          <a:pt x="127846" y="0"/>
                        </a:cubicBezTo>
                        <a:lnTo>
                          <a:pt x="12700" y="0"/>
                        </a:lnTo>
                        <a:cubicBezTo>
                          <a:pt x="5926" y="0"/>
                          <a:pt x="0" y="5927"/>
                          <a:pt x="0" y="12700"/>
                        </a:cubicBezTo>
                        <a:cubicBezTo>
                          <a:pt x="0" y="19473"/>
                          <a:pt x="5926" y="25400"/>
                          <a:pt x="12700" y="25400"/>
                        </a:cubicBezTo>
                        <a:lnTo>
                          <a:pt x="127846" y="25400"/>
                        </a:lnTo>
                        <a:cubicBezTo>
                          <a:pt x="134619" y="25400"/>
                          <a:pt x="140546" y="19473"/>
                          <a:pt x="140546" y="1270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25" name="Google Shape;10425;p64"/>
                  <p:cNvSpPr/>
                  <p:nvPr/>
                </p:nvSpPr>
                <p:spPr>
                  <a:xfrm>
                    <a:off x="9246446" y="3488266"/>
                    <a:ext cx="72813" cy="25399"/>
                  </a:xfrm>
                  <a:custGeom>
                    <a:rect b="b" l="l" r="r" t="t"/>
                    <a:pathLst>
                      <a:path extrusionOk="0" h="25399" w="72813">
                        <a:moveTo>
                          <a:pt x="60113" y="0"/>
                        </a:moveTo>
                        <a:lnTo>
                          <a:pt x="12700" y="0"/>
                        </a:lnTo>
                        <a:cubicBezTo>
                          <a:pt x="5927" y="0"/>
                          <a:pt x="0" y="5927"/>
                          <a:pt x="0" y="12700"/>
                        </a:cubicBezTo>
                        <a:cubicBezTo>
                          <a:pt x="0" y="19473"/>
                          <a:pt x="5927" y="25400"/>
                          <a:pt x="12700" y="25400"/>
                        </a:cubicBezTo>
                        <a:lnTo>
                          <a:pt x="60113" y="25400"/>
                        </a:lnTo>
                        <a:cubicBezTo>
                          <a:pt x="66887" y="25400"/>
                          <a:pt x="72813" y="19473"/>
                          <a:pt x="72813" y="12700"/>
                        </a:cubicBezTo>
                        <a:cubicBezTo>
                          <a:pt x="72813" y="5927"/>
                          <a:pt x="66887" y="0"/>
                          <a:pt x="60113"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26" name="Google Shape;10426;p64"/>
                  <p:cNvSpPr/>
                  <p:nvPr/>
                </p:nvSpPr>
                <p:spPr>
                  <a:xfrm>
                    <a:off x="9398846" y="3555999"/>
                    <a:ext cx="201507" cy="25399"/>
                  </a:xfrm>
                  <a:custGeom>
                    <a:rect b="b" l="l" r="r" t="t"/>
                    <a:pathLst>
                      <a:path extrusionOk="0" h="25399" w="201507">
                        <a:moveTo>
                          <a:pt x="188807" y="0"/>
                        </a:moveTo>
                        <a:lnTo>
                          <a:pt x="12700" y="0"/>
                        </a:lnTo>
                        <a:cubicBezTo>
                          <a:pt x="5927" y="0"/>
                          <a:pt x="0" y="5927"/>
                          <a:pt x="0" y="12700"/>
                        </a:cubicBezTo>
                        <a:cubicBezTo>
                          <a:pt x="0" y="19473"/>
                          <a:pt x="5927" y="25400"/>
                          <a:pt x="12700" y="25400"/>
                        </a:cubicBezTo>
                        <a:lnTo>
                          <a:pt x="188807" y="25400"/>
                        </a:lnTo>
                        <a:cubicBezTo>
                          <a:pt x="195580" y="25400"/>
                          <a:pt x="201507" y="19473"/>
                          <a:pt x="201507" y="12700"/>
                        </a:cubicBezTo>
                        <a:cubicBezTo>
                          <a:pt x="201507" y="5927"/>
                          <a:pt x="195580" y="0"/>
                          <a:pt x="18880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grpSp>
          <p:nvGrpSpPr>
            <p:cNvPr id="10427" name="Google Shape;10427;p64"/>
            <p:cNvGrpSpPr/>
            <p:nvPr/>
          </p:nvGrpSpPr>
          <p:grpSpPr>
            <a:xfrm>
              <a:off x="7730099" y="1987781"/>
              <a:ext cx="88767" cy="90025"/>
              <a:chOff x="8840892" y="2744046"/>
              <a:chExt cx="282787" cy="283633"/>
            </a:xfrm>
          </p:grpSpPr>
          <p:sp>
            <p:nvSpPr>
              <p:cNvPr id="10428" name="Google Shape;10428;p64"/>
              <p:cNvSpPr/>
              <p:nvPr/>
            </p:nvSpPr>
            <p:spPr>
              <a:xfrm>
                <a:off x="8926407" y="2829559"/>
                <a:ext cx="112606" cy="113453"/>
              </a:xfrm>
              <a:custGeom>
                <a:rect b="b" l="l" r="r" t="t"/>
                <a:pathLst>
                  <a:path extrusionOk="0" h="113453" w="112606">
                    <a:moveTo>
                      <a:pt x="112606" y="56727"/>
                    </a:moveTo>
                    <a:cubicBezTo>
                      <a:pt x="112606" y="88053"/>
                      <a:pt x="87206" y="113453"/>
                      <a:pt x="55880" y="113453"/>
                    </a:cubicBezTo>
                    <a:cubicBezTo>
                      <a:pt x="50800" y="113453"/>
                      <a:pt x="46567" y="112607"/>
                      <a:pt x="42333" y="111760"/>
                    </a:cubicBezTo>
                    <a:cubicBezTo>
                      <a:pt x="17780" y="105833"/>
                      <a:pt x="0" y="82973"/>
                      <a:pt x="0" y="56727"/>
                    </a:cubicBezTo>
                    <a:cubicBezTo>
                      <a:pt x="0" y="30480"/>
                      <a:pt x="17780" y="8467"/>
                      <a:pt x="42333" y="1693"/>
                    </a:cubicBezTo>
                    <a:cubicBezTo>
                      <a:pt x="46567" y="847"/>
                      <a:pt x="51646" y="0"/>
                      <a:pt x="55880" y="0"/>
                    </a:cubicBezTo>
                    <a:cubicBezTo>
                      <a:pt x="87206" y="0"/>
                      <a:pt x="112606" y="25400"/>
                      <a:pt x="112606" y="5672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429" name="Google Shape;10429;p64"/>
              <p:cNvGrpSpPr/>
              <p:nvPr/>
            </p:nvGrpSpPr>
            <p:grpSpPr>
              <a:xfrm>
                <a:off x="8840892" y="2744046"/>
                <a:ext cx="282787" cy="283633"/>
                <a:chOff x="8840892" y="2744046"/>
                <a:chExt cx="282787" cy="283633"/>
              </a:xfrm>
            </p:grpSpPr>
            <p:sp>
              <p:nvSpPr>
                <p:cNvPr id="10430" name="Google Shape;10430;p64"/>
                <p:cNvSpPr/>
                <p:nvPr/>
              </p:nvSpPr>
              <p:spPr>
                <a:xfrm>
                  <a:off x="8968740" y="2829559"/>
                  <a:ext cx="70272" cy="113453"/>
                </a:xfrm>
                <a:custGeom>
                  <a:rect b="b" l="l" r="r" t="t"/>
                  <a:pathLst>
                    <a:path extrusionOk="0" h="113453" w="70272">
                      <a:moveTo>
                        <a:pt x="70273" y="56727"/>
                      </a:moveTo>
                      <a:cubicBezTo>
                        <a:pt x="70273" y="88053"/>
                        <a:pt x="44873" y="113453"/>
                        <a:pt x="13546" y="113453"/>
                      </a:cubicBezTo>
                      <a:cubicBezTo>
                        <a:pt x="8467" y="113453"/>
                        <a:pt x="4233" y="112607"/>
                        <a:pt x="0" y="111760"/>
                      </a:cubicBezTo>
                      <a:cubicBezTo>
                        <a:pt x="16933" y="99907"/>
                        <a:pt x="28786" y="79587"/>
                        <a:pt x="28786" y="56727"/>
                      </a:cubicBezTo>
                      <a:cubicBezTo>
                        <a:pt x="28786" y="33867"/>
                        <a:pt x="17780" y="13547"/>
                        <a:pt x="0" y="1693"/>
                      </a:cubicBezTo>
                      <a:cubicBezTo>
                        <a:pt x="4233" y="847"/>
                        <a:pt x="9313" y="0"/>
                        <a:pt x="13546" y="0"/>
                      </a:cubicBezTo>
                      <a:cubicBezTo>
                        <a:pt x="44873" y="0"/>
                        <a:pt x="70273" y="25400"/>
                        <a:pt x="70273" y="5672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31" name="Google Shape;10431;p64"/>
                <p:cNvSpPr/>
                <p:nvPr/>
              </p:nvSpPr>
              <p:spPr>
                <a:xfrm>
                  <a:off x="8966200" y="2971799"/>
                  <a:ext cx="25400" cy="55880"/>
                </a:xfrm>
                <a:custGeom>
                  <a:rect b="b" l="l" r="r" t="t"/>
                  <a:pathLst>
                    <a:path extrusionOk="0" h="55880" w="25400">
                      <a:moveTo>
                        <a:pt x="12700" y="0"/>
                      </a:moveTo>
                      <a:cubicBezTo>
                        <a:pt x="5926" y="0"/>
                        <a:pt x="0" y="5927"/>
                        <a:pt x="0" y="12700"/>
                      </a:cubicBezTo>
                      <a:lnTo>
                        <a:pt x="0" y="43180"/>
                      </a:lnTo>
                      <a:cubicBezTo>
                        <a:pt x="0" y="49953"/>
                        <a:pt x="5926" y="55880"/>
                        <a:pt x="12700" y="55880"/>
                      </a:cubicBezTo>
                      <a:cubicBezTo>
                        <a:pt x="19474" y="55880"/>
                        <a:pt x="25400" y="49953"/>
                        <a:pt x="25400" y="43180"/>
                      </a:cubicBezTo>
                      <a:lnTo>
                        <a:pt x="25400" y="12700"/>
                      </a:lnTo>
                      <a:cubicBezTo>
                        <a:pt x="25400" y="5927"/>
                        <a:pt x="19474" y="0"/>
                        <a:pt x="12700"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32" name="Google Shape;10432;p64"/>
                <p:cNvSpPr/>
                <p:nvPr/>
              </p:nvSpPr>
              <p:spPr>
                <a:xfrm>
                  <a:off x="8966200" y="2744046"/>
                  <a:ext cx="25400" cy="55879"/>
                </a:xfrm>
                <a:custGeom>
                  <a:rect b="b" l="l" r="r" t="t"/>
                  <a:pathLst>
                    <a:path extrusionOk="0" h="55879" w="25400">
                      <a:moveTo>
                        <a:pt x="12700" y="55880"/>
                      </a:moveTo>
                      <a:cubicBezTo>
                        <a:pt x="19474" y="55880"/>
                        <a:pt x="25400" y="49953"/>
                        <a:pt x="25400" y="43180"/>
                      </a:cubicBezTo>
                      <a:lnTo>
                        <a:pt x="25400" y="12700"/>
                      </a:lnTo>
                      <a:cubicBezTo>
                        <a:pt x="25400" y="5927"/>
                        <a:pt x="19474" y="0"/>
                        <a:pt x="12700" y="0"/>
                      </a:cubicBezTo>
                      <a:cubicBezTo>
                        <a:pt x="5926" y="0"/>
                        <a:pt x="0" y="5927"/>
                        <a:pt x="0" y="12700"/>
                      </a:cubicBezTo>
                      <a:lnTo>
                        <a:pt x="0" y="43180"/>
                      </a:lnTo>
                      <a:cubicBezTo>
                        <a:pt x="0" y="50800"/>
                        <a:pt x="5926" y="55880"/>
                        <a:pt x="12700" y="5588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33" name="Google Shape;10433;p64"/>
                <p:cNvSpPr/>
                <p:nvPr/>
              </p:nvSpPr>
              <p:spPr>
                <a:xfrm>
                  <a:off x="8840892" y="2870199"/>
                  <a:ext cx="55880" cy="25399"/>
                </a:xfrm>
                <a:custGeom>
                  <a:rect b="b" l="l" r="r" t="t"/>
                  <a:pathLst>
                    <a:path extrusionOk="0" h="25399" w="55880">
                      <a:moveTo>
                        <a:pt x="55881" y="12700"/>
                      </a:moveTo>
                      <a:cubicBezTo>
                        <a:pt x="55881" y="5927"/>
                        <a:pt x="49954" y="0"/>
                        <a:pt x="43181" y="0"/>
                      </a:cubicBezTo>
                      <a:lnTo>
                        <a:pt x="12700" y="0"/>
                      </a:lnTo>
                      <a:cubicBezTo>
                        <a:pt x="5927" y="0"/>
                        <a:pt x="0" y="5927"/>
                        <a:pt x="0" y="12700"/>
                      </a:cubicBezTo>
                      <a:cubicBezTo>
                        <a:pt x="0" y="19473"/>
                        <a:pt x="5927" y="25400"/>
                        <a:pt x="12700" y="25400"/>
                      </a:cubicBezTo>
                      <a:lnTo>
                        <a:pt x="43181" y="25400"/>
                      </a:lnTo>
                      <a:cubicBezTo>
                        <a:pt x="49954" y="25400"/>
                        <a:pt x="55881" y="19473"/>
                        <a:pt x="55881" y="1270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34" name="Google Shape;10434;p64"/>
                <p:cNvSpPr/>
                <p:nvPr/>
              </p:nvSpPr>
              <p:spPr>
                <a:xfrm>
                  <a:off x="9067800" y="2870199"/>
                  <a:ext cx="55879" cy="25399"/>
                </a:xfrm>
                <a:custGeom>
                  <a:rect b="b" l="l" r="r" t="t"/>
                  <a:pathLst>
                    <a:path extrusionOk="0" h="25399" w="55879">
                      <a:moveTo>
                        <a:pt x="43180" y="0"/>
                      </a:moveTo>
                      <a:lnTo>
                        <a:pt x="12700" y="0"/>
                      </a:lnTo>
                      <a:cubicBezTo>
                        <a:pt x="5926" y="0"/>
                        <a:pt x="0" y="5927"/>
                        <a:pt x="0" y="12700"/>
                      </a:cubicBezTo>
                      <a:cubicBezTo>
                        <a:pt x="0" y="19473"/>
                        <a:pt x="5926" y="25400"/>
                        <a:pt x="12700" y="25400"/>
                      </a:cubicBezTo>
                      <a:lnTo>
                        <a:pt x="43180" y="25400"/>
                      </a:lnTo>
                      <a:cubicBezTo>
                        <a:pt x="49954" y="25400"/>
                        <a:pt x="55880" y="19473"/>
                        <a:pt x="55880" y="12700"/>
                      </a:cubicBezTo>
                      <a:cubicBezTo>
                        <a:pt x="55880" y="5927"/>
                        <a:pt x="49954" y="0"/>
                        <a:pt x="43180"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35" name="Google Shape;10435;p64"/>
                <p:cNvSpPr/>
                <p:nvPr/>
              </p:nvSpPr>
              <p:spPr>
                <a:xfrm>
                  <a:off x="8876877" y="2941107"/>
                  <a:ext cx="49106" cy="51011"/>
                </a:xfrm>
                <a:custGeom>
                  <a:rect b="b" l="l" r="r" t="t"/>
                  <a:pathLst>
                    <a:path extrusionOk="0" h="51011" w="49106">
                      <a:moveTo>
                        <a:pt x="26669" y="4445"/>
                      </a:moveTo>
                      <a:lnTo>
                        <a:pt x="3810" y="27305"/>
                      </a:lnTo>
                      <a:cubicBezTo>
                        <a:pt x="-1270" y="32385"/>
                        <a:pt x="-1270" y="40852"/>
                        <a:pt x="3810" y="46778"/>
                      </a:cubicBezTo>
                      <a:cubicBezTo>
                        <a:pt x="6349" y="49318"/>
                        <a:pt x="9736" y="51012"/>
                        <a:pt x="13123" y="51012"/>
                      </a:cubicBezTo>
                      <a:cubicBezTo>
                        <a:pt x="16510" y="51012"/>
                        <a:pt x="19897" y="49318"/>
                        <a:pt x="22436" y="46778"/>
                      </a:cubicBezTo>
                      <a:lnTo>
                        <a:pt x="45297" y="23918"/>
                      </a:lnTo>
                      <a:cubicBezTo>
                        <a:pt x="50377" y="18838"/>
                        <a:pt x="50377" y="10372"/>
                        <a:pt x="45297" y="4445"/>
                      </a:cubicBezTo>
                      <a:cubicBezTo>
                        <a:pt x="41063" y="-1482"/>
                        <a:pt x="32597" y="-1482"/>
                        <a:pt x="26669" y="444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36" name="Google Shape;10436;p64"/>
                <p:cNvSpPr/>
                <p:nvPr/>
              </p:nvSpPr>
              <p:spPr>
                <a:xfrm>
                  <a:off x="9036896" y="2780029"/>
                  <a:ext cx="49953" cy="50376"/>
                </a:xfrm>
                <a:custGeom>
                  <a:rect b="b" l="l" r="r" t="t"/>
                  <a:pathLst>
                    <a:path extrusionOk="0" h="50376" w="49953">
                      <a:moveTo>
                        <a:pt x="13970" y="50377"/>
                      </a:moveTo>
                      <a:cubicBezTo>
                        <a:pt x="17357" y="50377"/>
                        <a:pt x="20744" y="48683"/>
                        <a:pt x="23283" y="46143"/>
                      </a:cubicBezTo>
                      <a:lnTo>
                        <a:pt x="46144" y="23283"/>
                      </a:lnTo>
                      <a:cubicBezTo>
                        <a:pt x="51224" y="18203"/>
                        <a:pt x="51224" y="9737"/>
                        <a:pt x="46144" y="3810"/>
                      </a:cubicBezTo>
                      <a:cubicBezTo>
                        <a:pt x="41063" y="-1270"/>
                        <a:pt x="32596" y="-1270"/>
                        <a:pt x="26670" y="3810"/>
                      </a:cubicBezTo>
                      <a:lnTo>
                        <a:pt x="3811" y="26670"/>
                      </a:lnTo>
                      <a:cubicBezTo>
                        <a:pt x="-1270" y="31750"/>
                        <a:pt x="-1270" y="40217"/>
                        <a:pt x="3811" y="46143"/>
                      </a:cubicBezTo>
                      <a:cubicBezTo>
                        <a:pt x="7196" y="49530"/>
                        <a:pt x="10583" y="50377"/>
                        <a:pt x="13970" y="50377"/>
                      </a:cubicBezTo>
                      <a:lnTo>
                        <a:pt x="13970" y="5037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37" name="Google Shape;10437;p64"/>
                <p:cNvSpPr/>
                <p:nvPr/>
              </p:nvSpPr>
              <p:spPr>
                <a:xfrm>
                  <a:off x="8876029" y="2780876"/>
                  <a:ext cx="49953" cy="50376"/>
                </a:xfrm>
                <a:custGeom>
                  <a:rect b="b" l="l" r="r" t="t"/>
                  <a:pathLst>
                    <a:path extrusionOk="0" h="50376" w="49953">
                      <a:moveTo>
                        <a:pt x="27517" y="46143"/>
                      </a:moveTo>
                      <a:cubicBezTo>
                        <a:pt x="30057" y="48683"/>
                        <a:pt x="33444" y="50377"/>
                        <a:pt x="36830" y="50377"/>
                      </a:cubicBezTo>
                      <a:cubicBezTo>
                        <a:pt x="40217" y="50377"/>
                        <a:pt x="43604" y="48683"/>
                        <a:pt x="46144" y="46143"/>
                      </a:cubicBezTo>
                      <a:cubicBezTo>
                        <a:pt x="51224" y="41063"/>
                        <a:pt x="51224" y="32597"/>
                        <a:pt x="46144" y="26670"/>
                      </a:cubicBezTo>
                      <a:lnTo>
                        <a:pt x="23283" y="3810"/>
                      </a:lnTo>
                      <a:cubicBezTo>
                        <a:pt x="18204" y="-1270"/>
                        <a:pt x="9737" y="-1270"/>
                        <a:pt x="3811" y="3810"/>
                      </a:cubicBezTo>
                      <a:cubicBezTo>
                        <a:pt x="-1270" y="8890"/>
                        <a:pt x="-1270" y="17357"/>
                        <a:pt x="3811" y="23283"/>
                      </a:cubicBezTo>
                      <a:lnTo>
                        <a:pt x="27517" y="4614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38" name="Google Shape;10438;p64"/>
                <p:cNvSpPr/>
                <p:nvPr/>
              </p:nvSpPr>
              <p:spPr>
                <a:xfrm>
                  <a:off x="9036896" y="2941742"/>
                  <a:ext cx="49107" cy="50376"/>
                </a:xfrm>
                <a:custGeom>
                  <a:rect b="b" l="l" r="r" t="t"/>
                  <a:pathLst>
                    <a:path extrusionOk="0" h="50376" w="49107">
                      <a:moveTo>
                        <a:pt x="23283" y="3810"/>
                      </a:moveTo>
                      <a:cubicBezTo>
                        <a:pt x="18204" y="-1270"/>
                        <a:pt x="9737" y="-1270"/>
                        <a:pt x="3811" y="3810"/>
                      </a:cubicBezTo>
                      <a:cubicBezTo>
                        <a:pt x="-1270" y="8890"/>
                        <a:pt x="-1270" y="17357"/>
                        <a:pt x="3811" y="23283"/>
                      </a:cubicBezTo>
                      <a:lnTo>
                        <a:pt x="26670" y="46143"/>
                      </a:lnTo>
                      <a:cubicBezTo>
                        <a:pt x="29211" y="48683"/>
                        <a:pt x="32596" y="50377"/>
                        <a:pt x="35983" y="50377"/>
                      </a:cubicBezTo>
                      <a:cubicBezTo>
                        <a:pt x="39370" y="50377"/>
                        <a:pt x="42757" y="48683"/>
                        <a:pt x="45296" y="46143"/>
                      </a:cubicBezTo>
                      <a:cubicBezTo>
                        <a:pt x="50377" y="41063"/>
                        <a:pt x="50377" y="32597"/>
                        <a:pt x="45296" y="26670"/>
                      </a:cubicBezTo>
                      <a:lnTo>
                        <a:pt x="23283" y="381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sp>
          <p:nvSpPr>
            <p:cNvPr id="10439" name="Google Shape;10439;p64"/>
            <p:cNvSpPr/>
            <p:nvPr/>
          </p:nvSpPr>
          <p:spPr>
            <a:xfrm>
              <a:off x="7893813" y="2034003"/>
              <a:ext cx="38938" cy="61828"/>
            </a:xfrm>
            <a:custGeom>
              <a:rect b="b" l="l" r="r" t="t"/>
              <a:pathLst>
                <a:path extrusionOk="0" h="194733" w="123613">
                  <a:moveTo>
                    <a:pt x="123613" y="170180"/>
                  </a:moveTo>
                  <a:lnTo>
                    <a:pt x="99060" y="194733"/>
                  </a:lnTo>
                  <a:lnTo>
                    <a:pt x="0" y="0"/>
                  </a:lnTo>
                  <a:cubicBezTo>
                    <a:pt x="4233" y="0"/>
                    <a:pt x="8467" y="2540"/>
                    <a:pt x="11006" y="5927"/>
                  </a:cubicBezTo>
                  <a:lnTo>
                    <a:pt x="123613" y="17018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440" name="Google Shape;10440;p64"/>
          <p:cNvGrpSpPr/>
          <p:nvPr/>
        </p:nvGrpSpPr>
        <p:grpSpPr>
          <a:xfrm>
            <a:off x="6406575" y="1990177"/>
            <a:ext cx="262914" cy="293282"/>
            <a:chOff x="6419643" y="1991587"/>
            <a:chExt cx="262914" cy="293282"/>
          </a:xfrm>
        </p:grpSpPr>
        <p:sp>
          <p:nvSpPr>
            <p:cNvPr id="10441" name="Google Shape;10441;p64"/>
            <p:cNvSpPr/>
            <p:nvPr/>
          </p:nvSpPr>
          <p:spPr>
            <a:xfrm>
              <a:off x="6419934" y="2064047"/>
              <a:ext cx="249965" cy="220821"/>
            </a:xfrm>
            <a:custGeom>
              <a:rect b="b" l="l" r="r" t="t"/>
              <a:pathLst>
                <a:path extrusionOk="0" h="640062" w="729826">
                  <a:moveTo>
                    <a:pt x="729826" y="263296"/>
                  </a:moveTo>
                  <a:cubicBezTo>
                    <a:pt x="729826" y="365742"/>
                    <a:pt x="662939" y="507136"/>
                    <a:pt x="583353" y="584182"/>
                  </a:cubicBezTo>
                  <a:cubicBezTo>
                    <a:pt x="547793" y="618049"/>
                    <a:pt x="509693" y="640062"/>
                    <a:pt x="472439" y="640062"/>
                  </a:cubicBezTo>
                  <a:cubicBezTo>
                    <a:pt x="449580" y="640062"/>
                    <a:pt x="425873" y="636676"/>
                    <a:pt x="406400" y="630749"/>
                  </a:cubicBezTo>
                  <a:cubicBezTo>
                    <a:pt x="379306" y="622282"/>
                    <a:pt x="350519" y="622282"/>
                    <a:pt x="323426" y="630749"/>
                  </a:cubicBezTo>
                  <a:cubicBezTo>
                    <a:pt x="303953" y="636676"/>
                    <a:pt x="280246" y="640062"/>
                    <a:pt x="257386" y="640062"/>
                  </a:cubicBezTo>
                  <a:cubicBezTo>
                    <a:pt x="219286" y="640062"/>
                    <a:pt x="178646" y="616356"/>
                    <a:pt x="141393" y="579102"/>
                  </a:cubicBezTo>
                  <a:cubicBezTo>
                    <a:pt x="63500" y="501209"/>
                    <a:pt x="0" y="363202"/>
                    <a:pt x="0" y="263296"/>
                  </a:cubicBezTo>
                  <a:cubicBezTo>
                    <a:pt x="0" y="115976"/>
                    <a:pt x="88053" y="26229"/>
                    <a:pt x="171026" y="5062"/>
                  </a:cubicBezTo>
                  <a:cubicBezTo>
                    <a:pt x="210819" y="-5098"/>
                    <a:pt x="256539" y="1676"/>
                    <a:pt x="294639" y="10989"/>
                  </a:cubicBezTo>
                  <a:cubicBezTo>
                    <a:pt x="333586" y="21149"/>
                    <a:pt x="373380" y="22842"/>
                    <a:pt x="412326" y="16069"/>
                  </a:cubicBezTo>
                  <a:cubicBezTo>
                    <a:pt x="419946" y="14376"/>
                    <a:pt x="428413" y="12682"/>
                    <a:pt x="436033" y="10989"/>
                  </a:cubicBezTo>
                  <a:cubicBezTo>
                    <a:pt x="473286" y="1676"/>
                    <a:pt x="519853" y="-5098"/>
                    <a:pt x="559646" y="5062"/>
                  </a:cubicBezTo>
                  <a:cubicBezTo>
                    <a:pt x="641773" y="27076"/>
                    <a:pt x="729826" y="115976"/>
                    <a:pt x="729826" y="2632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42" name="Google Shape;10442;p64"/>
            <p:cNvSpPr/>
            <p:nvPr/>
          </p:nvSpPr>
          <p:spPr>
            <a:xfrm>
              <a:off x="6419643" y="2064047"/>
              <a:ext cx="199798" cy="220821"/>
            </a:xfrm>
            <a:custGeom>
              <a:rect b="b" l="l" r="r" t="t"/>
              <a:pathLst>
                <a:path extrusionOk="0" h="640062" w="583353">
                  <a:moveTo>
                    <a:pt x="583354" y="584182"/>
                  </a:moveTo>
                  <a:cubicBezTo>
                    <a:pt x="484294" y="601962"/>
                    <a:pt x="408940" y="596882"/>
                    <a:pt x="351367" y="583336"/>
                  </a:cubicBezTo>
                  <a:cubicBezTo>
                    <a:pt x="258233" y="560476"/>
                    <a:pt x="187961" y="481736"/>
                    <a:pt x="176954" y="386062"/>
                  </a:cubicBezTo>
                  <a:cubicBezTo>
                    <a:pt x="148167" y="146456"/>
                    <a:pt x="303954" y="77029"/>
                    <a:pt x="303954" y="77029"/>
                  </a:cubicBezTo>
                  <a:cubicBezTo>
                    <a:pt x="349674" y="98196"/>
                    <a:pt x="401320" y="86342"/>
                    <a:pt x="401320" y="86342"/>
                  </a:cubicBezTo>
                  <a:cubicBezTo>
                    <a:pt x="368300" y="53322"/>
                    <a:pt x="412327" y="16069"/>
                    <a:pt x="412327" y="16069"/>
                  </a:cubicBezTo>
                  <a:cubicBezTo>
                    <a:pt x="373381" y="22842"/>
                    <a:pt x="333587" y="21149"/>
                    <a:pt x="294640" y="10989"/>
                  </a:cubicBezTo>
                  <a:cubicBezTo>
                    <a:pt x="257387" y="1676"/>
                    <a:pt x="210820" y="-5098"/>
                    <a:pt x="171027" y="5062"/>
                  </a:cubicBezTo>
                  <a:cubicBezTo>
                    <a:pt x="88054" y="26229"/>
                    <a:pt x="0" y="115976"/>
                    <a:pt x="0" y="263296"/>
                  </a:cubicBezTo>
                  <a:cubicBezTo>
                    <a:pt x="0" y="410616"/>
                    <a:pt x="138854" y="640062"/>
                    <a:pt x="257387" y="640062"/>
                  </a:cubicBezTo>
                  <a:cubicBezTo>
                    <a:pt x="280248" y="640062"/>
                    <a:pt x="303954" y="636676"/>
                    <a:pt x="323427" y="630749"/>
                  </a:cubicBezTo>
                  <a:cubicBezTo>
                    <a:pt x="350520" y="622282"/>
                    <a:pt x="379307" y="622282"/>
                    <a:pt x="406400" y="630749"/>
                  </a:cubicBezTo>
                  <a:cubicBezTo>
                    <a:pt x="425874" y="636676"/>
                    <a:pt x="449581" y="640062"/>
                    <a:pt x="472440" y="640062"/>
                  </a:cubicBezTo>
                  <a:cubicBezTo>
                    <a:pt x="509694" y="640062"/>
                    <a:pt x="547794" y="618896"/>
                    <a:pt x="583354" y="584182"/>
                  </a:cubicBezTo>
                  <a:cubicBezTo>
                    <a:pt x="583354" y="584182"/>
                    <a:pt x="583354" y="584182"/>
                    <a:pt x="583354" y="58418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43" name="Google Shape;10443;p64"/>
            <p:cNvSpPr/>
            <p:nvPr/>
          </p:nvSpPr>
          <p:spPr>
            <a:xfrm>
              <a:off x="6556995" y="1991821"/>
              <a:ext cx="125563" cy="69939"/>
            </a:xfrm>
            <a:custGeom>
              <a:rect b="b" l="l" r="r" t="t"/>
              <a:pathLst>
                <a:path extrusionOk="0" h="202723" w="366606">
                  <a:moveTo>
                    <a:pt x="366606" y="9283"/>
                  </a:moveTo>
                  <a:cubicBezTo>
                    <a:pt x="366606" y="9283"/>
                    <a:pt x="346287" y="152369"/>
                    <a:pt x="237913" y="193856"/>
                  </a:cubicBezTo>
                  <a:cubicBezTo>
                    <a:pt x="134620" y="233649"/>
                    <a:pt x="42333" y="126123"/>
                    <a:pt x="5080" y="134589"/>
                  </a:cubicBezTo>
                  <a:cubicBezTo>
                    <a:pt x="3387" y="134589"/>
                    <a:pt x="1693" y="135436"/>
                    <a:pt x="0" y="136283"/>
                  </a:cubicBezTo>
                  <a:cubicBezTo>
                    <a:pt x="0" y="136283"/>
                    <a:pt x="0" y="136283"/>
                    <a:pt x="0" y="136283"/>
                  </a:cubicBezTo>
                  <a:lnTo>
                    <a:pt x="0" y="136283"/>
                  </a:lnTo>
                  <a:cubicBezTo>
                    <a:pt x="1693" y="132049"/>
                    <a:pt x="42333" y="9283"/>
                    <a:pt x="149013" y="816"/>
                  </a:cubicBezTo>
                  <a:cubicBezTo>
                    <a:pt x="257387" y="-6804"/>
                    <a:pt x="315806" y="42303"/>
                    <a:pt x="366606" y="92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44" name="Google Shape;10444;p64"/>
            <p:cNvSpPr/>
            <p:nvPr/>
          </p:nvSpPr>
          <p:spPr>
            <a:xfrm>
              <a:off x="6556995" y="1991587"/>
              <a:ext cx="125563" cy="46960"/>
            </a:xfrm>
            <a:custGeom>
              <a:rect b="b" l="l" r="r" t="t"/>
              <a:pathLst>
                <a:path extrusionOk="0" h="136117" w="366606">
                  <a:moveTo>
                    <a:pt x="366606" y="9964"/>
                  </a:moveTo>
                  <a:cubicBezTo>
                    <a:pt x="366606" y="9964"/>
                    <a:pt x="301413" y="89551"/>
                    <a:pt x="209126" y="89551"/>
                  </a:cubicBezTo>
                  <a:cubicBezTo>
                    <a:pt x="127846" y="89551"/>
                    <a:pt x="27939" y="125957"/>
                    <a:pt x="5080" y="134424"/>
                  </a:cubicBezTo>
                  <a:cubicBezTo>
                    <a:pt x="2539" y="135271"/>
                    <a:pt x="846" y="136117"/>
                    <a:pt x="0" y="136117"/>
                  </a:cubicBezTo>
                  <a:cubicBezTo>
                    <a:pt x="0" y="136117"/>
                    <a:pt x="0" y="136117"/>
                    <a:pt x="0" y="136117"/>
                  </a:cubicBezTo>
                  <a:lnTo>
                    <a:pt x="0" y="136117"/>
                  </a:lnTo>
                  <a:cubicBezTo>
                    <a:pt x="1693" y="131884"/>
                    <a:pt x="42333" y="9117"/>
                    <a:pt x="149013" y="651"/>
                  </a:cubicBezTo>
                  <a:cubicBezTo>
                    <a:pt x="257387" y="-6123"/>
                    <a:pt x="315806" y="42984"/>
                    <a:pt x="366606" y="996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45" name="Google Shape;10445;p64"/>
            <p:cNvSpPr/>
            <p:nvPr/>
          </p:nvSpPr>
          <p:spPr>
            <a:xfrm rot="-350087">
              <a:off x="6613831" y="2107969"/>
              <a:ext cx="32647" cy="50720"/>
            </a:xfrm>
            <a:custGeom>
              <a:rect b="b" l="l" r="r" t="t"/>
              <a:pathLst>
                <a:path extrusionOk="0" h="147320" w="94826">
                  <a:moveTo>
                    <a:pt x="94827" y="73660"/>
                  </a:moveTo>
                  <a:cubicBezTo>
                    <a:pt x="94827" y="114342"/>
                    <a:pt x="73599" y="147321"/>
                    <a:pt x="47413" y="147321"/>
                  </a:cubicBezTo>
                  <a:cubicBezTo>
                    <a:pt x="21228" y="147321"/>
                    <a:pt x="0" y="114342"/>
                    <a:pt x="0" y="73660"/>
                  </a:cubicBezTo>
                  <a:cubicBezTo>
                    <a:pt x="0" y="32979"/>
                    <a:pt x="21228" y="0"/>
                    <a:pt x="47413" y="0"/>
                  </a:cubicBezTo>
                  <a:cubicBezTo>
                    <a:pt x="73599" y="0"/>
                    <a:pt x="94827" y="32979"/>
                    <a:pt x="94827" y="736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46" name="Google Shape;10446;p64"/>
            <p:cNvSpPr/>
            <p:nvPr/>
          </p:nvSpPr>
          <p:spPr>
            <a:xfrm>
              <a:off x="6518874" y="2087924"/>
              <a:ext cx="52487" cy="11976"/>
            </a:xfrm>
            <a:custGeom>
              <a:rect b="b" l="l" r="r" t="t"/>
              <a:pathLst>
                <a:path extrusionOk="0" h="34713" w="153246">
                  <a:moveTo>
                    <a:pt x="153246" y="0"/>
                  </a:moveTo>
                  <a:cubicBezTo>
                    <a:pt x="153246" y="16933"/>
                    <a:pt x="127000" y="30480"/>
                    <a:pt x="92286" y="33867"/>
                  </a:cubicBezTo>
                  <a:cubicBezTo>
                    <a:pt x="87206" y="34713"/>
                    <a:pt x="82126" y="34713"/>
                    <a:pt x="77046" y="34713"/>
                  </a:cubicBezTo>
                  <a:cubicBezTo>
                    <a:pt x="71967" y="34713"/>
                    <a:pt x="66039" y="34713"/>
                    <a:pt x="60960" y="33867"/>
                  </a:cubicBezTo>
                  <a:cubicBezTo>
                    <a:pt x="26246" y="30480"/>
                    <a:pt x="0" y="16933"/>
                    <a:pt x="0" y="0"/>
                  </a:cubicBezTo>
                  <a:lnTo>
                    <a:pt x="153246"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47" name="Google Shape;10447;p64"/>
            <p:cNvSpPr/>
            <p:nvPr/>
          </p:nvSpPr>
          <p:spPr>
            <a:xfrm>
              <a:off x="6524060" y="2029916"/>
              <a:ext cx="42020" cy="69276"/>
            </a:xfrm>
            <a:custGeom>
              <a:rect b="b" l="l" r="r" t="t"/>
              <a:pathLst>
                <a:path extrusionOk="0" h="200801" w="122685">
                  <a:moveTo>
                    <a:pt x="120378" y="23848"/>
                  </a:moveTo>
                  <a:lnTo>
                    <a:pt x="64497" y="109362"/>
                  </a:lnTo>
                  <a:cubicBezTo>
                    <a:pt x="68730" y="126295"/>
                    <a:pt x="72117" y="145768"/>
                    <a:pt x="74657" y="166089"/>
                  </a:cubicBezTo>
                  <a:cubicBezTo>
                    <a:pt x="76350" y="177095"/>
                    <a:pt x="77197" y="188102"/>
                    <a:pt x="77197" y="199955"/>
                  </a:cubicBezTo>
                  <a:cubicBezTo>
                    <a:pt x="72117" y="200802"/>
                    <a:pt x="67037" y="200802"/>
                    <a:pt x="61957" y="200802"/>
                  </a:cubicBezTo>
                  <a:cubicBezTo>
                    <a:pt x="56878" y="200802"/>
                    <a:pt x="50950" y="200802"/>
                    <a:pt x="45871" y="199955"/>
                  </a:cubicBezTo>
                  <a:cubicBezTo>
                    <a:pt x="45024" y="188102"/>
                    <a:pt x="44178" y="177095"/>
                    <a:pt x="43330" y="166089"/>
                  </a:cubicBezTo>
                  <a:cubicBezTo>
                    <a:pt x="33171" y="86502"/>
                    <a:pt x="2691" y="28082"/>
                    <a:pt x="1844" y="27235"/>
                  </a:cubicBezTo>
                  <a:cubicBezTo>
                    <a:pt x="-2389" y="19615"/>
                    <a:pt x="997" y="10302"/>
                    <a:pt x="8617" y="6069"/>
                  </a:cubicBezTo>
                  <a:cubicBezTo>
                    <a:pt x="16237" y="1835"/>
                    <a:pt x="25550" y="5222"/>
                    <a:pt x="29784" y="12842"/>
                  </a:cubicBezTo>
                  <a:cubicBezTo>
                    <a:pt x="30630" y="14535"/>
                    <a:pt x="41637" y="36548"/>
                    <a:pt x="53491" y="70415"/>
                  </a:cubicBezTo>
                  <a:lnTo>
                    <a:pt x="94978" y="6915"/>
                  </a:lnTo>
                  <a:cubicBezTo>
                    <a:pt x="99211" y="142"/>
                    <a:pt x="109371" y="-2398"/>
                    <a:pt x="116144" y="2682"/>
                  </a:cubicBezTo>
                  <a:cubicBezTo>
                    <a:pt x="122917" y="7762"/>
                    <a:pt x="124611" y="17075"/>
                    <a:pt x="120378" y="2384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448" name="Google Shape;10448;p64"/>
          <p:cNvGrpSpPr/>
          <p:nvPr/>
        </p:nvGrpSpPr>
        <p:grpSpPr>
          <a:xfrm>
            <a:off x="5996095" y="1989300"/>
            <a:ext cx="205777" cy="293329"/>
            <a:chOff x="5998944" y="2044068"/>
            <a:chExt cx="205777" cy="293329"/>
          </a:xfrm>
        </p:grpSpPr>
        <p:sp>
          <p:nvSpPr>
            <p:cNvPr id="10449" name="Google Shape;10449;p64"/>
            <p:cNvSpPr/>
            <p:nvPr/>
          </p:nvSpPr>
          <p:spPr>
            <a:xfrm>
              <a:off x="6013661" y="2183884"/>
              <a:ext cx="175812" cy="152878"/>
            </a:xfrm>
            <a:custGeom>
              <a:rect b="b" l="l" r="r" t="t"/>
              <a:pathLst>
                <a:path extrusionOk="0" h="623993" w="710353">
                  <a:moveTo>
                    <a:pt x="0" y="0"/>
                  </a:moveTo>
                  <a:lnTo>
                    <a:pt x="0" y="212513"/>
                  </a:lnTo>
                  <a:cubicBezTo>
                    <a:pt x="0" y="378460"/>
                    <a:pt x="93980" y="522393"/>
                    <a:pt x="230293" y="593513"/>
                  </a:cubicBezTo>
                  <a:cubicBezTo>
                    <a:pt x="308187" y="634154"/>
                    <a:pt x="402167" y="634154"/>
                    <a:pt x="480060" y="593513"/>
                  </a:cubicBezTo>
                  <a:cubicBezTo>
                    <a:pt x="617220" y="522393"/>
                    <a:pt x="710353" y="378460"/>
                    <a:pt x="710353" y="212513"/>
                  </a:cubicBezTo>
                  <a:lnTo>
                    <a:pt x="710353" y="0"/>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50" name="Google Shape;10450;p64"/>
            <p:cNvSpPr/>
            <p:nvPr/>
          </p:nvSpPr>
          <p:spPr>
            <a:xfrm>
              <a:off x="6013662" y="2184414"/>
              <a:ext cx="100165" cy="152984"/>
            </a:xfrm>
            <a:custGeom>
              <a:rect b="b" l="l" r="r" t="t"/>
              <a:pathLst>
                <a:path extrusionOk="0" h="624424" w="404706">
                  <a:moveTo>
                    <a:pt x="298027" y="594360"/>
                  </a:moveTo>
                  <a:cubicBezTo>
                    <a:pt x="151553" y="523240"/>
                    <a:pt x="50800" y="379307"/>
                    <a:pt x="50800" y="212513"/>
                  </a:cubicBezTo>
                  <a:lnTo>
                    <a:pt x="50800" y="0"/>
                  </a:lnTo>
                  <a:lnTo>
                    <a:pt x="0" y="0"/>
                  </a:lnTo>
                  <a:lnTo>
                    <a:pt x="0" y="212513"/>
                  </a:lnTo>
                  <a:cubicBezTo>
                    <a:pt x="0" y="379307"/>
                    <a:pt x="100753" y="523240"/>
                    <a:pt x="247227" y="594360"/>
                  </a:cubicBezTo>
                  <a:cubicBezTo>
                    <a:pt x="296333" y="618067"/>
                    <a:pt x="351367" y="628227"/>
                    <a:pt x="404707" y="623146"/>
                  </a:cubicBezTo>
                  <a:cubicBezTo>
                    <a:pt x="368300" y="620607"/>
                    <a:pt x="331893" y="610446"/>
                    <a:pt x="298027" y="59436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51" name="Google Shape;10451;p64"/>
            <p:cNvSpPr/>
            <p:nvPr/>
          </p:nvSpPr>
          <p:spPr>
            <a:xfrm>
              <a:off x="6156082" y="2213616"/>
              <a:ext cx="33393" cy="94203"/>
            </a:xfrm>
            <a:custGeom>
              <a:rect b="b" l="l" r="r" t="t"/>
              <a:pathLst>
                <a:path extrusionOk="0" h="384502" w="134921">
                  <a:moveTo>
                    <a:pt x="3688" y="378676"/>
                  </a:moveTo>
                  <a:cubicBezTo>
                    <a:pt x="-2239" y="371903"/>
                    <a:pt x="-545" y="361743"/>
                    <a:pt x="5381" y="355817"/>
                  </a:cubicBezTo>
                  <a:cubicBezTo>
                    <a:pt x="67188" y="287237"/>
                    <a:pt x="101055" y="196643"/>
                    <a:pt x="101055" y="101817"/>
                  </a:cubicBezTo>
                  <a:lnTo>
                    <a:pt x="101055" y="17997"/>
                  </a:lnTo>
                  <a:cubicBezTo>
                    <a:pt x="101055" y="9530"/>
                    <a:pt x="106981" y="1063"/>
                    <a:pt x="115448" y="217"/>
                  </a:cubicBezTo>
                  <a:cubicBezTo>
                    <a:pt x="125608" y="-1477"/>
                    <a:pt x="134921" y="6990"/>
                    <a:pt x="134921" y="17150"/>
                  </a:cubicBezTo>
                  <a:lnTo>
                    <a:pt x="134921" y="101817"/>
                  </a:lnTo>
                  <a:cubicBezTo>
                    <a:pt x="134921" y="205957"/>
                    <a:pt x="97668" y="304170"/>
                    <a:pt x="29934" y="379523"/>
                  </a:cubicBezTo>
                  <a:cubicBezTo>
                    <a:pt x="23161" y="386297"/>
                    <a:pt x="10461" y="386297"/>
                    <a:pt x="3688" y="3786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52" name="Google Shape;10452;p64"/>
            <p:cNvSpPr/>
            <p:nvPr/>
          </p:nvSpPr>
          <p:spPr>
            <a:xfrm>
              <a:off x="5999570" y="2089126"/>
              <a:ext cx="205151" cy="94745"/>
            </a:xfrm>
            <a:custGeom>
              <a:rect b="b" l="l" r="r" t="t"/>
              <a:pathLst>
                <a:path extrusionOk="0" h="386714" w="828892">
                  <a:moveTo>
                    <a:pt x="605367" y="41275"/>
                  </a:moveTo>
                  <a:cubicBezTo>
                    <a:pt x="484293" y="-13758"/>
                    <a:pt x="344593" y="-13758"/>
                    <a:pt x="223520" y="41275"/>
                  </a:cubicBezTo>
                  <a:cubicBezTo>
                    <a:pt x="88900" y="103082"/>
                    <a:pt x="0" y="190288"/>
                    <a:pt x="0" y="310515"/>
                  </a:cubicBezTo>
                  <a:lnTo>
                    <a:pt x="0" y="359622"/>
                  </a:lnTo>
                  <a:cubicBezTo>
                    <a:pt x="0" y="374862"/>
                    <a:pt x="12700" y="386715"/>
                    <a:pt x="27093" y="386715"/>
                  </a:cubicBezTo>
                  <a:lnTo>
                    <a:pt x="801793" y="386715"/>
                  </a:lnTo>
                  <a:cubicBezTo>
                    <a:pt x="817033" y="386715"/>
                    <a:pt x="828887" y="374015"/>
                    <a:pt x="828887" y="359622"/>
                  </a:cubicBezTo>
                  <a:lnTo>
                    <a:pt x="828887" y="310515"/>
                  </a:lnTo>
                  <a:cubicBezTo>
                    <a:pt x="829733" y="190288"/>
                    <a:pt x="740833" y="103082"/>
                    <a:pt x="605367" y="4127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53" name="Google Shape;10453;p64"/>
            <p:cNvSpPr/>
            <p:nvPr/>
          </p:nvSpPr>
          <p:spPr>
            <a:xfrm>
              <a:off x="5999570" y="2089110"/>
              <a:ext cx="108128" cy="94777"/>
            </a:xfrm>
            <a:custGeom>
              <a:rect b="b" l="l" r="r" t="t"/>
              <a:pathLst>
                <a:path extrusionOk="0" h="386845" w="436879">
                  <a:moveTo>
                    <a:pt x="48260" y="360559"/>
                  </a:moveTo>
                  <a:cubicBezTo>
                    <a:pt x="48260" y="287746"/>
                    <a:pt x="30480" y="152279"/>
                    <a:pt x="270933" y="41366"/>
                  </a:cubicBezTo>
                  <a:cubicBezTo>
                    <a:pt x="323427" y="16812"/>
                    <a:pt x="380153" y="3266"/>
                    <a:pt x="436880" y="725"/>
                  </a:cubicBezTo>
                  <a:cubicBezTo>
                    <a:pt x="364067" y="-3508"/>
                    <a:pt x="290407" y="10885"/>
                    <a:pt x="222673" y="41366"/>
                  </a:cubicBezTo>
                  <a:cubicBezTo>
                    <a:pt x="88900" y="103172"/>
                    <a:pt x="0" y="190379"/>
                    <a:pt x="0" y="310605"/>
                  </a:cubicBezTo>
                  <a:lnTo>
                    <a:pt x="0" y="359712"/>
                  </a:lnTo>
                  <a:cubicBezTo>
                    <a:pt x="0" y="374952"/>
                    <a:pt x="12700" y="386805"/>
                    <a:pt x="27093" y="386805"/>
                  </a:cubicBezTo>
                  <a:lnTo>
                    <a:pt x="75353" y="386805"/>
                  </a:lnTo>
                  <a:cubicBezTo>
                    <a:pt x="60113" y="387652"/>
                    <a:pt x="48260" y="374952"/>
                    <a:pt x="48260" y="36055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454" name="Google Shape;10454;p64"/>
            <p:cNvGrpSpPr/>
            <p:nvPr/>
          </p:nvGrpSpPr>
          <p:grpSpPr>
            <a:xfrm>
              <a:off x="6094909" y="2044068"/>
              <a:ext cx="29886" cy="45556"/>
              <a:chOff x="6094909" y="2113720"/>
              <a:chExt cx="29886" cy="45556"/>
            </a:xfrm>
          </p:grpSpPr>
          <p:sp>
            <p:nvSpPr>
              <p:cNvPr id="10455" name="Google Shape;10455;p64"/>
              <p:cNvSpPr/>
              <p:nvPr/>
            </p:nvSpPr>
            <p:spPr>
              <a:xfrm>
                <a:off x="6094909" y="2113720"/>
                <a:ext cx="29886" cy="45556"/>
              </a:xfrm>
              <a:custGeom>
                <a:rect b="b" l="l" r="r" t="t"/>
                <a:pathLst>
                  <a:path extrusionOk="0" h="185944" w="120751">
                    <a:moveTo>
                      <a:pt x="60113" y="185945"/>
                    </a:moveTo>
                    <a:cubicBezTo>
                      <a:pt x="71967" y="101278"/>
                      <a:pt x="110913" y="53018"/>
                      <a:pt x="113453" y="49632"/>
                    </a:cubicBezTo>
                    <a:cubicBezTo>
                      <a:pt x="124460" y="36932"/>
                      <a:pt x="122767" y="18305"/>
                      <a:pt x="110067" y="7299"/>
                    </a:cubicBezTo>
                    <a:cubicBezTo>
                      <a:pt x="97367" y="-3708"/>
                      <a:pt x="77893" y="-2015"/>
                      <a:pt x="67733" y="10685"/>
                    </a:cubicBezTo>
                    <a:cubicBezTo>
                      <a:pt x="64347" y="14072"/>
                      <a:pt x="12700" y="77572"/>
                      <a:pt x="0" y="185099"/>
                    </a:cubicBezTo>
                    <a:cubicBezTo>
                      <a:pt x="19473" y="184252"/>
                      <a:pt x="39793" y="184252"/>
                      <a:pt x="60113" y="1859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56" name="Google Shape;10456;p64"/>
              <p:cNvSpPr/>
              <p:nvPr/>
            </p:nvSpPr>
            <p:spPr>
              <a:xfrm>
                <a:off x="6094909" y="2113824"/>
                <a:ext cx="28708" cy="45349"/>
              </a:xfrm>
              <a:custGeom>
                <a:rect b="b" l="l" r="r" t="t"/>
                <a:pathLst>
                  <a:path extrusionOk="0" h="185098" w="115993">
                    <a:moveTo>
                      <a:pt x="115993" y="14918"/>
                    </a:moveTo>
                    <a:cubicBezTo>
                      <a:pt x="114300" y="12378"/>
                      <a:pt x="112607" y="9838"/>
                      <a:pt x="110067" y="7299"/>
                    </a:cubicBezTo>
                    <a:cubicBezTo>
                      <a:pt x="97367" y="-3708"/>
                      <a:pt x="77893" y="-2015"/>
                      <a:pt x="67733" y="10685"/>
                    </a:cubicBezTo>
                    <a:cubicBezTo>
                      <a:pt x="64347" y="14072"/>
                      <a:pt x="12700" y="77572"/>
                      <a:pt x="0" y="185099"/>
                    </a:cubicBezTo>
                    <a:cubicBezTo>
                      <a:pt x="14393" y="184252"/>
                      <a:pt x="29633" y="184252"/>
                      <a:pt x="44027" y="185099"/>
                    </a:cubicBezTo>
                    <a:cubicBezTo>
                      <a:pt x="56727" y="91965"/>
                      <a:pt x="102447" y="24232"/>
                      <a:pt x="115993" y="149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457" name="Google Shape;10457;p64"/>
            <p:cNvSpPr/>
            <p:nvPr/>
          </p:nvSpPr>
          <p:spPr>
            <a:xfrm>
              <a:off x="6000196" y="2089060"/>
              <a:ext cx="203054" cy="94877"/>
            </a:xfrm>
            <a:custGeom>
              <a:rect b="b" l="l" r="r" t="t"/>
              <a:pathLst>
                <a:path extrusionOk="0" h="387254" w="820419">
                  <a:moveTo>
                    <a:pt x="752687" y="305011"/>
                  </a:moveTo>
                  <a:lnTo>
                    <a:pt x="811953" y="245745"/>
                  </a:lnTo>
                  <a:cubicBezTo>
                    <a:pt x="808567" y="233045"/>
                    <a:pt x="803487" y="221192"/>
                    <a:pt x="797560" y="209338"/>
                  </a:cubicBezTo>
                  <a:lnTo>
                    <a:pt x="727287" y="279611"/>
                  </a:lnTo>
                  <a:lnTo>
                    <a:pt x="640080" y="192405"/>
                  </a:lnTo>
                  <a:lnTo>
                    <a:pt x="718820" y="113665"/>
                  </a:lnTo>
                  <a:cubicBezTo>
                    <a:pt x="709507" y="106045"/>
                    <a:pt x="700193" y="99272"/>
                    <a:pt x="690033" y="91652"/>
                  </a:cubicBezTo>
                  <a:lnTo>
                    <a:pt x="614680" y="167005"/>
                  </a:lnTo>
                  <a:lnTo>
                    <a:pt x="537633" y="89958"/>
                  </a:lnTo>
                  <a:lnTo>
                    <a:pt x="590127" y="37465"/>
                  </a:lnTo>
                  <a:cubicBezTo>
                    <a:pt x="578273" y="32385"/>
                    <a:pt x="565573" y="27305"/>
                    <a:pt x="553720" y="23072"/>
                  </a:cubicBezTo>
                  <a:lnTo>
                    <a:pt x="512233" y="64558"/>
                  </a:lnTo>
                  <a:lnTo>
                    <a:pt x="449580" y="1905"/>
                  </a:lnTo>
                  <a:cubicBezTo>
                    <a:pt x="422487" y="-635"/>
                    <a:pt x="396240" y="-635"/>
                    <a:pt x="369147" y="1905"/>
                  </a:cubicBezTo>
                  <a:lnTo>
                    <a:pt x="306493" y="64558"/>
                  </a:lnTo>
                  <a:lnTo>
                    <a:pt x="265007" y="23072"/>
                  </a:lnTo>
                  <a:cubicBezTo>
                    <a:pt x="252307" y="27305"/>
                    <a:pt x="240453" y="31538"/>
                    <a:pt x="228600" y="37465"/>
                  </a:cubicBezTo>
                  <a:lnTo>
                    <a:pt x="281093" y="89958"/>
                  </a:lnTo>
                  <a:lnTo>
                    <a:pt x="204047" y="167005"/>
                  </a:lnTo>
                  <a:lnTo>
                    <a:pt x="128693" y="91652"/>
                  </a:lnTo>
                  <a:cubicBezTo>
                    <a:pt x="118533" y="98425"/>
                    <a:pt x="109220" y="106045"/>
                    <a:pt x="99907" y="113665"/>
                  </a:cubicBezTo>
                  <a:lnTo>
                    <a:pt x="178647" y="192405"/>
                  </a:lnTo>
                  <a:lnTo>
                    <a:pt x="91440" y="279611"/>
                  </a:lnTo>
                  <a:lnTo>
                    <a:pt x="21167" y="209338"/>
                  </a:lnTo>
                  <a:cubicBezTo>
                    <a:pt x="15240" y="221192"/>
                    <a:pt x="10160" y="233045"/>
                    <a:pt x="6773" y="245745"/>
                  </a:cubicBezTo>
                  <a:lnTo>
                    <a:pt x="66040" y="305011"/>
                  </a:lnTo>
                  <a:lnTo>
                    <a:pt x="0" y="371052"/>
                  </a:lnTo>
                  <a:cubicBezTo>
                    <a:pt x="8467" y="388832"/>
                    <a:pt x="26247" y="387138"/>
                    <a:pt x="34713" y="387138"/>
                  </a:cubicBezTo>
                  <a:lnTo>
                    <a:pt x="91440" y="330411"/>
                  </a:lnTo>
                  <a:lnTo>
                    <a:pt x="148167" y="387138"/>
                  </a:lnTo>
                  <a:lnTo>
                    <a:pt x="240453" y="387138"/>
                  </a:lnTo>
                  <a:lnTo>
                    <a:pt x="307340" y="320252"/>
                  </a:lnTo>
                  <a:lnTo>
                    <a:pt x="374227" y="387138"/>
                  </a:lnTo>
                  <a:lnTo>
                    <a:pt x="446193" y="387138"/>
                  </a:lnTo>
                  <a:lnTo>
                    <a:pt x="513080" y="320252"/>
                  </a:lnTo>
                  <a:lnTo>
                    <a:pt x="579967" y="387138"/>
                  </a:lnTo>
                  <a:lnTo>
                    <a:pt x="672253" y="387138"/>
                  </a:lnTo>
                  <a:lnTo>
                    <a:pt x="728980" y="330411"/>
                  </a:lnTo>
                  <a:lnTo>
                    <a:pt x="785707" y="387138"/>
                  </a:lnTo>
                  <a:cubicBezTo>
                    <a:pt x="794173" y="387138"/>
                    <a:pt x="811953" y="389678"/>
                    <a:pt x="820420" y="371052"/>
                  </a:cubicBezTo>
                  <a:lnTo>
                    <a:pt x="752687" y="305011"/>
                  </a:lnTo>
                  <a:close/>
                  <a:moveTo>
                    <a:pt x="408940" y="15452"/>
                  </a:moveTo>
                  <a:lnTo>
                    <a:pt x="485987" y="92498"/>
                  </a:lnTo>
                  <a:lnTo>
                    <a:pt x="408940" y="169545"/>
                  </a:lnTo>
                  <a:lnTo>
                    <a:pt x="331893" y="92498"/>
                  </a:lnTo>
                  <a:lnTo>
                    <a:pt x="408940" y="15452"/>
                  </a:lnTo>
                  <a:close/>
                  <a:moveTo>
                    <a:pt x="193040" y="386292"/>
                  </a:moveTo>
                  <a:lnTo>
                    <a:pt x="115993" y="309245"/>
                  </a:lnTo>
                  <a:lnTo>
                    <a:pt x="203200" y="222038"/>
                  </a:lnTo>
                  <a:lnTo>
                    <a:pt x="280247" y="299085"/>
                  </a:lnTo>
                  <a:lnTo>
                    <a:pt x="193040" y="386292"/>
                  </a:lnTo>
                  <a:close/>
                  <a:moveTo>
                    <a:pt x="228600" y="195792"/>
                  </a:moveTo>
                  <a:lnTo>
                    <a:pt x="305647" y="118745"/>
                  </a:lnTo>
                  <a:lnTo>
                    <a:pt x="382693" y="195792"/>
                  </a:lnTo>
                  <a:lnTo>
                    <a:pt x="305647" y="272838"/>
                  </a:lnTo>
                  <a:lnTo>
                    <a:pt x="228600" y="195792"/>
                  </a:lnTo>
                  <a:close/>
                  <a:moveTo>
                    <a:pt x="408940" y="376132"/>
                  </a:moveTo>
                  <a:lnTo>
                    <a:pt x="331893" y="299085"/>
                  </a:lnTo>
                  <a:lnTo>
                    <a:pt x="408940" y="222038"/>
                  </a:lnTo>
                  <a:lnTo>
                    <a:pt x="485987" y="299085"/>
                  </a:lnTo>
                  <a:lnTo>
                    <a:pt x="408940" y="376132"/>
                  </a:lnTo>
                  <a:close/>
                  <a:moveTo>
                    <a:pt x="434340" y="195792"/>
                  </a:moveTo>
                  <a:lnTo>
                    <a:pt x="511387" y="118745"/>
                  </a:lnTo>
                  <a:lnTo>
                    <a:pt x="588433" y="195792"/>
                  </a:lnTo>
                  <a:lnTo>
                    <a:pt x="511387" y="272838"/>
                  </a:lnTo>
                  <a:lnTo>
                    <a:pt x="434340" y="195792"/>
                  </a:lnTo>
                  <a:close/>
                  <a:moveTo>
                    <a:pt x="624840" y="386292"/>
                  </a:moveTo>
                  <a:lnTo>
                    <a:pt x="537633" y="299085"/>
                  </a:lnTo>
                  <a:lnTo>
                    <a:pt x="614680" y="222038"/>
                  </a:lnTo>
                  <a:lnTo>
                    <a:pt x="701887" y="309245"/>
                  </a:lnTo>
                  <a:lnTo>
                    <a:pt x="624840" y="38629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458" name="Google Shape;10458;p64"/>
            <p:cNvGrpSpPr/>
            <p:nvPr/>
          </p:nvGrpSpPr>
          <p:grpSpPr>
            <a:xfrm>
              <a:off x="5998944" y="2088968"/>
              <a:ext cx="107647" cy="95060"/>
              <a:chOff x="488526" y="4721303"/>
              <a:chExt cx="436880" cy="387526"/>
            </a:xfrm>
          </p:grpSpPr>
          <p:sp>
            <p:nvSpPr>
              <p:cNvPr id="10459" name="Google Shape;10459;p64"/>
              <p:cNvSpPr/>
              <p:nvPr/>
            </p:nvSpPr>
            <p:spPr>
              <a:xfrm>
                <a:off x="592666" y="4813299"/>
                <a:ext cx="49106" cy="44026"/>
              </a:xfrm>
              <a:custGeom>
                <a:rect b="b" l="l" r="r" t="t"/>
                <a:pathLst>
                  <a:path extrusionOk="0" h="44026" w="49106">
                    <a:moveTo>
                      <a:pt x="22013" y="44027"/>
                    </a:moveTo>
                    <a:cubicBezTo>
                      <a:pt x="30480" y="35560"/>
                      <a:pt x="38947" y="27940"/>
                      <a:pt x="49107" y="20320"/>
                    </a:cubicBezTo>
                    <a:lnTo>
                      <a:pt x="28787" y="0"/>
                    </a:lnTo>
                    <a:cubicBezTo>
                      <a:pt x="26247" y="1693"/>
                      <a:pt x="14393" y="9313"/>
                      <a:pt x="0" y="22013"/>
                    </a:cubicBezTo>
                    <a:lnTo>
                      <a:pt x="22013" y="4402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60" name="Google Shape;10460;p64"/>
              <p:cNvSpPr/>
              <p:nvPr/>
            </p:nvSpPr>
            <p:spPr>
              <a:xfrm>
                <a:off x="498686" y="4930986"/>
                <a:ext cx="48259" cy="76199"/>
              </a:xfrm>
              <a:custGeom>
                <a:rect b="b" l="l" r="r" t="t"/>
                <a:pathLst>
                  <a:path extrusionOk="0" h="76199" w="48259">
                    <a:moveTo>
                      <a:pt x="14393" y="0"/>
                    </a:moveTo>
                    <a:cubicBezTo>
                      <a:pt x="8467" y="11853"/>
                      <a:pt x="3387" y="23707"/>
                      <a:pt x="0" y="36407"/>
                    </a:cubicBezTo>
                    <a:lnTo>
                      <a:pt x="39793" y="76200"/>
                    </a:lnTo>
                    <a:cubicBezTo>
                      <a:pt x="41487" y="61807"/>
                      <a:pt x="44027" y="47413"/>
                      <a:pt x="48260" y="33867"/>
                    </a:cubicBezTo>
                    <a:lnTo>
                      <a:pt x="14393" y="0"/>
                    </a:lnTo>
                    <a:cubicBezTo>
                      <a:pt x="14393" y="0"/>
                      <a:pt x="14393" y="0"/>
                      <a:pt x="1439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61" name="Google Shape;10461;p64"/>
              <p:cNvSpPr/>
              <p:nvPr/>
            </p:nvSpPr>
            <p:spPr>
              <a:xfrm>
                <a:off x="488526" y="5047826"/>
                <a:ext cx="48260" cy="61003"/>
              </a:xfrm>
              <a:custGeom>
                <a:rect b="b" l="l" r="r" t="t"/>
                <a:pathLst>
                  <a:path extrusionOk="0" h="61003" w="48260">
                    <a:moveTo>
                      <a:pt x="44873" y="33867"/>
                    </a:moveTo>
                    <a:lnTo>
                      <a:pt x="44873" y="0"/>
                    </a:lnTo>
                    <a:lnTo>
                      <a:pt x="0" y="44873"/>
                    </a:lnTo>
                    <a:cubicBezTo>
                      <a:pt x="8467" y="62653"/>
                      <a:pt x="25400" y="60960"/>
                      <a:pt x="34713" y="60960"/>
                    </a:cubicBezTo>
                    <a:lnTo>
                      <a:pt x="48260" y="47413"/>
                    </a:lnTo>
                    <a:cubicBezTo>
                      <a:pt x="46567" y="43180"/>
                      <a:pt x="44873" y="38100"/>
                      <a:pt x="44873" y="3386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62" name="Google Shape;10462;p64"/>
              <p:cNvSpPr/>
              <p:nvPr/>
            </p:nvSpPr>
            <p:spPr>
              <a:xfrm>
                <a:off x="853440" y="4721303"/>
                <a:ext cx="71966" cy="9869"/>
              </a:xfrm>
              <a:custGeom>
                <a:rect b="b" l="l" r="r" t="t"/>
                <a:pathLst>
                  <a:path extrusionOk="0" h="9869" w="71966">
                    <a:moveTo>
                      <a:pt x="0" y="9869"/>
                    </a:moveTo>
                    <a:cubicBezTo>
                      <a:pt x="23707" y="4790"/>
                      <a:pt x="48260" y="1403"/>
                      <a:pt x="71967" y="556"/>
                    </a:cubicBezTo>
                    <a:cubicBezTo>
                      <a:pt x="50800" y="-291"/>
                      <a:pt x="29633" y="-291"/>
                      <a:pt x="8467" y="1403"/>
                    </a:cubicBezTo>
                    <a:lnTo>
                      <a:pt x="0" y="986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63" name="Google Shape;10463;p64"/>
              <p:cNvSpPr/>
              <p:nvPr/>
            </p:nvSpPr>
            <p:spPr>
              <a:xfrm>
                <a:off x="722206" y="4744719"/>
                <a:ext cx="49106" cy="28786"/>
              </a:xfrm>
              <a:custGeom>
                <a:rect b="b" l="l" r="r" t="t"/>
                <a:pathLst>
                  <a:path extrusionOk="0" h="28786" w="49106">
                    <a:moveTo>
                      <a:pt x="14393" y="28787"/>
                    </a:moveTo>
                    <a:cubicBezTo>
                      <a:pt x="25400" y="23707"/>
                      <a:pt x="37253" y="17780"/>
                      <a:pt x="49107" y="12700"/>
                    </a:cubicBezTo>
                    <a:lnTo>
                      <a:pt x="36407" y="0"/>
                    </a:lnTo>
                    <a:cubicBezTo>
                      <a:pt x="32173" y="1693"/>
                      <a:pt x="18627" y="5927"/>
                      <a:pt x="0" y="14393"/>
                    </a:cubicBezTo>
                    <a:lnTo>
                      <a:pt x="14393" y="2878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grpSp>
        <p:nvGrpSpPr>
          <p:cNvPr id="10464" name="Google Shape;10464;p64"/>
          <p:cNvGrpSpPr/>
          <p:nvPr/>
        </p:nvGrpSpPr>
        <p:grpSpPr>
          <a:xfrm>
            <a:off x="3770306" y="2026997"/>
            <a:ext cx="291550" cy="219013"/>
            <a:chOff x="3752447" y="2024646"/>
            <a:chExt cx="291550" cy="219013"/>
          </a:xfrm>
        </p:grpSpPr>
        <p:sp>
          <p:nvSpPr>
            <p:cNvPr id="10465" name="Google Shape;10465;p64"/>
            <p:cNvSpPr/>
            <p:nvPr/>
          </p:nvSpPr>
          <p:spPr>
            <a:xfrm>
              <a:off x="3890520" y="2037036"/>
              <a:ext cx="18479" cy="47710"/>
            </a:xfrm>
            <a:custGeom>
              <a:rect b="b" l="l" r="r" t="t"/>
              <a:pathLst>
                <a:path extrusionOk="0" h="194733" w="76200">
                  <a:moveTo>
                    <a:pt x="0" y="0"/>
                  </a:moveTo>
                  <a:lnTo>
                    <a:pt x="76200" y="0"/>
                  </a:lnTo>
                  <a:lnTo>
                    <a:pt x="76200" y="194733"/>
                  </a:lnTo>
                  <a:lnTo>
                    <a:pt x="0" y="194733"/>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66" name="Google Shape;10466;p64"/>
            <p:cNvSpPr/>
            <p:nvPr/>
          </p:nvSpPr>
          <p:spPr>
            <a:xfrm>
              <a:off x="3890520" y="2037036"/>
              <a:ext cx="18479" cy="47710"/>
            </a:xfrm>
            <a:custGeom>
              <a:rect b="b" l="l" r="r" t="t"/>
              <a:pathLst>
                <a:path extrusionOk="0" h="194733" w="76200">
                  <a:moveTo>
                    <a:pt x="76200" y="76200"/>
                  </a:moveTo>
                  <a:lnTo>
                    <a:pt x="76200" y="0"/>
                  </a:lnTo>
                  <a:lnTo>
                    <a:pt x="0" y="0"/>
                  </a:lnTo>
                  <a:lnTo>
                    <a:pt x="0" y="194733"/>
                  </a:lnTo>
                  <a:lnTo>
                    <a:pt x="33867" y="194733"/>
                  </a:lnTo>
                  <a:lnTo>
                    <a:pt x="33867" y="93133"/>
                  </a:lnTo>
                  <a:cubicBezTo>
                    <a:pt x="33867" y="83820"/>
                    <a:pt x="41487" y="76200"/>
                    <a:pt x="50800" y="76200"/>
                  </a:cubicBezTo>
                  <a:lnTo>
                    <a:pt x="76200" y="7620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67" name="Google Shape;10467;p64"/>
            <p:cNvSpPr/>
            <p:nvPr/>
          </p:nvSpPr>
          <p:spPr>
            <a:xfrm>
              <a:off x="4014167" y="2039101"/>
              <a:ext cx="8213" cy="37338"/>
            </a:xfrm>
            <a:custGeom>
              <a:rect b="b" l="l" r="r" t="t"/>
              <a:pathLst>
                <a:path extrusionOk="0" h="152399" w="33866">
                  <a:moveTo>
                    <a:pt x="0" y="135467"/>
                  </a:moveTo>
                  <a:lnTo>
                    <a:pt x="0" y="16933"/>
                  </a:lnTo>
                  <a:cubicBezTo>
                    <a:pt x="0" y="7620"/>
                    <a:pt x="7620" y="0"/>
                    <a:pt x="16933" y="0"/>
                  </a:cubicBezTo>
                  <a:lnTo>
                    <a:pt x="16933" y="0"/>
                  </a:lnTo>
                  <a:cubicBezTo>
                    <a:pt x="26246" y="0"/>
                    <a:pt x="33867" y="7620"/>
                    <a:pt x="33867" y="16933"/>
                  </a:cubicBezTo>
                  <a:lnTo>
                    <a:pt x="33867" y="135467"/>
                  </a:lnTo>
                  <a:cubicBezTo>
                    <a:pt x="33867" y="144780"/>
                    <a:pt x="26246" y="152400"/>
                    <a:pt x="16933" y="152400"/>
                  </a:cubicBezTo>
                  <a:lnTo>
                    <a:pt x="16933" y="152400"/>
                  </a:lnTo>
                  <a:cubicBezTo>
                    <a:pt x="7620" y="152400"/>
                    <a:pt x="0" y="144780"/>
                    <a:pt x="0" y="13546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68" name="Google Shape;10468;p64"/>
            <p:cNvSpPr/>
            <p:nvPr/>
          </p:nvSpPr>
          <p:spPr>
            <a:xfrm>
              <a:off x="3777176" y="2039101"/>
              <a:ext cx="8213" cy="37338"/>
            </a:xfrm>
            <a:custGeom>
              <a:rect b="b" l="l" r="r" t="t"/>
              <a:pathLst>
                <a:path extrusionOk="0" h="152399" w="33866">
                  <a:moveTo>
                    <a:pt x="16933" y="152400"/>
                  </a:moveTo>
                  <a:lnTo>
                    <a:pt x="16933" y="152400"/>
                  </a:lnTo>
                  <a:cubicBezTo>
                    <a:pt x="7620" y="152400"/>
                    <a:pt x="0" y="144780"/>
                    <a:pt x="0" y="135467"/>
                  </a:cubicBezTo>
                  <a:lnTo>
                    <a:pt x="0" y="16933"/>
                  </a:lnTo>
                  <a:cubicBezTo>
                    <a:pt x="0" y="7620"/>
                    <a:pt x="7620" y="0"/>
                    <a:pt x="16933" y="0"/>
                  </a:cubicBezTo>
                  <a:lnTo>
                    <a:pt x="16933" y="0"/>
                  </a:lnTo>
                  <a:cubicBezTo>
                    <a:pt x="26247" y="0"/>
                    <a:pt x="33867" y="7620"/>
                    <a:pt x="33867" y="16933"/>
                  </a:cubicBezTo>
                  <a:lnTo>
                    <a:pt x="33867" y="135467"/>
                  </a:lnTo>
                  <a:cubicBezTo>
                    <a:pt x="33867" y="144780"/>
                    <a:pt x="26247" y="152400"/>
                    <a:pt x="16933" y="15240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69" name="Google Shape;10469;p64"/>
            <p:cNvSpPr/>
            <p:nvPr/>
          </p:nvSpPr>
          <p:spPr>
            <a:xfrm>
              <a:off x="3846208" y="2216693"/>
              <a:ext cx="106569" cy="26966"/>
            </a:xfrm>
            <a:custGeom>
              <a:rect b="b" l="l" r="r" t="t"/>
              <a:pathLst>
                <a:path extrusionOk="0" h="110066" w="439461">
                  <a:moveTo>
                    <a:pt x="384407" y="110067"/>
                  </a:moveTo>
                  <a:lnTo>
                    <a:pt x="57594" y="110067"/>
                  </a:lnTo>
                  <a:cubicBezTo>
                    <a:pt x="27114" y="110067"/>
                    <a:pt x="867" y="86360"/>
                    <a:pt x="21" y="56727"/>
                  </a:cubicBezTo>
                  <a:cubicBezTo>
                    <a:pt x="-826" y="25400"/>
                    <a:pt x="24574" y="0"/>
                    <a:pt x="55054" y="0"/>
                  </a:cubicBezTo>
                  <a:lnTo>
                    <a:pt x="381867" y="0"/>
                  </a:lnTo>
                  <a:cubicBezTo>
                    <a:pt x="412347" y="0"/>
                    <a:pt x="438594" y="23707"/>
                    <a:pt x="439441" y="53340"/>
                  </a:cubicBezTo>
                  <a:cubicBezTo>
                    <a:pt x="440287" y="84667"/>
                    <a:pt x="414887" y="110067"/>
                    <a:pt x="384407" y="1100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0" name="Google Shape;10470;p64"/>
            <p:cNvSpPr/>
            <p:nvPr/>
          </p:nvSpPr>
          <p:spPr>
            <a:xfrm>
              <a:off x="3846392" y="2222906"/>
              <a:ext cx="105220" cy="20743"/>
            </a:xfrm>
            <a:custGeom>
              <a:rect b="b" l="l" r="r" t="t"/>
              <a:pathLst>
                <a:path extrusionOk="0" h="84666" w="472898">
                  <a:moveTo>
                    <a:pt x="413826" y="33867"/>
                  </a:moveTo>
                  <a:lnTo>
                    <a:pt x="59072" y="33867"/>
                  </a:lnTo>
                  <a:cubicBezTo>
                    <a:pt x="35366" y="33867"/>
                    <a:pt x="15046" y="20320"/>
                    <a:pt x="5732" y="0"/>
                  </a:cubicBezTo>
                  <a:cubicBezTo>
                    <a:pt x="-1041" y="15240"/>
                    <a:pt x="-2734" y="33020"/>
                    <a:pt x="5732" y="51646"/>
                  </a:cubicBezTo>
                  <a:cubicBezTo>
                    <a:pt x="15046" y="71967"/>
                    <a:pt x="36212" y="84667"/>
                    <a:pt x="58226" y="84667"/>
                  </a:cubicBezTo>
                  <a:lnTo>
                    <a:pt x="414672" y="84667"/>
                  </a:lnTo>
                  <a:cubicBezTo>
                    <a:pt x="436686" y="84667"/>
                    <a:pt x="458699" y="71967"/>
                    <a:pt x="467166" y="51646"/>
                  </a:cubicBezTo>
                  <a:cubicBezTo>
                    <a:pt x="475633" y="33020"/>
                    <a:pt x="473939" y="15240"/>
                    <a:pt x="467166" y="0"/>
                  </a:cubicBezTo>
                  <a:cubicBezTo>
                    <a:pt x="457852" y="20320"/>
                    <a:pt x="437533" y="33867"/>
                    <a:pt x="413826" y="33867"/>
                  </a:cubicBezTo>
                  <a:lnTo>
                    <a:pt x="413826" y="3386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1" name="Google Shape;10471;p64"/>
            <p:cNvSpPr/>
            <p:nvPr/>
          </p:nvSpPr>
          <p:spPr>
            <a:xfrm>
              <a:off x="3828073" y="2189847"/>
              <a:ext cx="142500" cy="26966"/>
            </a:xfrm>
            <a:custGeom>
              <a:rect b="b" l="l" r="r" t="t"/>
              <a:pathLst>
                <a:path extrusionOk="0" h="110066" w="587628">
                  <a:moveTo>
                    <a:pt x="532574" y="110067"/>
                  </a:moveTo>
                  <a:lnTo>
                    <a:pt x="57594" y="110067"/>
                  </a:lnTo>
                  <a:cubicBezTo>
                    <a:pt x="27114" y="110067"/>
                    <a:pt x="867" y="86360"/>
                    <a:pt x="21" y="56727"/>
                  </a:cubicBezTo>
                  <a:cubicBezTo>
                    <a:pt x="-826" y="25400"/>
                    <a:pt x="24574" y="0"/>
                    <a:pt x="55054" y="0"/>
                  </a:cubicBezTo>
                  <a:lnTo>
                    <a:pt x="530034" y="0"/>
                  </a:lnTo>
                  <a:cubicBezTo>
                    <a:pt x="560514" y="0"/>
                    <a:pt x="586761" y="23707"/>
                    <a:pt x="587607" y="53340"/>
                  </a:cubicBezTo>
                  <a:cubicBezTo>
                    <a:pt x="588454" y="84667"/>
                    <a:pt x="563900" y="110067"/>
                    <a:pt x="532574" y="1100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2" name="Google Shape;10472;p64"/>
            <p:cNvSpPr/>
            <p:nvPr/>
          </p:nvSpPr>
          <p:spPr>
            <a:xfrm>
              <a:off x="3828544" y="2196057"/>
              <a:ext cx="142627" cy="20743"/>
            </a:xfrm>
            <a:custGeom>
              <a:rect b="b" l="l" r="r" t="t"/>
              <a:pathLst>
                <a:path extrusionOk="0" h="84666" w="600536">
                  <a:moveTo>
                    <a:pt x="543861" y="33867"/>
                  </a:moveTo>
                  <a:lnTo>
                    <a:pt x="56181" y="33867"/>
                  </a:lnTo>
                  <a:cubicBezTo>
                    <a:pt x="34168" y="33867"/>
                    <a:pt x="14694" y="20320"/>
                    <a:pt x="5381" y="0"/>
                  </a:cubicBezTo>
                  <a:cubicBezTo>
                    <a:pt x="-545" y="13546"/>
                    <a:pt x="-2239" y="29633"/>
                    <a:pt x="3688" y="46567"/>
                  </a:cubicBezTo>
                  <a:cubicBezTo>
                    <a:pt x="11308" y="70273"/>
                    <a:pt x="34168" y="84667"/>
                    <a:pt x="58721" y="84667"/>
                  </a:cubicBezTo>
                  <a:lnTo>
                    <a:pt x="542168" y="84667"/>
                  </a:lnTo>
                  <a:cubicBezTo>
                    <a:pt x="566721" y="84667"/>
                    <a:pt x="589581" y="69427"/>
                    <a:pt x="597201" y="46567"/>
                  </a:cubicBezTo>
                  <a:cubicBezTo>
                    <a:pt x="602281" y="29633"/>
                    <a:pt x="601434" y="13546"/>
                    <a:pt x="595508" y="0"/>
                  </a:cubicBezTo>
                  <a:cubicBezTo>
                    <a:pt x="585348" y="20320"/>
                    <a:pt x="566721" y="33867"/>
                    <a:pt x="543861" y="3386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3" name="Google Shape;10473;p64"/>
            <p:cNvSpPr/>
            <p:nvPr/>
          </p:nvSpPr>
          <p:spPr>
            <a:xfrm>
              <a:off x="3810350" y="2163002"/>
              <a:ext cx="177814" cy="26966"/>
            </a:xfrm>
            <a:custGeom>
              <a:rect b="b" l="l" r="r" t="t"/>
              <a:pathLst>
                <a:path extrusionOk="0" h="110066" w="733255">
                  <a:moveTo>
                    <a:pt x="678201" y="110067"/>
                  </a:moveTo>
                  <a:lnTo>
                    <a:pt x="57594" y="110067"/>
                  </a:lnTo>
                  <a:cubicBezTo>
                    <a:pt x="27114" y="110067"/>
                    <a:pt x="868" y="86360"/>
                    <a:pt x="21" y="56727"/>
                  </a:cubicBezTo>
                  <a:cubicBezTo>
                    <a:pt x="-826" y="25400"/>
                    <a:pt x="24574" y="0"/>
                    <a:pt x="55054" y="0"/>
                  </a:cubicBezTo>
                  <a:lnTo>
                    <a:pt x="675661" y="0"/>
                  </a:lnTo>
                  <a:cubicBezTo>
                    <a:pt x="706141" y="0"/>
                    <a:pt x="732387" y="23707"/>
                    <a:pt x="733234" y="53340"/>
                  </a:cubicBezTo>
                  <a:cubicBezTo>
                    <a:pt x="734081" y="84667"/>
                    <a:pt x="709528" y="110067"/>
                    <a:pt x="678201" y="1100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4" name="Google Shape;10474;p64"/>
            <p:cNvSpPr/>
            <p:nvPr/>
          </p:nvSpPr>
          <p:spPr>
            <a:xfrm>
              <a:off x="3810613" y="2169210"/>
              <a:ext cx="178219" cy="20743"/>
            </a:xfrm>
            <a:custGeom>
              <a:rect b="b" l="l" r="r" t="t"/>
              <a:pathLst>
                <a:path extrusionOk="0" h="84666" w="750396">
                  <a:moveTo>
                    <a:pt x="693721" y="33867"/>
                  </a:moveTo>
                  <a:lnTo>
                    <a:pt x="56181" y="33867"/>
                  </a:lnTo>
                  <a:cubicBezTo>
                    <a:pt x="34168" y="33867"/>
                    <a:pt x="14694" y="20320"/>
                    <a:pt x="5381" y="0"/>
                  </a:cubicBezTo>
                  <a:cubicBezTo>
                    <a:pt x="-545" y="13547"/>
                    <a:pt x="-2239" y="29633"/>
                    <a:pt x="3688" y="46567"/>
                  </a:cubicBezTo>
                  <a:cubicBezTo>
                    <a:pt x="11308" y="70273"/>
                    <a:pt x="34168" y="84667"/>
                    <a:pt x="58721" y="84667"/>
                  </a:cubicBezTo>
                  <a:lnTo>
                    <a:pt x="692028" y="84667"/>
                  </a:lnTo>
                  <a:cubicBezTo>
                    <a:pt x="716581" y="84667"/>
                    <a:pt x="739441" y="69427"/>
                    <a:pt x="747061" y="46567"/>
                  </a:cubicBezTo>
                  <a:cubicBezTo>
                    <a:pt x="752141" y="29633"/>
                    <a:pt x="751294" y="13547"/>
                    <a:pt x="745368" y="0"/>
                  </a:cubicBezTo>
                  <a:cubicBezTo>
                    <a:pt x="736055" y="20320"/>
                    <a:pt x="716581" y="33867"/>
                    <a:pt x="693721" y="3386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5" name="Google Shape;10475;p64"/>
            <p:cNvSpPr/>
            <p:nvPr/>
          </p:nvSpPr>
          <p:spPr>
            <a:xfrm>
              <a:off x="3810350" y="2134092"/>
              <a:ext cx="177814" cy="26966"/>
            </a:xfrm>
            <a:custGeom>
              <a:rect b="b" l="l" r="r" t="t"/>
              <a:pathLst>
                <a:path extrusionOk="0" h="110066" w="733255">
                  <a:moveTo>
                    <a:pt x="678201" y="110067"/>
                  </a:moveTo>
                  <a:lnTo>
                    <a:pt x="57594" y="110067"/>
                  </a:lnTo>
                  <a:cubicBezTo>
                    <a:pt x="27114" y="110067"/>
                    <a:pt x="868" y="86360"/>
                    <a:pt x="21" y="56727"/>
                  </a:cubicBezTo>
                  <a:cubicBezTo>
                    <a:pt x="-826" y="25400"/>
                    <a:pt x="24574" y="0"/>
                    <a:pt x="55054" y="0"/>
                  </a:cubicBezTo>
                  <a:lnTo>
                    <a:pt x="675661" y="0"/>
                  </a:lnTo>
                  <a:cubicBezTo>
                    <a:pt x="706141" y="0"/>
                    <a:pt x="732387" y="23707"/>
                    <a:pt x="733234" y="53340"/>
                  </a:cubicBezTo>
                  <a:cubicBezTo>
                    <a:pt x="734081" y="84667"/>
                    <a:pt x="709528" y="110067"/>
                    <a:pt x="678201" y="1100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6" name="Google Shape;10476;p64"/>
            <p:cNvSpPr/>
            <p:nvPr/>
          </p:nvSpPr>
          <p:spPr>
            <a:xfrm>
              <a:off x="3810613" y="2142363"/>
              <a:ext cx="178219" cy="20743"/>
            </a:xfrm>
            <a:custGeom>
              <a:rect b="b" l="l" r="r" t="t"/>
              <a:pathLst>
                <a:path extrusionOk="0" h="84666" w="750396">
                  <a:moveTo>
                    <a:pt x="693721" y="33867"/>
                  </a:moveTo>
                  <a:lnTo>
                    <a:pt x="56181" y="33867"/>
                  </a:lnTo>
                  <a:cubicBezTo>
                    <a:pt x="34168" y="33867"/>
                    <a:pt x="14694" y="20320"/>
                    <a:pt x="5381" y="0"/>
                  </a:cubicBezTo>
                  <a:cubicBezTo>
                    <a:pt x="-545" y="13547"/>
                    <a:pt x="-2239" y="29633"/>
                    <a:pt x="3688" y="46567"/>
                  </a:cubicBezTo>
                  <a:cubicBezTo>
                    <a:pt x="11308" y="69427"/>
                    <a:pt x="34168" y="84667"/>
                    <a:pt x="58721" y="84667"/>
                  </a:cubicBezTo>
                  <a:lnTo>
                    <a:pt x="692028" y="84667"/>
                  </a:lnTo>
                  <a:cubicBezTo>
                    <a:pt x="716581" y="84667"/>
                    <a:pt x="739441" y="69427"/>
                    <a:pt x="747061" y="46567"/>
                  </a:cubicBezTo>
                  <a:cubicBezTo>
                    <a:pt x="752141" y="29633"/>
                    <a:pt x="751294" y="13547"/>
                    <a:pt x="745368" y="0"/>
                  </a:cubicBezTo>
                  <a:cubicBezTo>
                    <a:pt x="736055" y="20320"/>
                    <a:pt x="716581" y="33867"/>
                    <a:pt x="693721" y="3386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7" name="Google Shape;10477;p64"/>
            <p:cNvSpPr/>
            <p:nvPr/>
          </p:nvSpPr>
          <p:spPr>
            <a:xfrm>
              <a:off x="3828073" y="2107247"/>
              <a:ext cx="142500" cy="26966"/>
            </a:xfrm>
            <a:custGeom>
              <a:rect b="b" l="l" r="r" t="t"/>
              <a:pathLst>
                <a:path extrusionOk="0" h="110066" w="587628">
                  <a:moveTo>
                    <a:pt x="532574" y="110067"/>
                  </a:moveTo>
                  <a:lnTo>
                    <a:pt x="57594" y="110067"/>
                  </a:lnTo>
                  <a:cubicBezTo>
                    <a:pt x="27114" y="110067"/>
                    <a:pt x="867" y="86360"/>
                    <a:pt x="21" y="56727"/>
                  </a:cubicBezTo>
                  <a:cubicBezTo>
                    <a:pt x="-826" y="25400"/>
                    <a:pt x="24574" y="0"/>
                    <a:pt x="55054" y="0"/>
                  </a:cubicBezTo>
                  <a:lnTo>
                    <a:pt x="530034" y="0"/>
                  </a:lnTo>
                  <a:cubicBezTo>
                    <a:pt x="560514" y="0"/>
                    <a:pt x="586761" y="23707"/>
                    <a:pt x="587607" y="53340"/>
                  </a:cubicBezTo>
                  <a:cubicBezTo>
                    <a:pt x="588454" y="84667"/>
                    <a:pt x="563900" y="110067"/>
                    <a:pt x="532574" y="1100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8" name="Google Shape;10478;p64"/>
            <p:cNvSpPr/>
            <p:nvPr/>
          </p:nvSpPr>
          <p:spPr>
            <a:xfrm>
              <a:off x="3828544" y="2113450"/>
              <a:ext cx="142627" cy="20743"/>
            </a:xfrm>
            <a:custGeom>
              <a:rect b="b" l="l" r="r" t="t"/>
              <a:pathLst>
                <a:path extrusionOk="0" h="84666" w="600536">
                  <a:moveTo>
                    <a:pt x="543861" y="33867"/>
                  </a:moveTo>
                  <a:lnTo>
                    <a:pt x="56181" y="33867"/>
                  </a:lnTo>
                  <a:cubicBezTo>
                    <a:pt x="34168" y="33867"/>
                    <a:pt x="14694" y="20320"/>
                    <a:pt x="5381" y="0"/>
                  </a:cubicBezTo>
                  <a:cubicBezTo>
                    <a:pt x="-545" y="13547"/>
                    <a:pt x="-2239" y="29633"/>
                    <a:pt x="3688" y="46567"/>
                  </a:cubicBezTo>
                  <a:cubicBezTo>
                    <a:pt x="11308" y="70273"/>
                    <a:pt x="34168" y="84667"/>
                    <a:pt x="58721" y="84667"/>
                  </a:cubicBezTo>
                  <a:lnTo>
                    <a:pt x="542168" y="84667"/>
                  </a:lnTo>
                  <a:cubicBezTo>
                    <a:pt x="566721" y="84667"/>
                    <a:pt x="589581" y="69427"/>
                    <a:pt x="597201" y="46567"/>
                  </a:cubicBezTo>
                  <a:cubicBezTo>
                    <a:pt x="602281" y="29633"/>
                    <a:pt x="601434" y="13547"/>
                    <a:pt x="595508" y="0"/>
                  </a:cubicBezTo>
                  <a:cubicBezTo>
                    <a:pt x="585348" y="20320"/>
                    <a:pt x="566721" y="33867"/>
                    <a:pt x="543861" y="3386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79" name="Google Shape;10479;p64"/>
            <p:cNvSpPr/>
            <p:nvPr/>
          </p:nvSpPr>
          <p:spPr>
            <a:xfrm>
              <a:off x="3846208" y="2080401"/>
              <a:ext cx="106569" cy="26966"/>
            </a:xfrm>
            <a:custGeom>
              <a:rect b="b" l="l" r="r" t="t"/>
              <a:pathLst>
                <a:path extrusionOk="0" h="110066" w="439461">
                  <a:moveTo>
                    <a:pt x="384407" y="110067"/>
                  </a:moveTo>
                  <a:lnTo>
                    <a:pt x="57594" y="110067"/>
                  </a:lnTo>
                  <a:cubicBezTo>
                    <a:pt x="27114" y="110067"/>
                    <a:pt x="867" y="86360"/>
                    <a:pt x="21" y="56727"/>
                  </a:cubicBezTo>
                  <a:cubicBezTo>
                    <a:pt x="-826" y="25400"/>
                    <a:pt x="24574" y="0"/>
                    <a:pt x="55054" y="0"/>
                  </a:cubicBezTo>
                  <a:lnTo>
                    <a:pt x="381867" y="0"/>
                  </a:lnTo>
                  <a:cubicBezTo>
                    <a:pt x="412347" y="0"/>
                    <a:pt x="438594" y="23707"/>
                    <a:pt x="439441" y="53340"/>
                  </a:cubicBezTo>
                  <a:cubicBezTo>
                    <a:pt x="440287" y="84667"/>
                    <a:pt x="414887" y="110067"/>
                    <a:pt x="384407" y="1100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0" name="Google Shape;10480;p64"/>
            <p:cNvSpPr/>
            <p:nvPr/>
          </p:nvSpPr>
          <p:spPr>
            <a:xfrm>
              <a:off x="3846392" y="2086600"/>
              <a:ext cx="105220" cy="20743"/>
            </a:xfrm>
            <a:custGeom>
              <a:rect b="b" l="l" r="r" t="t"/>
              <a:pathLst>
                <a:path extrusionOk="0" h="84666" w="472898">
                  <a:moveTo>
                    <a:pt x="413826" y="33867"/>
                  </a:moveTo>
                  <a:lnTo>
                    <a:pt x="59072" y="33867"/>
                  </a:lnTo>
                  <a:cubicBezTo>
                    <a:pt x="35366" y="33867"/>
                    <a:pt x="15046" y="20320"/>
                    <a:pt x="5732" y="0"/>
                  </a:cubicBezTo>
                  <a:cubicBezTo>
                    <a:pt x="-1041" y="15240"/>
                    <a:pt x="-2734" y="33020"/>
                    <a:pt x="5732" y="51647"/>
                  </a:cubicBezTo>
                  <a:cubicBezTo>
                    <a:pt x="15046" y="71967"/>
                    <a:pt x="36212" y="84667"/>
                    <a:pt x="58226" y="84667"/>
                  </a:cubicBezTo>
                  <a:lnTo>
                    <a:pt x="414672" y="84667"/>
                  </a:lnTo>
                  <a:cubicBezTo>
                    <a:pt x="436686" y="84667"/>
                    <a:pt x="458699" y="71967"/>
                    <a:pt x="467166" y="51647"/>
                  </a:cubicBezTo>
                  <a:cubicBezTo>
                    <a:pt x="475633" y="33020"/>
                    <a:pt x="473939" y="15240"/>
                    <a:pt x="467166" y="0"/>
                  </a:cubicBezTo>
                  <a:cubicBezTo>
                    <a:pt x="457852" y="20320"/>
                    <a:pt x="437533" y="33867"/>
                    <a:pt x="413826" y="33867"/>
                  </a:cubicBezTo>
                  <a:lnTo>
                    <a:pt x="413826" y="3386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1" name="Google Shape;10481;p64"/>
            <p:cNvSpPr/>
            <p:nvPr/>
          </p:nvSpPr>
          <p:spPr>
            <a:xfrm>
              <a:off x="3968211" y="2059803"/>
              <a:ext cx="48044" cy="24788"/>
            </a:xfrm>
            <a:custGeom>
              <a:rect b="b" l="l" r="r" t="t"/>
              <a:pathLst>
                <a:path extrusionOk="0" h="101176" w="198119">
                  <a:moveTo>
                    <a:pt x="5080" y="38735"/>
                  </a:moveTo>
                  <a:cubicBezTo>
                    <a:pt x="56727" y="-12912"/>
                    <a:pt x="141394" y="-12912"/>
                    <a:pt x="193040" y="38735"/>
                  </a:cubicBezTo>
                  <a:lnTo>
                    <a:pt x="193040" y="38735"/>
                  </a:lnTo>
                  <a:cubicBezTo>
                    <a:pt x="199813" y="45508"/>
                    <a:pt x="199813" y="55668"/>
                    <a:pt x="193040" y="62442"/>
                  </a:cubicBezTo>
                  <a:cubicBezTo>
                    <a:pt x="141394" y="114088"/>
                    <a:pt x="56727" y="114088"/>
                    <a:pt x="5080" y="62442"/>
                  </a:cubicBezTo>
                  <a:lnTo>
                    <a:pt x="5080" y="62442"/>
                  </a:lnTo>
                  <a:cubicBezTo>
                    <a:pt x="-1693" y="55668"/>
                    <a:pt x="-1693" y="45508"/>
                    <a:pt x="5080" y="38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2" name="Google Shape;10482;p64"/>
            <p:cNvSpPr/>
            <p:nvPr/>
          </p:nvSpPr>
          <p:spPr>
            <a:xfrm>
              <a:off x="3968211" y="2059827"/>
              <a:ext cx="29771" cy="24740"/>
            </a:xfrm>
            <a:custGeom>
              <a:rect b="b" l="l" r="r" t="t"/>
              <a:pathLst>
                <a:path extrusionOk="0" h="100980" w="122766">
                  <a:moveTo>
                    <a:pt x="53340" y="62343"/>
                  </a:moveTo>
                  <a:lnTo>
                    <a:pt x="53340" y="62343"/>
                  </a:lnTo>
                  <a:cubicBezTo>
                    <a:pt x="46567" y="55570"/>
                    <a:pt x="46567" y="44563"/>
                    <a:pt x="53340" y="38637"/>
                  </a:cubicBezTo>
                  <a:cubicBezTo>
                    <a:pt x="72813" y="19163"/>
                    <a:pt x="97367" y="6463"/>
                    <a:pt x="122767" y="2230"/>
                  </a:cubicBezTo>
                  <a:cubicBezTo>
                    <a:pt x="81280" y="-5390"/>
                    <a:pt x="36407" y="6463"/>
                    <a:pt x="5080" y="38637"/>
                  </a:cubicBezTo>
                  <a:cubicBezTo>
                    <a:pt x="-1693" y="45410"/>
                    <a:pt x="-1693" y="55570"/>
                    <a:pt x="5080" y="62343"/>
                  </a:cubicBezTo>
                  <a:lnTo>
                    <a:pt x="5080" y="62343"/>
                  </a:lnTo>
                  <a:cubicBezTo>
                    <a:pt x="37253" y="94517"/>
                    <a:pt x="81280" y="106370"/>
                    <a:pt x="122767" y="98750"/>
                  </a:cubicBezTo>
                  <a:cubicBezTo>
                    <a:pt x="97367" y="94517"/>
                    <a:pt x="72813" y="81817"/>
                    <a:pt x="53340" y="623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3" name="Google Shape;10483;p64"/>
            <p:cNvSpPr/>
            <p:nvPr/>
          </p:nvSpPr>
          <p:spPr>
            <a:xfrm>
              <a:off x="4005769" y="2073793"/>
              <a:ext cx="24535" cy="48539"/>
            </a:xfrm>
            <a:custGeom>
              <a:rect b="b" l="l" r="r" t="t"/>
              <a:pathLst>
                <a:path extrusionOk="0" h="198119" w="101176">
                  <a:moveTo>
                    <a:pt x="38735" y="5080"/>
                  </a:moveTo>
                  <a:cubicBezTo>
                    <a:pt x="-12912" y="56727"/>
                    <a:pt x="-12912" y="141393"/>
                    <a:pt x="38735" y="193040"/>
                  </a:cubicBezTo>
                  <a:lnTo>
                    <a:pt x="38735" y="193040"/>
                  </a:lnTo>
                  <a:cubicBezTo>
                    <a:pt x="45508" y="199813"/>
                    <a:pt x="55668" y="199813"/>
                    <a:pt x="62441" y="193040"/>
                  </a:cubicBezTo>
                  <a:cubicBezTo>
                    <a:pt x="114088" y="141393"/>
                    <a:pt x="114088" y="56727"/>
                    <a:pt x="62441" y="5080"/>
                  </a:cubicBezTo>
                  <a:lnTo>
                    <a:pt x="62441" y="5080"/>
                  </a:lnTo>
                  <a:cubicBezTo>
                    <a:pt x="55668" y="-1693"/>
                    <a:pt x="45508" y="-1693"/>
                    <a:pt x="38735" y="50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4" name="Google Shape;10484;p64"/>
            <p:cNvSpPr/>
            <p:nvPr/>
          </p:nvSpPr>
          <p:spPr>
            <a:xfrm>
              <a:off x="4005769" y="2074000"/>
              <a:ext cx="18016" cy="48539"/>
            </a:xfrm>
            <a:custGeom>
              <a:rect b="b" l="l" r="r" t="t"/>
              <a:pathLst>
                <a:path extrusionOk="0" h="198119" w="74294">
                  <a:moveTo>
                    <a:pt x="74295" y="18627"/>
                  </a:moveTo>
                  <a:cubicBezTo>
                    <a:pt x="70908" y="13547"/>
                    <a:pt x="66675" y="9313"/>
                    <a:pt x="62441" y="5080"/>
                  </a:cubicBezTo>
                  <a:lnTo>
                    <a:pt x="62441" y="5080"/>
                  </a:lnTo>
                  <a:cubicBezTo>
                    <a:pt x="55668" y="-1693"/>
                    <a:pt x="45508" y="-1693"/>
                    <a:pt x="38735" y="5080"/>
                  </a:cubicBezTo>
                  <a:cubicBezTo>
                    <a:pt x="-12912" y="56727"/>
                    <a:pt x="-12912" y="141393"/>
                    <a:pt x="38735" y="193040"/>
                  </a:cubicBezTo>
                  <a:lnTo>
                    <a:pt x="38735" y="193040"/>
                  </a:lnTo>
                  <a:cubicBezTo>
                    <a:pt x="45508" y="199813"/>
                    <a:pt x="55668" y="199813"/>
                    <a:pt x="62441" y="193040"/>
                  </a:cubicBezTo>
                  <a:cubicBezTo>
                    <a:pt x="66675" y="188807"/>
                    <a:pt x="70908" y="183727"/>
                    <a:pt x="74295" y="178647"/>
                  </a:cubicBezTo>
                  <a:cubicBezTo>
                    <a:pt x="38735" y="131233"/>
                    <a:pt x="38735" y="65193"/>
                    <a:pt x="74295" y="1862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5" name="Google Shape;10485;p64"/>
            <p:cNvSpPr/>
            <p:nvPr/>
          </p:nvSpPr>
          <p:spPr>
            <a:xfrm>
              <a:off x="3782946" y="2059803"/>
              <a:ext cx="47890" cy="24788"/>
            </a:xfrm>
            <a:custGeom>
              <a:rect b="b" l="l" r="r" t="t"/>
              <a:pathLst>
                <a:path extrusionOk="0" h="101176" w="197484">
                  <a:moveTo>
                    <a:pt x="193040" y="38735"/>
                  </a:moveTo>
                  <a:cubicBezTo>
                    <a:pt x="141393" y="-12912"/>
                    <a:pt x="56727" y="-12912"/>
                    <a:pt x="5080" y="38735"/>
                  </a:cubicBezTo>
                  <a:lnTo>
                    <a:pt x="5080" y="38735"/>
                  </a:lnTo>
                  <a:cubicBezTo>
                    <a:pt x="-1693" y="45508"/>
                    <a:pt x="-1693" y="55668"/>
                    <a:pt x="5080" y="62442"/>
                  </a:cubicBezTo>
                  <a:cubicBezTo>
                    <a:pt x="56727" y="114088"/>
                    <a:pt x="141393" y="114088"/>
                    <a:pt x="193040" y="62442"/>
                  </a:cubicBezTo>
                  <a:lnTo>
                    <a:pt x="193040" y="62442"/>
                  </a:lnTo>
                  <a:cubicBezTo>
                    <a:pt x="198967" y="55668"/>
                    <a:pt x="198967" y="45508"/>
                    <a:pt x="193040" y="38735"/>
                  </a:cubicBezTo>
                  <a:lnTo>
                    <a:pt x="193040" y="387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6" name="Google Shape;10486;p64"/>
            <p:cNvSpPr/>
            <p:nvPr/>
          </p:nvSpPr>
          <p:spPr>
            <a:xfrm>
              <a:off x="3782740" y="2059827"/>
              <a:ext cx="29771" cy="24740"/>
            </a:xfrm>
            <a:custGeom>
              <a:rect b="b" l="l" r="r" t="t"/>
              <a:pathLst>
                <a:path extrusionOk="0" h="100980" w="122766">
                  <a:moveTo>
                    <a:pt x="53340" y="62343"/>
                  </a:moveTo>
                  <a:cubicBezTo>
                    <a:pt x="46567" y="55570"/>
                    <a:pt x="46567" y="45410"/>
                    <a:pt x="53340" y="38637"/>
                  </a:cubicBezTo>
                  <a:lnTo>
                    <a:pt x="53340" y="38637"/>
                  </a:lnTo>
                  <a:cubicBezTo>
                    <a:pt x="72813" y="19163"/>
                    <a:pt x="97367" y="6463"/>
                    <a:pt x="122767" y="2230"/>
                  </a:cubicBezTo>
                  <a:cubicBezTo>
                    <a:pt x="81280" y="-5390"/>
                    <a:pt x="36407" y="6463"/>
                    <a:pt x="5080" y="38637"/>
                  </a:cubicBezTo>
                  <a:lnTo>
                    <a:pt x="5080" y="38637"/>
                  </a:lnTo>
                  <a:cubicBezTo>
                    <a:pt x="-1693" y="45410"/>
                    <a:pt x="-1693" y="55570"/>
                    <a:pt x="5080" y="62343"/>
                  </a:cubicBezTo>
                  <a:cubicBezTo>
                    <a:pt x="37253" y="94517"/>
                    <a:pt x="81280" y="106370"/>
                    <a:pt x="122767" y="98750"/>
                  </a:cubicBezTo>
                  <a:cubicBezTo>
                    <a:pt x="98213" y="94517"/>
                    <a:pt x="73660" y="81817"/>
                    <a:pt x="53340" y="6234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7" name="Google Shape;10487;p64"/>
            <p:cNvSpPr/>
            <p:nvPr/>
          </p:nvSpPr>
          <p:spPr>
            <a:xfrm>
              <a:off x="3768778" y="2073793"/>
              <a:ext cx="24535" cy="48539"/>
            </a:xfrm>
            <a:custGeom>
              <a:rect b="b" l="l" r="r" t="t"/>
              <a:pathLst>
                <a:path extrusionOk="0" h="198119" w="101176">
                  <a:moveTo>
                    <a:pt x="62442" y="5080"/>
                  </a:moveTo>
                  <a:cubicBezTo>
                    <a:pt x="114088" y="56727"/>
                    <a:pt x="114088" y="141393"/>
                    <a:pt x="62442" y="193040"/>
                  </a:cubicBezTo>
                  <a:lnTo>
                    <a:pt x="62442" y="193040"/>
                  </a:lnTo>
                  <a:cubicBezTo>
                    <a:pt x="55668" y="199813"/>
                    <a:pt x="45508" y="199813"/>
                    <a:pt x="38735" y="193040"/>
                  </a:cubicBezTo>
                  <a:cubicBezTo>
                    <a:pt x="-12912" y="141393"/>
                    <a:pt x="-12912" y="56727"/>
                    <a:pt x="38735" y="5080"/>
                  </a:cubicBezTo>
                  <a:lnTo>
                    <a:pt x="38735" y="5080"/>
                  </a:lnTo>
                  <a:cubicBezTo>
                    <a:pt x="45508" y="-1693"/>
                    <a:pt x="56515" y="-1693"/>
                    <a:pt x="62442" y="50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8" name="Google Shape;10488;p64"/>
            <p:cNvSpPr/>
            <p:nvPr/>
          </p:nvSpPr>
          <p:spPr>
            <a:xfrm>
              <a:off x="3768985" y="2073793"/>
              <a:ext cx="18016" cy="48539"/>
            </a:xfrm>
            <a:custGeom>
              <a:rect b="b" l="l" r="r" t="t"/>
              <a:pathLst>
                <a:path extrusionOk="0" h="198119" w="74294">
                  <a:moveTo>
                    <a:pt x="74295" y="19473"/>
                  </a:moveTo>
                  <a:cubicBezTo>
                    <a:pt x="70908" y="14393"/>
                    <a:pt x="66675" y="10160"/>
                    <a:pt x="62442" y="5080"/>
                  </a:cubicBezTo>
                  <a:cubicBezTo>
                    <a:pt x="55668" y="-1693"/>
                    <a:pt x="45508" y="-1693"/>
                    <a:pt x="38735" y="5080"/>
                  </a:cubicBezTo>
                  <a:lnTo>
                    <a:pt x="38735" y="5080"/>
                  </a:lnTo>
                  <a:cubicBezTo>
                    <a:pt x="-12912" y="56727"/>
                    <a:pt x="-12912" y="141393"/>
                    <a:pt x="38735" y="193040"/>
                  </a:cubicBezTo>
                  <a:cubicBezTo>
                    <a:pt x="45508" y="199813"/>
                    <a:pt x="55668" y="199813"/>
                    <a:pt x="62442" y="193040"/>
                  </a:cubicBezTo>
                  <a:lnTo>
                    <a:pt x="62442" y="193040"/>
                  </a:lnTo>
                  <a:cubicBezTo>
                    <a:pt x="66675" y="188807"/>
                    <a:pt x="70908" y="183727"/>
                    <a:pt x="74295" y="179493"/>
                  </a:cubicBezTo>
                  <a:cubicBezTo>
                    <a:pt x="37888" y="132080"/>
                    <a:pt x="38735" y="66040"/>
                    <a:pt x="74295" y="194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89" name="Google Shape;10489;p64"/>
            <p:cNvSpPr/>
            <p:nvPr/>
          </p:nvSpPr>
          <p:spPr>
            <a:xfrm>
              <a:off x="3752447" y="2024646"/>
              <a:ext cx="291550" cy="18669"/>
            </a:xfrm>
            <a:custGeom>
              <a:rect b="b" l="l" r="r" t="t"/>
              <a:pathLst>
                <a:path extrusionOk="0" h="76199" w="1202266">
                  <a:moveTo>
                    <a:pt x="1185333" y="76200"/>
                  </a:moveTo>
                  <a:lnTo>
                    <a:pt x="16933" y="76200"/>
                  </a:lnTo>
                  <a:cubicBezTo>
                    <a:pt x="7620" y="76200"/>
                    <a:pt x="0" y="68580"/>
                    <a:pt x="0" y="59267"/>
                  </a:cubicBezTo>
                  <a:lnTo>
                    <a:pt x="0" y="16933"/>
                  </a:lnTo>
                  <a:cubicBezTo>
                    <a:pt x="0" y="7620"/>
                    <a:pt x="7620" y="0"/>
                    <a:pt x="16933" y="0"/>
                  </a:cubicBezTo>
                  <a:lnTo>
                    <a:pt x="1185333" y="0"/>
                  </a:lnTo>
                  <a:cubicBezTo>
                    <a:pt x="1194647" y="0"/>
                    <a:pt x="1202267" y="7620"/>
                    <a:pt x="1202267" y="16933"/>
                  </a:cubicBezTo>
                  <a:lnTo>
                    <a:pt x="1202267" y="59267"/>
                  </a:lnTo>
                  <a:cubicBezTo>
                    <a:pt x="1202267" y="68580"/>
                    <a:pt x="1194647" y="76200"/>
                    <a:pt x="1185333" y="7620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90" name="Google Shape;10490;p64"/>
            <p:cNvSpPr/>
            <p:nvPr/>
          </p:nvSpPr>
          <p:spPr>
            <a:xfrm>
              <a:off x="3752447" y="2024646"/>
              <a:ext cx="18479" cy="18669"/>
            </a:xfrm>
            <a:custGeom>
              <a:rect b="b" l="l" r="r" t="t"/>
              <a:pathLst>
                <a:path extrusionOk="0" h="76199" w="76200">
                  <a:moveTo>
                    <a:pt x="0" y="16933"/>
                  </a:moveTo>
                  <a:lnTo>
                    <a:pt x="0" y="59267"/>
                  </a:lnTo>
                  <a:cubicBezTo>
                    <a:pt x="0" y="68580"/>
                    <a:pt x="7620" y="76200"/>
                    <a:pt x="16933" y="76200"/>
                  </a:cubicBezTo>
                  <a:lnTo>
                    <a:pt x="76200" y="76200"/>
                  </a:lnTo>
                  <a:lnTo>
                    <a:pt x="76200" y="0"/>
                  </a:lnTo>
                  <a:lnTo>
                    <a:pt x="16933" y="0"/>
                  </a:lnTo>
                  <a:cubicBezTo>
                    <a:pt x="7620" y="0"/>
                    <a:pt x="0" y="7620"/>
                    <a:pt x="0" y="1693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91" name="Google Shape;10491;p64"/>
            <p:cNvSpPr/>
            <p:nvPr/>
          </p:nvSpPr>
          <p:spPr>
            <a:xfrm>
              <a:off x="3860432" y="2122734"/>
              <a:ext cx="78020" cy="78825"/>
            </a:xfrm>
            <a:custGeom>
              <a:rect b="b" l="l" r="r" t="t"/>
              <a:pathLst>
                <a:path extrusionOk="0" h="321733" w="321733">
                  <a:moveTo>
                    <a:pt x="160867" y="321733"/>
                  </a:moveTo>
                  <a:cubicBezTo>
                    <a:pt x="71967" y="321733"/>
                    <a:pt x="0" y="249767"/>
                    <a:pt x="0" y="160867"/>
                  </a:cubicBezTo>
                  <a:cubicBezTo>
                    <a:pt x="0" y="71967"/>
                    <a:pt x="71967" y="0"/>
                    <a:pt x="160867" y="0"/>
                  </a:cubicBezTo>
                  <a:cubicBezTo>
                    <a:pt x="249767" y="0"/>
                    <a:pt x="321733" y="71967"/>
                    <a:pt x="321733" y="160867"/>
                  </a:cubicBezTo>
                  <a:cubicBezTo>
                    <a:pt x="321733" y="249767"/>
                    <a:pt x="249767" y="321733"/>
                    <a:pt x="160867" y="32173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92" name="Google Shape;10492;p64"/>
            <p:cNvSpPr/>
            <p:nvPr/>
          </p:nvSpPr>
          <p:spPr>
            <a:xfrm>
              <a:off x="3872179" y="2134505"/>
              <a:ext cx="54614" cy="55177"/>
            </a:xfrm>
            <a:custGeom>
              <a:rect b="b" l="l" r="r" t="t"/>
              <a:pathLst>
                <a:path extrusionOk="0" h="225213" w="225213">
                  <a:moveTo>
                    <a:pt x="225213" y="112607"/>
                  </a:moveTo>
                  <a:cubicBezTo>
                    <a:pt x="225213" y="174798"/>
                    <a:pt x="174798" y="225213"/>
                    <a:pt x="112607" y="225213"/>
                  </a:cubicBezTo>
                  <a:cubicBezTo>
                    <a:pt x="50416" y="225213"/>
                    <a:pt x="0" y="174797"/>
                    <a:pt x="0" y="112607"/>
                  </a:cubicBezTo>
                  <a:cubicBezTo>
                    <a:pt x="0" y="50416"/>
                    <a:pt x="50416" y="0"/>
                    <a:pt x="112607" y="0"/>
                  </a:cubicBezTo>
                  <a:cubicBezTo>
                    <a:pt x="174798" y="0"/>
                    <a:pt x="225213" y="50416"/>
                    <a:pt x="225213" y="1126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93" name="Google Shape;10493;p64"/>
            <p:cNvSpPr/>
            <p:nvPr/>
          </p:nvSpPr>
          <p:spPr>
            <a:xfrm>
              <a:off x="3872178" y="2134505"/>
              <a:ext cx="36136" cy="55177"/>
            </a:xfrm>
            <a:custGeom>
              <a:rect b="b" l="l" r="r" t="t"/>
              <a:pathLst>
                <a:path extrusionOk="0" h="225213" w="149013">
                  <a:moveTo>
                    <a:pt x="72814" y="112607"/>
                  </a:moveTo>
                  <a:cubicBezTo>
                    <a:pt x="72814" y="63500"/>
                    <a:pt x="104987" y="21167"/>
                    <a:pt x="149014" y="5927"/>
                  </a:cubicBezTo>
                  <a:cubicBezTo>
                    <a:pt x="138007" y="1693"/>
                    <a:pt x="125307" y="0"/>
                    <a:pt x="112607" y="0"/>
                  </a:cubicBezTo>
                  <a:cubicBezTo>
                    <a:pt x="50800" y="0"/>
                    <a:pt x="0" y="49953"/>
                    <a:pt x="0" y="112607"/>
                  </a:cubicBezTo>
                  <a:cubicBezTo>
                    <a:pt x="0" y="174413"/>
                    <a:pt x="49954" y="225213"/>
                    <a:pt x="112607" y="225213"/>
                  </a:cubicBezTo>
                  <a:cubicBezTo>
                    <a:pt x="125307" y="225213"/>
                    <a:pt x="137160" y="222673"/>
                    <a:pt x="149014" y="219286"/>
                  </a:cubicBezTo>
                  <a:cubicBezTo>
                    <a:pt x="104140" y="204046"/>
                    <a:pt x="72814" y="161713"/>
                    <a:pt x="72814" y="1126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494" name="Google Shape;10494;p64"/>
          <p:cNvGrpSpPr/>
          <p:nvPr/>
        </p:nvGrpSpPr>
        <p:grpSpPr>
          <a:xfrm>
            <a:off x="4644509" y="2888403"/>
            <a:ext cx="292739" cy="243540"/>
            <a:chOff x="4641670" y="2888041"/>
            <a:chExt cx="292739" cy="243540"/>
          </a:xfrm>
        </p:grpSpPr>
        <p:sp>
          <p:nvSpPr>
            <p:cNvPr id="10495" name="Google Shape;10495;p64"/>
            <p:cNvSpPr/>
            <p:nvPr/>
          </p:nvSpPr>
          <p:spPr>
            <a:xfrm>
              <a:off x="4749950" y="2956506"/>
              <a:ext cx="167368" cy="175074"/>
            </a:xfrm>
            <a:custGeom>
              <a:rect b="b" l="l" r="r" t="t"/>
              <a:pathLst>
                <a:path extrusionOk="0" h="619731" w="587255">
                  <a:moveTo>
                    <a:pt x="580813" y="282670"/>
                  </a:moveTo>
                  <a:cubicBezTo>
                    <a:pt x="563033" y="275050"/>
                    <a:pt x="549487" y="265737"/>
                    <a:pt x="537633" y="254730"/>
                  </a:cubicBezTo>
                  <a:cubicBezTo>
                    <a:pt x="530860" y="276743"/>
                    <a:pt x="521547" y="295370"/>
                    <a:pt x="513927" y="307223"/>
                  </a:cubicBezTo>
                  <a:cubicBezTo>
                    <a:pt x="508847" y="315690"/>
                    <a:pt x="496147" y="316537"/>
                    <a:pt x="489373" y="308917"/>
                  </a:cubicBezTo>
                  <a:cubicBezTo>
                    <a:pt x="458047" y="271663"/>
                    <a:pt x="449580" y="235257"/>
                    <a:pt x="452120" y="203083"/>
                  </a:cubicBezTo>
                  <a:cubicBezTo>
                    <a:pt x="421640" y="232717"/>
                    <a:pt x="381000" y="245417"/>
                    <a:pt x="357293" y="250497"/>
                  </a:cubicBezTo>
                  <a:cubicBezTo>
                    <a:pt x="347133" y="252190"/>
                    <a:pt x="337820" y="243723"/>
                    <a:pt x="339513" y="233563"/>
                  </a:cubicBezTo>
                  <a:cubicBezTo>
                    <a:pt x="345440" y="185303"/>
                    <a:pt x="365760" y="153977"/>
                    <a:pt x="391160" y="134503"/>
                  </a:cubicBezTo>
                  <a:cubicBezTo>
                    <a:pt x="358140" y="138737"/>
                    <a:pt x="318347" y="131963"/>
                    <a:pt x="279400" y="98097"/>
                  </a:cubicBezTo>
                  <a:cubicBezTo>
                    <a:pt x="271780" y="91323"/>
                    <a:pt x="272627" y="79470"/>
                    <a:pt x="281093" y="73543"/>
                  </a:cubicBezTo>
                  <a:cubicBezTo>
                    <a:pt x="293793" y="65923"/>
                    <a:pt x="311573" y="55763"/>
                    <a:pt x="333587" y="49837"/>
                  </a:cubicBezTo>
                  <a:cubicBezTo>
                    <a:pt x="322580" y="38830"/>
                    <a:pt x="313267" y="24437"/>
                    <a:pt x="305647" y="6657"/>
                  </a:cubicBezTo>
                  <a:cubicBezTo>
                    <a:pt x="252307" y="-6043"/>
                    <a:pt x="198120" y="-963"/>
                    <a:pt x="150707" y="25283"/>
                  </a:cubicBezTo>
                  <a:cubicBezTo>
                    <a:pt x="188807" y="62537"/>
                    <a:pt x="212513" y="111643"/>
                    <a:pt x="212513" y="171757"/>
                  </a:cubicBezTo>
                  <a:cubicBezTo>
                    <a:pt x="212513" y="320770"/>
                    <a:pt x="114300" y="357177"/>
                    <a:pt x="63500" y="484177"/>
                  </a:cubicBezTo>
                  <a:cubicBezTo>
                    <a:pt x="45720" y="528203"/>
                    <a:pt x="22860" y="557837"/>
                    <a:pt x="0" y="579003"/>
                  </a:cubicBezTo>
                  <a:cubicBezTo>
                    <a:pt x="22013" y="602710"/>
                    <a:pt x="53340" y="618797"/>
                    <a:pt x="88053" y="619643"/>
                  </a:cubicBezTo>
                  <a:cubicBezTo>
                    <a:pt x="119380" y="620490"/>
                    <a:pt x="156633" y="615410"/>
                    <a:pt x="200660" y="596783"/>
                  </a:cubicBezTo>
                  <a:cubicBezTo>
                    <a:pt x="326813" y="542597"/>
                    <a:pt x="421640" y="586623"/>
                    <a:pt x="527473" y="480790"/>
                  </a:cubicBezTo>
                  <a:cubicBezTo>
                    <a:pt x="584200" y="426603"/>
                    <a:pt x="596900" y="354637"/>
                    <a:pt x="580813" y="282670"/>
                  </a:cubicBezTo>
                  <a:lnTo>
                    <a:pt x="580813" y="28267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96" name="Google Shape;10496;p64"/>
            <p:cNvSpPr/>
            <p:nvPr/>
          </p:nvSpPr>
          <p:spPr>
            <a:xfrm>
              <a:off x="4749950" y="2957432"/>
              <a:ext cx="79629" cy="172929"/>
            </a:xfrm>
            <a:custGeom>
              <a:rect b="b" l="l" r="r" t="t"/>
              <a:pathLst>
                <a:path extrusionOk="0" h="612139" w="279400">
                  <a:moveTo>
                    <a:pt x="218440" y="0"/>
                  </a:moveTo>
                  <a:cubicBezTo>
                    <a:pt x="194733" y="3387"/>
                    <a:pt x="172720" y="11007"/>
                    <a:pt x="150707" y="22860"/>
                  </a:cubicBezTo>
                  <a:cubicBezTo>
                    <a:pt x="188807" y="60113"/>
                    <a:pt x="212513" y="109220"/>
                    <a:pt x="212513" y="169333"/>
                  </a:cubicBezTo>
                  <a:cubicBezTo>
                    <a:pt x="212513" y="318347"/>
                    <a:pt x="114300" y="354753"/>
                    <a:pt x="63500" y="481753"/>
                  </a:cubicBezTo>
                  <a:cubicBezTo>
                    <a:pt x="45720" y="525780"/>
                    <a:pt x="22860" y="555413"/>
                    <a:pt x="0" y="576580"/>
                  </a:cubicBezTo>
                  <a:cubicBezTo>
                    <a:pt x="15240" y="592667"/>
                    <a:pt x="34713" y="605367"/>
                    <a:pt x="56727" y="612140"/>
                  </a:cubicBezTo>
                  <a:cubicBezTo>
                    <a:pt x="85513" y="583353"/>
                    <a:pt x="108373" y="546947"/>
                    <a:pt x="125307" y="504613"/>
                  </a:cubicBezTo>
                  <a:cubicBezTo>
                    <a:pt x="142240" y="463127"/>
                    <a:pt x="165100" y="431800"/>
                    <a:pt x="189653" y="399627"/>
                  </a:cubicBezTo>
                  <a:cubicBezTo>
                    <a:pt x="231987" y="343747"/>
                    <a:pt x="279400" y="280247"/>
                    <a:pt x="279400" y="168487"/>
                  </a:cubicBezTo>
                  <a:cubicBezTo>
                    <a:pt x="279400" y="104987"/>
                    <a:pt x="258233" y="47413"/>
                    <a:pt x="218440"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97" name="Google Shape;10497;p64"/>
            <p:cNvSpPr/>
            <p:nvPr/>
          </p:nvSpPr>
          <p:spPr>
            <a:xfrm>
              <a:off x="4868517" y="3071185"/>
              <a:ext cx="12909" cy="12796"/>
            </a:xfrm>
            <a:custGeom>
              <a:rect b="b" l="l" r="r" t="t"/>
              <a:pathLst>
                <a:path extrusionOk="0" h="45296" w="45296">
                  <a:moveTo>
                    <a:pt x="4445" y="40852"/>
                  </a:moveTo>
                  <a:cubicBezTo>
                    <a:pt x="-1482" y="34925"/>
                    <a:pt x="-1482" y="24765"/>
                    <a:pt x="4445" y="18838"/>
                  </a:cubicBezTo>
                  <a:lnTo>
                    <a:pt x="18838" y="4445"/>
                  </a:lnTo>
                  <a:cubicBezTo>
                    <a:pt x="24765" y="-1482"/>
                    <a:pt x="34925" y="-1482"/>
                    <a:pt x="40852" y="4445"/>
                  </a:cubicBezTo>
                  <a:cubicBezTo>
                    <a:pt x="46778" y="10372"/>
                    <a:pt x="46778" y="20532"/>
                    <a:pt x="40852" y="26458"/>
                  </a:cubicBezTo>
                  <a:lnTo>
                    <a:pt x="26458" y="40852"/>
                  </a:lnTo>
                  <a:cubicBezTo>
                    <a:pt x="20532" y="46778"/>
                    <a:pt x="11218" y="46778"/>
                    <a:pt x="4445" y="4085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98" name="Google Shape;10498;p64"/>
            <p:cNvSpPr/>
            <p:nvPr/>
          </p:nvSpPr>
          <p:spPr>
            <a:xfrm>
              <a:off x="4849026" y="3051538"/>
              <a:ext cx="12909" cy="12796"/>
            </a:xfrm>
            <a:custGeom>
              <a:rect b="b" l="l" r="r" t="t"/>
              <a:pathLst>
                <a:path extrusionOk="0" h="45296" w="45296">
                  <a:moveTo>
                    <a:pt x="4445" y="40852"/>
                  </a:moveTo>
                  <a:cubicBezTo>
                    <a:pt x="-1482" y="34925"/>
                    <a:pt x="-1482" y="24765"/>
                    <a:pt x="4445" y="18838"/>
                  </a:cubicBezTo>
                  <a:lnTo>
                    <a:pt x="18838" y="4445"/>
                  </a:lnTo>
                  <a:cubicBezTo>
                    <a:pt x="24765" y="-1482"/>
                    <a:pt x="34925" y="-1482"/>
                    <a:pt x="40852" y="4445"/>
                  </a:cubicBezTo>
                  <a:cubicBezTo>
                    <a:pt x="46778" y="10372"/>
                    <a:pt x="46778" y="20532"/>
                    <a:pt x="40852" y="26458"/>
                  </a:cubicBezTo>
                  <a:lnTo>
                    <a:pt x="26458" y="40852"/>
                  </a:lnTo>
                  <a:cubicBezTo>
                    <a:pt x="19685" y="46778"/>
                    <a:pt x="10372" y="46778"/>
                    <a:pt x="4445" y="4085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99" name="Google Shape;10499;p64"/>
            <p:cNvSpPr/>
            <p:nvPr/>
          </p:nvSpPr>
          <p:spPr>
            <a:xfrm>
              <a:off x="4829295" y="3031890"/>
              <a:ext cx="12909" cy="12796"/>
            </a:xfrm>
            <a:custGeom>
              <a:rect b="b" l="l" r="r" t="t"/>
              <a:pathLst>
                <a:path extrusionOk="0" h="45296" w="45296">
                  <a:moveTo>
                    <a:pt x="4445" y="40852"/>
                  </a:moveTo>
                  <a:cubicBezTo>
                    <a:pt x="-1482" y="34925"/>
                    <a:pt x="-1482" y="24765"/>
                    <a:pt x="4445" y="18838"/>
                  </a:cubicBezTo>
                  <a:lnTo>
                    <a:pt x="18838" y="4445"/>
                  </a:lnTo>
                  <a:cubicBezTo>
                    <a:pt x="24765" y="-1482"/>
                    <a:pt x="34925" y="-1482"/>
                    <a:pt x="40852" y="4445"/>
                  </a:cubicBezTo>
                  <a:cubicBezTo>
                    <a:pt x="46778" y="10372"/>
                    <a:pt x="46778" y="20532"/>
                    <a:pt x="40852" y="26458"/>
                  </a:cubicBezTo>
                  <a:lnTo>
                    <a:pt x="26458" y="40852"/>
                  </a:lnTo>
                  <a:cubicBezTo>
                    <a:pt x="19685" y="46778"/>
                    <a:pt x="10372" y="46778"/>
                    <a:pt x="4445" y="4085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00" name="Google Shape;10500;p64"/>
            <p:cNvSpPr/>
            <p:nvPr/>
          </p:nvSpPr>
          <p:spPr>
            <a:xfrm>
              <a:off x="4813895" y="3086520"/>
              <a:ext cx="12909" cy="12796"/>
            </a:xfrm>
            <a:custGeom>
              <a:rect b="b" l="l" r="r" t="t"/>
              <a:pathLst>
                <a:path extrusionOk="0" h="45296" w="45296">
                  <a:moveTo>
                    <a:pt x="4445" y="40852"/>
                  </a:moveTo>
                  <a:cubicBezTo>
                    <a:pt x="-1482" y="34925"/>
                    <a:pt x="-1482" y="24765"/>
                    <a:pt x="4445" y="18838"/>
                  </a:cubicBezTo>
                  <a:lnTo>
                    <a:pt x="18838" y="4445"/>
                  </a:lnTo>
                  <a:cubicBezTo>
                    <a:pt x="24765" y="-1482"/>
                    <a:pt x="34925" y="-1482"/>
                    <a:pt x="40852" y="4445"/>
                  </a:cubicBezTo>
                  <a:cubicBezTo>
                    <a:pt x="46778" y="10372"/>
                    <a:pt x="46778" y="20532"/>
                    <a:pt x="40852" y="26458"/>
                  </a:cubicBezTo>
                  <a:lnTo>
                    <a:pt x="26458" y="40852"/>
                  </a:lnTo>
                  <a:cubicBezTo>
                    <a:pt x="19685" y="46778"/>
                    <a:pt x="10372" y="46778"/>
                    <a:pt x="4445" y="4085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01" name="Google Shape;10501;p64"/>
            <p:cNvSpPr/>
            <p:nvPr/>
          </p:nvSpPr>
          <p:spPr>
            <a:xfrm>
              <a:off x="4794164" y="3066872"/>
              <a:ext cx="12909" cy="12796"/>
            </a:xfrm>
            <a:custGeom>
              <a:rect b="b" l="l" r="r" t="t"/>
              <a:pathLst>
                <a:path extrusionOk="0" h="45296" w="45296">
                  <a:moveTo>
                    <a:pt x="4445" y="40852"/>
                  </a:moveTo>
                  <a:cubicBezTo>
                    <a:pt x="-1482" y="34925"/>
                    <a:pt x="-1482" y="24765"/>
                    <a:pt x="4445" y="18838"/>
                  </a:cubicBezTo>
                  <a:lnTo>
                    <a:pt x="18838" y="4445"/>
                  </a:lnTo>
                  <a:cubicBezTo>
                    <a:pt x="24765" y="-1482"/>
                    <a:pt x="34925" y="-1482"/>
                    <a:pt x="40852" y="4445"/>
                  </a:cubicBezTo>
                  <a:cubicBezTo>
                    <a:pt x="46778" y="10372"/>
                    <a:pt x="46778" y="20532"/>
                    <a:pt x="40852" y="26458"/>
                  </a:cubicBezTo>
                  <a:lnTo>
                    <a:pt x="26458" y="40852"/>
                  </a:lnTo>
                  <a:cubicBezTo>
                    <a:pt x="19685" y="46778"/>
                    <a:pt x="10372" y="46778"/>
                    <a:pt x="4445" y="4085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02" name="Google Shape;10502;p64"/>
            <p:cNvSpPr/>
            <p:nvPr/>
          </p:nvSpPr>
          <p:spPr>
            <a:xfrm>
              <a:off x="4841326" y="3077894"/>
              <a:ext cx="12909" cy="12796"/>
            </a:xfrm>
            <a:custGeom>
              <a:rect b="b" l="l" r="r" t="t"/>
              <a:pathLst>
                <a:path extrusionOk="0" h="45296" w="45296">
                  <a:moveTo>
                    <a:pt x="4445" y="40852"/>
                  </a:moveTo>
                  <a:cubicBezTo>
                    <a:pt x="-1482" y="34925"/>
                    <a:pt x="-1482" y="24765"/>
                    <a:pt x="4445" y="18838"/>
                  </a:cubicBezTo>
                  <a:lnTo>
                    <a:pt x="18838" y="4445"/>
                  </a:lnTo>
                  <a:cubicBezTo>
                    <a:pt x="24765" y="-1482"/>
                    <a:pt x="34925" y="-1482"/>
                    <a:pt x="40852" y="4445"/>
                  </a:cubicBezTo>
                  <a:cubicBezTo>
                    <a:pt x="46778" y="10372"/>
                    <a:pt x="46778" y="20532"/>
                    <a:pt x="40852" y="26458"/>
                  </a:cubicBezTo>
                  <a:lnTo>
                    <a:pt x="26458" y="40852"/>
                  </a:lnTo>
                  <a:cubicBezTo>
                    <a:pt x="20532" y="46778"/>
                    <a:pt x="10372" y="46778"/>
                    <a:pt x="4445" y="4085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03" name="Google Shape;10503;p64"/>
            <p:cNvSpPr/>
            <p:nvPr/>
          </p:nvSpPr>
          <p:spPr>
            <a:xfrm>
              <a:off x="4821595" y="3058246"/>
              <a:ext cx="12909" cy="12976"/>
            </a:xfrm>
            <a:custGeom>
              <a:rect b="b" l="l" r="r" t="t"/>
              <a:pathLst>
                <a:path extrusionOk="0" h="45931" w="45296">
                  <a:moveTo>
                    <a:pt x="4445" y="40852"/>
                  </a:moveTo>
                  <a:cubicBezTo>
                    <a:pt x="-1482" y="34925"/>
                    <a:pt x="-1482" y="24765"/>
                    <a:pt x="4445" y="18838"/>
                  </a:cubicBezTo>
                  <a:lnTo>
                    <a:pt x="18838" y="4445"/>
                  </a:lnTo>
                  <a:cubicBezTo>
                    <a:pt x="24765" y="-1482"/>
                    <a:pt x="34925" y="-1482"/>
                    <a:pt x="40852" y="4445"/>
                  </a:cubicBezTo>
                  <a:cubicBezTo>
                    <a:pt x="46778" y="10372"/>
                    <a:pt x="46778" y="20532"/>
                    <a:pt x="40852" y="26458"/>
                  </a:cubicBezTo>
                  <a:lnTo>
                    <a:pt x="26458" y="40852"/>
                  </a:lnTo>
                  <a:cubicBezTo>
                    <a:pt x="20532" y="47625"/>
                    <a:pt x="10372" y="47625"/>
                    <a:pt x="4445" y="4085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04" name="Google Shape;10504;p64"/>
            <p:cNvSpPr/>
            <p:nvPr/>
          </p:nvSpPr>
          <p:spPr>
            <a:xfrm>
              <a:off x="4785983" y="3093948"/>
              <a:ext cx="12909" cy="12796"/>
            </a:xfrm>
            <a:custGeom>
              <a:rect b="b" l="l" r="r" t="t"/>
              <a:pathLst>
                <a:path extrusionOk="0" h="45296" w="45296">
                  <a:moveTo>
                    <a:pt x="4445" y="40852"/>
                  </a:moveTo>
                  <a:cubicBezTo>
                    <a:pt x="-1482" y="34925"/>
                    <a:pt x="-1482" y="24765"/>
                    <a:pt x="4445" y="18838"/>
                  </a:cubicBezTo>
                  <a:lnTo>
                    <a:pt x="18838" y="4445"/>
                  </a:lnTo>
                  <a:cubicBezTo>
                    <a:pt x="24765" y="-1482"/>
                    <a:pt x="34925" y="-1482"/>
                    <a:pt x="40852" y="4445"/>
                  </a:cubicBezTo>
                  <a:cubicBezTo>
                    <a:pt x="46778" y="10372"/>
                    <a:pt x="46778" y="20532"/>
                    <a:pt x="40852" y="26458"/>
                  </a:cubicBezTo>
                  <a:lnTo>
                    <a:pt x="26458" y="40852"/>
                  </a:lnTo>
                  <a:cubicBezTo>
                    <a:pt x="20532" y="46778"/>
                    <a:pt x="10372" y="46778"/>
                    <a:pt x="4445" y="40852"/>
                  </a:cubicBezTo>
                  <a:lnTo>
                    <a:pt x="4445" y="4085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05" name="Google Shape;10505;p64"/>
            <p:cNvSpPr/>
            <p:nvPr/>
          </p:nvSpPr>
          <p:spPr>
            <a:xfrm>
              <a:off x="4641670" y="2954557"/>
              <a:ext cx="170120" cy="175261"/>
            </a:xfrm>
            <a:custGeom>
              <a:rect b="b" l="l" r="r" t="t"/>
              <a:pathLst>
                <a:path extrusionOk="0" h="620394" w="596912">
                  <a:moveTo>
                    <a:pt x="493607" y="0"/>
                  </a:moveTo>
                  <a:cubicBezTo>
                    <a:pt x="475827" y="6773"/>
                    <a:pt x="458893" y="10160"/>
                    <a:pt x="443653" y="11007"/>
                  </a:cubicBezTo>
                  <a:cubicBezTo>
                    <a:pt x="443653" y="11007"/>
                    <a:pt x="443653" y="11007"/>
                    <a:pt x="443653" y="11007"/>
                  </a:cubicBezTo>
                  <a:cubicBezTo>
                    <a:pt x="454660" y="31327"/>
                    <a:pt x="460587" y="50800"/>
                    <a:pt x="463973" y="65193"/>
                  </a:cubicBezTo>
                  <a:cubicBezTo>
                    <a:pt x="466513" y="75353"/>
                    <a:pt x="458047" y="84667"/>
                    <a:pt x="447887" y="83820"/>
                  </a:cubicBezTo>
                  <a:cubicBezTo>
                    <a:pt x="399627" y="79587"/>
                    <a:pt x="367453" y="59267"/>
                    <a:pt x="347133" y="35560"/>
                  </a:cubicBezTo>
                  <a:cubicBezTo>
                    <a:pt x="347133" y="77893"/>
                    <a:pt x="326813" y="115993"/>
                    <a:pt x="313267" y="136313"/>
                  </a:cubicBezTo>
                  <a:cubicBezTo>
                    <a:pt x="307340" y="144780"/>
                    <a:pt x="295487" y="145627"/>
                    <a:pt x="288713" y="137160"/>
                  </a:cubicBezTo>
                  <a:cubicBezTo>
                    <a:pt x="258233" y="99060"/>
                    <a:pt x="251460" y="62653"/>
                    <a:pt x="254847" y="30480"/>
                  </a:cubicBezTo>
                  <a:cubicBezTo>
                    <a:pt x="234527" y="56727"/>
                    <a:pt x="201507" y="79587"/>
                    <a:pt x="149860" y="83820"/>
                  </a:cubicBezTo>
                  <a:cubicBezTo>
                    <a:pt x="139700" y="84667"/>
                    <a:pt x="131233" y="75353"/>
                    <a:pt x="133773" y="65193"/>
                  </a:cubicBezTo>
                  <a:cubicBezTo>
                    <a:pt x="137160" y="50800"/>
                    <a:pt x="143087" y="31327"/>
                    <a:pt x="154093" y="11007"/>
                  </a:cubicBezTo>
                  <a:cubicBezTo>
                    <a:pt x="154093" y="11007"/>
                    <a:pt x="154093" y="11007"/>
                    <a:pt x="154093" y="11007"/>
                  </a:cubicBezTo>
                  <a:cubicBezTo>
                    <a:pt x="138853" y="10160"/>
                    <a:pt x="121920" y="7620"/>
                    <a:pt x="104140" y="0"/>
                  </a:cubicBezTo>
                  <a:cubicBezTo>
                    <a:pt x="41487" y="38947"/>
                    <a:pt x="0" y="99907"/>
                    <a:pt x="0" y="179493"/>
                  </a:cubicBezTo>
                  <a:cubicBezTo>
                    <a:pt x="0" y="328507"/>
                    <a:pt x="98213" y="364913"/>
                    <a:pt x="149013" y="491913"/>
                  </a:cubicBezTo>
                  <a:cubicBezTo>
                    <a:pt x="166793" y="535940"/>
                    <a:pt x="189653" y="566420"/>
                    <a:pt x="212513" y="586740"/>
                  </a:cubicBezTo>
                  <a:cubicBezTo>
                    <a:pt x="260773" y="631613"/>
                    <a:pt x="336127" y="631613"/>
                    <a:pt x="384387" y="586740"/>
                  </a:cubicBezTo>
                  <a:cubicBezTo>
                    <a:pt x="407247" y="565573"/>
                    <a:pt x="430107" y="535093"/>
                    <a:pt x="447887" y="491913"/>
                  </a:cubicBezTo>
                  <a:cubicBezTo>
                    <a:pt x="498687" y="364067"/>
                    <a:pt x="596900" y="328507"/>
                    <a:pt x="596900" y="179493"/>
                  </a:cubicBezTo>
                  <a:cubicBezTo>
                    <a:pt x="597747" y="99907"/>
                    <a:pt x="556260" y="38947"/>
                    <a:pt x="493607" y="0"/>
                  </a:cubicBezTo>
                  <a:lnTo>
                    <a:pt x="493607"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506" name="Google Shape;10506;p64"/>
            <p:cNvGrpSpPr/>
            <p:nvPr/>
          </p:nvGrpSpPr>
          <p:grpSpPr>
            <a:xfrm>
              <a:off x="4641670" y="2954796"/>
              <a:ext cx="145336" cy="175487"/>
              <a:chOff x="377613" y="1234439"/>
              <a:chExt cx="511386" cy="620097"/>
            </a:xfrm>
          </p:grpSpPr>
          <p:sp>
            <p:nvSpPr>
              <p:cNvPr id="10507" name="Google Shape;10507;p64"/>
              <p:cNvSpPr/>
              <p:nvPr/>
            </p:nvSpPr>
            <p:spPr>
              <a:xfrm>
                <a:off x="377613" y="1234439"/>
                <a:ext cx="347979" cy="620097"/>
              </a:xfrm>
              <a:custGeom>
                <a:rect b="b" l="l" r="r" t="t"/>
                <a:pathLst>
                  <a:path extrusionOk="0" h="620097" w="347979">
                    <a:moveTo>
                      <a:pt x="313267" y="586740"/>
                    </a:moveTo>
                    <a:cubicBezTo>
                      <a:pt x="290407" y="565573"/>
                      <a:pt x="267547" y="535093"/>
                      <a:pt x="249767" y="491913"/>
                    </a:cubicBezTo>
                    <a:cubicBezTo>
                      <a:pt x="198967" y="364067"/>
                      <a:pt x="100753" y="328507"/>
                      <a:pt x="100753" y="179493"/>
                    </a:cubicBezTo>
                    <a:cubicBezTo>
                      <a:pt x="100753" y="136313"/>
                      <a:pt x="112607" y="98213"/>
                      <a:pt x="133773" y="66887"/>
                    </a:cubicBezTo>
                    <a:cubicBezTo>
                      <a:pt x="133773" y="66040"/>
                      <a:pt x="133773" y="65193"/>
                      <a:pt x="133773" y="65193"/>
                    </a:cubicBezTo>
                    <a:cubicBezTo>
                      <a:pt x="137160" y="50800"/>
                      <a:pt x="143087" y="31327"/>
                      <a:pt x="154093" y="11007"/>
                    </a:cubicBezTo>
                    <a:cubicBezTo>
                      <a:pt x="138853" y="10160"/>
                      <a:pt x="121920" y="7620"/>
                      <a:pt x="104140" y="0"/>
                    </a:cubicBezTo>
                    <a:cubicBezTo>
                      <a:pt x="41487" y="38947"/>
                      <a:pt x="0" y="99907"/>
                      <a:pt x="0" y="179493"/>
                    </a:cubicBezTo>
                    <a:cubicBezTo>
                      <a:pt x="0" y="328507"/>
                      <a:pt x="98213" y="364913"/>
                      <a:pt x="149013" y="491913"/>
                    </a:cubicBezTo>
                    <a:cubicBezTo>
                      <a:pt x="166793" y="535940"/>
                      <a:pt x="189653" y="566420"/>
                      <a:pt x="212513" y="586740"/>
                    </a:cubicBezTo>
                    <a:cubicBezTo>
                      <a:pt x="249767" y="621453"/>
                      <a:pt x="303107" y="629073"/>
                      <a:pt x="347980" y="609600"/>
                    </a:cubicBezTo>
                    <a:cubicBezTo>
                      <a:pt x="336127" y="604520"/>
                      <a:pt x="324273" y="596900"/>
                      <a:pt x="313267" y="5867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08" name="Google Shape;10508;p64"/>
              <p:cNvSpPr/>
              <p:nvPr/>
            </p:nvSpPr>
            <p:spPr>
              <a:xfrm>
                <a:off x="465666" y="1406567"/>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2239"/>
                      <a:pt x="0" y="46313"/>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09" name="Google Shape;10509;p64"/>
              <p:cNvSpPr/>
              <p:nvPr/>
            </p:nvSpPr>
            <p:spPr>
              <a:xfrm>
                <a:off x="567266" y="1406567"/>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2239"/>
                      <a:pt x="0" y="46313"/>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10" name="Google Shape;10510;p64"/>
              <p:cNvSpPr/>
              <p:nvPr/>
            </p:nvSpPr>
            <p:spPr>
              <a:xfrm>
                <a:off x="855133" y="1406567"/>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2239"/>
                      <a:pt x="0" y="46313"/>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11" name="Google Shape;10511;p64"/>
              <p:cNvSpPr/>
              <p:nvPr/>
            </p:nvSpPr>
            <p:spPr>
              <a:xfrm>
                <a:off x="762000" y="1406567"/>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2239"/>
                      <a:pt x="0" y="46313"/>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12" name="Google Shape;10512;p64"/>
              <p:cNvSpPr/>
              <p:nvPr/>
            </p:nvSpPr>
            <p:spPr>
              <a:xfrm>
                <a:off x="660400" y="1406567"/>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2239"/>
                      <a:pt x="0" y="46313"/>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13" name="Google Shape;10513;p64"/>
              <p:cNvSpPr/>
              <p:nvPr/>
            </p:nvSpPr>
            <p:spPr>
              <a:xfrm>
                <a:off x="567266" y="1581827"/>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2239"/>
                      <a:pt x="0" y="46313"/>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14" name="Google Shape;10514;p64"/>
              <p:cNvSpPr/>
              <p:nvPr/>
            </p:nvSpPr>
            <p:spPr>
              <a:xfrm>
                <a:off x="762000" y="1581827"/>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2239"/>
                      <a:pt x="0" y="46313"/>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15" name="Google Shape;10515;p64"/>
              <p:cNvSpPr/>
              <p:nvPr/>
            </p:nvSpPr>
            <p:spPr>
              <a:xfrm>
                <a:off x="660400" y="1581827"/>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2239"/>
                      <a:pt x="0" y="46313"/>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16" name="Google Shape;10516;p64"/>
              <p:cNvSpPr/>
              <p:nvPr/>
            </p:nvSpPr>
            <p:spPr>
              <a:xfrm>
                <a:off x="516466" y="1492080"/>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1393"/>
                      <a:pt x="0" y="45466"/>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17" name="Google Shape;10517;p64"/>
              <p:cNvSpPr/>
              <p:nvPr/>
            </p:nvSpPr>
            <p:spPr>
              <a:xfrm>
                <a:off x="804333" y="1492080"/>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1393"/>
                      <a:pt x="0" y="45466"/>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18" name="Google Shape;10518;p64"/>
              <p:cNvSpPr/>
              <p:nvPr/>
            </p:nvSpPr>
            <p:spPr>
              <a:xfrm>
                <a:off x="711200" y="1492080"/>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1393"/>
                      <a:pt x="0" y="45466"/>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19" name="Google Shape;10519;p64"/>
              <p:cNvSpPr/>
              <p:nvPr/>
            </p:nvSpPr>
            <p:spPr>
              <a:xfrm>
                <a:off x="609600" y="1492080"/>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1393"/>
                      <a:pt x="0" y="45466"/>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20" name="Google Shape;10520;p64"/>
              <p:cNvSpPr/>
              <p:nvPr/>
            </p:nvSpPr>
            <p:spPr>
              <a:xfrm>
                <a:off x="711200" y="1669033"/>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2239"/>
                      <a:pt x="0" y="46313"/>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21" name="Google Shape;10521;p64"/>
              <p:cNvSpPr/>
              <p:nvPr/>
            </p:nvSpPr>
            <p:spPr>
              <a:xfrm>
                <a:off x="609600" y="1669033"/>
                <a:ext cx="33866" cy="56218"/>
              </a:xfrm>
              <a:custGeom>
                <a:rect b="b" l="l" r="r" t="t"/>
                <a:pathLst>
                  <a:path extrusionOk="0" h="56218" w="33866">
                    <a:moveTo>
                      <a:pt x="0" y="40386"/>
                    </a:moveTo>
                    <a:lnTo>
                      <a:pt x="0" y="16679"/>
                    </a:lnTo>
                    <a:cubicBezTo>
                      <a:pt x="0" y="10753"/>
                      <a:pt x="3387" y="4826"/>
                      <a:pt x="8467" y="2286"/>
                    </a:cubicBezTo>
                    <a:cubicBezTo>
                      <a:pt x="21167" y="-4487"/>
                      <a:pt x="33867" y="4826"/>
                      <a:pt x="33867" y="16679"/>
                    </a:cubicBezTo>
                    <a:lnTo>
                      <a:pt x="33867" y="39539"/>
                    </a:lnTo>
                    <a:cubicBezTo>
                      <a:pt x="33867" y="51393"/>
                      <a:pt x="21167" y="60706"/>
                      <a:pt x="8467" y="53933"/>
                    </a:cubicBezTo>
                    <a:cubicBezTo>
                      <a:pt x="3387" y="52239"/>
                      <a:pt x="0" y="46313"/>
                      <a:pt x="0" y="403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522" name="Google Shape;10522;p64"/>
            <p:cNvSpPr/>
            <p:nvPr/>
          </p:nvSpPr>
          <p:spPr>
            <a:xfrm>
              <a:off x="4719150" y="2888281"/>
              <a:ext cx="27911" cy="51569"/>
            </a:xfrm>
            <a:custGeom>
              <a:rect b="b" l="l" r="r" t="t"/>
              <a:pathLst>
                <a:path extrusionOk="0" h="182544" w="97932">
                  <a:moveTo>
                    <a:pt x="3387" y="170692"/>
                  </a:moveTo>
                  <a:cubicBezTo>
                    <a:pt x="9313" y="171538"/>
                    <a:pt x="14393" y="176618"/>
                    <a:pt x="15240" y="182545"/>
                  </a:cubicBezTo>
                  <a:cubicBezTo>
                    <a:pt x="15240" y="182545"/>
                    <a:pt x="15240" y="182545"/>
                    <a:pt x="15240" y="182545"/>
                  </a:cubicBezTo>
                  <a:cubicBezTo>
                    <a:pt x="15240" y="182545"/>
                    <a:pt x="16087" y="181698"/>
                    <a:pt x="16087" y="181698"/>
                  </a:cubicBezTo>
                  <a:cubicBezTo>
                    <a:pt x="22013" y="174078"/>
                    <a:pt x="33020" y="173232"/>
                    <a:pt x="39793" y="180852"/>
                  </a:cubicBezTo>
                  <a:cubicBezTo>
                    <a:pt x="39793" y="180852"/>
                    <a:pt x="38947" y="180005"/>
                    <a:pt x="38947" y="180005"/>
                  </a:cubicBezTo>
                  <a:cubicBezTo>
                    <a:pt x="40640" y="175772"/>
                    <a:pt x="44873" y="172385"/>
                    <a:pt x="49953" y="171538"/>
                  </a:cubicBezTo>
                  <a:cubicBezTo>
                    <a:pt x="50800" y="168998"/>
                    <a:pt x="53340" y="167305"/>
                    <a:pt x="55033" y="165612"/>
                  </a:cubicBezTo>
                  <a:cubicBezTo>
                    <a:pt x="60113" y="103805"/>
                    <a:pt x="79587" y="64012"/>
                    <a:pt x="93133" y="43692"/>
                  </a:cubicBezTo>
                  <a:cubicBezTo>
                    <a:pt x="100753" y="32685"/>
                    <a:pt x="99060" y="17445"/>
                    <a:pt x="89747" y="8132"/>
                  </a:cubicBezTo>
                  <a:cubicBezTo>
                    <a:pt x="77047" y="-4568"/>
                    <a:pt x="55880" y="-2028"/>
                    <a:pt x="46567" y="13212"/>
                  </a:cubicBezTo>
                  <a:cubicBezTo>
                    <a:pt x="28787" y="41152"/>
                    <a:pt x="5080" y="91105"/>
                    <a:pt x="0" y="168152"/>
                  </a:cubicBezTo>
                  <a:cubicBezTo>
                    <a:pt x="1693" y="168152"/>
                    <a:pt x="2540" y="169845"/>
                    <a:pt x="3387" y="17069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23" name="Google Shape;10523;p64"/>
            <p:cNvSpPr/>
            <p:nvPr/>
          </p:nvSpPr>
          <p:spPr>
            <a:xfrm>
              <a:off x="4723481" y="2939941"/>
              <a:ext cx="2413" cy="2392"/>
            </a:xfrm>
            <a:custGeom>
              <a:rect b="b" l="l" r="r" t="t"/>
              <a:pathLst>
                <a:path extrusionOk="0" h="8466" w="8466">
                  <a:moveTo>
                    <a:pt x="0" y="0"/>
                  </a:moveTo>
                  <a:lnTo>
                    <a:pt x="0" y="0"/>
                  </a:lnTo>
                  <a:lnTo>
                    <a:pt x="0" y="0"/>
                  </a:lnTo>
                  <a:close/>
                </a:path>
              </a:pathLst>
            </a:custGeom>
            <a:solidFill>
              <a:srgbClr val="A2E82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24" name="Google Shape;10524;p64"/>
            <p:cNvSpPr/>
            <p:nvPr/>
          </p:nvSpPr>
          <p:spPr>
            <a:xfrm>
              <a:off x="4719391" y="2888041"/>
              <a:ext cx="26784" cy="52047"/>
            </a:xfrm>
            <a:custGeom>
              <a:rect b="b" l="l" r="r" t="t"/>
              <a:pathLst>
                <a:path extrusionOk="0" h="184238" w="93979">
                  <a:moveTo>
                    <a:pt x="27093" y="176618"/>
                  </a:moveTo>
                  <a:cubicBezTo>
                    <a:pt x="33020" y="102958"/>
                    <a:pt x="55880" y="54698"/>
                    <a:pt x="73660" y="26758"/>
                  </a:cubicBezTo>
                  <a:cubicBezTo>
                    <a:pt x="78740" y="19138"/>
                    <a:pt x="86360" y="14905"/>
                    <a:pt x="93980" y="14058"/>
                  </a:cubicBezTo>
                  <a:cubicBezTo>
                    <a:pt x="93133" y="12365"/>
                    <a:pt x="91440" y="9825"/>
                    <a:pt x="89747" y="8132"/>
                  </a:cubicBezTo>
                  <a:cubicBezTo>
                    <a:pt x="77047" y="-4568"/>
                    <a:pt x="55880" y="-2028"/>
                    <a:pt x="46567" y="13212"/>
                  </a:cubicBezTo>
                  <a:cubicBezTo>
                    <a:pt x="28787" y="41152"/>
                    <a:pt x="5080" y="91105"/>
                    <a:pt x="0" y="168152"/>
                  </a:cubicBezTo>
                  <a:cubicBezTo>
                    <a:pt x="1693" y="168998"/>
                    <a:pt x="2540" y="170692"/>
                    <a:pt x="3387" y="172385"/>
                  </a:cubicBezTo>
                  <a:cubicBezTo>
                    <a:pt x="9313" y="173232"/>
                    <a:pt x="14393" y="178312"/>
                    <a:pt x="15240" y="184238"/>
                  </a:cubicBezTo>
                  <a:cubicBezTo>
                    <a:pt x="15240" y="184238"/>
                    <a:pt x="16087" y="183392"/>
                    <a:pt x="16087" y="183392"/>
                  </a:cubicBezTo>
                  <a:cubicBezTo>
                    <a:pt x="18627" y="178312"/>
                    <a:pt x="22860" y="176618"/>
                    <a:pt x="27093" y="17661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25" name="Google Shape;10525;p64"/>
            <p:cNvSpPr/>
            <p:nvPr/>
          </p:nvSpPr>
          <p:spPr>
            <a:xfrm>
              <a:off x="4664457" y="2929384"/>
              <a:ext cx="56053" cy="28476"/>
            </a:xfrm>
            <a:custGeom>
              <a:rect b="b" l="l" r="r" t="t"/>
              <a:pathLst>
                <a:path extrusionOk="0" h="100801" w="196677">
                  <a:moveTo>
                    <a:pt x="190751" y="18675"/>
                  </a:moveTo>
                  <a:cubicBezTo>
                    <a:pt x="105237" y="-30432"/>
                    <a:pt x="32424" y="29682"/>
                    <a:pt x="4484" y="57622"/>
                  </a:cubicBezTo>
                  <a:cubicBezTo>
                    <a:pt x="-3136" y="65242"/>
                    <a:pt x="-596" y="78788"/>
                    <a:pt x="8717" y="83022"/>
                  </a:cubicBezTo>
                  <a:cubicBezTo>
                    <a:pt x="30731" y="94028"/>
                    <a:pt x="52744" y="99955"/>
                    <a:pt x="74757" y="100802"/>
                  </a:cubicBezTo>
                  <a:lnTo>
                    <a:pt x="74757" y="100802"/>
                  </a:lnTo>
                  <a:cubicBezTo>
                    <a:pt x="74757" y="100802"/>
                    <a:pt x="75604" y="100802"/>
                    <a:pt x="75604" y="99955"/>
                  </a:cubicBezTo>
                  <a:cubicBezTo>
                    <a:pt x="101851" y="52542"/>
                    <a:pt x="140797" y="27988"/>
                    <a:pt x="192444" y="26295"/>
                  </a:cubicBezTo>
                  <a:lnTo>
                    <a:pt x="192444" y="26295"/>
                  </a:lnTo>
                  <a:cubicBezTo>
                    <a:pt x="193291" y="26295"/>
                    <a:pt x="194137" y="26295"/>
                    <a:pt x="195831" y="26295"/>
                  </a:cubicBezTo>
                  <a:cubicBezTo>
                    <a:pt x="195831" y="26295"/>
                    <a:pt x="196677" y="26295"/>
                    <a:pt x="196677" y="26295"/>
                  </a:cubicBezTo>
                  <a:cubicBezTo>
                    <a:pt x="196677" y="26295"/>
                    <a:pt x="196677" y="25448"/>
                    <a:pt x="196677" y="25448"/>
                  </a:cubicBezTo>
                  <a:cubicBezTo>
                    <a:pt x="194984" y="22062"/>
                    <a:pt x="193291" y="19522"/>
                    <a:pt x="190751" y="18675"/>
                  </a:cubicBezTo>
                  <a:lnTo>
                    <a:pt x="190751" y="1867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26" name="Google Shape;10526;p64"/>
            <p:cNvSpPr/>
            <p:nvPr/>
          </p:nvSpPr>
          <p:spPr>
            <a:xfrm>
              <a:off x="4664457" y="2929475"/>
              <a:ext cx="50744" cy="27907"/>
            </a:xfrm>
            <a:custGeom>
              <a:rect b="b" l="l" r="r" t="t"/>
              <a:pathLst>
                <a:path extrusionOk="0" h="98787" w="178050">
                  <a:moveTo>
                    <a:pt x="48511" y="94554"/>
                  </a:moveTo>
                  <a:cubicBezTo>
                    <a:pt x="38351" y="89474"/>
                    <a:pt x="36657" y="76774"/>
                    <a:pt x="44277" y="69154"/>
                  </a:cubicBezTo>
                  <a:cubicBezTo>
                    <a:pt x="66291" y="47141"/>
                    <a:pt x="116244" y="5654"/>
                    <a:pt x="178051" y="12428"/>
                  </a:cubicBezTo>
                  <a:cubicBezTo>
                    <a:pt x="97617" y="-24826"/>
                    <a:pt x="30731" y="31054"/>
                    <a:pt x="4484" y="57301"/>
                  </a:cubicBezTo>
                  <a:cubicBezTo>
                    <a:pt x="-3136" y="64921"/>
                    <a:pt x="-596" y="78468"/>
                    <a:pt x="8717" y="82701"/>
                  </a:cubicBezTo>
                  <a:cubicBezTo>
                    <a:pt x="25651" y="91168"/>
                    <a:pt x="41737" y="96248"/>
                    <a:pt x="58671" y="98788"/>
                  </a:cubicBezTo>
                  <a:cubicBezTo>
                    <a:pt x="55284" y="97094"/>
                    <a:pt x="51897" y="96248"/>
                    <a:pt x="48511" y="945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27" name="Google Shape;10527;p64"/>
            <p:cNvSpPr/>
            <p:nvPr/>
          </p:nvSpPr>
          <p:spPr>
            <a:xfrm>
              <a:off x="4733106" y="2929248"/>
              <a:ext cx="54775" cy="28373"/>
            </a:xfrm>
            <a:custGeom>
              <a:rect b="b" l="l" r="r" t="t"/>
              <a:pathLst>
                <a:path extrusionOk="0" h="100435" w="192193">
                  <a:moveTo>
                    <a:pt x="192193" y="57255"/>
                  </a:moveTo>
                  <a:cubicBezTo>
                    <a:pt x="165100" y="29315"/>
                    <a:pt x="92287" y="-29951"/>
                    <a:pt x="5927" y="18309"/>
                  </a:cubicBezTo>
                  <a:cubicBezTo>
                    <a:pt x="3387" y="20002"/>
                    <a:pt x="847" y="21695"/>
                    <a:pt x="0" y="25082"/>
                  </a:cubicBezTo>
                  <a:cubicBezTo>
                    <a:pt x="0" y="25082"/>
                    <a:pt x="0" y="25929"/>
                    <a:pt x="0" y="25929"/>
                  </a:cubicBezTo>
                  <a:cubicBezTo>
                    <a:pt x="0" y="25929"/>
                    <a:pt x="847" y="26775"/>
                    <a:pt x="847" y="25929"/>
                  </a:cubicBezTo>
                  <a:cubicBezTo>
                    <a:pt x="1693" y="25929"/>
                    <a:pt x="2540" y="25929"/>
                    <a:pt x="4233" y="25929"/>
                  </a:cubicBezTo>
                  <a:cubicBezTo>
                    <a:pt x="55880" y="26775"/>
                    <a:pt x="95673" y="52175"/>
                    <a:pt x="121073" y="99589"/>
                  </a:cubicBezTo>
                  <a:cubicBezTo>
                    <a:pt x="121073" y="99589"/>
                    <a:pt x="121920" y="100435"/>
                    <a:pt x="121920" y="100435"/>
                  </a:cubicBezTo>
                  <a:lnTo>
                    <a:pt x="121920" y="100435"/>
                  </a:lnTo>
                  <a:cubicBezTo>
                    <a:pt x="141393" y="99589"/>
                    <a:pt x="162560" y="94509"/>
                    <a:pt x="182880" y="85195"/>
                  </a:cubicBezTo>
                  <a:cubicBezTo>
                    <a:pt x="188807" y="82655"/>
                    <a:pt x="192193" y="76729"/>
                    <a:pt x="192193" y="70802"/>
                  </a:cubicBezTo>
                  <a:lnTo>
                    <a:pt x="192193" y="5725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28" name="Google Shape;10528;p64"/>
            <p:cNvSpPr/>
            <p:nvPr/>
          </p:nvSpPr>
          <p:spPr>
            <a:xfrm>
              <a:off x="4733106" y="2929398"/>
              <a:ext cx="56124" cy="27984"/>
            </a:xfrm>
            <a:custGeom>
              <a:rect b="b" l="l" r="r" t="t"/>
              <a:pathLst>
                <a:path extrusionOk="0" h="99060" w="196928">
                  <a:moveTo>
                    <a:pt x="182880" y="47413"/>
                  </a:moveTo>
                  <a:cubicBezTo>
                    <a:pt x="165947" y="55880"/>
                    <a:pt x="149013" y="60113"/>
                    <a:pt x="131233" y="61807"/>
                  </a:cubicBezTo>
                  <a:cubicBezTo>
                    <a:pt x="131233" y="61807"/>
                    <a:pt x="131233" y="61807"/>
                    <a:pt x="131233" y="61807"/>
                  </a:cubicBezTo>
                  <a:cubicBezTo>
                    <a:pt x="131233" y="61807"/>
                    <a:pt x="130387" y="61807"/>
                    <a:pt x="130387" y="60960"/>
                  </a:cubicBezTo>
                  <a:cubicBezTo>
                    <a:pt x="110913" y="29633"/>
                    <a:pt x="85513" y="9313"/>
                    <a:pt x="54187" y="0"/>
                  </a:cubicBezTo>
                  <a:cubicBezTo>
                    <a:pt x="38947" y="2540"/>
                    <a:pt x="22860" y="7620"/>
                    <a:pt x="5927" y="16933"/>
                  </a:cubicBezTo>
                  <a:cubicBezTo>
                    <a:pt x="3387" y="18627"/>
                    <a:pt x="847" y="20320"/>
                    <a:pt x="0" y="23707"/>
                  </a:cubicBezTo>
                  <a:cubicBezTo>
                    <a:pt x="0" y="23707"/>
                    <a:pt x="0" y="24553"/>
                    <a:pt x="0" y="24553"/>
                  </a:cubicBezTo>
                  <a:cubicBezTo>
                    <a:pt x="0" y="24553"/>
                    <a:pt x="847" y="25400"/>
                    <a:pt x="847" y="24553"/>
                  </a:cubicBezTo>
                  <a:cubicBezTo>
                    <a:pt x="1693" y="24553"/>
                    <a:pt x="2540" y="24553"/>
                    <a:pt x="4233" y="24553"/>
                  </a:cubicBezTo>
                  <a:cubicBezTo>
                    <a:pt x="55880" y="25400"/>
                    <a:pt x="95673" y="50800"/>
                    <a:pt x="121073" y="98213"/>
                  </a:cubicBezTo>
                  <a:cubicBezTo>
                    <a:pt x="121073" y="98213"/>
                    <a:pt x="121920" y="99060"/>
                    <a:pt x="121920" y="99060"/>
                  </a:cubicBezTo>
                  <a:lnTo>
                    <a:pt x="121920" y="99060"/>
                  </a:lnTo>
                  <a:cubicBezTo>
                    <a:pt x="143087" y="98213"/>
                    <a:pt x="165947" y="92287"/>
                    <a:pt x="187960" y="81280"/>
                  </a:cubicBezTo>
                  <a:cubicBezTo>
                    <a:pt x="198120" y="76200"/>
                    <a:pt x="199813" y="63500"/>
                    <a:pt x="192193" y="55880"/>
                  </a:cubicBezTo>
                  <a:cubicBezTo>
                    <a:pt x="189653" y="54187"/>
                    <a:pt x="186267" y="50800"/>
                    <a:pt x="182880" y="47413"/>
                  </a:cubicBezTo>
                  <a:lnTo>
                    <a:pt x="182880" y="4741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29" name="Google Shape;10529;p64"/>
            <p:cNvSpPr/>
            <p:nvPr/>
          </p:nvSpPr>
          <p:spPr>
            <a:xfrm>
              <a:off x="4729978" y="2936347"/>
              <a:ext cx="44288" cy="42096"/>
            </a:xfrm>
            <a:custGeom>
              <a:rect b="b" l="l" r="r" t="t"/>
              <a:pathLst>
                <a:path extrusionOk="0" h="149013" w="155395">
                  <a:moveTo>
                    <a:pt x="154940" y="128693"/>
                  </a:moveTo>
                  <a:cubicBezTo>
                    <a:pt x="145627" y="90593"/>
                    <a:pt x="114300" y="1693"/>
                    <a:pt x="15240" y="0"/>
                  </a:cubicBezTo>
                  <a:cubicBezTo>
                    <a:pt x="8467" y="0"/>
                    <a:pt x="2540" y="3387"/>
                    <a:pt x="0" y="10160"/>
                  </a:cubicBezTo>
                  <a:cubicBezTo>
                    <a:pt x="0" y="10160"/>
                    <a:pt x="0" y="11007"/>
                    <a:pt x="0" y="11007"/>
                  </a:cubicBezTo>
                  <a:lnTo>
                    <a:pt x="0" y="11007"/>
                  </a:lnTo>
                  <a:cubicBezTo>
                    <a:pt x="0" y="11007"/>
                    <a:pt x="0" y="11007"/>
                    <a:pt x="847" y="11853"/>
                  </a:cubicBezTo>
                  <a:cubicBezTo>
                    <a:pt x="23707" y="37253"/>
                    <a:pt x="35560" y="66887"/>
                    <a:pt x="35560" y="99060"/>
                  </a:cubicBezTo>
                  <a:cubicBezTo>
                    <a:pt x="35560" y="99060"/>
                    <a:pt x="35560" y="99907"/>
                    <a:pt x="35560" y="99907"/>
                  </a:cubicBezTo>
                  <a:cubicBezTo>
                    <a:pt x="60113" y="128693"/>
                    <a:pt x="94827" y="144780"/>
                    <a:pt x="137160" y="149013"/>
                  </a:cubicBezTo>
                  <a:cubicBezTo>
                    <a:pt x="138007" y="149013"/>
                    <a:pt x="138007" y="149013"/>
                    <a:pt x="138853" y="149013"/>
                  </a:cubicBezTo>
                  <a:cubicBezTo>
                    <a:pt x="149013" y="149013"/>
                    <a:pt x="157480" y="138853"/>
                    <a:pt x="154940" y="128693"/>
                  </a:cubicBezTo>
                  <a:lnTo>
                    <a:pt x="154940" y="12869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30" name="Google Shape;10530;p64"/>
            <p:cNvSpPr/>
            <p:nvPr/>
          </p:nvSpPr>
          <p:spPr>
            <a:xfrm>
              <a:off x="4729978" y="2936107"/>
              <a:ext cx="44288" cy="42110"/>
            </a:xfrm>
            <a:custGeom>
              <a:rect b="b" l="l" r="r" t="t"/>
              <a:pathLst>
                <a:path extrusionOk="0" h="149062" w="155395">
                  <a:moveTo>
                    <a:pt x="154940" y="129540"/>
                  </a:moveTo>
                  <a:cubicBezTo>
                    <a:pt x="154940" y="129540"/>
                    <a:pt x="154940" y="128693"/>
                    <a:pt x="154940" y="128693"/>
                  </a:cubicBezTo>
                  <a:cubicBezTo>
                    <a:pt x="121920" y="124460"/>
                    <a:pt x="94827" y="111760"/>
                    <a:pt x="72813" y="91440"/>
                  </a:cubicBezTo>
                  <a:cubicBezTo>
                    <a:pt x="66887" y="85513"/>
                    <a:pt x="62653" y="77893"/>
                    <a:pt x="61807" y="68580"/>
                  </a:cubicBezTo>
                  <a:cubicBezTo>
                    <a:pt x="60113" y="44873"/>
                    <a:pt x="50800" y="22013"/>
                    <a:pt x="35560" y="1693"/>
                  </a:cubicBezTo>
                  <a:cubicBezTo>
                    <a:pt x="28787" y="847"/>
                    <a:pt x="22013" y="0"/>
                    <a:pt x="15240" y="0"/>
                  </a:cubicBezTo>
                  <a:cubicBezTo>
                    <a:pt x="8467" y="0"/>
                    <a:pt x="2540" y="3387"/>
                    <a:pt x="0" y="10160"/>
                  </a:cubicBezTo>
                  <a:cubicBezTo>
                    <a:pt x="0" y="10160"/>
                    <a:pt x="0" y="11007"/>
                    <a:pt x="0" y="11007"/>
                  </a:cubicBezTo>
                  <a:lnTo>
                    <a:pt x="0" y="11007"/>
                  </a:lnTo>
                  <a:cubicBezTo>
                    <a:pt x="0" y="11007"/>
                    <a:pt x="0" y="11007"/>
                    <a:pt x="847" y="11853"/>
                  </a:cubicBezTo>
                  <a:cubicBezTo>
                    <a:pt x="23707" y="37253"/>
                    <a:pt x="35560" y="66887"/>
                    <a:pt x="35560" y="99060"/>
                  </a:cubicBezTo>
                  <a:cubicBezTo>
                    <a:pt x="35560" y="99060"/>
                    <a:pt x="35560" y="99907"/>
                    <a:pt x="35560" y="99907"/>
                  </a:cubicBezTo>
                  <a:cubicBezTo>
                    <a:pt x="60113" y="128693"/>
                    <a:pt x="94827" y="144780"/>
                    <a:pt x="137160" y="149013"/>
                  </a:cubicBezTo>
                  <a:cubicBezTo>
                    <a:pt x="138007" y="149013"/>
                    <a:pt x="138007" y="149013"/>
                    <a:pt x="138853" y="149013"/>
                  </a:cubicBezTo>
                  <a:cubicBezTo>
                    <a:pt x="149013" y="149860"/>
                    <a:pt x="157480" y="139700"/>
                    <a:pt x="154940" y="129540"/>
                  </a:cubicBezTo>
                  <a:lnTo>
                    <a:pt x="154940" y="12954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31" name="Google Shape;10531;p64"/>
            <p:cNvSpPr/>
            <p:nvPr/>
          </p:nvSpPr>
          <p:spPr>
            <a:xfrm>
              <a:off x="4679308" y="2936347"/>
              <a:ext cx="44539" cy="41857"/>
            </a:xfrm>
            <a:custGeom>
              <a:rect b="b" l="l" r="r" t="t"/>
              <a:pathLst>
                <a:path extrusionOk="0" h="148166" w="156277">
                  <a:moveTo>
                    <a:pt x="140190" y="0"/>
                  </a:moveTo>
                  <a:cubicBezTo>
                    <a:pt x="41130" y="2540"/>
                    <a:pt x="9804" y="90593"/>
                    <a:pt x="490" y="128693"/>
                  </a:cubicBezTo>
                  <a:cubicBezTo>
                    <a:pt x="-2050" y="138853"/>
                    <a:pt x="5570" y="148167"/>
                    <a:pt x="16577" y="148167"/>
                  </a:cubicBezTo>
                  <a:cubicBezTo>
                    <a:pt x="17424" y="148167"/>
                    <a:pt x="17424" y="148167"/>
                    <a:pt x="18270" y="148167"/>
                  </a:cubicBezTo>
                  <a:cubicBezTo>
                    <a:pt x="63144" y="144780"/>
                    <a:pt x="99550" y="126153"/>
                    <a:pt x="124104" y="93980"/>
                  </a:cubicBezTo>
                  <a:cubicBezTo>
                    <a:pt x="124104" y="93980"/>
                    <a:pt x="124104" y="93980"/>
                    <a:pt x="124104" y="93133"/>
                  </a:cubicBezTo>
                  <a:cubicBezTo>
                    <a:pt x="127490" y="58420"/>
                    <a:pt x="143577" y="30480"/>
                    <a:pt x="156277" y="12700"/>
                  </a:cubicBezTo>
                  <a:cubicBezTo>
                    <a:pt x="156277" y="12700"/>
                    <a:pt x="156277" y="11853"/>
                    <a:pt x="156277" y="11853"/>
                  </a:cubicBezTo>
                  <a:cubicBezTo>
                    <a:pt x="155430" y="5080"/>
                    <a:pt x="148657" y="0"/>
                    <a:pt x="140190" y="0"/>
                  </a:cubicBezTo>
                  <a:lnTo>
                    <a:pt x="14019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32" name="Google Shape;10532;p64"/>
            <p:cNvSpPr/>
            <p:nvPr/>
          </p:nvSpPr>
          <p:spPr>
            <a:xfrm>
              <a:off x="4679067" y="2936347"/>
              <a:ext cx="43574" cy="41857"/>
            </a:xfrm>
            <a:custGeom>
              <a:rect b="b" l="l" r="r" t="t"/>
              <a:pathLst>
                <a:path extrusionOk="0" h="148166" w="152890">
                  <a:moveTo>
                    <a:pt x="48750" y="129540"/>
                  </a:moveTo>
                  <a:cubicBezTo>
                    <a:pt x="56370" y="96520"/>
                    <a:pt x="81770" y="24553"/>
                    <a:pt x="152890" y="5080"/>
                  </a:cubicBezTo>
                  <a:cubicBezTo>
                    <a:pt x="149504" y="1693"/>
                    <a:pt x="145270" y="0"/>
                    <a:pt x="140190" y="0"/>
                  </a:cubicBezTo>
                  <a:cubicBezTo>
                    <a:pt x="41130" y="2540"/>
                    <a:pt x="9804" y="90593"/>
                    <a:pt x="490" y="128693"/>
                  </a:cubicBezTo>
                  <a:cubicBezTo>
                    <a:pt x="-2050" y="138853"/>
                    <a:pt x="5570" y="148167"/>
                    <a:pt x="16577" y="148167"/>
                  </a:cubicBezTo>
                  <a:cubicBezTo>
                    <a:pt x="17424" y="148167"/>
                    <a:pt x="17424" y="148167"/>
                    <a:pt x="18270" y="148167"/>
                  </a:cubicBezTo>
                  <a:cubicBezTo>
                    <a:pt x="30124" y="147320"/>
                    <a:pt x="41130" y="145627"/>
                    <a:pt x="51290" y="142240"/>
                  </a:cubicBezTo>
                  <a:cubicBezTo>
                    <a:pt x="49597" y="138853"/>
                    <a:pt x="47904" y="134620"/>
                    <a:pt x="48750" y="129540"/>
                  </a:cubicBezTo>
                  <a:lnTo>
                    <a:pt x="48750" y="12954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33" name="Google Shape;10533;p64"/>
            <p:cNvSpPr/>
            <p:nvPr/>
          </p:nvSpPr>
          <p:spPr>
            <a:xfrm>
              <a:off x="4713967" y="2937738"/>
              <a:ext cx="26833" cy="57302"/>
            </a:xfrm>
            <a:custGeom>
              <a:rect b="b" l="l" r="r" t="t"/>
              <a:pathLst>
                <a:path extrusionOk="0" h="202838" w="94152">
                  <a:moveTo>
                    <a:pt x="58877" y="5244"/>
                  </a:moveTo>
                  <a:cubicBezTo>
                    <a:pt x="55490" y="1857"/>
                    <a:pt x="51257" y="-683"/>
                    <a:pt x="46177" y="164"/>
                  </a:cubicBezTo>
                  <a:cubicBezTo>
                    <a:pt x="41097" y="164"/>
                    <a:pt x="36863" y="2704"/>
                    <a:pt x="34323" y="6937"/>
                  </a:cubicBezTo>
                  <a:cubicBezTo>
                    <a:pt x="12310" y="36571"/>
                    <a:pt x="-30870" y="114464"/>
                    <a:pt x="35170" y="196591"/>
                  </a:cubicBezTo>
                  <a:cubicBezTo>
                    <a:pt x="41943" y="205057"/>
                    <a:pt x="55490" y="205057"/>
                    <a:pt x="61417" y="195744"/>
                  </a:cubicBezTo>
                  <a:cubicBezTo>
                    <a:pt x="81737" y="162724"/>
                    <a:pt x="124917" y="78904"/>
                    <a:pt x="58877" y="5244"/>
                  </a:cubicBezTo>
                  <a:lnTo>
                    <a:pt x="58877" y="524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34" name="Google Shape;10534;p64"/>
            <p:cNvSpPr/>
            <p:nvPr/>
          </p:nvSpPr>
          <p:spPr>
            <a:xfrm>
              <a:off x="4713967" y="2937738"/>
              <a:ext cx="20399" cy="57302"/>
            </a:xfrm>
            <a:custGeom>
              <a:rect b="b" l="l" r="r" t="t"/>
              <a:pathLst>
                <a:path extrusionOk="0" h="202838" w="71576">
                  <a:moveTo>
                    <a:pt x="71577" y="21331"/>
                  </a:moveTo>
                  <a:cubicBezTo>
                    <a:pt x="68190" y="16251"/>
                    <a:pt x="63957" y="10324"/>
                    <a:pt x="58877" y="5244"/>
                  </a:cubicBezTo>
                  <a:cubicBezTo>
                    <a:pt x="55490" y="1857"/>
                    <a:pt x="51257" y="-683"/>
                    <a:pt x="46177" y="164"/>
                  </a:cubicBezTo>
                  <a:cubicBezTo>
                    <a:pt x="41097" y="164"/>
                    <a:pt x="36863" y="2704"/>
                    <a:pt x="34323" y="6937"/>
                  </a:cubicBezTo>
                  <a:cubicBezTo>
                    <a:pt x="12310" y="36571"/>
                    <a:pt x="-30870" y="114464"/>
                    <a:pt x="35170" y="196591"/>
                  </a:cubicBezTo>
                  <a:cubicBezTo>
                    <a:pt x="41943" y="205057"/>
                    <a:pt x="55490" y="205057"/>
                    <a:pt x="61417" y="195744"/>
                  </a:cubicBezTo>
                  <a:cubicBezTo>
                    <a:pt x="63957" y="191511"/>
                    <a:pt x="67343" y="186431"/>
                    <a:pt x="70730" y="180504"/>
                  </a:cubicBezTo>
                  <a:cubicBezTo>
                    <a:pt x="28397" y="114464"/>
                    <a:pt x="51257" y="54351"/>
                    <a:pt x="71577" y="21331"/>
                  </a:cubicBezTo>
                  <a:lnTo>
                    <a:pt x="71577" y="2133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35" name="Google Shape;10535;p64"/>
            <p:cNvSpPr/>
            <p:nvPr/>
          </p:nvSpPr>
          <p:spPr>
            <a:xfrm>
              <a:off x="4883977" y="2957211"/>
              <a:ext cx="50432" cy="32510"/>
            </a:xfrm>
            <a:custGeom>
              <a:rect b="b" l="l" r="r" t="t"/>
              <a:pathLst>
                <a:path extrusionOk="0" h="115080" w="176953">
                  <a:moveTo>
                    <a:pt x="0" y="81214"/>
                  </a:moveTo>
                  <a:cubicBezTo>
                    <a:pt x="3387" y="86294"/>
                    <a:pt x="3387" y="93067"/>
                    <a:pt x="0" y="98147"/>
                  </a:cubicBezTo>
                  <a:cubicBezTo>
                    <a:pt x="0" y="98147"/>
                    <a:pt x="0" y="98147"/>
                    <a:pt x="0" y="98147"/>
                  </a:cubicBezTo>
                  <a:cubicBezTo>
                    <a:pt x="847" y="98147"/>
                    <a:pt x="847" y="98147"/>
                    <a:pt x="1693" y="98147"/>
                  </a:cubicBezTo>
                  <a:cubicBezTo>
                    <a:pt x="11007" y="96454"/>
                    <a:pt x="19473" y="104074"/>
                    <a:pt x="18627" y="114234"/>
                  </a:cubicBezTo>
                  <a:cubicBezTo>
                    <a:pt x="18627" y="114234"/>
                    <a:pt x="18627" y="113387"/>
                    <a:pt x="18627" y="113387"/>
                  </a:cubicBezTo>
                  <a:cubicBezTo>
                    <a:pt x="22860" y="111694"/>
                    <a:pt x="28787" y="111694"/>
                    <a:pt x="33020" y="115081"/>
                  </a:cubicBezTo>
                  <a:cubicBezTo>
                    <a:pt x="35560" y="114234"/>
                    <a:pt x="38100" y="114234"/>
                    <a:pt x="40640" y="115081"/>
                  </a:cubicBezTo>
                  <a:cubicBezTo>
                    <a:pt x="88053" y="74440"/>
                    <a:pt x="129540" y="60894"/>
                    <a:pt x="154093" y="55814"/>
                  </a:cubicBezTo>
                  <a:cubicBezTo>
                    <a:pt x="167640" y="53274"/>
                    <a:pt x="176953" y="41421"/>
                    <a:pt x="176953" y="27874"/>
                  </a:cubicBezTo>
                  <a:cubicBezTo>
                    <a:pt x="176953" y="10094"/>
                    <a:pt x="160867" y="-3453"/>
                    <a:pt x="143087" y="781"/>
                  </a:cubicBezTo>
                  <a:cubicBezTo>
                    <a:pt x="110913" y="7554"/>
                    <a:pt x="58420" y="26181"/>
                    <a:pt x="847" y="76981"/>
                  </a:cubicBezTo>
                  <a:cubicBezTo>
                    <a:pt x="0" y="77827"/>
                    <a:pt x="0" y="79521"/>
                    <a:pt x="0" y="812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36" name="Google Shape;10536;p64"/>
            <p:cNvSpPr/>
            <p:nvPr/>
          </p:nvSpPr>
          <p:spPr>
            <a:xfrm>
              <a:off x="4883977" y="2984987"/>
              <a:ext cx="2413" cy="2392"/>
            </a:xfrm>
            <a:custGeom>
              <a:rect b="b" l="l" r="r" t="t"/>
              <a:pathLst>
                <a:path extrusionOk="0" h="8466" w="8466">
                  <a:moveTo>
                    <a:pt x="0" y="0"/>
                  </a:moveTo>
                  <a:lnTo>
                    <a:pt x="0" y="0"/>
                  </a:lnTo>
                  <a:lnTo>
                    <a:pt x="0" y="0"/>
                  </a:lnTo>
                  <a:close/>
                </a:path>
              </a:pathLst>
            </a:custGeom>
            <a:solidFill>
              <a:srgbClr val="A2E82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37" name="Google Shape;10537;p64"/>
            <p:cNvSpPr/>
            <p:nvPr/>
          </p:nvSpPr>
          <p:spPr>
            <a:xfrm>
              <a:off x="4883736" y="2957211"/>
              <a:ext cx="50432" cy="28922"/>
            </a:xfrm>
            <a:custGeom>
              <a:rect b="b" l="l" r="r" t="t"/>
              <a:pathLst>
                <a:path extrusionOk="0" h="102380" w="176953">
                  <a:moveTo>
                    <a:pt x="14393" y="102381"/>
                  </a:moveTo>
                  <a:cubicBezTo>
                    <a:pt x="70273" y="54121"/>
                    <a:pt x="121073" y="36340"/>
                    <a:pt x="152400" y="29567"/>
                  </a:cubicBezTo>
                  <a:cubicBezTo>
                    <a:pt x="160867" y="27874"/>
                    <a:pt x="169333" y="30414"/>
                    <a:pt x="176107" y="34647"/>
                  </a:cubicBezTo>
                  <a:cubicBezTo>
                    <a:pt x="176953" y="32107"/>
                    <a:pt x="176953" y="29567"/>
                    <a:pt x="176953" y="27874"/>
                  </a:cubicBezTo>
                  <a:cubicBezTo>
                    <a:pt x="176953" y="10094"/>
                    <a:pt x="160867" y="-3453"/>
                    <a:pt x="143087" y="781"/>
                  </a:cubicBezTo>
                  <a:cubicBezTo>
                    <a:pt x="110913" y="7554"/>
                    <a:pt x="58420" y="26181"/>
                    <a:pt x="847" y="76981"/>
                  </a:cubicBezTo>
                  <a:cubicBezTo>
                    <a:pt x="847" y="78674"/>
                    <a:pt x="847" y="80367"/>
                    <a:pt x="0" y="82061"/>
                  </a:cubicBezTo>
                  <a:cubicBezTo>
                    <a:pt x="3387" y="87140"/>
                    <a:pt x="3387" y="93914"/>
                    <a:pt x="0" y="98994"/>
                  </a:cubicBezTo>
                  <a:cubicBezTo>
                    <a:pt x="847" y="98994"/>
                    <a:pt x="847" y="98994"/>
                    <a:pt x="1693" y="98994"/>
                  </a:cubicBezTo>
                  <a:cubicBezTo>
                    <a:pt x="6773" y="97300"/>
                    <a:pt x="11007" y="98994"/>
                    <a:pt x="14393" y="102381"/>
                  </a:cubicBezTo>
                  <a:lnTo>
                    <a:pt x="14393" y="10238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38" name="Google Shape;10538;p64"/>
            <p:cNvSpPr/>
            <p:nvPr/>
          </p:nvSpPr>
          <p:spPr>
            <a:xfrm>
              <a:off x="4834418" y="2948313"/>
              <a:ext cx="50083" cy="32064"/>
            </a:xfrm>
            <a:custGeom>
              <a:rect b="b" l="l" r="r" t="t"/>
              <a:pathLst>
                <a:path extrusionOk="0" h="113501" w="175731">
                  <a:moveTo>
                    <a:pt x="175225" y="104188"/>
                  </a:moveTo>
                  <a:cubicBezTo>
                    <a:pt x="148978" y="8515"/>
                    <a:pt x="55845" y="-798"/>
                    <a:pt x="16052" y="48"/>
                  </a:cubicBezTo>
                  <a:cubicBezTo>
                    <a:pt x="5045" y="48"/>
                    <a:pt x="-2575" y="11055"/>
                    <a:pt x="812" y="21215"/>
                  </a:cubicBezTo>
                  <a:cubicBezTo>
                    <a:pt x="8432" y="44922"/>
                    <a:pt x="20285" y="64395"/>
                    <a:pt x="34678" y="79635"/>
                  </a:cubicBezTo>
                  <a:cubicBezTo>
                    <a:pt x="34678" y="79635"/>
                    <a:pt x="34678" y="79635"/>
                    <a:pt x="34678" y="79635"/>
                  </a:cubicBezTo>
                  <a:cubicBezTo>
                    <a:pt x="34678" y="79635"/>
                    <a:pt x="35525" y="79635"/>
                    <a:pt x="35525" y="79635"/>
                  </a:cubicBezTo>
                  <a:cubicBezTo>
                    <a:pt x="87172" y="64395"/>
                    <a:pt x="132892" y="74555"/>
                    <a:pt x="170145" y="110115"/>
                  </a:cubicBezTo>
                  <a:cubicBezTo>
                    <a:pt x="170992" y="110962"/>
                    <a:pt x="171838" y="111808"/>
                    <a:pt x="171838" y="112655"/>
                  </a:cubicBezTo>
                  <a:cubicBezTo>
                    <a:pt x="171838" y="112655"/>
                    <a:pt x="172685" y="113502"/>
                    <a:pt x="172685" y="113502"/>
                  </a:cubicBezTo>
                  <a:cubicBezTo>
                    <a:pt x="172685" y="113502"/>
                    <a:pt x="173532" y="113502"/>
                    <a:pt x="173532" y="112655"/>
                  </a:cubicBezTo>
                  <a:cubicBezTo>
                    <a:pt x="176072" y="110115"/>
                    <a:pt x="176072" y="107575"/>
                    <a:pt x="175225" y="104188"/>
                  </a:cubicBezTo>
                  <a:lnTo>
                    <a:pt x="175225" y="10418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39" name="Google Shape;10539;p64"/>
            <p:cNvSpPr/>
            <p:nvPr/>
          </p:nvSpPr>
          <p:spPr>
            <a:xfrm>
              <a:off x="4834418" y="2948312"/>
              <a:ext cx="48732" cy="25846"/>
            </a:xfrm>
            <a:custGeom>
              <a:rect b="b" l="l" r="r" t="t"/>
              <a:pathLst>
                <a:path extrusionOk="0" h="91492" w="170991">
                  <a:moveTo>
                    <a:pt x="21132" y="57626"/>
                  </a:moveTo>
                  <a:cubicBezTo>
                    <a:pt x="17745" y="47466"/>
                    <a:pt x="25365" y="36459"/>
                    <a:pt x="36372" y="36459"/>
                  </a:cubicBezTo>
                  <a:cubicBezTo>
                    <a:pt x="66852" y="36459"/>
                    <a:pt x="132045" y="41539"/>
                    <a:pt x="170992" y="91493"/>
                  </a:cubicBezTo>
                  <a:cubicBezTo>
                    <a:pt x="140512" y="7673"/>
                    <a:pt x="53305" y="-794"/>
                    <a:pt x="16052" y="53"/>
                  </a:cubicBezTo>
                  <a:cubicBezTo>
                    <a:pt x="5045" y="53"/>
                    <a:pt x="-2575" y="11059"/>
                    <a:pt x="812" y="21219"/>
                  </a:cubicBezTo>
                  <a:cubicBezTo>
                    <a:pt x="6738" y="38999"/>
                    <a:pt x="14358" y="54239"/>
                    <a:pt x="24518" y="67786"/>
                  </a:cubicBezTo>
                  <a:cubicBezTo>
                    <a:pt x="23672" y="64399"/>
                    <a:pt x="22825" y="61013"/>
                    <a:pt x="21132" y="5762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40" name="Google Shape;10540;p64"/>
            <p:cNvSpPr/>
            <p:nvPr/>
          </p:nvSpPr>
          <p:spPr>
            <a:xfrm>
              <a:off x="4892880" y="2988880"/>
              <a:ext cx="32575" cy="49427"/>
            </a:xfrm>
            <a:custGeom>
              <a:rect b="b" l="l" r="r" t="t"/>
              <a:pathLst>
                <a:path extrusionOk="0" h="174963" w="114299">
                  <a:moveTo>
                    <a:pt x="114300" y="159808"/>
                  </a:moveTo>
                  <a:cubicBezTo>
                    <a:pt x="114300" y="120862"/>
                    <a:pt x="104987" y="26882"/>
                    <a:pt x="10160" y="635"/>
                  </a:cubicBezTo>
                  <a:cubicBezTo>
                    <a:pt x="7620" y="-212"/>
                    <a:pt x="4233" y="-212"/>
                    <a:pt x="847" y="635"/>
                  </a:cubicBezTo>
                  <a:cubicBezTo>
                    <a:pt x="847" y="635"/>
                    <a:pt x="0" y="1482"/>
                    <a:pt x="0" y="1482"/>
                  </a:cubicBezTo>
                  <a:cubicBezTo>
                    <a:pt x="0" y="1482"/>
                    <a:pt x="0" y="2328"/>
                    <a:pt x="847" y="2328"/>
                  </a:cubicBezTo>
                  <a:cubicBezTo>
                    <a:pt x="1693" y="3175"/>
                    <a:pt x="2540" y="3175"/>
                    <a:pt x="3387" y="4022"/>
                  </a:cubicBezTo>
                  <a:cubicBezTo>
                    <a:pt x="38947" y="41275"/>
                    <a:pt x="49107" y="86995"/>
                    <a:pt x="33867" y="138642"/>
                  </a:cubicBezTo>
                  <a:cubicBezTo>
                    <a:pt x="33867" y="138642"/>
                    <a:pt x="33867" y="139488"/>
                    <a:pt x="33867" y="139488"/>
                  </a:cubicBezTo>
                  <a:cubicBezTo>
                    <a:pt x="33867" y="139488"/>
                    <a:pt x="33867" y="139488"/>
                    <a:pt x="33867" y="139488"/>
                  </a:cubicBezTo>
                  <a:cubicBezTo>
                    <a:pt x="49953" y="153882"/>
                    <a:pt x="69427" y="165735"/>
                    <a:pt x="92287" y="173355"/>
                  </a:cubicBezTo>
                  <a:cubicBezTo>
                    <a:pt x="103293" y="178435"/>
                    <a:pt x="114300" y="170815"/>
                    <a:pt x="114300" y="159808"/>
                  </a:cubicBezTo>
                  <a:lnTo>
                    <a:pt x="114300" y="15980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41" name="Google Shape;10541;p64"/>
            <p:cNvSpPr/>
            <p:nvPr/>
          </p:nvSpPr>
          <p:spPr>
            <a:xfrm>
              <a:off x="4892880" y="2988880"/>
              <a:ext cx="32575" cy="49202"/>
            </a:xfrm>
            <a:custGeom>
              <a:rect b="b" l="l" r="r" t="t"/>
              <a:pathLst>
                <a:path extrusionOk="0" h="174166" w="114299">
                  <a:moveTo>
                    <a:pt x="114300" y="146262"/>
                  </a:moveTo>
                  <a:cubicBezTo>
                    <a:pt x="96520" y="140335"/>
                    <a:pt x="81280" y="131022"/>
                    <a:pt x="67733" y="120015"/>
                  </a:cubicBezTo>
                  <a:cubicBezTo>
                    <a:pt x="67733" y="120015"/>
                    <a:pt x="67733" y="120015"/>
                    <a:pt x="67733" y="120015"/>
                  </a:cubicBezTo>
                  <a:cubicBezTo>
                    <a:pt x="67733" y="120015"/>
                    <a:pt x="67733" y="119168"/>
                    <a:pt x="67733" y="119168"/>
                  </a:cubicBezTo>
                  <a:cubicBezTo>
                    <a:pt x="76200" y="82762"/>
                    <a:pt x="71967" y="50588"/>
                    <a:pt x="56727" y="22648"/>
                  </a:cubicBezTo>
                  <a:cubicBezTo>
                    <a:pt x="44027" y="13335"/>
                    <a:pt x="28787" y="5715"/>
                    <a:pt x="10160" y="635"/>
                  </a:cubicBezTo>
                  <a:cubicBezTo>
                    <a:pt x="7620" y="-212"/>
                    <a:pt x="4233" y="-212"/>
                    <a:pt x="847" y="635"/>
                  </a:cubicBezTo>
                  <a:cubicBezTo>
                    <a:pt x="847" y="635"/>
                    <a:pt x="0" y="1482"/>
                    <a:pt x="0" y="1482"/>
                  </a:cubicBezTo>
                  <a:cubicBezTo>
                    <a:pt x="0" y="1482"/>
                    <a:pt x="0" y="2328"/>
                    <a:pt x="847" y="2328"/>
                  </a:cubicBezTo>
                  <a:cubicBezTo>
                    <a:pt x="1693" y="3175"/>
                    <a:pt x="2540" y="3175"/>
                    <a:pt x="3387" y="4022"/>
                  </a:cubicBezTo>
                  <a:cubicBezTo>
                    <a:pt x="38947" y="41275"/>
                    <a:pt x="49107" y="86995"/>
                    <a:pt x="33867" y="138642"/>
                  </a:cubicBezTo>
                  <a:cubicBezTo>
                    <a:pt x="33867" y="138642"/>
                    <a:pt x="33867" y="139488"/>
                    <a:pt x="33867" y="139488"/>
                  </a:cubicBezTo>
                  <a:cubicBezTo>
                    <a:pt x="33867" y="139488"/>
                    <a:pt x="33867" y="139488"/>
                    <a:pt x="33867" y="139488"/>
                  </a:cubicBezTo>
                  <a:cubicBezTo>
                    <a:pt x="49953" y="153882"/>
                    <a:pt x="69427" y="165735"/>
                    <a:pt x="92287" y="173355"/>
                  </a:cubicBezTo>
                  <a:cubicBezTo>
                    <a:pt x="102447" y="176742"/>
                    <a:pt x="113453" y="169122"/>
                    <a:pt x="113453" y="158115"/>
                  </a:cubicBezTo>
                  <a:cubicBezTo>
                    <a:pt x="114300" y="156422"/>
                    <a:pt x="114300" y="151342"/>
                    <a:pt x="114300" y="1462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42" name="Google Shape;10542;p64"/>
            <p:cNvSpPr/>
            <p:nvPr/>
          </p:nvSpPr>
          <p:spPr>
            <a:xfrm>
              <a:off x="4877144" y="2988490"/>
              <a:ext cx="26911" cy="57273"/>
            </a:xfrm>
            <a:custGeom>
              <a:rect b="b" l="l" r="r" t="t"/>
              <a:pathLst>
                <a:path extrusionOk="0" h="202737" w="94425">
                  <a:moveTo>
                    <a:pt x="63835" y="195054"/>
                  </a:moveTo>
                  <a:cubicBezTo>
                    <a:pt x="84155" y="162034"/>
                    <a:pt x="124795" y="76520"/>
                    <a:pt x="56215" y="5400"/>
                  </a:cubicBezTo>
                  <a:cubicBezTo>
                    <a:pt x="51982" y="320"/>
                    <a:pt x="44362" y="-1373"/>
                    <a:pt x="38435" y="1167"/>
                  </a:cubicBezTo>
                  <a:cubicBezTo>
                    <a:pt x="38435" y="1167"/>
                    <a:pt x="37588" y="2014"/>
                    <a:pt x="37588" y="2014"/>
                  </a:cubicBezTo>
                  <a:lnTo>
                    <a:pt x="37588" y="2014"/>
                  </a:lnTo>
                  <a:cubicBezTo>
                    <a:pt x="37588" y="2014"/>
                    <a:pt x="37588" y="2860"/>
                    <a:pt x="37588" y="2860"/>
                  </a:cubicBezTo>
                  <a:cubicBezTo>
                    <a:pt x="35895" y="37574"/>
                    <a:pt x="23195" y="66360"/>
                    <a:pt x="335" y="89220"/>
                  </a:cubicBezTo>
                  <a:cubicBezTo>
                    <a:pt x="335" y="89220"/>
                    <a:pt x="335" y="90067"/>
                    <a:pt x="335" y="90067"/>
                  </a:cubicBezTo>
                  <a:cubicBezTo>
                    <a:pt x="-2205" y="128167"/>
                    <a:pt x="9648" y="163727"/>
                    <a:pt x="37588" y="196747"/>
                  </a:cubicBezTo>
                  <a:cubicBezTo>
                    <a:pt x="37588" y="196747"/>
                    <a:pt x="38435" y="197594"/>
                    <a:pt x="38435" y="197594"/>
                  </a:cubicBezTo>
                  <a:cubicBezTo>
                    <a:pt x="46055" y="205214"/>
                    <a:pt x="58755" y="204367"/>
                    <a:pt x="63835" y="195054"/>
                  </a:cubicBezTo>
                  <a:lnTo>
                    <a:pt x="63835" y="19505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43" name="Google Shape;10543;p64"/>
            <p:cNvSpPr/>
            <p:nvPr/>
          </p:nvSpPr>
          <p:spPr>
            <a:xfrm>
              <a:off x="4877384" y="2988730"/>
              <a:ext cx="19640" cy="57075"/>
            </a:xfrm>
            <a:custGeom>
              <a:rect b="b" l="l" r="r" t="t"/>
              <a:pathLst>
                <a:path extrusionOk="0" h="202037" w="68914">
                  <a:moveTo>
                    <a:pt x="62988" y="194207"/>
                  </a:moveTo>
                  <a:cubicBezTo>
                    <a:pt x="62988" y="194207"/>
                    <a:pt x="62988" y="193360"/>
                    <a:pt x="63835" y="193360"/>
                  </a:cubicBezTo>
                  <a:cubicBezTo>
                    <a:pt x="43515" y="167114"/>
                    <a:pt x="33355" y="139174"/>
                    <a:pt x="32508" y="109540"/>
                  </a:cubicBezTo>
                  <a:cubicBezTo>
                    <a:pt x="32508" y="101074"/>
                    <a:pt x="35048" y="92607"/>
                    <a:pt x="40975" y="85834"/>
                  </a:cubicBezTo>
                  <a:cubicBezTo>
                    <a:pt x="56215" y="67207"/>
                    <a:pt x="65528" y="45194"/>
                    <a:pt x="68915" y="20640"/>
                  </a:cubicBezTo>
                  <a:cubicBezTo>
                    <a:pt x="64682" y="15560"/>
                    <a:pt x="60448" y="10480"/>
                    <a:pt x="56215" y="5400"/>
                  </a:cubicBezTo>
                  <a:cubicBezTo>
                    <a:pt x="51982" y="320"/>
                    <a:pt x="44362" y="-1373"/>
                    <a:pt x="38435" y="1167"/>
                  </a:cubicBezTo>
                  <a:cubicBezTo>
                    <a:pt x="38435" y="1167"/>
                    <a:pt x="37588" y="2014"/>
                    <a:pt x="37588" y="2014"/>
                  </a:cubicBezTo>
                  <a:lnTo>
                    <a:pt x="37588" y="2014"/>
                  </a:lnTo>
                  <a:cubicBezTo>
                    <a:pt x="37588" y="2014"/>
                    <a:pt x="37588" y="2860"/>
                    <a:pt x="37588" y="2860"/>
                  </a:cubicBezTo>
                  <a:cubicBezTo>
                    <a:pt x="35895" y="37574"/>
                    <a:pt x="23195" y="66360"/>
                    <a:pt x="335" y="89220"/>
                  </a:cubicBezTo>
                  <a:cubicBezTo>
                    <a:pt x="335" y="89220"/>
                    <a:pt x="335" y="90067"/>
                    <a:pt x="335" y="90067"/>
                  </a:cubicBezTo>
                  <a:cubicBezTo>
                    <a:pt x="-2205" y="128167"/>
                    <a:pt x="9648" y="163727"/>
                    <a:pt x="37588" y="196747"/>
                  </a:cubicBezTo>
                  <a:cubicBezTo>
                    <a:pt x="37588" y="196747"/>
                    <a:pt x="38435" y="197594"/>
                    <a:pt x="38435" y="197594"/>
                  </a:cubicBezTo>
                  <a:cubicBezTo>
                    <a:pt x="45208" y="204367"/>
                    <a:pt x="57908" y="203520"/>
                    <a:pt x="62988" y="194207"/>
                  </a:cubicBezTo>
                  <a:lnTo>
                    <a:pt x="62988" y="19420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44" name="Google Shape;10544;p64"/>
            <p:cNvSpPr/>
            <p:nvPr/>
          </p:nvSpPr>
          <p:spPr>
            <a:xfrm>
              <a:off x="4827412" y="2968423"/>
              <a:ext cx="57719" cy="26663"/>
            </a:xfrm>
            <a:custGeom>
              <a:rect b="b" l="l" r="r" t="t"/>
              <a:pathLst>
                <a:path extrusionOk="0" h="94383" w="202522">
                  <a:moveTo>
                    <a:pt x="197337" y="38210"/>
                  </a:moveTo>
                  <a:cubicBezTo>
                    <a:pt x="126217" y="-30370"/>
                    <a:pt x="40703" y="10270"/>
                    <a:pt x="7683" y="30590"/>
                  </a:cubicBezTo>
                  <a:cubicBezTo>
                    <a:pt x="-1630" y="36517"/>
                    <a:pt x="-2476" y="48370"/>
                    <a:pt x="5144" y="55990"/>
                  </a:cubicBezTo>
                  <a:cubicBezTo>
                    <a:pt x="5144" y="55990"/>
                    <a:pt x="5990" y="56837"/>
                    <a:pt x="5990" y="56837"/>
                  </a:cubicBezTo>
                  <a:cubicBezTo>
                    <a:pt x="40703" y="86470"/>
                    <a:pt x="78804" y="98324"/>
                    <a:pt x="118597" y="93244"/>
                  </a:cubicBezTo>
                  <a:cubicBezTo>
                    <a:pt x="118597" y="93244"/>
                    <a:pt x="118597" y="93244"/>
                    <a:pt x="119443" y="93244"/>
                  </a:cubicBezTo>
                  <a:cubicBezTo>
                    <a:pt x="146537" y="71230"/>
                    <a:pt x="177864" y="62764"/>
                    <a:pt x="199030" y="59377"/>
                  </a:cubicBezTo>
                  <a:cubicBezTo>
                    <a:pt x="199030" y="59377"/>
                    <a:pt x="199877" y="59377"/>
                    <a:pt x="199877" y="58530"/>
                  </a:cubicBezTo>
                  <a:cubicBezTo>
                    <a:pt x="204110" y="52604"/>
                    <a:pt x="203264" y="44137"/>
                    <a:pt x="197337" y="382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45" name="Google Shape;10545;p64"/>
            <p:cNvSpPr/>
            <p:nvPr/>
          </p:nvSpPr>
          <p:spPr>
            <a:xfrm>
              <a:off x="4827412" y="2968423"/>
              <a:ext cx="57689" cy="21558"/>
            </a:xfrm>
            <a:custGeom>
              <a:rect b="b" l="l" r="r" t="t"/>
              <a:pathLst>
                <a:path extrusionOk="0" h="76310" w="202416">
                  <a:moveTo>
                    <a:pt x="40703" y="64457"/>
                  </a:moveTo>
                  <a:cubicBezTo>
                    <a:pt x="69490" y="46677"/>
                    <a:pt x="138070" y="13657"/>
                    <a:pt x="202417" y="50910"/>
                  </a:cubicBezTo>
                  <a:cubicBezTo>
                    <a:pt x="202417" y="46677"/>
                    <a:pt x="200724" y="41597"/>
                    <a:pt x="197337" y="38210"/>
                  </a:cubicBezTo>
                  <a:cubicBezTo>
                    <a:pt x="126217" y="-30370"/>
                    <a:pt x="40703" y="10270"/>
                    <a:pt x="7683" y="30590"/>
                  </a:cubicBezTo>
                  <a:cubicBezTo>
                    <a:pt x="-1630" y="36517"/>
                    <a:pt x="-2476" y="48370"/>
                    <a:pt x="5144" y="55990"/>
                  </a:cubicBezTo>
                  <a:cubicBezTo>
                    <a:pt x="5144" y="55990"/>
                    <a:pt x="5990" y="56837"/>
                    <a:pt x="5990" y="56837"/>
                  </a:cubicBezTo>
                  <a:cubicBezTo>
                    <a:pt x="15303" y="64457"/>
                    <a:pt x="23770" y="71230"/>
                    <a:pt x="33930" y="76310"/>
                  </a:cubicBezTo>
                  <a:cubicBezTo>
                    <a:pt x="33930" y="72077"/>
                    <a:pt x="36470" y="67844"/>
                    <a:pt x="40703" y="64457"/>
                  </a:cubicBezTo>
                  <a:lnTo>
                    <a:pt x="40703" y="6445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46" name="Google Shape;10546;p64"/>
            <p:cNvSpPr/>
            <p:nvPr/>
          </p:nvSpPr>
          <p:spPr>
            <a:xfrm>
              <a:off x="4846184" y="2984686"/>
              <a:ext cx="43449" cy="43175"/>
            </a:xfrm>
            <a:custGeom>
              <a:rect b="b" l="l" r="r" t="t"/>
              <a:pathLst>
                <a:path extrusionOk="0" h="152832" w="152453">
                  <a:moveTo>
                    <a:pt x="152454" y="17149"/>
                  </a:moveTo>
                  <a:cubicBezTo>
                    <a:pt x="152454" y="12069"/>
                    <a:pt x="150760" y="7836"/>
                    <a:pt x="147374" y="4449"/>
                  </a:cubicBezTo>
                  <a:cubicBezTo>
                    <a:pt x="143987" y="1062"/>
                    <a:pt x="138907" y="-631"/>
                    <a:pt x="133827" y="216"/>
                  </a:cubicBezTo>
                  <a:cubicBezTo>
                    <a:pt x="97420" y="6142"/>
                    <a:pt x="11907" y="29849"/>
                    <a:pt x="54" y="134836"/>
                  </a:cubicBezTo>
                  <a:cubicBezTo>
                    <a:pt x="-793" y="145842"/>
                    <a:pt x="8520" y="154309"/>
                    <a:pt x="19527" y="152616"/>
                  </a:cubicBezTo>
                  <a:cubicBezTo>
                    <a:pt x="57627" y="144149"/>
                    <a:pt x="147374" y="115362"/>
                    <a:pt x="152454" y="17149"/>
                  </a:cubicBezTo>
                  <a:lnTo>
                    <a:pt x="152454" y="1714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47" name="Google Shape;10547;p64"/>
            <p:cNvSpPr/>
            <p:nvPr/>
          </p:nvSpPr>
          <p:spPr>
            <a:xfrm>
              <a:off x="4846184" y="2984446"/>
              <a:ext cx="43449" cy="43175"/>
            </a:xfrm>
            <a:custGeom>
              <a:rect b="b" l="l" r="r" t="t"/>
              <a:pathLst>
                <a:path extrusionOk="0" h="152832" w="152453">
                  <a:moveTo>
                    <a:pt x="149914" y="37469"/>
                  </a:moveTo>
                  <a:cubicBezTo>
                    <a:pt x="150760" y="31542"/>
                    <a:pt x="151607" y="24769"/>
                    <a:pt x="152454" y="17149"/>
                  </a:cubicBezTo>
                  <a:cubicBezTo>
                    <a:pt x="152454" y="12069"/>
                    <a:pt x="150760" y="7836"/>
                    <a:pt x="147374" y="4449"/>
                  </a:cubicBezTo>
                  <a:cubicBezTo>
                    <a:pt x="143987" y="1062"/>
                    <a:pt x="138907" y="-631"/>
                    <a:pt x="133827" y="216"/>
                  </a:cubicBezTo>
                  <a:cubicBezTo>
                    <a:pt x="97420" y="6142"/>
                    <a:pt x="11907" y="29849"/>
                    <a:pt x="54" y="134836"/>
                  </a:cubicBezTo>
                  <a:cubicBezTo>
                    <a:pt x="-793" y="145842"/>
                    <a:pt x="8520" y="154309"/>
                    <a:pt x="19527" y="152616"/>
                  </a:cubicBezTo>
                  <a:cubicBezTo>
                    <a:pt x="24607" y="151769"/>
                    <a:pt x="30533" y="150076"/>
                    <a:pt x="37307" y="148382"/>
                  </a:cubicBezTo>
                  <a:cubicBezTo>
                    <a:pt x="54240" y="73876"/>
                    <a:pt x="112660" y="46782"/>
                    <a:pt x="149914" y="37469"/>
                  </a:cubicBezTo>
                  <a:lnTo>
                    <a:pt x="149914" y="3746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0548" name="Google Shape;10548;p64"/>
          <p:cNvGrpSpPr/>
          <p:nvPr/>
        </p:nvGrpSpPr>
        <p:grpSpPr>
          <a:xfrm>
            <a:off x="4215242" y="2426722"/>
            <a:ext cx="282864" cy="292623"/>
            <a:chOff x="4206866" y="2422788"/>
            <a:chExt cx="282864" cy="292623"/>
          </a:xfrm>
        </p:grpSpPr>
        <p:sp>
          <p:nvSpPr>
            <p:cNvPr id="10549" name="Google Shape;10549;p64"/>
            <p:cNvSpPr/>
            <p:nvPr/>
          </p:nvSpPr>
          <p:spPr>
            <a:xfrm>
              <a:off x="4251267" y="2678284"/>
              <a:ext cx="69698" cy="37128"/>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4375632" y="2678284"/>
              <a:ext cx="69698" cy="37128"/>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4238782" y="2471606"/>
              <a:ext cx="219052" cy="225207"/>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4275383" y="2489964"/>
              <a:ext cx="145852" cy="197658"/>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4206866" y="2425721"/>
              <a:ext cx="282864" cy="166090"/>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4211428" y="2422788"/>
              <a:ext cx="273739" cy="163731"/>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4243467" y="2471606"/>
              <a:ext cx="91165" cy="91958"/>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4257154" y="2485370"/>
              <a:ext cx="63811" cy="64430"/>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4335182" y="2548874"/>
              <a:ext cx="26111" cy="4104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4270820" y="2494559"/>
              <a:ext cx="36478" cy="46051"/>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4284487" y="2503728"/>
              <a:ext cx="13687" cy="13805"/>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4"/>
            <p:cNvSpPr/>
            <p:nvPr/>
          </p:nvSpPr>
          <p:spPr>
            <a:xfrm>
              <a:off x="4361965" y="2471606"/>
              <a:ext cx="91308" cy="91958"/>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4375632" y="2485370"/>
              <a:ext cx="63974" cy="64430"/>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4389441" y="2494559"/>
              <a:ext cx="36478" cy="46051"/>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4402986" y="2503728"/>
              <a:ext cx="13687" cy="13805"/>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64"/>
          <p:cNvGrpSpPr/>
          <p:nvPr/>
        </p:nvGrpSpPr>
        <p:grpSpPr>
          <a:xfrm>
            <a:off x="5520718" y="2868892"/>
            <a:ext cx="292610" cy="282872"/>
            <a:chOff x="5520036" y="2870917"/>
            <a:chExt cx="292610" cy="282872"/>
          </a:xfrm>
        </p:grpSpPr>
        <p:sp>
          <p:nvSpPr>
            <p:cNvPr id="10565" name="Google Shape;10565;p64"/>
            <p:cNvSpPr/>
            <p:nvPr/>
          </p:nvSpPr>
          <p:spPr>
            <a:xfrm>
              <a:off x="5520036" y="2870917"/>
              <a:ext cx="139029" cy="121292"/>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5673596" y="2870917"/>
              <a:ext cx="139050" cy="121292"/>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5552631" y="2965826"/>
              <a:ext cx="77296" cy="48839"/>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5555115" y="2965826"/>
              <a:ext cx="74812" cy="4109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5702880" y="2965826"/>
              <a:ext cx="77172" cy="48839"/>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5702880" y="2965826"/>
              <a:ext cx="74688" cy="4109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5639035" y="3126813"/>
              <a:ext cx="54738" cy="26976"/>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4"/>
            <p:cNvSpPr/>
            <p:nvPr/>
          </p:nvSpPr>
          <p:spPr>
            <a:xfrm>
              <a:off x="5597913" y="2978724"/>
              <a:ext cx="136835" cy="130156"/>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4"/>
            <p:cNvSpPr/>
            <p:nvPr/>
          </p:nvSpPr>
          <p:spPr>
            <a:xfrm>
              <a:off x="5597913" y="2978724"/>
              <a:ext cx="69639" cy="130156"/>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5616166" y="3037018"/>
              <a:ext cx="18253" cy="22535"/>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5698245" y="3037018"/>
              <a:ext cx="18274" cy="22535"/>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5628087" y="3077504"/>
              <a:ext cx="76509" cy="58313"/>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5620802" y="3041582"/>
              <a:ext cx="9126" cy="9006"/>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4"/>
            <p:cNvSpPr/>
            <p:nvPr/>
          </p:nvSpPr>
          <p:spPr>
            <a:xfrm>
              <a:off x="5702880" y="3041582"/>
              <a:ext cx="9147" cy="9006"/>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5628232" y="3080805"/>
              <a:ext cx="63306" cy="55013"/>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5648162" y="3099876"/>
              <a:ext cx="36506" cy="22535"/>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5648017" y="3101119"/>
              <a:ext cx="24296" cy="34699"/>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64"/>
          <p:cNvGrpSpPr/>
          <p:nvPr/>
        </p:nvGrpSpPr>
        <p:grpSpPr>
          <a:xfrm>
            <a:off x="2056496" y="2864022"/>
            <a:ext cx="224344" cy="292616"/>
            <a:chOff x="2056489" y="2866039"/>
            <a:chExt cx="224344" cy="292616"/>
          </a:xfrm>
        </p:grpSpPr>
        <p:sp>
          <p:nvSpPr>
            <p:cNvPr id="10583" name="Google Shape;10583;p64"/>
            <p:cNvSpPr/>
            <p:nvPr/>
          </p:nvSpPr>
          <p:spPr>
            <a:xfrm>
              <a:off x="2123898" y="2873851"/>
              <a:ext cx="34710" cy="50687"/>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2178694" y="3018800"/>
              <a:ext cx="34730" cy="50687"/>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2214927" y="2928723"/>
              <a:ext cx="50288" cy="32783"/>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2072108" y="2981998"/>
              <a:ext cx="50430" cy="32762"/>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2178694" y="2873851"/>
              <a:ext cx="34730" cy="50687"/>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2123898" y="3018800"/>
              <a:ext cx="34710" cy="50687"/>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2214927" y="2981998"/>
              <a:ext cx="50288" cy="32659"/>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2072250" y="2928681"/>
              <a:ext cx="50288" cy="32824"/>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2138480" y="3023027"/>
              <a:ext cx="60341" cy="135629"/>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2056489" y="3057259"/>
              <a:ext cx="94056" cy="65856"/>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4"/>
            <p:cNvSpPr/>
            <p:nvPr/>
          </p:nvSpPr>
          <p:spPr>
            <a:xfrm>
              <a:off x="2186777" y="3057259"/>
              <a:ext cx="94056" cy="65856"/>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2150463" y="2866039"/>
              <a:ext cx="36375" cy="49651"/>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2150463" y="3027648"/>
              <a:ext cx="36517" cy="49693"/>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2223599" y="2957712"/>
              <a:ext cx="49049" cy="28017"/>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2064816" y="2957691"/>
              <a:ext cx="49049" cy="28038"/>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2199085" y="2896355"/>
              <a:ext cx="43768" cy="44346"/>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2094489" y="3002637"/>
              <a:ext cx="43748" cy="44367"/>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2199085" y="3002782"/>
              <a:ext cx="43748" cy="44263"/>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2094489" y="2896355"/>
              <a:ext cx="43748" cy="44346"/>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2109153" y="2911026"/>
              <a:ext cx="119017" cy="121289"/>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2122923" y="2924951"/>
              <a:ext cx="91456" cy="93458"/>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64"/>
          <p:cNvGrpSpPr/>
          <p:nvPr/>
        </p:nvGrpSpPr>
        <p:grpSpPr>
          <a:xfrm>
            <a:off x="2896594" y="2898156"/>
            <a:ext cx="292631" cy="224348"/>
            <a:chOff x="2897778" y="2900033"/>
            <a:chExt cx="292631" cy="224348"/>
          </a:xfrm>
        </p:grpSpPr>
        <p:sp>
          <p:nvSpPr>
            <p:cNvPr id="10605" name="Google Shape;10605;p64"/>
            <p:cNvSpPr/>
            <p:nvPr/>
          </p:nvSpPr>
          <p:spPr>
            <a:xfrm>
              <a:off x="3000252" y="2914712"/>
              <a:ext cx="87408" cy="66275"/>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2897778" y="2900033"/>
              <a:ext cx="292631" cy="110061"/>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3044090" y="3003683"/>
              <a:ext cx="128179" cy="120698"/>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3053500" y="3016980"/>
              <a:ext cx="102062" cy="98041"/>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3065439" y="2921873"/>
              <a:ext cx="103327" cy="78567"/>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3066993" y="2921873"/>
              <a:ext cx="100798" cy="72180"/>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3164389" y="2907969"/>
              <a:ext cx="16043" cy="16354"/>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3053500" y="3019158"/>
              <a:ext cx="100653" cy="89037"/>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3111577" y="3065434"/>
              <a:ext cx="41020" cy="31117"/>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3073025" y="2976274"/>
              <a:ext cx="89564" cy="24165"/>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2915914" y="3003683"/>
              <a:ext cx="128200" cy="120698"/>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2932620" y="3017064"/>
              <a:ext cx="102062" cy="97957"/>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2919417" y="2921873"/>
              <a:ext cx="103327" cy="78567"/>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2920412" y="2921873"/>
              <a:ext cx="100653" cy="72180"/>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3039447" y="3048075"/>
              <a:ext cx="9431" cy="52162"/>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2907748" y="2907969"/>
              <a:ext cx="16043" cy="16354"/>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2934030" y="3019158"/>
              <a:ext cx="100653" cy="89037"/>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3030016" y="2995308"/>
              <a:ext cx="28272" cy="6206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2935584" y="3065434"/>
              <a:ext cx="41020" cy="31117"/>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2925594" y="2976274"/>
              <a:ext cx="89418" cy="24165"/>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64"/>
          <p:cNvGrpSpPr/>
          <p:nvPr/>
        </p:nvGrpSpPr>
        <p:grpSpPr>
          <a:xfrm>
            <a:off x="5952670" y="2907916"/>
            <a:ext cx="292627" cy="204818"/>
            <a:chOff x="5960578" y="2906536"/>
            <a:chExt cx="292627" cy="204818"/>
          </a:xfrm>
        </p:grpSpPr>
        <p:sp>
          <p:nvSpPr>
            <p:cNvPr id="10626" name="Google Shape;10626;p64"/>
            <p:cNvSpPr/>
            <p:nvPr/>
          </p:nvSpPr>
          <p:spPr>
            <a:xfrm>
              <a:off x="5960578" y="2993543"/>
              <a:ext cx="292627" cy="117811"/>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5960578" y="2993543"/>
              <a:ext cx="110406" cy="111082"/>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5960578" y="2993543"/>
              <a:ext cx="292627" cy="80046"/>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5960578" y="2906536"/>
              <a:ext cx="292627" cy="120027"/>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4"/>
            <p:cNvSpPr/>
            <p:nvPr/>
          </p:nvSpPr>
          <p:spPr>
            <a:xfrm>
              <a:off x="5960578" y="2906536"/>
              <a:ext cx="125441" cy="111310"/>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5969993" y="2913369"/>
              <a:ext cx="75526" cy="75428"/>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5963398" y="2918297"/>
              <a:ext cx="77206" cy="70563"/>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6168263" y="2913369"/>
              <a:ext cx="75526" cy="75428"/>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6161648" y="2918297"/>
              <a:ext cx="77226" cy="70563"/>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5984198" y="2927698"/>
              <a:ext cx="28286" cy="4242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6081643" y="2984039"/>
              <a:ext cx="17834" cy="14162"/>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4"/>
            <p:cNvSpPr/>
            <p:nvPr/>
          </p:nvSpPr>
          <p:spPr>
            <a:xfrm>
              <a:off x="6114346" y="2984039"/>
              <a:ext cx="17793" cy="14162"/>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4"/>
            <p:cNvSpPr/>
            <p:nvPr/>
          </p:nvSpPr>
          <p:spPr>
            <a:xfrm>
              <a:off x="5998403" y="2927553"/>
              <a:ext cx="14081" cy="28283"/>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5993613" y="2936974"/>
              <a:ext cx="9456" cy="9421"/>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6201298" y="2927698"/>
              <a:ext cx="28286" cy="4242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6215358" y="2927553"/>
              <a:ext cx="14226" cy="28283"/>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6210734" y="2936974"/>
              <a:ext cx="9436" cy="9421"/>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6051968" y="3045349"/>
              <a:ext cx="109847" cy="28242"/>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6089233" y="3046757"/>
              <a:ext cx="72581" cy="2683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64"/>
          <p:cNvGrpSpPr/>
          <p:nvPr/>
        </p:nvGrpSpPr>
        <p:grpSpPr>
          <a:xfrm>
            <a:off x="5081176" y="2868902"/>
            <a:ext cx="292615" cy="282851"/>
            <a:chOff x="5079492" y="2856226"/>
            <a:chExt cx="292615" cy="282851"/>
          </a:xfrm>
        </p:grpSpPr>
        <p:sp>
          <p:nvSpPr>
            <p:cNvPr id="10646" name="Google Shape;10646;p64"/>
            <p:cNvSpPr/>
            <p:nvPr/>
          </p:nvSpPr>
          <p:spPr>
            <a:xfrm>
              <a:off x="5079492" y="2915506"/>
              <a:ext cx="71068" cy="68542"/>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5301038" y="2915506"/>
              <a:ext cx="71068" cy="68542"/>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5116200" y="2857168"/>
              <a:ext cx="218763" cy="268256"/>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4"/>
            <p:cNvSpPr/>
            <p:nvPr/>
          </p:nvSpPr>
          <p:spPr>
            <a:xfrm>
              <a:off x="5095818" y="2856226"/>
              <a:ext cx="148559" cy="269258"/>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5105865" y="3010372"/>
              <a:ext cx="237065" cy="128685"/>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5342482" y="3015965"/>
              <a:ext cx="165" cy="20"/>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5202051" y="2930201"/>
              <a:ext cx="46919" cy="43784"/>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5173990" y="2911036"/>
              <a:ext cx="18735" cy="22854"/>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5258318" y="2911036"/>
              <a:ext cx="18714" cy="22854"/>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5205119" y="2948304"/>
              <a:ext cx="40640" cy="17401"/>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5178602" y="2915647"/>
              <a:ext cx="9367" cy="9142"/>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5263053" y="2915647"/>
              <a:ext cx="9367" cy="9142"/>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5105721" y="3010512"/>
              <a:ext cx="152883" cy="128565"/>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64"/>
          <p:cNvGrpSpPr/>
          <p:nvPr/>
        </p:nvGrpSpPr>
        <p:grpSpPr>
          <a:xfrm>
            <a:off x="711752" y="2868899"/>
            <a:ext cx="292615" cy="282860"/>
            <a:chOff x="706989" y="2868247"/>
            <a:chExt cx="292615" cy="282860"/>
          </a:xfrm>
        </p:grpSpPr>
        <p:sp>
          <p:nvSpPr>
            <p:cNvPr id="10660" name="Google Shape;10660;p64"/>
            <p:cNvSpPr/>
            <p:nvPr/>
          </p:nvSpPr>
          <p:spPr>
            <a:xfrm>
              <a:off x="730361" y="2890294"/>
              <a:ext cx="245871" cy="238666"/>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780163" y="2939017"/>
              <a:ext cx="146410" cy="141280"/>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706989" y="2868247"/>
              <a:ext cx="292615" cy="282860"/>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64"/>
          <p:cNvGrpSpPr/>
          <p:nvPr/>
        </p:nvGrpSpPr>
        <p:grpSpPr>
          <a:xfrm>
            <a:off x="4210365" y="2878660"/>
            <a:ext cx="292604" cy="263337"/>
            <a:chOff x="4203817" y="2865999"/>
            <a:chExt cx="292604" cy="263337"/>
          </a:xfrm>
        </p:grpSpPr>
        <p:sp>
          <p:nvSpPr>
            <p:cNvPr id="10664" name="Google Shape;10664;p64"/>
            <p:cNvSpPr/>
            <p:nvPr/>
          </p:nvSpPr>
          <p:spPr>
            <a:xfrm>
              <a:off x="4235632" y="2865999"/>
              <a:ext cx="19065" cy="34339"/>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4217400" y="2876522"/>
              <a:ext cx="26253" cy="23816"/>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4"/>
            <p:cNvSpPr/>
            <p:nvPr/>
          </p:nvSpPr>
          <p:spPr>
            <a:xfrm>
              <a:off x="4304418" y="3070547"/>
              <a:ext cx="25943" cy="23681"/>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4384480" y="3111118"/>
              <a:ext cx="21952" cy="18218"/>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4451347" y="3084629"/>
              <a:ext cx="21099" cy="19603"/>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4294478" y="2996061"/>
              <a:ext cx="21041" cy="22719"/>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4250998" y="2887680"/>
              <a:ext cx="245423" cy="227676"/>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4260221" y="2917151"/>
              <a:ext cx="223064" cy="198108"/>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4210521" y="2892104"/>
              <a:ext cx="70564" cy="70063"/>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4203817" y="2896009"/>
              <a:ext cx="73334" cy="66215"/>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4232590" y="2909591"/>
              <a:ext cx="17631" cy="17622"/>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4240216" y="2910781"/>
              <a:ext cx="8816" cy="8753"/>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64"/>
          <p:cNvGrpSpPr/>
          <p:nvPr/>
        </p:nvGrpSpPr>
        <p:grpSpPr>
          <a:xfrm>
            <a:off x="6391951" y="2868894"/>
            <a:ext cx="292599" cy="282865"/>
            <a:chOff x="6407161" y="2867501"/>
            <a:chExt cx="292599" cy="282865"/>
          </a:xfrm>
        </p:grpSpPr>
        <p:sp>
          <p:nvSpPr>
            <p:cNvPr id="10677" name="Google Shape;10677;p64"/>
            <p:cNvSpPr/>
            <p:nvPr/>
          </p:nvSpPr>
          <p:spPr>
            <a:xfrm>
              <a:off x="6438630" y="3066981"/>
              <a:ext cx="55404" cy="52631"/>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6612888" y="2898238"/>
              <a:ext cx="55424" cy="52531"/>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6515362" y="2885045"/>
              <a:ext cx="76239" cy="39879"/>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6515321" y="3092986"/>
              <a:ext cx="75870" cy="39819"/>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6639061" y="2973407"/>
              <a:ext cx="43128" cy="70897"/>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6424876" y="2973407"/>
              <a:ext cx="43128" cy="70897"/>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6612888" y="3066981"/>
              <a:ext cx="55424" cy="52631"/>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6438630" y="2898238"/>
              <a:ext cx="55404" cy="52531"/>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6407161" y="2867501"/>
              <a:ext cx="292599" cy="282865"/>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6485392" y="2942690"/>
              <a:ext cx="136138" cy="132470"/>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64"/>
          <p:cNvGrpSpPr/>
          <p:nvPr/>
        </p:nvGrpSpPr>
        <p:grpSpPr>
          <a:xfrm>
            <a:off x="7269397" y="2426731"/>
            <a:ext cx="285303" cy="292605"/>
            <a:chOff x="7266420" y="2422789"/>
            <a:chExt cx="285303" cy="292605"/>
          </a:xfrm>
        </p:grpSpPr>
        <p:sp>
          <p:nvSpPr>
            <p:cNvPr id="10688" name="Google Shape;10688;p64"/>
            <p:cNvSpPr/>
            <p:nvPr/>
          </p:nvSpPr>
          <p:spPr>
            <a:xfrm>
              <a:off x="7448267" y="2517953"/>
              <a:ext cx="103456" cy="5640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7457081" y="2543688"/>
              <a:ext cx="94370" cy="30671"/>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7305555" y="2633253"/>
              <a:ext cx="77414" cy="82141"/>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7305555" y="2633253"/>
              <a:ext cx="47825" cy="81146"/>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7403865" y="2579398"/>
              <a:ext cx="80981" cy="127473"/>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7403865" y="2587548"/>
              <a:ext cx="54519" cy="118847"/>
            </a:xfrm>
            <a:custGeom>
              <a:rect b="b" l="l" r="r" t="t"/>
              <a:pathLst>
                <a:path extrusionOk="0" h="5731" w="2598">
                  <a:moveTo>
                    <a:pt x="618" y="1"/>
                  </a:moveTo>
                  <a:lnTo>
                    <a:pt x="1" y="4279"/>
                  </a:lnTo>
                  <a:cubicBezTo>
                    <a:pt x="652" y="4889"/>
                    <a:pt x="1581" y="5513"/>
                    <a:pt x="2598" y="5730"/>
                  </a:cubicBezTo>
                  <a:lnTo>
                    <a:pt x="618" y="1"/>
                  </a:ln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7326602" y="2667428"/>
              <a:ext cx="25895" cy="27000"/>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7462054" y="2540723"/>
              <a:ext cx="64781" cy="15076"/>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7412888" y="2588398"/>
              <a:ext cx="39662" cy="84796"/>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7266420" y="2422789"/>
              <a:ext cx="276205" cy="265253"/>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7321629" y="2475400"/>
              <a:ext cx="159570" cy="160985"/>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7333338" y="2498833"/>
              <a:ext cx="79386" cy="59206"/>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7315942" y="2501218"/>
              <a:ext cx="23923" cy="23496"/>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7329876" y="2487158"/>
              <a:ext cx="23923" cy="23641"/>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7332730" y="2506423"/>
              <a:ext cx="23776" cy="23496"/>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64"/>
          <p:cNvGrpSpPr/>
          <p:nvPr/>
        </p:nvGrpSpPr>
        <p:grpSpPr>
          <a:xfrm>
            <a:off x="6843061" y="2426729"/>
            <a:ext cx="263340" cy="292611"/>
            <a:chOff x="6850606" y="2422797"/>
            <a:chExt cx="263340" cy="292611"/>
          </a:xfrm>
        </p:grpSpPr>
        <p:sp>
          <p:nvSpPr>
            <p:cNvPr id="10704" name="Google Shape;10704;p64"/>
            <p:cNvSpPr/>
            <p:nvPr/>
          </p:nvSpPr>
          <p:spPr>
            <a:xfrm>
              <a:off x="6850606" y="2521931"/>
              <a:ext cx="84557" cy="113939"/>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7029534" y="2521931"/>
              <a:ext cx="84411" cy="113939"/>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6887740" y="2526575"/>
              <a:ext cx="188925" cy="188834"/>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6921348" y="2526575"/>
              <a:ext cx="121835" cy="37758"/>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6916140" y="2526575"/>
              <a:ext cx="132249" cy="155658"/>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6931202" y="2526575"/>
              <a:ext cx="102148" cy="37758"/>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6911514" y="2696393"/>
              <a:ext cx="56696" cy="18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6911514" y="2696393"/>
              <a:ext cx="37714" cy="18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6996466" y="2696393"/>
              <a:ext cx="56717" cy="18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6996466" y="2696393"/>
              <a:ext cx="37860" cy="18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6916140" y="2422818"/>
              <a:ext cx="132249" cy="132165"/>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6969041" y="2508349"/>
              <a:ext cx="26325" cy="25504"/>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6915871" y="2422797"/>
              <a:ext cx="78229" cy="132165"/>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6916140" y="2422818"/>
              <a:ext cx="132249" cy="6848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6916140" y="2422818"/>
              <a:ext cx="77960" cy="6848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6944562" y="2479466"/>
              <a:ext cx="18878" cy="23513"/>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6949209" y="2484110"/>
              <a:ext cx="9439" cy="9434"/>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7001113" y="2479466"/>
              <a:ext cx="18857" cy="23493"/>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7005885" y="2484110"/>
              <a:ext cx="9460" cy="9434"/>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64"/>
          <p:cNvGrpSpPr/>
          <p:nvPr/>
        </p:nvGrpSpPr>
        <p:grpSpPr>
          <a:xfrm>
            <a:off x="6391939" y="2426721"/>
            <a:ext cx="292626" cy="292627"/>
            <a:chOff x="6401150" y="2429552"/>
            <a:chExt cx="292626" cy="292627"/>
          </a:xfrm>
        </p:grpSpPr>
        <p:sp>
          <p:nvSpPr>
            <p:cNvPr id="10724" name="Google Shape;10724;p64"/>
            <p:cNvSpPr/>
            <p:nvPr/>
          </p:nvSpPr>
          <p:spPr>
            <a:xfrm>
              <a:off x="6589840" y="2429552"/>
              <a:ext cx="103936" cy="10379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6608835" y="2448381"/>
              <a:ext cx="65966" cy="6611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6401150" y="2429552"/>
              <a:ext cx="103791" cy="10379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6419980" y="2448381"/>
              <a:ext cx="66111" cy="6611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6410565" y="2457796"/>
              <a:ext cx="273797" cy="264382"/>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6565245" y="2547486"/>
              <a:ext cx="95496" cy="91079"/>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6410565" y="2461031"/>
              <a:ext cx="130646" cy="261002"/>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22244E">
                <a:alpha val="1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6589840" y="2571147"/>
              <a:ext cx="28431" cy="33056"/>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6604045" y="2571147"/>
              <a:ext cx="14226" cy="23537"/>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6599400" y="2575771"/>
              <a:ext cx="9456" cy="9456"/>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6500275" y="2641862"/>
              <a:ext cx="94376" cy="61321"/>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6523895" y="2627802"/>
              <a:ext cx="47136" cy="32931"/>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6499570" y="2655776"/>
              <a:ext cx="95787" cy="26109"/>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6523895" y="2630187"/>
              <a:ext cx="39111" cy="30692"/>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6434040" y="2547486"/>
              <a:ext cx="95496" cy="91079"/>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6476655" y="2571147"/>
              <a:ext cx="28286" cy="33056"/>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6490860" y="2571147"/>
              <a:ext cx="14081" cy="23537"/>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6486070" y="2575771"/>
              <a:ext cx="9436" cy="9456"/>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64"/>
          <p:cNvGrpSpPr/>
          <p:nvPr/>
        </p:nvGrpSpPr>
        <p:grpSpPr>
          <a:xfrm>
            <a:off x="5520712" y="2441358"/>
            <a:ext cx="292627" cy="263355"/>
            <a:chOff x="5524908" y="2443185"/>
            <a:chExt cx="292627" cy="263355"/>
          </a:xfrm>
        </p:grpSpPr>
        <p:sp>
          <p:nvSpPr>
            <p:cNvPr id="10743" name="Google Shape;10743;p64"/>
            <p:cNvSpPr/>
            <p:nvPr/>
          </p:nvSpPr>
          <p:spPr>
            <a:xfrm>
              <a:off x="5560348" y="2447816"/>
              <a:ext cx="21982" cy="72033"/>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4"/>
            <p:cNvSpPr/>
            <p:nvPr/>
          </p:nvSpPr>
          <p:spPr>
            <a:xfrm>
              <a:off x="5533742" y="2447942"/>
              <a:ext cx="21982" cy="71907"/>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5524908" y="2505408"/>
              <a:ext cx="286737" cy="201133"/>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5567378" y="2443185"/>
              <a:ext cx="18850" cy="19156"/>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5574823" y="2447332"/>
              <a:ext cx="8046" cy="8146"/>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5529677" y="2443185"/>
              <a:ext cx="18871" cy="19156"/>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5536438" y="2447332"/>
              <a:ext cx="8025" cy="8146"/>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5524908" y="2505408"/>
              <a:ext cx="270562" cy="201133"/>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5590148" y="2491704"/>
              <a:ext cx="227387" cy="195849"/>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5590148" y="2491704"/>
              <a:ext cx="180147" cy="169874"/>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4"/>
            <p:cNvSpPr/>
            <p:nvPr/>
          </p:nvSpPr>
          <p:spPr>
            <a:xfrm>
              <a:off x="5649768" y="2557358"/>
              <a:ext cx="115881" cy="98661"/>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5543758" y="2551654"/>
              <a:ext cx="15761" cy="11725"/>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64"/>
          <p:cNvGrpSpPr/>
          <p:nvPr/>
        </p:nvGrpSpPr>
        <p:grpSpPr>
          <a:xfrm>
            <a:off x="5081171" y="2426728"/>
            <a:ext cx="292627" cy="292612"/>
            <a:chOff x="5090126" y="2439249"/>
            <a:chExt cx="292627" cy="292612"/>
          </a:xfrm>
        </p:grpSpPr>
        <p:sp>
          <p:nvSpPr>
            <p:cNvPr id="10756" name="Google Shape;10756;p64"/>
            <p:cNvSpPr/>
            <p:nvPr/>
          </p:nvSpPr>
          <p:spPr>
            <a:xfrm>
              <a:off x="5269402" y="2439249"/>
              <a:ext cx="94750" cy="111142"/>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5297231" y="2456208"/>
              <a:ext cx="58480" cy="97750"/>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5108873" y="2439249"/>
              <a:ext cx="94604" cy="111142"/>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5117189" y="2456208"/>
              <a:ext cx="58583" cy="97750"/>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5208081" y="2693701"/>
              <a:ext cx="56696" cy="38160"/>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5090126" y="2493023"/>
              <a:ext cx="292627" cy="205681"/>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5189251" y="2621960"/>
              <a:ext cx="94376" cy="93259"/>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5090126" y="2564219"/>
              <a:ext cx="122766" cy="134483"/>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5260111" y="2564219"/>
              <a:ext cx="122642" cy="134483"/>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5160986" y="2583823"/>
              <a:ext cx="33056" cy="43009"/>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5175046" y="2583823"/>
              <a:ext cx="18996" cy="33458"/>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5170401" y="2588524"/>
              <a:ext cx="14226" cy="14399"/>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5278962" y="2583823"/>
              <a:ext cx="33056" cy="43009"/>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5293022" y="2583823"/>
              <a:ext cx="18996" cy="33458"/>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5288376" y="2588524"/>
              <a:ext cx="14081" cy="14399"/>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5212311" y="2665093"/>
              <a:ext cx="47821" cy="47542"/>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5090126" y="2493023"/>
              <a:ext cx="146386" cy="186181"/>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5090126" y="2568018"/>
              <a:ext cx="66941" cy="111184"/>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64"/>
          <p:cNvGrpSpPr/>
          <p:nvPr/>
        </p:nvGrpSpPr>
        <p:grpSpPr>
          <a:xfrm>
            <a:off x="4644503" y="2426729"/>
            <a:ext cx="292612" cy="292612"/>
            <a:chOff x="4644372" y="2439247"/>
            <a:chExt cx="292612" cy="292612"/>
          </a:xfrm>
        </p:grpSpPr>
        <p:sp>
          <p:nvSpPr>
            <p:cNvPr id="10775" name="Google Shape;10775;p64"/>
            <p:cNvSpPr/>
            <p:nvPr/>
          </p:nvSpPr>
          <p:spPr>
            <a:xfrm>
              <a:off x="4644372" y="2439247"/>
              <a:ext cx="292612" cy="292612"/>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4644372" y="2439247"/>
              <a:ext cx="146244" cy="292467"/>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4827855" y="2467592"/>
              <a:ext cx="72179" cy="720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4840088" y="2479991"/>
              <a:ext cx="52791" cy="56710"/>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4681322" y="2467592"/>
              <a:ext cx="72179" cy="720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4688330" y="2479991"/>
              <a:ext cx="52791" cy="56710"/>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4682193" y="2491250"/>
              <a:ext cx="216971" cy="19814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4682193" y="2491230"/>
              <a:ext cx="69193" cy="181431"/>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22244E">
                <a:alpha val="1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4685282" y="2615431"/>
              <a:ext cx="210647" cy="739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4751509" y="2675044"/>
              <a:ext cx="78337" cy="33197"/>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4734071" y="2637493"/>
              <a:ext cx="113213" cy="4713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4730422" y="2648068"/>
              <a:ext cx="120367" cy="4105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4760653" y="2634694"/>
              <a:ext cx="59903" cy="25006"/>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4785950" y="2513955"/>
              <a:ext cx="9455" cy="48064"/>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4729302" y="2576056"/>
              <a:ext cx="28283" cy="33052"/>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4"/>
            <p:cNvSpPr/>
            <p:nvPr/>
          </p:nvSpPr>
          <p:spPr>
            <a:xfrm>
              <a:off x="4743506" y="2576056"/>
              <a:ext cx="14079" cy="23679"/>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4738716" y="2580846"/>
              <a:ext cx="9434" cy="9434"/>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4823646" y="2576056"/>
              <a:ext cx="28407" cy="33052"/>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4837828" y="2576056"/>
              <a:ext cx="14224" cy="23679"/>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4833059" y="2580846"/>
              <a:ext cx="9434" cy="9434"/>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4760653" y="2634694"/>
              <a:ext cx="38546" cy="24923"/>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4685427" y="2615431"/>
              <a:ext cx="31103" cy="57374"/>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64"/>
          <p:cNvGrpSpPr/>
          <p:nvPr/>
        </p:nvGrpSpPr>
        <p:grpSpPr>
          <a:xfrm>
            <a:off x="3333986" y="2430381"/>
            <a:ext cx="292623" cy="285297"/>
            <a:chOff x="3339416" y="2426443"/>
            <a:chExt cx="292623" cy="285297"/>
          </a:xfrm>
        </p:grpSpPr>
        <p:sp>
          <p:nvSpPr>
            <p:cNvPr id="10798" name="Google Shape;10798;p64"/>
            <p:cNvSpPr/>
            <p:nvPr/>
          </p:nvSpPr>
          <p:spPr>
            <a:xfrm>
              <a:off x="3494821" y="2426443"/>
              <a:ext cx="51118" cy="3929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3533980" y="2449349"/>
              <a:ext cx="70451" cy="4048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3570087" y="2548738"/>
              <a:ext cx="61952" cy="58813"/>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3564926" y="2616489"/>
              <a:ext cx="33649" cy="77137"/>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3425516" y="2426443"/>
              <a:ext cx="51261" cy="3929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3366327" y="2448815"/>
              <a:ext cx="71291" cy="41023"/>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3339416" y="2548738"/>
              <a:ext cx="62095" cy="58813"/>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3372881" y="2616489"/>
              <a:ext cx="33669" cy="77137"/>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3386214" y="2503481"/>
              <a:ext cx="199025" cy="20826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3481202" y="2503481"/>
              <a:ext cx="9052" cy="194640"/>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3386214" y="2503481"/>
              <a:ext cx="101396" cy="20811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3418163" y="2449020"/>
              <a:ext cx="135414" cy="72433"/>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3418020" y="2449020"/>
              <a:ext cx="77926" cy="7202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3502870" y="2453334"/>
              <a:ext cx="36823" cy="27465"/>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3431906" y="2453334"/>
              <a:ext cx="36823" cy="27465"/>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3431639" y="2594015"/>
              <a:ext cx="31539" cy="31635"/>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3414006" y="2661870"/>
              <a:ext cx="30290" cy="27034"/>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3395532" y="2548738"/>
              <a:ext cx="22508" cy="22597"/>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4"/>
            <p:cNvSpPr/>
            <p:nvPr/>
          </p:nvSpPr>
          <p:spPr>
            <a:xfrm>
              <a:off x="3508297" y="2594015"/>
              <a:ext cx="31683" cy="31635"/>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3527180" y="2661870"/>
              <a:ext cx="30290" cy="27034"/>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3553559" y="2548738"/>
              <a:ext cx="22528" cy="22597"/>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64"/>
          <p:cNvGrpSpPr/>
          <p:nvPr/>
        </p:nvGrpSpPr>
        <p:grpSpPr>
          <a:xfrm>
            <a:off x="2459546" y="2481593"/>
            <a:ext cx="292630" cy="182886"/>
            <a:chOff x="2459442" y="2480315"/>
            <a:chExt cx="292630" cy="182886"/>
          </a:xfrm>
        </p:grpSpPr>
        <p:sp>
          <p:nvSpPr>
            <p:cNvPr id="10820" name="Google Shape;10820;p64"/>
            <p:cNvSpPr/>
            <p:nvPr/>
          </p:nvSpPr>
          <p:spPr>
            <a:xfrm>
              <a:off x="2459442" y="2480315"/>
              <a:ext cx="34907" cy="89220"/>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2463637" y="2494637"/>
              <a:ext cx="30609" cy="74898"/>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2507223" y="2578101"/>
              <a:ext cx="220874" cy="62228"/>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2507223" y="2578101"/>
              <a:ext cx="217525" cy="55903"/>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2497282" y="2548987"/>
              <a:ext cx="254789" cy="51129"/>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2464195" y="2560106"/>
              <a:ext cx="56918" cy="79713"/>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2658296" y="2532299"/>
              <a:ext cx="87031" cy="13090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2556141" y="2526566"/>
              <a:ext cx="109310" cy="119987"/>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2483126" y="2578917"/>
              <a:ext cx="23706" cy="2811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2497282" y="2579060"/>
              <a:ext cx="9548" cy="18627"/>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2492653" y="2583629"/>
              <a:ext cx="9404" cy="9283"/>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2464195" y="2564391"/>
              <a:ext cx="44166" cy="75428"/>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2472048" y="2620720"/>
              <a:ext cx="60287" cy="42478"/>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2519416" y="2621005"/>
              <a:ext cx="25380" cy="42192"/>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2515345" y="2549049"/>
              <a:ext cx="80893" cy="3735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64"/>
          <p:cNvGrpSpPr/>
          <p:nvPr/>
        </p:nvGrpSpPr>
        <p:grpSpPr>
          <a:xfrm>
            <a:off x="1585486" y="2426723"/>
            <a:ext cx="292620" cy="292621"/>
            <a:chOff x="1585283" y="2428565"/>
            <a:chExt cx="292620" cy="292621"/>
          </a:xfrm>
        </p:grpSpPr>
        <p:sp>
          <p:nvSpPr>
            <p:cNvPr id="10836" name="Google Shape;10836;p64"/>
            <p:cNvSpPr/>
            <p:nvPr/>
          </p:nvSpPr>
          <p:spPr>
            <a:xfrm>
              <a:off x="1671839" y="2428565"/>
              <a:ext cx="139729" cy="60250"/>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4"/>
            <p:cNvSpPr/>
            <p:nvPr/>
          </p:nvSpPr>
          <p:spPr>
            <a:xfrm>
              <a:off x="1671839" y="2660916"/>
              <a:ext cx="139687" cy="60270"/>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1585283" y="2470087"/>
              <a:ext cx="292620" cy="209557"/>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1585283" y="2495826"/>
              <a:ext cx="190143" cy="183819"/>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1616308" y="2555868"/>
              <a:ext cx="23964" cy="23789"/>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1625939" y="2560638"/>
              <a:ext cx="9652" cy="9457"/>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1654123" y="2472327"/>
              <a:ext cx="40824" cy="20505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4"/>
            <p:cNvSpPr/>
            <p:nvPr/>
          </p:nvSpPr>
          <p:spPr>
            <a:xfrm>
              <a:off x="1654123" y="2566134"/>
              <a:ext cx="40824" cy="111249"/>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1713477" y="2470357"/>
              <a:ext cx="37857" cy="209142"/>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1718303" y="2643329"/>
              <a:ext cx="33031" cy="36171"/>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1768027" y="2490184"/>
              <a:ext cx="37126" cy="169342"/>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64"/>
          <p:cNvGrpSpPr/>
          <p:nvPr/>
        </p:nvGrpSpPr>
        <p:grpSpPr>
          <a:xfrm>
            <a:off x="1148805" y="2426721"/>
            <a:ext cx="292590" cy="292626"/>
            <a:chOff x="1149262" y="2428564"/>
            <a:chExt cx="292590" cy="292626"/>
          </a:xfrm>
        </p:grpSpPr>
        <p:sp>
          <p:nvSpPr>
            <p:cNvPr id="10848" name="Google Shape;10848;p64"/>
            <p:cNvSpPr/>
            <p:nvPr/>
          </p:nvSpPr>
          <p:spPr>
            <a:xfrm>
              <a:off x="1338023" y="2428564"/>
              <a:ext cx="103829" cy="10379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1356881" y="2447394"/>
              <a:ext cx="66135" cy="6611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1149262" y="2428564"/>
              <a:ext cx="103829" cy="10379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1168099" y="2447394"/>
              <a:ext cx="66135" cy="6611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1158680" y="2456809"/>
              <a:ext cx="273751" cy="252997"/>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4"/>
            <p:cNvSpPr/>
            <p:nvPr/>
          </p:nvSpPr>
          <p:spPr>
            <a:xfrm>
              <a:off x="1158680" y="2456809"/>
              <a:ext cx="138286" cy="253122"/>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1263050" y="2607839"/>
              <a:ext cx="64870" cy="113351"/>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1263050" y="2607839"/>
              <a:ext cx="65015" cy="80233"/>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1215377" y="2565369"/>
              <a:ext cx="33068" cy="42491"/>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4"/>
            <p:cNvSpPr/>
            <p:nvPr/>
          </p:nvSpPr>
          <p:spPr>
            <a:xfrm>
              <a:off x="1229443" y="2565369"/>
              <a:ext cx="19002" cy="33056"/>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1224796" y="2570160"/>
              <a:ext cx="14086" cy="14081"/>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1342816" y="2565369"/>
              <a:ext cx="33068" cy="42491"/>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1357026" y="2565369"/>
              <a:ext cx="18857" cy="33056"/>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1352234" y="2570160"/>
              <a:ext cx="14086" cy="14081"/>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1250810" y="2607860"/>
              <a:ext cx="87793" cy="84920"/>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64"/>
          <p:cNvGrpSpPr/>
          <p:nvPr/>
        </p:nvGrpSpPr>
        <p:grpSpPr>
          <a:xfrm>
            <a:off x="2896595" y="2426724"/>
            <a:ext cx="292621" cy="292619"/>
            <a:chOff x="2900074" y="2432120"/>
            <a:chExt cx="285123" cy="285204"/>
          </a:xfrm>
        </p:grpSpPr>
        <p:sp>
          <p:nvSpPr>
            <p:cNvPr id="10864" name="Google Shape;10864;p64"/>
            <p:cNvSpPr/>
            <p:nvPr/>
          </p:nvSpPr>
          <p:spPr>
            <a:xfrm>
              <a:off x="3075846" y="2456728"/>
              <a:ext cx="47914" cy="47914"/>
            </a:xfrm>
            <a:custGeom>
              <a:rect b="b" l="l" r="r" t="t"/>
              <a:pathLst>
                <a:path extrusionOk="0" h="64531" w="64531">
                  <a:moveTo>
                    <a:pt x="64532" y="23670"/>
                  </a:moveTo>
                  <a:lnTo>
                    <a:pt x="23670" y="64532"/>
                  </a:lnTo>
                  <a:lnTo>
                    <a:pt x="8430" y="49292"/>
                  </a:lnTo>
                  <a:cubicBezTo>
                    <a:pt x="-2810" y="38052"/>
                    <a:pt x="-2810" y="19764"/>
                    <a:pt x="8430" y="8430"/>
                  </a:cubicBezTo>
                  <a:cubicBezTo>
                    <a:pt x="19669" y="-2810"/>
                    <a:pt x="37957" y="-2810"/>
                    <a:pt x="49292" y="8430"/>
                  </a:cubicBezTo>
                  <a:lnTo>
                    <a:pt x="64532" y="2367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5" name="Google Shape;10865;p64"/>
            <p:cNvSpPr/>
            <p:nvPr/>
          </p:nvSpPr>
          <p:spPr>
            <a:xfrm>
              <a:off x="3112613" y="2493565"/>
              <a:ext cx="47914" cy="47914"/>
            </a:xfrm>
            <a:custGeom>
              <a:rect b="b" l="l" r="r" t="t"/>
              <a:pathLst>
                <a:path extrusionOk="0" h="64531" w="64531">
                  <a:moveTo>
                    <a:pt x="56102" y="15240"/>
                  </a:moveTo>
                  <a:cubicBezTo>
                    <a:pt x="67342" y="26480"/>
                    <a:pt x="67342" y="44768"/>
                    <a:pt x="56102" y="56102"/>
                  </a:cubicBezTo>
                  <a:cubicBezTo>
                    <a:pt x="44863" y="67342"/>
                    <a:pt x="26575" y="67342"/>
                    <a:pt x="15240" y="56102"/>
                  </a:cubicBezTo>
                  <a:lnTo>
                    <a:pt x="0" y="40862"/>
                  </a:lnTo>
                  <a:lnTo>
                    <a:pt x="40862" y="0"/>
                  </a:lnTo>
                  <a:lnTo>
                    <a:pt x="56102" y="1524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6" name="Google Shape;10866;p64"/>
            <p:cNvSpPr/>
            <p:nvPr/>
          </p:nvSpPr>
          <p:spPr>
            <a:xfrm rot="-2700000">
              <a:off x="3086009" y="2489815"/>
              <a:ext cx="55444" cy="27227"/>
            </a:xfrm>
            <a:custGeom>
              <a:rect b="b" l="l" r="r" t="t"/>
              <a:pathLst>
                <a:path extrusionOk="0" h="36671" w="74676">
                  <a:moveTo>
                    <a:pt x="0" y="0"/>
                  </a:moveTo>
                  <a:lnTo>
                    <a:pt x="74676" y="0"/>
                  </a:lnTo>
                  <a:lnTo>
                    <a:pt x="74676" y="36671"/>
                  </a:lnTo>
                  <a:lnTo>
                    <a:pt x="0" y="3667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7" name="Google Shape;10867;p64"/>
            <p:cNvSpPr/>
            <p:nvPr/>
          </p:nvSpPr>
          <p:spPr>
            <a:xfrm>
              <a:off x="3007151" y="2493954"/>
              <a:ext cx="116091" cy="116163"/>
            </a:xfrm>
            <a:custGeom>
              <a:rect b="b" l="l" r="r" t="t"/>
              <a:pathLst>
                <a:path extrusionOk="0" h="156448" w="156352">
                  <a:moveTo>
                    <a:pt x="141446" y="112157"/>
                  </a:moveTo>
                  <a:lnTo>
                    <a:pt x="97155" y="156448"/>
                  </a:lnTo>
                  <a:lnTo>
                    <a:pt x="24670" y="131778"/>
                  </a:lnTo>
                  <a:lnTo>
                    <a:pt x="0" y="59293"/>
                  </a:lnTo>
                  <a:lnTo>
                    <a:pt x="44291" y="15002"/>
                  </a:lnTo>
                  <a:cubicBezTo>
                    <a:pt x="64294" y="-5001"/>
                    <a:pt x="96869" y="-5001"/>
                    <a:pt x="116872" y="15002"/>
                  </a:cubicBezTo>
                  <a:lnTo>
                    <a:pt x="141351" y="39481"/>
                  </a:lnTo>
                  <a:cubicBezTo>
                    <a:pt x="161354" y="59484"/>
                    <a:pt x="161354" y="92059"/>
                    <a:pt x="141351" y="1120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8" name="Google Shape;10868;p64"/>
            <p:cNvSpPr/>
            <p:nvPr/>
          </p:nvSpPr>
          <p:spPr>
            <a:xfrm>
              <a:off x="2979390" y="2537996"/>
              <a:ext cx="100002" cy="99932"/>
            </a:xfrm>
            <a:custGeom>
              <a:rect b="b" l="l" r="r" t="t"/>
              <a:pathLst>
                <a:path extrusionOk="0" h="134588" w="134683">
                  <a:moveTo>
                    <a:pt x="134683" y="97060"/>
                  </a:moveTo>
                  <a:lnTo>
                    <a:pt x="97155" y="134588"/>
                  </a:lnTo>
                  <a:lnTo>
                    <a:pt x="30671" y="104013"/>
                  </a:lnTo>
                  <a:lnTo>
                    <a:pt x="0" y="37529"/>
                  </a:lnTo>
                  <a:lnTo>
                    <a:pt x="37528" y="0"/>
                  </a:lnTo>
                  <a:lnTo>
                    <a:pt x="134683" y="9706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9" name="Google Shape;10869;p64"/>
            <p:cNvSpPr/>
            <p:nvPr/>
          </p:nvSpPr>
          <p:spPr>
            <a:xfrm>
              <a:off x="2951560" y="2565827"/>
              <a:ext cx="100002" cy="99932"/>
            </a:xfrm>
            <a:custGeom>
              <a:rect b="b" l="l" r="r" t="t"/>
              <a:pathLst>
                <a:path extrusionOk="0" h="134588" w="134683">
                  <a:moveTo>
                    <a:pt x="134683" y="97060"/>
                  </a:moveTo>
                  <a:lnTo>
                    <a:pt x="97060" y="134588"/>
                  </a:lnTo>
                  <a:lnTo>
                    <a:pt x="30575" y="104013"/>
                  </a:lnTo>
                  <a:lnTo>
                    <a:pt x="0" y="37529"/>
                  </a:lnTo>
                  <a:lnTo>
                    <a:pt x="37529" y="0"/>
                  </a:lnTo>
                  <a:lnTo>
                    <a:pt x="134683" y="9706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0" name="Google Shape;10870;p64"/>
            <p:cNvSpPr/>
            <p:nvPr/>
          </p:nvSpPr>
          <p:spPr>
            <a:xfrm>
              <a:off x="2926554" y="2593658"/>
              <a:ext cx="97173" cy="97103"/>
            </a:xfrm>
            <a:custGeom>
              <a:rect b="b" l="l" r="r" t="t"/>
              <a:pathLst>
                <a:path extrusionOk="0" h="130778" w="130873">
                  <a:moveTo>
                    <a:pt x="130778" y="97060"/>
                  </a:moveTo>
                  <a:lnTo>
                    <a:pt x="112395" y="115443"/>
                  </a:lnTo>
                  <a:cubicBezTo>
                    <a:pt x="105251" y="122587"/>
                    <a:pt x="97441" y="127540"/>
                    <a:pt x="89440" y="130778"/>
                  </a:cubicBezTo>
                  <a:lnTo>
                    <a:pt x="32766" y="98012"/>
                  </a:lnTo>
                  <a:lnTo>
                    <a:pt x="0" y="41338"/>
                  </a:lnTo>
                  <a:cubicBezTo>
                    <a:pt x="3238" y="33338"/>
                    <a:pt x="8191" y="25527"/>
                    <a:pt x="15335" y="18383"/>
                  </a:cubicBezTo>
                  <a:lnTo>
                    <a:pt x="33719" y="0"/>
                  </a:lnTo>
                  <a:lnTo>
                    <a:pt x="130873" y="9715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1" name="Google Shape;10871;p64"/>
            <p:cNvSpPr/>
            <p:nvPr/>
          </p:nvSpPr>
          <p:spPr>
            <a:xfrm>
              <a:off x="2922433" y="2624244"/>
              <a:ext cx="70534" cy="70563"/>
            </a:xfrm>
            <a:custGeom>
              <a:rect b="b" l="l" r="r" t="t"/>
              <a:pathLst>
                <a:path extrusionOk="0" h="95035" w="94995">
                  <a:moveTo>
                    <a:pt x="5556" y="95"/>
                  </a:moveTo>
                  <a:lnTo>
                    <a:pt x="94995" y="89535"/>
                  </a:lnTo>
                  <a:cubicBezTo>
                    <a:pt x="56419" y="105251"/>
                    <a:pt x="12700" y="82296"/>
                    <a:pt x="12700" y="82296"/>
                  </a:cubicBezTo>
                  <a:cubicBezTo>
                    <a:pt x="12700" y="82296"/>
                    <a:pt x="-10160" y="38576"/>
                    <a:pt x="546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2" name="Google Shape;10872;p64"/>
            <p:cNvSpPr/>
            <p:nvPr/>
          </p:nvSpPr>
          <p:spPr>
            <a:xfrm>
              <a:off x="2932223" y="2496038"/>
              <a:ext cx="133507" cy="65741"/>
            </a:xfrm>
            <a:custGeom>
              <a:rect b="b" l="l" r="r" t="t"/>
              <a:pathLst>
                <a:path extrusionOk="0" h="88540" w="179807">
                  <a:moveTo>
                    <a:pt x="179712" y="46768"/>
                  </a:moveTo>
                  <a:lnTo>
                    <a:pt x="63412" y="86011"/>
                  </a:lnTo>
                  <a:cubicBezTo>
                    <a:pt x="57792" y="87916"/>
                    <a:pt x="51887" y="88773"/>
                    <a:pt x="45600" y="88487"/>
                  </a:cubicBezTo>
                  <a:cubicBezTo>
                    <a:pt x="19025" y="87058"/>
                    <a:pt x="-1358" y="64294"/>
                    <a:pt x="71" y="37719"/>
                  </a:cubicBezTo>
                  <a:lnTo>
                    <a:pt x="86843" y="0"/>
                  </a:lnTo>
                  <a:lnTo>
                    <a:pt x="179807" y="4676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3" name="Google Shape;10873;p64"/>
            <p:cNvSpPr/>
            <p:nvPr/>
          </p:nvSpPr>
          <p:spPr>
            <a:xfrm>
              <a:off x="2900074" y="2432120"/>
              <a:ext cx="165624" cy="98861"/>
            </a:xfrm>
            <a:custGeom>
              <a:rect b="b" l="l" r="r" t="t"/>
              <a:pathLst>
                <a:path extrusionOk="0" h="133146" w="223062">
                  <a:moveTo>
                    <a:pt x="223062" y="132956"/>
                  </a:moveTo>
                  <a:lnTo>
                    <a:pt x="43326" y="123907"/>
                  </a:lnTo>
                  <a:cubicBezTo>
                    <a:pt x="43326" y="123907"/>
                    <a:pt x="43326" y="123907"/>
                    <a:pt x="43326" y="123907"/>
                  </a:cubicBezTo>
                  <a:cubicBezTo>
                    <a:pt x="41611" y="123336"/>
                    <a:pt x="39801" y="122669"/>
                    <a:pt x="38087" y="121907"/>
                  </a:cubicBezTo>
                  <a:cubicBezTo>
                    <a:pt x="5893" y="107810"/>
                    <a:pt x="-8776" y="70186"/>
                    <a:pt x="5416" y="38087"/>
                  </a:cubicBezTo>
                  <a:cubicBezTo>
                    <a:pt x="19513" y="5893"/>
                    <a:pt x="57137" y="-8776"/>
                    <a:pt x="89332" y="5416"/>
                  </a:cubicBezTo>
                  <a:cubicBezTo>
                    <a:pt x="96761" y="8655"/>
                    <a:pt x="103428" y="13322"/>
                    <a:pt x="108858" y="18751"/>
                  </a:cubicBezTo>
                  <a:lnTo>
                    <a:pt x="223062" y="13314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4" name="Google Shape;10874;p64"/>
            <p:cNvSpPr/>
            <p:nvPr/>
          </p:nvSpPr>
          <p:spPr>
            <a:xfrm>
              <a:off x="3055498" y="2551629"/>
              <a:ext cx="65741" cy="133507"/>
            </a:xfrm>
            <a:custGeom>
              <a:rect b="b" l="l" r="r" t="t"/>
              <a:pathLst>
                <a:path extrusionOk="0" h="179807" w="88540">
                  <a:moveTo>
                    <a:pt x="41773" y="95"/>
                  </a:moveTo>
                  <a:lnTo>
                    <a:pt x="2530" y="116396"/>
                  </a:lnTo>
                  <a:cubicBezTo>
                    <a:pt x="625" y="122015"/>
                    <a:pt x="-232" y="127921"/>
                    <a:pt x="54" y="134207"/>
                  </a:cubicBezTo>
                  <a:cubicBezTo>
                    <a:pt x="1482" y="160782"/>
                    <a:pt x="24247" y="181166"/>
                    <a:pt x="50822" y="179737"/>
                  </a:cubicBezTo>
                  <a:lnTo>
                    <a:pt x="88541" y="92964"/>
                  </a:lnTo>
                  <a:lnTo>
                    <a:pt x="41773"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5" name="Google Shape;10875;p64"/>
            <p:cNvSpPr/>
            <p:nvPr/>
          </p:nvSpPr>
          <p:spPr>
            <a:xfrm>
              <a:off x="3086336" y="2551700"/>
              <a:ext cx="98861" cy="165624"/>
            </a:xfrm>
            <a:custGeom>
              <a:rect b="b" l="l" r="r" t="t"/>
              <a:pathLst>
                <a:path extrusionOk="0" h="223062" w="133146">
                  <a:moveTo>
                    <a:pt x="190" y="0"/>
                  </a:moveTo>
                  <a:lnTo>
                    <a:pt x="9239" y="179737"/>
                  </a:lnTo>
                  <a:cubicBezTo>
                    <a:pt x="9239" y="179737"/>
                    <a:pt x="9239" y="179737"/>
                    <a:pt x="9239" y="179737"/>
                  </a:cubicBezTo>
                  <a:cubicBezTo>
                    <a:pt x="9811" y="181451"/>
                    <a:pt x="10478" y="183261"/>
                    <a:pt x="11239" y="184975"/>
                  </a:cubicBezTo>
                  <a:cubicBezTo>
                    <a:pt x="25337" y="217170"/>
                    <a:pt x="62960" y="231838"/>
                    <a:pt x="95060" y="217646"/>
                  </a:cubicBezTo>
                  <a:cubicBezTo>
                    <a:pt x="127254" y="203549"/>
                    <a:pt x="141922" y="165925"/>
                    <a:pt x="127730" y="133731"/>
                  </a:cubicBezTo>
                  <a:cubicBezTo>
                    <a:pt x="124492" y="126302"/>
                    <a:pt x="119825" y="119634"/>
                    <a:pt x="114395" y="114205"/>
                  </a:cubicBez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76" name="Google Shape;10876;p64"/>
          <p:cNvGrpSpPr/>
          <p:nvPr/>
        </p:nvGrpSpPr>
        <p:grpSpPr>
          <a:xfrm>
            <a:off x="5520723" y="1997515"/>
            <a:ext cx="292600" cy="277983"/>
            <a:chOff x="5526063" y="2003820"/>
            <a:chExt cx="292600" cy="277983"/>
          </a:xfrm>
        </p:grpSpPr>
        <p:sp>
          <p:nvSpPr>
            <p:cNvPr id="10877" name="Google Shape;10877;p64"/>
            <p:cNvSpPr/>
            <p:nvPr/>
          </p:nvSpPr>
          <p:spPr>
            <a:xfrm>
              <a:off x="5678279" y="2003820"/>
              <a:ext cx="127147" cy="277983"/>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5533023" y="2136942"/>
              <a:ext cx="9152" cy="14856"/>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5526063" y="2142832"/>
              <a:ext cx="22931" cy="26874"/>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5625495" y="2161805"/>
              <a:ext cx="47089" cy="60132"/>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5609684" y="2035480"/>
              <a:ext cx="11506" cy="1986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5540385" y="2067534"/>
              <a:ext cx="244981" cy="214127"/>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5597534" y="2045449"/>
              <a:ext cx="26351" cy="38223"/>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5576534" y="2093402"/>
              <a:ext cx="13658" cy="13516"/>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5566435" y="2118777"/>
              <a:ext cx="68632" cy="26736"/>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5550081" y="2108237"/>
              <a:ext cx="15690" cy="18323"/>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5642956" y="2197188"/>
              <a:ext cx="67808" cy="66693"/>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5707608" y="2017650"/>
              <a:ext cx="111055" cy="250241"/>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64"/>
          <p:cNvGrpSpPr/>
          <p:nvPr/>
        </p:nvGrpSpPr>
        <p:grpSpPr>
          <a:xfrm>
            <a:off x="5080270" y="2031346"/>
            <a:ext cx="294433" cy="210304"/>
            <a:chOff x="5078484" y="2028943"/>
            <a:chExt cx="294433" cy="210304"/>
          </a:xfrm>
        </p:grpSpPr>
        <p:sp>
          <p:nvSpPr>
            <p:cNvPr id="10890" name="Google Shape;10890;p64"/>
            <p:cNvSpPr/>
            <p:nvPr/>
          </p:nvSpPr>
          <p:spPr>
            <a:xfrm>
              <a:off x="5246910" y="2200942"/>
              <a:ext cx="45509" cy="38305"/>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5142350" y="2206505"/>
              <a:ext cx="40716" cy="32743"/>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5270644" y="2200942"/>
              <a:ext cx="45509" cy="38305"/>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5166083" y="2206505"/>
              <a:ext cx="40716" cy="32743"/>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5078630" y="2124203"/>
              <a:ext cx="287828" cy="90137"/>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5078630" y="2148645"/>
              <a:ext cx="287828" cy="65696"/>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5078484" y="2124161"/>
              <a:ext cx="93269" cy="7892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5125117" y="2028943"/>
              <a:ext cx="247800" cy="142581"/>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5125117" y="2028943"/>
              <a:ext cx="218877" cy="101136"/>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5130764" y="2148076"/>
              <a:ext cx="19087" cy="1915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5183753" y="2057452"/>
              <a:ext cx="39216" cy="35208"/>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5231512" y="2060634"/>
              <a:ext cx="39154" cy="21302"/>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5278124" y="2080924"/>
              <a:ext cx="35070" cy="10598"/>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5323820" y="2109854"/>
              <a:ext cx="25818" cy="15950"/>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5161416" y="2119146"/>
              <a:ext cx="41362" cy="28571"/>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4"/>
            <p:cNvSpPr/>
            <p:nvPr/>
          </p:nvSpPr>
          <p:spPr>
            <a:xfrm>
              <a:off x="5078630" y="2148645"/>
              <a:ext cx="82391" cy="54445"/>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5078484" y="2142788"/>
              <a:ext cx="19233" cy="24167"/>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64"/>
          <p:cNvGrpSpPr/>
          <p:nvPr/>
        </p:nvGrpSpPr>
        <p:grpSpPr>
          <a:xfrm>
            <a:off x="3333990" y="1999339"/>
            <a:ext cx="292616" cy="274319"/>
            <a:chOff x="3332731" y="1991122"/>
            <a:chExt cx="292616" cy="274319"/>
          </a:xfrm>
        </p:grpSpPr>
        <p:sp>
          <p:nvSpPr>
            <p:cNvPr id="10908" name="Google Shape;10908;p64"/>
            <p:cNvSpPr/>
            <p:nvPr/>
          </p:nvSpPr>
          <p:spPr>
            <a:xfrm>
              <a:off x="3475599" y="2143785"/>
              <a:ext cx="91203" cy="121656"/>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3475599" y="2143785"/>
              <a:ext cx="83114" cy="121656"/>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3468703" y="1991162"/>
              <a:ext cx="156643" cy="147082"/>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3468824" y="1991122"/>
              <a:ext cx="151183" cy="147082"/>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3332731" y="2030809"/>
              <a:ext cx="105319" cy="170421"/>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3332731" y="2030750"/>
              <a:ext cx="90233" cy="170480"/>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64"/>
          <p:cNvGrpSpPr/>
          <p:nvPr/>
        </p:nvGrpSpPr>
        <p:grpSpPr>
          <a:xfrm>
            <a:off x="2051632" y="1990189"/>
            <a:ext cx="234064" cy="292619"/>
            <a:chOff x="2047274" y="1991047"/>
            <a:chExt cx="234064" cy="292619"/>
          </a:xfrm>
        </p:grpSpPr>
        <p:sp>
          <p:nvSpPr>
            <p:cNvPr id="10915" name="Google Shape;10915;p64"/>
            <p:cNvSpPr/>
            <p:nvPr/>
          </p:nvSpPr>
          <p:spPr>
            <a:xfrm>
              <a:off x="2047274" y="1991047"/>
              <a:ext cx="234064" cy="223034"/>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2047274" y="1991171"/>
              <a:ext cx="132377" cy="222910"/>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2158889" y="2188227"/>
              <a:ext cx="27944" cy="9079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2158889" y="2188227"/>
              <a:ext cx="24012" cy="9079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2143366" y="2274358"/>
              <a:ext cx="58989" cy="9308"/>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64"/>
          <p:cNvGrpSpPr/>
          <p:nvPr/>
        </p:nvGrpSpPr>
        <p:grpSpPr>
          <a:xfrm>
            <a:off x="7280366" y="1990193"/>
            <a:ext cx="263361" cy="292612"/>
            <a:chOff x="7283954" y="1991125"/>
            <a:chExt cx="263361" cy="292612"/>
          </a:xfrm>
        </p:grpSpPr>
        <p:sp>
          <p:nvSpPr>
            <p:cNvPr id="10921" name="Google Shape;10921;p64"/>
            <p:cNvSpPr/>
            <p:nvPr/>
          </p:nvSpPr>
          <p:spPr>
            <a:xfrm>
              <a:off x="7283954" y="2209338"/>
              <a:ext cx="18820" cy="9434"/>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7283954" y="2176847"/>
              <a:ext cx="18820" cy="9310"/>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7330942" y="2176847"/>
              <a:ext cx="18820" cy="9455"/>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7283954" y="2144376"/>
              <a:ext cx="18820" cy="9310"/>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7330942" y="2144376"/>
              <a:ext cx="18820" cy="9310"/>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7283954" y="2111905"/>
              <a:ext cx="18820" cy="9289"/>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7330942" y="2111905"/>
              <a:ext cx="18820" cy="9289"/>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7312142" y="2079435"/>
              <a:ext cx="9431" cy="18579"/>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7481484" y="2107261"/>
              <a:ext cx="18820" cy="9310"/>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7528494" y="2107261"/>
              <a:ext cx="18820" cy="9310"/>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7528494" y="2139731"/>
              <a:ext cx="18820" cy="9310"/>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7481484" y="2074790"/>
              <a:ext cx="18820" cy="9289"/>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7528494" y="2074790"/>
              <a:ext cx="18820" cy="9289"/>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7509694" y="2042298"/>
              <a:ext cx="9410" cy="18579"/>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7349741" y="2162934"/>
              <a:ext cx="23526" cy="9310"/>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7349741" y="2125818"/>
              <a:ext cx="23526" cy="9310"/>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7457854" y="2237309"/>
              <a:ext cx="23652" cy="9310"/>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7457854" y="2200194"/>
              <a:ext cx="23652" cy="9310"/>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7349741" y="2088703"/>
              <a:ext cx="23526" cy="9310"/>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7457854" y="2088703"/>
              <a:ext cx="23652" cy="9310"/>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7349741" y="2051588"/>
              <a:ext cx="23526" cy="9289"/>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7410845" y="1991125"/>
              <a:ext cx="9431" cy="23368"/>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7368268" y="2009641"/>
              <a:ext cx="21089" cy="20590"/>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7441890" y="2009641"/>
              <a:ext cx="21110" cy="20590"/>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7457854" y="2051588"/>
              <a:ext cx="23652" cy="9289"/>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7368541" y="2009745"/>
              <a:ext cx="164679" cy="273992"/>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7297901" y="2009745"/>
              <a:ext cx="131911" cy="273992"/>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7321552" y="2093907"/>
              <a:ext cx="23505" cy="110808"/>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22244E">
                <a:alpha val="1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7410845" y="2046943"/>
              <a:ext cx="9431" cy="13934"/>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7410845" y="2084058"/>
              <a:ext cx="9431" cy="13955"/>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7312142" y="2111905"/>
              <a:ext cx="9431" cy="13934"/>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7312142" y="2144376"/>
              <a:ext cx="9431" cy="13934"/>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7312142" y="2176992"/>
              <a:ext cx="9431" cy="13934"/>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7313613" y="2206394"/>
              <a:ext cx="15922" cy="12939"/>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7338777" y="2218752"/>
              <a:ext cx="17119" cy="9310"/>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7410845" y="2121174"/>
              <a:ext cx="9431" cy="13955"/>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7410845" y="2158289"/>
              <a:ext cx="9431" cy="13955"/>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7410845" y="2195549"/>
              <a:ext cx="9431" cy="13955"/>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7410845" y="2232665"/>
              <a:ext cx="9431" cy="13955"/>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7486190" y="2056792"/>
              <a:ext cx="23526" cy="73692"/>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22244E">
                <a:alpha val="1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7509694" y="2074790"/>
              <a:ext cx="9410" cy="13934"/>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7509694" y="2107261"/>
              <a:ext cx="9410" cy="13934"/>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7476653" y="2144376"/>
              <a:ext cx="15691" cy="9310"/>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7501565" y="2135336"/>
              <a:ext cx="15229" cy="12690"/>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64"/>
          <p:cNvGrpSpPr/>
          <p:nvPr/>
        </p:nvGrpSpPr>
        <p:grpSpPr>
          <a:xfrm>
            <a:off x="1158543" y="1990187"/>
            <a:ext cx="273117" cy="292621"/>
            <a:chOff x="1156323" y="1991100"/>
            <a:chExt cx="273117" cy="292621"/>
          </a:xfrm>
        </p:grpSpPr>
        <p:sp>
          <p:nvSpPr>
            <p:cNvPr id="10966" name="Google Shape;10966;p64"/>
            <p:cNvSpPr/>
            <p:nvPr/>
          </p:nvSpPr>
          <p:spPr>
            <a:xfrm>
              <a:off x="1286811" y="2135741"/>
              <a:ext cx="142629" cy="129438"/>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1283238" y="2174152"/>
              <a:ext cx="19286" cy="109569"/>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1264098" y="1991100"/>
              <a:ext cx="57545" cy="68878"/>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1233362" y="2013229"/>
              <a:ext cx="133916" cy="170649"/>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1218631" y="2013229"/>
              <a:ext cx="133916" cy="170649"/>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1156323" y="2135741"/>
              <a:ext cx="142629" cy="129438"/>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64"/>
          <p:cNvGrpSpPr/>
          <p:nvPr/>
        </p:nvGrpSpPr>
        <p:grpSpPr>
          <a:xfrm>
            <a:off x="726381" y="1990198"/>
            <a:ext cx="263347" cy="292600"/>
            <a:chOff x="714988" y="1989051"/>
            <a:chExt cx="263347" cy="292600"/>
          </a:xfrm>
        </p:grpSpPr>
        <p:sp>
          <p:nvSpPr>
            <p:cNvPr id="10973" name="Google Shape;10973;p64"/>
            <p:cNvSpPr/>
            <p:nvPr/>
          </p:nvSpPr>
          <p:spPr>
            <a:xfrm>
              <a:off x="769860" y="2132987"/>
              <a:ext cx="153582" cy="148664"/>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513259">
                <a:alpha val="177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837707" y="2219327"/>
              <a:ext cx="17895" cy="23934"/>
            </a:xfrm>
            <a:custGeom>
              <a:rect b="b" l="l" r="r" t="t"/>
              <a:pathLst>
                <a:path extrusionOk="0" h="1154" w="862">
                  <a:moveTo>
                    <a:pt x="170" y="0"/>
                  </a:moveTo>
                  <a:lnTo>
                    <a:pt x="0" y="1153"/>
                  </a:lnTo>
                  <a:lnTo>
                    <a:pt x="862" y="1153"/>
                  </a:lnTo>
                  <a:lnTo>
                    <a:pt x="6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846572" y="2189980"/>
              <a:ext cx="116713" cy="34138"/>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846572" y="2139354"/>
              <a:ext cx="131764" cy="75203"/>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730019" y="2189980"/>
              <a:ext cx="116713" cy="34138"/>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725992" y="2051291"/>
              <a:ext cx="36558" cy="3600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752275" y="2044821"/>
              <a:ext cx="73200" cy="9399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719307" y="2077154"/>
              <a:ext cx="96306" cy="702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930903" y="2051291"/>
              <a:ext cx="36413" cy="3600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867831" y="2044821"/>
              <a:ext cx="73200" cy="9399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877693" y="2077154"/>
              <a:ext cx="96306" cy="702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828697" y="1989051"/>
              <a:ext cx="35915" cy="49444"/>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821243" y="2002780"/>
              <a:ext cx="68570" cy="101481"/>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803493" y="2002780"/>
              <a:ext cx="68570" cy="101481"/>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714988" y="2139354"/>
              <a:ext cx="131743" cy="75203"/>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828697" y="2078876"/>
              <a:ext cx="35915" cy="49340"/>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821243" y="2092585"/>
              <a:ext cx="68570" cy="101543"/>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803493" y="2092585"/>
              <a:ext cx="68570" cy="101543"/>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64"/>
          <p:cNvGrpSpPr/>
          <p:nvPr/>
        </p:nvGrpSpPr>
        <p:grpSpPr>
          <a:xfrm>
            <a:off x="8169048" y="1990190"/>
            <a:ext cx="234105" cy="292615"/>
            <a:chOff x="8166683" y="1987793"/>
            <a:chExt cx="234105" cy="292615"/>
          </a:xfrm>
        </p:grpSpPr>
        <p:sp>
          <p:nvSpPr>
            <p:cNvPr id="10992" name="Google Shape;10992;p64"/>
            <p:cNvSpPr/>
            <p:nvPr/>
          </p:nvSpPr>
          <p:spPr>
            <a:xfrm>
              <a:off x="8224566" y="2051991"/>
              <a:ext cx="153337" cy="133478"/>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8218778" y="1987793"/>
              <a:ext cx="182009" cy="188114"/>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8179946" y="1994908"/>
              <a:ext cx="48870" cy="233332"/>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8214530" y="2136622"/>
              <a:ext cx="149235" cy="13914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8166683" y="2051203"/>
              <a:ext cx="75398" cy="229205"/>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8270581" y="1997003"/>
              <a:ext cx="124269" cy="102945"/>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8259567" y="2061678"/>
              <a:ext cx="112129" cy="12379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64"/>
          <p:cNvGrpSpPr/>
          <p:nvPr/>
        </p:nvGrpSpPr>
        <p:grpSpPr>
          <a:xfrm>
            <a:off x="6828419" y="1999951"/>
            <a:ext cx="292627" cy="273093"/>
            <a:chOff x="6833777" y="2006261"/>
            <a:chExt cx="292627" cy="273093"/>
          </a:xfrm>
        </p:grpSpPr>
        <p:sp>
          <p:nvSpPr>
            <p:cNvPr id="11000" name="Google Shape;11000;p64"/>
            <p:cNvSpPr/>
            <p:nvPr/>
          </p:nvSpPr>
          <p:spPr>
            <a:xfrm>
              <a:off x="6833777" y="2006261"/>
              <a:ext cx="292627" cy="146363"/>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4"/>
            <p:cNvSpPr/>
            <p:nvPr/>
          </p:nvSpPr>
          <p:spPr>
            <a:xfrm>
              <a:off x="6833777" y="2006261"/>
              <a:ext cx="158766" cy="146363"/>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6925747" y="2152603"/>
              <a:ext cx="108561" cy="126752"/>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6925747" y="2152603"/>
              <a:ext cx="96616" cy="126752"/>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6914072" y="2040425"/>
              <a:ext cx="75526" cy="6830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7032047" y="2017170"/>
              <a:ext cx="65116" cy="52488"/>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7000257" y="2098978"/>
              <a:ext cx="91701" cy="53646"/>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6834191" y="2065565"/>
              <a:ext cx="46286" cy="57761"/>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6913927" y="2040853"/>
              <a:ext cx="32496" cy="58446"/>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64"/>
          <p:cNvGrpSpPr/>
          <p:nvPr/>
        </p:nvGrpSpPr>
        <p:grpSpPr>
          <a:xfrm>
            <a:off x="2464422" y="1990201"/>
            <a:ext cx="282878" cy="292597"/>
            <a:chOff x="2464402" y="1991110"/>
            <a:chExt cx="282878" cy="292597"/>
          </a:xfrm>
        </p:grpSpPr>
        <p:sp>
          <p:nvSpPr>
            <p:cNvPr id="11010" name="Google Shape;11010;p64"/>
            <p:cNvSpPr/>
            <p:nvPr/>
          </p:nvSpPr>
          <p:spPr>
            <a:xfrm>
              <a:off x="2464402" y="1991110"/>
              <a:ext cx="282878" cy="258866"/>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2702034" y="2083368"/>
              <a:ext cx="16532" cy="1459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2510440" y="2033714"/>
              <a:ext cx="190923" cy="249992"/>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4"/>
            <p:cNvSpPr/>
            <p:nvPr/>
          </p:nvSpPr>
          <p:spPr>
            <a:xfrm>
              <a:off x="2692884" y="2211140"/>
              <a:ext cx="17889" cy="10180"/>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4"/>
            <p:cNvSpPr/>
            <p:nvPr/>
          </p:nvSpPr>
          <p:spPr>
            <a:xfrm>
              <a:off x="2491626" y="2083285"/>
              <a:ext cx="16553" cy="14533"/>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2501064" y="2211182"/>
              <a:ext cx="17869" cy="10138"/>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2601158" y="2024406"/>
              <a:ext cx="9356" cy="1418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2530467" y="2066824"/>
              <a:ext cx="56444" cy="67173"/>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2484882" y="2136961"/>
              <a:ext cx="80338" cy="68065"/>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2646476" y="2136961"/>
              <a:ext cx="80338" cy="68065"/>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2624784" y="2066679"/>
              <a:ext cx="56711" cy="67215"/>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64"/>
          <p:cNvGrpSpPr/>
          <p:nvPr/>
        </p:nvGrpSpPr>
        <p:grpSpPr>
          <a:xfrm>
            <a:off x="2929514" y="1990193"/>
            <a:ext cx="226783" cy="292612"/>
            <a:chOff x="2929572" y="1987802"/>
            <a:chExt cx="226783" cy="292612"/>
          </a:xfrm>
        </p:grpSpPr>
        <p:sp>
          <p:nvSpPr>
            <p:cNvPr id="11022" name="Google Shape;11022;p64"/>
            <p:cNvSpPr/>
            <p:nvPr/>
          </p:nvSpPr>
          <p:spPr>
            <a:xfrm>
              <a:off x="2960050" y="2071674"/>
              <a:ext cx="183797" cy="85718"/>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2964727" y="2009967"/>
              <a:ext cx="191628" cy="81758"/>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2937594" y="1987802"/>
              <a:ext cx="38478" cy="292612"/>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2937594" y="1987802"/>
              <a:ext cx="20699" cy="292612"/>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3002338" y="2082187"/>
              <a:ext cx="30859" cy="5550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3014656" y="2122951"/>
              <a:ext cx="98629" cy="103074"/>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2932726" y="2072732"/>
              <a:ext cx="48235" cy="18993"/>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2929572" y="2072732"/>
              <a:ext cx="27282" cy="18993"/>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2932726" y="2176634"/>
              <a:ext cx="48235" cy="18848"/>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2929572" y="2176634"/>
              <a:ext cx="27282" cy="18848"/>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3011798" y="2009905"/>
              <a:ext cx="143097" cy="44145"/>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3029027" y="2081917"/>
              <a:ext cx="114249" cy="75558"/>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4"/>
            <p:cNvSpPr/>
            <p:nvPr/>
          </p:nvSpPr>
          <p:spPr>
            <a:xfrm>
              <a:off x="3014656" y="2122951"/>
              <a:ext cx="79538" cy="103074"/>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64"/>
          <p:cNvGrpSpPr/>
          <p:nvPr/>
        </p:nvGrpSpPr>
        <p:grpSpPr>
          <a:xfrm>
            <a:off x="1607428" y="1990200"/>
            <a:ext cx="248728" cy="292594"/>
            <a:chOff x="1619692" y="1987799"/>
            <a:chExt cx="248728" cy="292594"/>
          </a:xfrm>
        </p:grpSpPr>
        <p:sp>
          <p:nvSpPr>
            <p:cNvPr id="11036" name="Google Shape;11036;p64"/>
            <p:cNvSpPr/>
            <p:nvPr/>
          </p:nvSpPr>
          <p:spPr>
            <a:xfrm>
              <a:off x="1763899" y="2163904"/>
              <a:ext cx="104522" cy="69674"/>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1763750" y="2163904"/>
              <a:ext cx="103670" cy="53640"/>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1712509" y="1987861"/>
              <a:ext cx="52708" cy="68450"/>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1727092" y="1987799"/>
              <a:ext cx="38126" cy="68139"/>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1619692" y="2127583"/>
              <a:ext cx="117805" cy="73242"/>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4"/>
            <p:cNvSpPr/>
            <p:nvPr/>
          </p:nvSpPr>
          <p:spPr>
            <a:xfrm>
              <a:off x="1620267" y="2127583"/>
              <a:ext cx="117230" cy="50301"/>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4"/>
            <p:cNvSpPr/>
            <p:nvPr/>
          </p:nvSpPr>
          <p:spPr>
            <a:xfrm>
              <a:off x="1670507" y="2060377"/>
              <a:ext cx="66268" cy="48786"/>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1671231" y="2060377"/>
              <a:ext cx="65544" cy="40842"/>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1769817" y="2079108"/>
              <a:ext cx="69738" cy="46691"/>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1769817" y="2079108"/>
              <a:ext cx="69163" cy="37440"/>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1735884" y="2180291"/>
              <a:ext cx="104969" cy="60174"/>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4"/>
            <p:cNvSpPr/>
            <p:nvPr/>
          </p:nvSpPr>
          <p:spPr>
            <a:xfrm>
              <a:off x="1650475" y="2148036"/>
              <a:ext cx="18180" cy="9873"/>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4"/>
            <p:cNvSpPr/>
            <p:nvPr/>
          </p:nvSpPr>
          <p:spPr>
            <a:xfrm>
              <a:off x="1793298" y="2094561"/>
              <a:ext cx="16817" cy="10931"/>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1674531" y="2012005"/>
              <a:ext cx="115314" cy="268387"/>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64"/>
          <p:cNvGrpSpPr/>
          <p:nvPr/>
        </p:nvGrpSpPr>
        <p:grpSpPr>
          <a:xfrm>
            <a:off x="4229876" y="1990193"/>
            <a:ext cx="253596" cy="292611"/>
            <a:chOff x="4225150" y="1991126"/>
            <a:chExt cx="253596" cy="292611"/>
          </a:xfrm>
        </p:grpSpPr>
        <p:sp>
          <p:nvSpPr>
            <p:cNvPr id="11051" name="Google Shape;11051;p64"/>
            <p:cNvSpPr/>
            <p:nvPr/>
          </p:nvSpPr>
          <p:spPr>
            <a:xfrm>
              <a:off x="4376982" y="1991126"/>
              <a:ext cx="101764" cy="153128"/>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4398962" y="1991271"/>
              <a:ext cx="79785" cy="152983"/>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4225150" y="1991126"/>
              <a:ext cx="102032" cy="153128"/>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4"/>
            <p:cNvSpPr/>
            <p:nvPr/>
          </p:nvSpPr>
          <p:spPr>
            <a:xfrm>
              <a:off x="4225150" y="1991271"/>
              <a:ext cx="79929" cy="152983"/>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4262794" y="2104442"/>
              <a:ext cx="178432" cy="179296"/>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4262794" y="2104587"/>
              <a:ext cx="83561" cy="176185"/>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4295546" y="2179958"/>
              <a:ext cx="28273" cy="32906"/>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4309683" y="2179938"/>
              <a:ext cx="14137" cy="23555"/>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4305060" y="2184582"/>
              <a:ext cx="9390" cy="9455"/>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4380202" y="2179958"/>
              <a:ext cx="28150" cy="32906"/>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4394194" y="2179938"/>
              <a:ext cx="14157" cy="23555"/>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4389571" y="2184582"/>
              <a:ext cx="9411" cy="9455"/>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4284216" y="2179958"/>
              <a:ext cx="135609" cy="103779"/>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4"/>
            <p:cNvSpPr/>
            <p:nvPr/>
          </p:nvSpPr>
          <p:spPr>
            <a:xfrm>
              <a:off x="4312778" y="2258398"/>
              <a:ext cx="78443" cy="18993"/>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4330671" y="2227047"/>
              <a:ext cx="42699" cy="33031"/>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4330671" y="2228022"/>
              <a:ext cx="28975" cy="32056"/>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4284484" y="2233226"/>
              <a:ext cx="40181" cy="47400"/>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71" name="Shape 11071"/>
        <p:cNvGrpSpPr/>
        <p:nvPr/>
      </p:nvGrpSpPr>
      <p:grpSpPr>
        <a:xfrm>
          <a:off x="0" y="0"/>
          <a:ext cx="0" cy="0"/>
          <a:chOff x="0" y="0"/>
          <a:chExt cx="0" cy="0"/>
        </a:xfrm>
      </p:grpSpPr>
      <p:sp>
        <p:nvSpPr>
          <p:cNvPr id="11072" name="Google Shape;11072;p65"/>
          <p:cNvSpPr txBox="1"/>
          <p:nvPr>
            <p:ph type="title"/>
          </p:nvPr>
        </p:nvSpPr>
        <p:spPr>
          <a:xfrm>
            <a:off x="713225" y="539500"/>
            <a:ext cx="7717500" cy="4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SEO </a:t>
            </a:r>
            <a:r>
              <a:rPr lang="en"/>
              <a:t>&amp; marketing ico</a:t>
            </a:r>
            <a:r>
              <a:rPr lang="en">
                <a:solidFill>
                  <a:schemeClr val="lt1"/>
                </a:solidFill>
              </a:rPr>
              <a:t>ns</a:t>
            </a:r>
            <a:endParaRPr>
              <a:solidFill>
                <a:schemeClr val="lt1"/>
              </a:solidFill>
            </a:endParaRPr>
          </a:p>
        </p:txBody>
      </p:sp>
      <p:grpSp>
        <p:nvGrpSpPr>
          <p:cNvPr id="11073" name="Google Shape;11073;p65"/>
          <p:cNvGrpSpPr/>
          <p:nvPr/>
        </p:nvGrpSpPr>
        <p:grpSpPr>
          <a:xfrm>
            <a:off x="5084659" y="2004948"/>
            <a:ext cx="287448" cy="264874"/>
            <a:chOff x="5084659" y="2004948"/>
            <a:chExt cx="287448" cy="264874"/>
          </a:xfrm>
        </p:grpSpPr>
        <p:sp>
          <p:nvSpPr>
            <p:cNvPr id="11074" name="Google Shape;11074;p65"/>
            <p:cNvSpPr/>
            <p:nvPr/>
          </p:nvSpPr>
          <p:spPr>
            <a:xfrm>
              <a:off x="5262721" y="2105414"/>
              <a:ext cx="63978" cy="63958"/>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5"/>
            <p:cNvSpPr/>
            <p:nvPr/>
          </p:nvSpPr>
          <p:spPr>
            <a:xfrm>
              <a:off x="5259129" y="2130542"/>
              <a:ext cx="71164" cy="38830"/>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5"/>
            <p:cNvSpPr/>
            <p:nvPr/>
          </p:nvSpPr>
          <p:spPr>
            <a:xfrm>
              <a:off x="5084659" y="2100924"/>
              <a:ext cx="68595" cy="73002"/>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5"/>
            <p:cNvSpPr/>
            <p:nvPr/>
          </p:nvSpPr>
          <p:spPr>
            <a:xfrm>
              <a:off x="5084659" y="2101362"/>
              <a:ext cx="68595" cy="72563"/>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5"/>
            <p:cNvSpPr/>
            <p:nvPr/>
          </p:nvSpPr>
          <p:spPr>
            <a:xfrm>
              <a:off x="5153231" y="2023245"/>
              <a:ext cx="114150" cy="228363"/>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5"/>
            <p:cNvSpPr/>
            <p:nvPr/>
          </p:nvSpPr>
          <p:spPr>
            <a:xfrm>
              <a:off x="5153231" y="2160222"/>
              <a:ext cx="114150" cy="91383"/>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5"/>
            <p:cNvSpPr/>
            <p:nvPr/>
          </p:nvSpPr>
          <p:spPr>
            <a:xfrm>
              <a:off x="5267295" y="2004948"/>
              <a:ext cx="27425" cy="264874"/>
            </a:xfrm>
            <a:custGeom>
              <a:rect b="b" l="l" r="r" t="t"/>
              <a:pathLst>
                <a:path extrusionOk="0" h="12681" w="1313">
                  <a:moveTo>
                    <a:pt x="0" y="0"/>
                  </a:moveTo>
                  <a:lnTo>
                    <a:pt x="0" y="12681"/>
                  </a:lnTo>
                  <a:lnTo>
                    <a:pt x="1313" y="12681"/>
                  </a:lnTo>
                  <a:lnTo>
                    <a:pt x="131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5"/>
            <p:cNvSpPr/>
            <p:nvPr/>
          </p:nvSpPr>
          <p:spPr>
            <a:xfrm>
              <a:off x="5267295" y="2247029"/>
              <a:ext cx="27425" cy="22788"/>
            </a:xfrm>
            <a:custGeom>
              <a:rect b="b" l="l" r="r" t="t"/>
              <a:pathLst>
                <a:path extrusionOk="0" h="1091" w="1313">
                  <a:moveTo>
                    <a:pt x="0" y="0"/>
                  </a:moveTo>
                  <a:lnTo>
                    <a:pt x="0" y="1091"/>
                  </a:lnTo>
                  <a:lnTo>
                    <a:pt x="1313" y="1091"/>
                  </a:lnTo>
                  <a:lnTo>
                    <a:pt x="13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5"/>
            <p:cNvSpPr/>
            <p:nvPr/>
          </p:nvSpPr>
          <p:spPr>
            <a:xfrm>
              <a:off x="5116637" y="2100840"/>
              <a:ext cx="36532" cy="73085"/>
            </a:xfrm>
            <a:custGeom>
              <a:rect b="b" l="l" r="r" t="t"/>
              <a:pathLst>
                <a:path extrusionOk="0" h="3499" w="1749">
                  <a:moveTo>
                    <a:pt x="0" y="1"/>
                  </a:moveTo>
                  <a:lnTo>
                    <a:pt x="0" y="3498"/>
                  </a:lnTo>
                  <a:lnTo>
                    <a:pt x="1749" y="3498"/>
                  </a:lnTo>
                  <a:lnTo>
                    <a:pt x="17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5"/>
            <p:cNvSpPr/>
            <p:nvPr/>
          </p:nvSpPr>
          <p:spPr>
            <a:xfrm>
              <a:off x="5116637" y="2160222"/>
              <a:ext cx="36532" cy="13702"/>
            </a:xfrm>
            <a:custGeom>
              <a:rect b="b" l="l" r="r" t="t"/>
              <a:pathLst>
                <a:path extrusionOk="0" h="656" w="1749">
                  <a:moveTo>
                    <a:pt x="0" y="1"/>
                  </a:moveTo>
                  <a:lnTo>
                    <a:pt x="0" y="655"/>
                  </a:lnTo>
                  <a:lnTo>
                    <a:pt x="1749" y="655"/>
                  </a:lnTo>
                  <a:lnTo>
                    <a:pt x="17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5"/>
            <p:cNvSpPr/>
            <p:nvPr/>
          </p:nvSpPr>
          <p:spPr>
            <a:xfrm>
              <a:off x="5130297" y="2196754"/>
              <a:ext cx="27446" cy="27425"/>
            </a:xfrm>
            <a:custGeom>
              <a:rect b="b" l="l" r="r" t="t"/>
              <a:pathLst>
                <a:path extrusionOk="0" h="1313" w="1314">
                  <a:moveTo>
                    <a:pt x="1" y="1"/>
                  </a:moveTo>
                  <a:lnTo>
                    <a:pt x="1" y="1313"/>
                  </a:lnTo>
                  <a:lnTo>
                    <a:pt x="1313" y="1313"/>
                  </a:lnTo>
                  <a:lnTo>
                    <a:pt x="131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5"/>
            <p:cNvSpPr/>
            <p:nvPr/>
          </p:nvSpPr>
          <p:spPr>
            <a:xfrm>
              <a:off x="5116637" y="2173903"/>
              <a:ext cx="36532" cy="68511"/>
            </a:xfrm>
            <a:custGeom>
              <a:rect b="b" l="l" r="r" t="t"/>
              <a:pathLst>
                <a:path extrusionOk="0" h="3280" w="1749">
                  <a:moveTo>
                    <a:pt x="0" y="0"/>
                  </a:moveTo>
                  <a:lnTo>
                    <a:pt x="0" y="3280"/>
                  </a:lnTo>
                  <a:lnTo>
                    <a:pt x="873" y="3280"/>
                  </a:lnTo>
                  <a:lnTo>
                    <a:pt x="17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5"/>
            <p:cNvSpPr/>
            <p:nvPr/>
          </p:nvSpPr>
          <p:spPr>
            <a:xfrm>
              <a:off x="5348358" y="2133111"/>
              <a:ext cx="23749" cy="8543"/>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5"/>
            <p:cNvSpPr/>
            <p:nvPr/>
          </p:nvSpPr>
          <p:spPr>
            <a:xfrm>
              <a:off x="5331085" y="2081394"/>
              <a:ext cx="21368" cy="18297"/>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5"/>
            <p:cNvSpPr/>
            <p:nvPr/>
          </p:nvSpPr>
          <p:spPr>
            <a:xfrm>
              <a:off x="5330500" y="2174968"/>
              <a:ext cx="21953" cy="18402"/>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65"/>
          <p:cNvGrpSpPr/>
          <p:nvPr/>
        </p:nvGrpSpPr>
        <p:grpSpPr>
          <a:xfrm>
            <a:off x="716609" y="2434051"/>
            <a:ext cx="283263" cy="283242"/>
            <a:chOff x="716609" y="2434051"/>
            <a:chExt cx="283263" cy="283242"/>
          </a:xfrm>
        </p:grpSpPr>
        <p:sp>
          <p:nvSpPr>
            <p:cNvPr id="11090" name="Google Shape;11090;p65"/>
            <p:cNvSpPr/>
            <p:nvPr/>
          </p:nvSpPr>
          <p:spPr>
            <a:xfrm>
              <a:off x="826276" y="2520873"/>
              <a:ext cx="22887" cy="5028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5535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5"/>
            <p:cNvSpPr/>
            <p:nvPr/>
          </p:nvSpPr>
          <p:spPr>
            <a:xfrm>
              <a:off x="835431" y="2516296"/>
              <a:ext cx="54843" cy="5477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5535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5"/>
            <p:cNvSpPr/>
            <p:nvPr/>
          </p:nvSpPr>
          <p:spPr>
            <a:xfrm>
              <a:off x="844565" y="2584766"/>
              <a:ext cx="27358" cy="27443"/>
            </a:xfrm>
            <a:custGeom>
              <a:rect b="b" l="l" r="r" t="t"/>
              <a:pathLst>
                <a:path extrusionOk="0" h="1289" w="1285">
                  <a:moveTo>
                    <a:pt x="0" y="1"/>
                  </a:moveTo>
                  <a:lnTo>
                    <a:pt x="0" y="1288"/>
                  </a:lnTo>
                  <a:lnTo>
                    <a:pt x="1285" y="1288"/>
                  </a:lnTo>
                  <a:lnTo>
                    <a:pt x="1285" y="1"/>
                  </a:lnTo>
                  <a:close/>
                </a:path>
              </a:pathLst>
            </a:custGeom>
            <a:solidFill>
              <a:srgbClr val="8D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5"/>
            <p:cNvSpPr/>
            <p:nvPr/>
          </p:nvSpPr>
          <p:spPr>
            <a:xfrm>
              <a:off x="812587" y="2595859"/>
              <a:ext cx="91334" cy="71172"/>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5"/>
            <p:cNvSpPr/>
            <p:nvPr/>
          </p:nvSpPr>
          <p:spPr>
            <a:xfrm>
              <a:off x="830854" y="2539226"/>
              <a:ext cx="54864" cy="50138"/>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BB9E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5"/>
            <p:cNvSpPr/>
            <p:nvPr/>
          </p:nvSpPr>
          <p:spPr>
            <a:xfrm>
              <a:off x="830854" y="2539141"/>
              <a:ext cx="54715" cy="49095"/>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5"/>
            <p:cNvSpPr/>
            <p:nvPr/>
          </p:nvSpPr>
          <p:spPr>
            <a:xfrm>
              <a:off x="812587" y="2607547"/>
              <a:ext cx="18288" cy="59484"/>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5"/>
            <p:cNvSpPr/>
            <p:nvPr/>
          </p:nvSpPr>
          <p:spPr>
            <a:xfrm>
              <a:off x="885613" y="2607547"/>
              <a:ext cx="18309" cy="59484"/>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5"/>
            <p:cNvSpPr/>
            <p:nvPr/>
          </p:nvSpPr>
          <p:spPr>
            <a:xfrm>
              <a:off x="716609" y="2434051"/>
              <a:ext cx="283263" cy="283242"/>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5"/>
            <p:cNvSpPr/>
            <p:nvPr/>
          </p:nvSpPr>
          <p:spPr>
            <a:xfrm>
              <a:off x="749886" y="2475248"/>
              <a:ext cx="208855" cy="200871"/>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65"/>
          <p:cNvGrpSpPr/>
          <p:nvPr/>
        </p:nvGrpSpPr>
        <p:grpSpPr>
          <a:xfrm>
            <a:off x="3814116" y="1995818"/>
            <a:ext cx="200862" cy="283132"/>
            <a:chOff x="3814116" y="1995818"/>
            <a:chExt cx="200862" cy="283132"/>
          </a:xfrm>
        </p:grpSpPr>
        <p:sp>
          <p:nvSpPr>
            <p:cNvPr id="11101" name="Google Shape;11101;p65"/>
            <p:cNvSpPr/>
            <p:nvPr/>
          </p:nvSpPr>
          <p:spPr>
            <a:xfrm>
              <a:off x="3814116" y="2014088"/>
              <a:ext cx="200862" cy="264863"/>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5"/>
            <p:cNvSpPr/>
            <p:nvPr/>
          </p:nvSpPr>
          <p:spPr>
            <a:xfrm>
              <a:off x="3832341" y="2032378"/>
              <a:ext cx="164348" cy="219156"/>
            </a:xfrm>
            <a:custGeom>
              <a:rect b="b" l="l" r="r" t="t"/>
              <a:pathLst>
                <a:path extrusionOk="0" h="10496" w="7872">
                  <a:moveTo>
                    <a:pt x="0" y="0"/>
                  </a:moveTo>
                  <a:lnTo>
                    <a:pt x="0" y="10496"/>
                  </a:lnTo>
                  <a:lnTo>
                    <a:pt x="7871" y="10496"/>
                  </a:lnTo>
                  <a:lnTo>
                    <a:pt x="78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5"/>
            <p:cNvSpPr/>
            <p:nvPr/>
          </p:nvSpPr>
          <p:spPr>
            <a:xfrm>
              <a:off x="3873405" y="1995818"/>
              <a:ext cx="82216" cy="36582"/>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5"/>
            <p:cNvSpPr/>
            <p:nvPr/>
          </p:nvSpPr>
          <p:spPr>
            <a:xfrm>
              <a:off x="3857456" y="2121407"/>
              <a:ext cx="22861" cy="22801"/>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5"/>
            <p:cNvSpPr/>
            <p:nvPr/>
          </p:nvSpPr>
          <p:spPr>
            <a:xfrm>
              <a:off x="3857456" y="2162477"/>
              <a:ext cx="22861" cy="22864"/>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5"/>
            <p:cNvSpPr/>
            <p:nvPr/>
          </p:nvSpPr>
          <p:spPr>
            <a:xfrm>
              <a:off x="3857456" y="2203546"/>
              <a:ext cx="22861" cy="22864"/>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5"/>
            <p:cNvSpPr/>
            <p:nvPr/>
          </p:nvSpPr>
          <p:spPr>
            <a:xfrm>
              <a:off x="3855180" y="2050585"/>
              <a:ext cx="27433" cy="27436"/>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5"/>
            <p:cNvSpPr/>
            <p:nvPr/>
          </p:nvSpPr>
          <p:spPr>
            <a:xfrm>
              <a:off x="3908875" y="2009807"/>
              <a:ext cx="9938" cy="8623"/>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5"/>
            <p:cNvSpPr/>
            <p:nvPr/>
          </p:nvSpPr>
          <p:spPr>
            <a:xfrm>
              <a:off x="3851005" y="2119424"/>
              <a:ext cx="31295" cy="26810"/>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5"/>
            <p:cNvSpPr/>
            <p:nvPr/>
          </p:nvSpPr>
          <p:spPr>
            <a:xfrm>
              <a:off x="3851005" y="2160493"/>
              <a:ext cx="31295" cy="26831"/>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5"/>
            <p:cNvSpPr/>
            <p:nvPr/>
          </p:nvSpPr>
          <p:spPr>
            <a:xfrm>
              <a:off x="3851005" y="2201563"/>
              <a:ext cx="31295" cy="26831"/>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5"/>
            <p:cNvSpPr/>
            <p:nvPr/>
          </p:nvSpPr>
          <p:spPr>
            <a:xfrm>
              <a:off x="3890587" y="2119424"/>
              <a:ext cx="51066" cy="8540"/>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5"/>
            <p:cNvSpPr/>
            <p:nvPr/>
          </p:nvSpPr>
          <p:spPr>
            <a:xfrm>
              <a:off x="3890587" y="2137651"/>
              <a:ext cx="83030" cy="8540"/>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5"/>
            <p:cNvSpPr/>
            <p:nvPr/>
          </p:nvSpPr>
          <p:spPr>
            <a:xfrm>
              <a:off x="3890587" y="2160493"/>
              <a:ext cx="51066" cy="8540"/>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5"/>
            <p:cNvSpPr/>
            <p:nvPr/>
          </p:nvSpPr>
          <p:spPr>
            <a:xfrm>
              <a:off x="3890587" y="2178700"/>
              <a:ext cx="83030" cy="856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5"/>
            <p:cNvSpPr/>
            <p:nvPr/>
          </p:nvSpPr>
          <p:spPr>
            <a:xfrm>
              <a:off x="3890587" y="2201563"/>
              <a:ext cx="51066" cy="8540"/>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5"/>
            <p:cNvSpPr/>
            <p:nvPr/>
          </p:nvSpPr>
          <p:spPr>
            <a:xfrm>
              <a:off x="3890587" y="2219853"/>
              <a:ext cx="83030" cy="8540"/>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5"/>
            <p:cNvSpPr/>
            <p:nvPr/>
          </p:nvSpPr>
          <p:spPr>
            <a:xfrm>
              <a:off x="3890587" y="2050960"/>
              <a:ext cx="83030" cy="8540"/>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5"/>
            <p:cNvSpPr/>
            <p:nvPr/>
          </p:nvSpPr>
          <p:spPr>
            <a:xfrm>
              <a:off x="3854074" y="2092030"/>
              <a:ext cx="119545" cy="8540"/>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5"/>
            <p:cNvSpPr/>
            <p:nvPr/>
          </p:nvSpPr>
          <p:spPr>
            <a:xfrm>
              <a:off x="3890587" y="2069167"/>
              <a:ext cx="23675" cy="856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5"/>
            <p:cNvSpPr/>
            <p:nvPr/>
          </p:nvSpPr>
          <p:spPr>
            <a:xfrm>
              <a:off x="3922549" y="2069167"/>
              <a:ext cx="23675" cy="856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5"/>
            <p:cNvSpPr/>
            <p:nvPr/>
          </p:nvSpPr>
          <p:spPr>
            <a:xfrm>
              <a:off x="3855472" y="2050877"/>
              <a:ext cx="26828" cy="26852"/>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65"/>
          <p:cNvGrpSpPr/>
          <p:nvPr/>
        </p:nvGrpSpPr>
        <p:grpSpPr>
          <a:xfrm>
            <a:off x="5520849" y="2883553"/>
            <a:ext cx="286491" cy="254161"/>
            <a:chOff x="5520849" y="2883553"/>
            <a:chExt cx="286491" cy="254161"/>
          </a:xfrm>
        </p:grpSpPr>
        <p:sp>
          <p:nvSpPr>
            <p:cNvPr id="11124" name="Google Shape;11124;p65"/>
            <p:cNvSpPr/>
            <p:nvPr/>
          </p:nvSpPr>
          <p:spPr>
            <a:xfrm>
              <a:off x="5520849" y="2999034"/>
              <a:ext cx="161229" cy="138680"/>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5"/>
            <p:cNvSpPr/>
            <p:nvPr/>
          </p:nvSpPr>
          <p:spPr>
            <a:xfrm>
              <a:off x="5640984" y="2883553"/>
              <a:ext cx="166355" cy="138599"/>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5"/>
            <p:cNvSpPr/>
            <p:nvPr/>
          </p:nvSpPr>
          <p:spPr>
            <a:xfrm>
              <a:off x="5534688" y="2999034"/>
              <a:ext cx="23120" cy="50853"/>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5535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5"/>
            <p:cNvSpPr/>
            <p:nvPr/>
          </p:nvSpPr>
          <p:spPr>
            <a:xfrm>
              <a:off x="5543948" y="2994475"/>
              <a:ext cx="55499" cy="55411"/>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5535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5"/>
            <p:cNvSpPr/>
            <p:nvPr/>
          </p:nvSpPr>
          <p:spPr>
            <a:xfrm>
              <a:off x="5553228" y="3063683"/>
              <a:ext cx="27679" cy="2311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D7A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5"/>
            <p:cNvSpPr/>
            <p:nvPr/>
          </p:nvSpPr>
          <p:spPr>
            <a:xfrm>
              <a:off x="5539328" y="3017632"/>
              <a:ext cx="55479" cy="50711"/>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BB9E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5"/>
            <p:cNvSpPr/>
            <p:nvPr/>
          </p:nvSpPr>
          <p:spPr>
            <a:xfrm>
              <a:off x="5539328" y="3017572"/>
              <a:ext cx="55337" cy="4963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5"/>
            <p:cNvSpPr/>
            <p:nvPr/>
          </p:nvSpPr>
          <p:spPr>
            <a:xfrm>
              <a:off x="5520849" y="3087853"/>
              <a:ext cx="18500" cy="49779"/>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5"/>
            <p:cNvSpPr/>
            <p:nvPr/>
          </p:nvSpPr>
          <p:spPr>
            <a:xfrm>
              <a:off x="5594786" y="2999034"/>
              <a:ext cx="87291" cy="113942"/>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5"/>
            <p:cNvSpPr/>
            <p:nvPr/>
          </p:nvSpPr>
          <p:spPr>
            <a:xfrm>
              <a:off x="5661308" y="2999034"/>
              <a:ext cx="20769" cy="27756"/>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BB9E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5"/>
            <p:cNvSpPr/>
            <p:nvPr/>
          </p:nvSpPr>
          <p:spPr>
            <a:xfrm>
              <a:off x="5657903" y="2906933"/>
              <a:ext cx="130673" cy="82661"/>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65"/>
          <p:cNvGrpSpPr/>
          <p:nvPr/>
        </p:nvGrpSpPr>
        <p:grpSpPr>
          <a:xfrm>
            <a:off x="4667743" y="2425100"/>
            <a:ext cx="242795" cy="301089"/>
            <a:chOff x="4667743" y="2425100"/>
            <a:chExt cx="242795" cy="301089"/>
          </a:xfrm>
        </p:grpSpPr>
        <p:sp>
          <p:nvSpPr>
            <p:cNvPr id="11136" name="Google Shape;11136;p65"/>
            <p:cNvSpPr/>
            <p:nvPr/>
          </p:nvSpPr>
          <p:spPr>
            <a:xfrm>
              <a:off x="4760037" y="2463976"/>
              <a:ext cx="58228" cy="43772"/>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473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5"/>
            <p:cNvSpPr/>
            <p:nvPr/>
          </p:nvSpPr>
          <p:spPr>
            <a:xfrm>
              <a:off x="4760037" y="2479327"/>
              <a:ext cx="58228" cy="28422"/>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5"/>
            <p:cNvSpPr/>
            <p:nvPr/>
          </p:nvSpPr>
          <p:spPr>
            <a:xfrm>
              <a:off x="4760037" y="2487950"/>
              <a:ext cx="14541" cy="19800"/>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5"/>
            <p:cNvSpPr/>
            <p:nvPr/>
          </p:nvSpPr>
          <p:spPr>
            <a:xfrm>
              <a:off x="4803704" y="2487950"/>
              <a:ext cx="14562" cy="19800"/>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5"/>
            <p:cNvSpPr/>
            <p:nvPr/>
          </p:nvSpPr>
          <p:spPr>
            <a:xfrm>
              <a:off x="4769703" y="2425100"/>
              <a:ext cx="38897" cy="43772"/>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644E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5"/>
            <p:cNvSpPr/>
            <p:nvPr/>
          </p:nvSpPr>
          <p:spPr>
            <a:xfrm>
              <a:off x="4769703" y="2425185"/>
              <a:ext cx="26762" cy="4373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5"/>
            <p:cNvSpPr/>
            <p:nvPr/>
          </p:nvSpPr>
          <p:spPr>
            <a:xfrm>
              <a:off x="4769703" y="2425185"/>
              <a:ext cx="38897" cy="19416"/>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473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5"/>
            <p:cNvSpPr/>
            <p:nvPr/>
          </p:nvSpPr>
          <p:spPr>
            <a:xfrm>
              <a:off x="4769703" y="2425185"/>
              <a:ext cx="26762" cy="17692"/>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5"/>
            <p:cNvSpPr/>
            <p:nvPr/>
          </p:nvSpPr>
          <p:spPr>
            <a:xfrm>
              <a:off x="4760037" y="2522270"/>
              <a:ext cx="58228" cy="116499"/>
            </a:xfrm>
            <a:custGeom>
              <a:rect b="b" l="l" r="r" t="t"/>
              <a:pathLst>
                <a:path extrusionOk="0" h="5472" w="2735">
                  <a:moveTo>
                    <a:pt x="0" y="0"/>
                  </a:moveTo>
                  <a:lnTo>
                    <a:pt x="0" y="5471"/>
                  </a:lnTo>
                  <a:lnTo>
                    <a:pt x="2734" y="5471"/>
                  </a:lnTo>
                  <a:lnTo>
                    <a:pt x="27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5"/>
            <p:cNvSpPr/>
            <p:nvPr/>
          </p:nvSpPr>
          <p:spPr>
            <a:xfrm>
              <a:off x="4760037" y="2590208"/>
              <a:ext cx="58228" cy="48626"/>
            </a:xfrm>
            <a:custGeom>
              <a:rect b="b" l="l" r="r" t="t"/>
              <a:pathLst>
                <a:path extrusionOk="0" h="2284" w="2735">
                  <a:moveTo>
                    <a:pt x="0" y="0"/>
                  </a:moveTo>
                  <a:lnTo>
                    <a:pt x="0" y="2284"/>
                  </a:lnTo>
                  <a:lnTo>
                    <a:pt x="2734" y="2284"/>
                  </a:lnTo>
                  <a:lnTo>
                    <a:pt x="27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5"/>
            <p:cNvSpPr/>
            <p:nvPr/>
          </p:nvSpPr>
          <p:spPr>
            <a:xfrm>
              <a:off x="4726015" y="2575666"/>
              <a:ext cx="38833" cy="58228"/>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5"/>
            <p:cNvSpPr/>
            <p:nvPr/>
          </p:nvSpPr>
          <p:spPr>
            <a:xfrm>
              <a:off x="4726015" y="2575666"/>
              <a:ext cx="21907" cy="58228"/>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5"/>
            <p:cNvSpPr/>
            <p:nvPr/>
          </p:nvSpPr>
          <p:spPr>
            <a:xfrm>
              <a:off x="4726015" y="2575666"/>
              <a:ext cx="38918" cy="43687"/>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5"/>
            <p:cNvSpPr/>
            <p:nvPr/>
          </p:nvSpPr>
          <p:spPr>
            <a:xfrm>
              <a:off x="4726015" y="2575666"/>
              <a:ext cx="21907" cy="43474"/>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5"/>
            <p:cNvSpPr/>
            <p:nvPr/>
          </p:nvSpPr>
          <p:spPr>
            <a:xfrm>
              <a:off x="4711410" y="2629084"/>
              <a:ext cx="68043" cy="77708"/>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5"/>
            <p:cNvSpPr/>
            <p:nvPr/>
          </p:nvSpPr>
          <p:spPr>
            <a:xfrm>
              <a:off x="4711495" y="2640028"/>
              <a:ext cx="14541" cy="66765"/>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5"/>
            <p:cNvSpPr/>
            <p:nvPr/>
          </p:nvSpPr>
          <p:spPr>
            <a:xfrm>
              <a:off x="4764828" y="2640028"/>
              <a:ext cx="14562" cy="66765"/>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5"/>
            <p:cNvSpPr/>
            <p:nvPr/>
          </p:nvSpPr>
          <p:spPr>
            <a:xfrm>
              <a:off x="4740557" y="2507728"/>
              <a:ext cx="97189" cy="19416"/>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5"/>
            <p:cNvSpPr/>
            <p:nvPr/>
          </p:nvSpPr>
          <p:spPr>
            <a:xfrm>
              <a:off x="4726015" y="2575666"/>
              <a:ext cx="38833" cy="58228"/>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BA9B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5"/>
            <p:cNvSpPr/>
            <p:nvPr/>
          </p:nvSpPr>
          <p:spPr>
            <a:xfrm>
              <a:off x="4711410" y="2629084"/>
              <a:ext cx="68043" cy="77708"/>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5"/>
            <p:cNvSpPr/>
            <p:nvPr/>
          </p:nvSpPr>
          <p:spPr>
            <a:xfrm>
              <a:off x="4726015" y="2575666"/>
              <a:ext cx="38918" cy="43687"/>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FACC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5"/>
            <p:cNvSpPr/>
            <p:nvPr/>
          </p:nvSpPr>
          <p:spPr>
            <a:xfrm>
              <a:off x="4726015" y="2575666"/>
              <a:ext cx="21907" cy="42878"/>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5"/>
            <p:cNvSpPr/>
            <p:nvPr/>
          </p:nvSpPr>
          <p:spPr>
            <a:xfrm>
              <a:off x="4711495" y="2640028"/>
              <a:ext cx="14541" cy="66765"/>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5"/>
            <p:cNvSpPr/>
            <p:nvPr/>
          </p:nvSpPr>
          <p:spPr>
            <a:xfrm>
              <a:off x="4764828" y="2640028"/>
              <a:ext cx="14562" cy="66765"/>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5"/>
            <p:cNvSpPr/>
            <p:nvPr/>
          </p:nvSpPr>
          <p:spPr>
            <a:xfrm>
              <a:off x="4813370" y="2575666"/>
              <a:ext cx="38897" cy="58228"/>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6C5A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5"/>
            <p:cNvSpPr/>
            <p:nvPr/>
          </p:nvSpPr>
          <p:spPr>
            <a:xfrm>
              <a:off x="4798829" y="2629084"/>
              <a:ext cx="68043" cy="77708"/>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5"/>
            <p:cNvSpPr/>
            <p:nvPr/>
          </p:nvSpPr>
          <p:spPr>
            <a:xfrm>
              <a:off x="4813455" y="2575666"/>
              <a:ext cx="38812" cy="43687"/>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8C70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5"/>
            <p:cNvSpPr/>
            <p:nvPr/>
          </p:nvSpPr>
          <p:spPr>
            <a:xfrm>
              <a:off x="4813370" y="2575666"/>
              <a:ext cx="21886" cy="42878"/>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5"/>
            <p:cNvSpPr/>
            <p:nvPr/>
          </p:nvSpPr>
          <p:spPr>
            <a:xfrm>
              <a:off x="4798914" y="2640028"/>
              <a:ext cx="14562" cy="66765"/>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5"/>
            <p:cNvSpPr/>
            <p:nvPr/>
          </p:nvSpPr>
          <p:spPr>
            <a:xfrm>
              <a:off x="4852247" y="2640028"/>
              <a:ext cx="14562" cy="66765"/>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5"/>
            <p:cNvSpPr/>
            <p:nvPr/>
          </p:nvSpPr>
          <p:spPr>
            <a:xfrm>
              <a:off x="4682348" y="2624294"/>
              <a:ext cx="38833" cy="58143"/>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6C5A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5"/>
            <p:cNvSpPr/>
            <p:nvPr/>
          </p:nvSpPr>
          <p:spPr>
            <a:xfrm>
              <a:off x="4667743" y="2677627"/>
              <a:ext cx="68043" cy="48562"/>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5"/>
            <p:cNvSpPr/>
            <p:nvPr/>
          </p:nvSpPr>
          <p:spPr>
            <a:xfrm>
              <a:off x="4682348" y="2624294"/>
              <a:ext cx="38833" cy="43602"/>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8C70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5"/>
            <p:cNvSpPr/>
            <p:nvPr/>
          </p:nvSpPr>
          <p:spPr>
            <a:xfrm>
              <a:off x="4682348" y="2624294"/>
              <a:ext cx="21822" cy="42857"/>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5"/>
            <p:cNvSpPr/>
            <p:nvPr/>
          </p:nvSpPr>
          <p:spPr>
            <a:xfrm>
              <a:off x="4667828" y="2688570"/>
              <a:ext cx="14541" cy="37619"/>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5"/>
            <p:cNvSpPr/>
            <p:nvPr/>
          </p:nvSpPr>
          <p:spPr>
            <a:xfrm>
              <a:off x="4721161" y="2688570"/>
              <a:ext cx="14541" cy="37619"/>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5"/>
            <p:cNvSpPr/>
            <p:nvPr/>
          </p:nvSpPr>
          <p:spPr>
            <a:xfrm>
              <a:off x="4769703" y="2624294"/>
              <a:ext cx="38897" cy="58143"/>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BA9B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5"/>
            <p:cNvSpPr/>
            <p:nvPr/>
          </p:nvSpPr>
          <p:spPr>
            <a:xfrm>
              <a:off x="4755162" y="2677627"/>
              <a:ext cx="67958" cy="48562"/>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5"/>
            <p:cNvSpPr/>
            <p:nvPr/>
          </p:nvSpPr>
          <p:spPr>
            <a:xfrm>
              <a:off x="4769703" y="2624294"/>
              <a:ext cx="38897" cy="43602"/>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FACC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5"/>
            <p:cNvSpPr/>
            <p:nvPr/>
          </p:nvSpPr>
          <p:spPr>
            <a:xfrm>
              <a:off x="4769703" y="2624294"/>
              <a:ext cx="21886" cy="42857"/>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5"/>
            <p:cNvSpPr/>
            <p:nvPr/>
          </p:nvSpPr>
          <p:spPr>
            <a:xfrm>
              <a:off x="4755162" y="2688570"/>
              <a:ext cx="14562" cy="37619"/>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5"/>
            <p:cNvSpPr/>
            <p:nvPr/>
          </p:nvSpPr>
          <p:spPr>
            <a:xfrm>
              <a:off x="4808580" y="2688570"/>
              <a:ext cx="14541" cy="37619"/>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5"/>
            <p:cNvSpPr/>
            <p:nvPr/>
          </p:nvSpPr>
          <p:spPr>
            <a:xfrm>
              <a:off x="4857122" y="2624209"/>
              <a:ext cx="38812" cy="58228"/>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8C7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5"/>
            <p:cNvSpPr/>
            <p:nvPr/>
          </p:nvSpPr>
          <p:spPr>
            <a:xfrm>
              <a:off x="4842517" y="2677627"/>
              <a:ext cx="68022" cy="48562"/>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5"/>
            <p:cNvSpPr/>
            <p:nvPr/>
          </p:nvSpPr>
          <p:spPr>
            <a:xfrm>
              <a:off x="4857122" y="2624209"/>
              <a:ext cx="38812" cy="43687"/>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B99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5"/>
            <p:cNvSpPr/>
            <p:nvPr/>
          </p:nvSpPr>
          <p:spPr>
            <a:xfrm>
              <a:off x="4857122" y="2624294"/>
              <a:ext cx="21822" cy="42857"/>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5"/>
            <p:cNvSpPr/>
            <p:nvPr/>
          </p:nvSpPr>
          <p:spPr>
            <a:xfrm>
              <a:off x="4842581" y="2688570"/>
              <a:ext cx="14562" cy="37619"/>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5"/>
            <p:cNvSpPr/>
            <p:nvPr/>
          </p:nvSpPr>
          <p:spPr>
            <a:xfrm>
              <a:off x="4895913" y="2688570"/>
              <a:ext cx="14562" cy="37619"/>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65"/>
          <p:cNvGrpSpPr/>
          <p:nvPr/>
        </p:nvGrpSpPr>
        <p:grpSpPr>
          <a:xfrm>
            <a:off x="2027883" y="2005287"/>
            <a:ext cx="282705" cy="264248"/>
            <a:chOff x="2027883" y="2005287"/>
            <a:chExt cx="282705" cy="264248"/>
          </a:xfrm>
        </p:grpSpPr>
        <p:sp>
          <p:nvSpPr>
            <p:cNvPr id="11185" name="Google Shape;11185;p65"/>
            <p:cNvSpPr/>
            <p:nvPr/>
          </p:nvSpPr>
          <p:spPr>
            <a:xfrm>
              <a:off x="2027940" y="2060437"/>
              <a:ext cx="282649" cy="20909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5"/>
            <p:cNvSpPr/>
            <p:nvPr/>
          </p:nvSpPr>
          <p:spPr>
            <a:xfrm>
              <a:off x="2027883" y="2060437"/>
              <a:ext cx="141372" cy="20909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5"/>
            <p:cNvSpPr/>
            <p:nvPr/>
          </p:nvSpPr>
          <p:spPr>
            <a:xfrm>
              <a:off x="2052420" y="2084978"/>
              <a:ext cx="233628" cy="160014"/>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5"/>
            <p:cNvSpPr/>
            <p:nvPr/>
          </p:nvSpPr>
          <p:spPr>
            <a:xfrm>
              <a:off x="2052420" y="2084978"/>
              <a:ext cx="116833" cy="160014"/>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5"/>
            <p:cNvSpPr/>
            <p:nvPr/>
          </p:nvSpPr>
          <p:spPr>
            <a:xfrm>
              <a:off x="2113744" y="2005287"/>
              <a:ext cx="110972" cy="92628"/>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5"/>
            <p:cNvSpPr/>
            <p:nvPr/>
          </p:nvSpPr>
          <p:spPr>
            <a:xfrm>
              <a:off x="2106375" y="2181824"/>
              <a:ext cx="37050" cy="31740"/>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5"/>
            <p:cNvSpPr/>
            <p:nvPr/>
          </p:nvSpPr>
          <p:spPr>
            <a:xfrm>
              <a:off x="2156561" y="2129672"/>
              <a:ext cx="31439" cy="27718"/>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5"/>
            <p:cNvSpPr/>
            <p:nvPr/>
          </p:nvSpPr>
          <p:spPr>
            <a:xfrm>
              <a:off x="2113744" y="2005287"/>
              <a:ext cx="55505" cy="92628"/>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5"/>
            <p:cNvSpPr/>
            <p:nvPr/>
          </p:nvSpPr>
          <p:spPr>
            <a:xfrm>
              <a:off x="2152383" y="2054274"/>
              <a:ext cx="29435" cy="25204"/>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5"/>
            <p:cNvSpPr/>
            <p:nvPr/>
          </p:nvSpPr>
          <p:spPr>
            <a:xfrm>
              <a:off x="2097531" y="2125426"/>
              <a:ext cx="151278" cy="94897"/>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5"/>
            <p:cNvSpPr/>
            <p:nvPr/>
          </p:nvSpPr>
          <p:spPr>
            <a:xfrm>
              <a:off x="2076882" y="2117440"/>
              <a:ext cx="31590" cy="27775"/>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5"/>
            <p:cNvSpPr/>
            <p:nvPr/>
          </p:nvSpPr>
          <p:spPr>
            <a:xfrm>
              <a:off x="2236241" y="2190986"/>
              <a:ext cx="31458" cy="27699"/>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65"/>
          <p:cNvGrpSpPr/>
          <p:nvPr/>
        </p:nvGrpSpPr>
        <p:grpSpPr>
          <a:xfrm>
            <a:off x="5521202" y="2447500"/>
            <a:ext cx="286823" cy="256928"/>
            <a:chOff x="5521202" y="2447500"/>
            <a:chExt cx="286823" cy="256928"/>
          </a:xfrm>
        </p:grpSpPr>
        <p:sp>
          <p:nvSpPr>
            <p:cNvPr id="11198" name="Google Shape;11198;p65"/>
            <p:cNvSpPr/>
            <p:nvPr/>
          </p:nvSpPr>
          <p:spPr>
            <a:xfrm>
              <a:off x="5638538" y="2496770"/>
              <a:ext cx="23356" cy="40736"/>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5"/>
            <p:cNvSpPr/>
            <p:nvPr/>
          </p:nvSpPr>
          <p:spPr>
            <a:xfrm>
              <a:off x="5706308" y="2471216"/>
              <a:ext cx="23335" cy="40799"/>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5"/>
            <p:cNvSpPr/>
            <p:nvPr/>
          </p:nvSpPr>
          <p:spPr>
            <a:xfrm>
              <a:off x="5706308" y="2471216"/>
              <a:ext cx="23335" cy="40799"/>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5"/>
            <p:cNvSpPr/>
            <p:nvPr/>
          </p:nvSpPr>
          <p:spPr>
            <a:xfrm>
              <a:off x="5606585" y="2473075"/>
              <a:ext cx="87469" cy="87469"/>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5"/>
            <p:cNvSpPr/>
            <p:nvPr/>
          </p:nvSpPr>
          <p:spPr>
            <a:xfrm>
              <a:off x="5606585" y="2473054"/>
              <a:ext cx="49436" cy="87490"/>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22244E">
                <a:alpha val="1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5"/>
            <p:cNvSpPr/>
            <p:nvPr/>
          </p:nvSpPr>
          <p:spPr>
            <a:xfrm>
              <a:off x="5620545" y="2487034"/>
              <a:ext cx="59551" cy="59530"/>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5"/>
            <p:cNvSpPr/>
            <p:nvPr/>
          </p:nvSpPr>
          <p:spPr>
            <a:xfrm>
              <a:off x="5620777" y="2487013"/>
              <a:ext cx="35308" cy="59509"/>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22244E">
                <a:alpha val="1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5"/>
            <p:cNvSpPr/>
            <p:nvPr/>
          </p:nvSpPr>
          <p:spPr>
            <a:xfrm>
              <a:off x="5674355" y="2447500"/>
              <a:ext cx="87469" cy="87469"/>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5"/>
            <p:cNvSpPr/>
            <p:nvPr/>
          </p:nvSpPr>
          <p:spPr>
            <a:xfrm>
              <a:off x="5674355" y="2447500"/>
              <a:ext cx="49415" cy="87490"/>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22244E">
                <a:alpha val="1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5"/>
            <p:cNvSpPr/>
            <p:nvPr/>
          </p:nvSpPr>
          <p:spPr>
            <a:xfrm>
              <a:off x="5688315" y="2461481"/>
              <a:ext cx="59530" cy="59530"/>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5"/>
            <p:cNvSpPr/>
            <p:nvPr/>
          </p:nvSpPr>
          <p:spPr>
            <a:xfrm>
              <a:off x="5688547" y="2461502"/>
              <a:ext cx="35393" cy="59467"/>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22244E">
                <a:alpha val="1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5"/>
            <p:cNvSpPr/>
            <p:nvPr/>
          </p:nvSpPr>
          <p:spPr>
            <a:xfrm>
              <a:off x="5521202" y="2593515"/>
              <a:ext cx="98555" cy="110909"/>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5"/>
            <p:cNvSpPr/>
            <p:nvPr/>
          </p:nvSpPr>
          <p:spPr>
            <a:xfrm>
              <a:off x="5548467" y="2668338"/>
              <a:ext cx="71208" cy="36090"/>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5"/>
            <p:cNvSpPr/>
            <p:nvPr/>
          </p:nvSpPr>
          <p:spPr>
            <a:xfrm>
              <a:off x="5616532" y="2543062"/>
              <a:ext cx="191493" cy="118533"/>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FACC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5"/>
            <p:cNvSpPr/>
            <p:nvPr/>
          </p:nvSpPr>
          <p:spPr>
            <a:xfrm>
              <a:off x="5616532" y="2588320"/>
              <a:ext cx="38877" cy="73278"/>
            </a:xfrm>
            <a:custGeom>
              <a:rect b="b" l="l" r="r" t="t"/>
              <a:pathLst>
                <a:path extrusionOk="0" h="3470" w="1841">
                  <a:moveTo>
                    <a:pt x="634" y="0"/>
                  </a:moveTo>
                  <a:lnTo>
                    <a:pt x="1" y="264"/>
                  </a:lnTo>
                  <a:lnTo>
                    <a:pt x="1208" y="3469"/>
                  </a:lnTo>
                  <a:lnTo>
                    <a:pt x="1841" y="3206"/>
                  </a:lnTo>
                  <a:lnTo>
                    <a:pt x="634" y="0"/>
                  </a:lnTo>
                  <a:close/>
                </a:path>
              </a:pathLst>
            </a:custGeom>
            <a:solidFill>
              <a:srgbClr val="22244E">
                <a:alpha val="1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5"/>
            <p:cNvSpPr/>
            <p:nvPr/>
          </p:nvSpPr>
          <p:spPr>
            <a:xfrm>
              <a:off x="5585636" y="2585004"/>
              <a:ext cx="59910" cy="96507"/>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5"/>
            <p:cNvSpPr/>
            <p:nvPr/>
          </p:nvSpPr>
          <p:spPr>
            <a:xfrm>
              <a:off x="5613871" y="2657568"/>
              <a:ext cx="31740" cy="23947"/>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5"/>
            <p:cNvSpPr/>
            <p:nvPr/>
          </p:nvSpPr>
          <p:spPr>
            <a:xfrm>
              <a:off x="5638390" y="2496474"/>
              <a:ext cx="23652" cy="40820"/>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5"/>
            <p:cNvSpPr/>
            <p:nvPr/>
          </p:nvSpPr>
          <p:spPr>
            <a:xfrm>
              <a:off x="5706456" y="2470921"/>
              <a:ext cx="23335" cy="40799"/>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65"/>
          <p:cNvGrpSpPr/>
          <p:nvPr/>
        </p:nvGrpSpPr>
        <p:grpSpPr>
          <a:xfrm>
            <a:off x="2027630" y="2442487"/>
            <a:ext cx="283189" cy="266399"/>
            <a:chOff x="2027630" y="2442487"/>
            <a:chExt cx="283189" cy="266399"/>
          </a:xfrm>
        </p:grpSpPr>
        <p:sp>
          <p:nvSpPr>
            <p:cNvPr id="11218" name="Google Shape;11218;p65"/>
            <p:cNvSpPr/>
            <p:nvPr/>
          </p:nvSpPr>
          <p:spPr>
            <a:xfrm>
              <a:off x="2055296" y="2505893"/>
              <a:ext cx="227857" cy="141155"/>
            </a:xfrm>
            <a:custGeom>
              <a:rect b="b" l="l" r="r" t="t"/>
              <a:pathLst>
                <a:path extrusionOk="0" h="5944" w="9595">
                  <a:moveTo>
                    <a:pt x="0" y="1"/>
                  </a:moveTo>
                  <a:lnTo>
                    <a:pt x="0" y="5943"/>
                  </a:lnTo>
                  <a:lnTo>
                    <a:pt x="9595" y="5943"/>
                  </a:lnTo>
                  <a:lnTo>
                    <a:pt x="95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5"/>
            <p:cNvSpPr/>
            <p:nvPr/>
          </p:nvSpPr>
          <p:spPr>
            <a:xfrm>
              <a:off x="2027630" y="2442487"/>
              <a:ext cx="283189" cy="74638"/>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5"/>
            <p:cNvSpPr/>
            <p:nvPr/>
          </p:nvSpPr>
          <p:spPr>
            <a:xfrm>
              <a:off x="2294765" y="2442487"/>
              <a:ext cx="16053" cy="74638"/>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5"/>
            <p:cNvSpPr/>
            <p:nvPr/>
          </p:nvSpPr>
          <p:spPr>
            <a:xfrm>
              <a:off x="2027630" y="2442487"/>
              <a:ext cx="16077" cy="74638"/>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5"/>
            <p:cNvSpPr/>
            <p:nvPr/>
          </p:nvSpPr>
          <p:spPr>
            <a:xfrm>
              <a:off x="2263015" y="2467042"/>
              <a:ext cx="27096" cy="27025"/>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5"/>
            <p:cNvSpPr/>
            <p:nvPr/>
          </p:nvSpPr>
          <p:spPr>
            <a:xfrm>
              <a:off x="2217040" y="2467042"/>
              <a:ext cx="27096" cy="27025"/>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5"/>
            <p:cNvSpPr/>
            <p:nvPr/>
          </p:nvSpPr>
          <p:spPr>
            <a:xfrm>
              <a:off x="2027630" y="2538403"/>
              <a:ext cx="283189" cy="74543"/>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5"/>
            <p:cNvSpPr/>
            <p:nvPr/>
          </p:nvSpPr>
          <p:spPr>
            <a:xfrm>
              <a:off x="2294765" y="2538403"/>
              <a:ext cx="16053" cy="74543"/>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5"/>
            <p:cNvSpPr/>
            <p:nvPr/>
          </p:nvSpPr>
          <p:spPr>
            <a:xfrm>
              <a:off x="2027630" y="2538403"/>
              <a:ext cx="16077" cy="74543"/>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5"/>
            <p:cNvSpPr/>
            <p:nvPr/>
          </p:nvSpPr>
          <p:spPr>
            <a:xfrm>
              <a:off x="2263015" y="2562887"/>
              <a:ext cx="27096" cy="27096"/>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5"/>
            <p:cNvSpPr/>
            <p:nvPr/>
          </p:nvSpPr>
          <p:spPr>
            <a:xfrm>
              <a:off x="2217040" y="2562887"/>
              <a:ext cx="27096" cy="27096"/>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5"/>
            <p:cNvSpPr/>
            <p:nvPr/>
          </p:nvSpPr>
          <p:spPr>
            <a:xfrm>
              <a:off x="2027630" y="2634248"/>
              <a:ext cx="283189" cy="74638"/>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5"/>
            <p:cNvSpPr/>
            <p:nvPr/>
          </p:nvSpPr>
          <p:spPr>
            <a:xfrm>
              <a:off x="2294765" y="2634248"/>
              <a:ext cx="16053" cy="74638"/>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5"/>
            <p:cNvSpPr/>
            <p:nvPr/>
          </p:nvSpPr>
          <p:spPr>
            <a:xfrm>
              <a:off x="2027630" y="2634248"/>
              <a:ext cx="16077" cy="74638"/>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5"/>
            <p:cNvSpPr/>
            <p:nvPr/>
          </p:nvSpPr>
          <p:spPr>
            <a:xfrm>
              <a:off x="2263015" y="2658732"/>
              <a:ext cx="27096" cy="27096"/>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5"/>
            <p:cNvSpPr/>
            <p:nvPr/>
          </p:nvSpPr>
          <p:spPr>
            <a:xfrm>
              <a:off x="2217040" y="2658732"/>
              <a:ext cx="27096" cy="27096"/>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5"/>
            <p:cNvSpPr/>
            <p:nvPr/>
          </p:nvSpPr>
          <p:spPr>
            <a:xfrm>
              <a:off x="2046675" y="2476233"/>
              <a:ext cx="156615" cy="864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5"/>
            <p:cNvSpPr/>
            <p:nvPr/>
          </p:nvSpPr>
          <p:spPr>
            <a:xfrm>
              <a:off x="2048100" y="2572149"/>
              <a:ext cx="155190" cy="8549"/>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5"/>
            <p:cNvSpPr/>
            <p:nvPr/>
          </p:nvSpPr>
          <p:spPr>
            <a:xfrm>
              <a:off x="2046604" y="2667994"/>
              <a:ext cx="155166" cy="8549"/>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5"/>
            <p:cNvSpPr/>
            <p:nvPr/>
          </p:nvSpPr>
          <p:spPr>
            <a:xfrm>
              <a:off x="2046675" y="2585685"/>
              <a:ext cx="24009" cy="8549"/>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8" name="Google Shape;11238;p65"/>
          <p:cNvGrpSpPr/>
          <p:nvPr/>
        </p:nvGrpSpPr>
        <p:grpSpPr>
          <a:xfrm>
            <a:off x="4212916" y="2045213"/>
            <a:ext cx="281240" cy="184281"/>
            <a:chOff x="4212916" y="2045213"/>
            <a:chExt cx="281240" cy="184281"/>
          </a:xfrm>
        </p:grpSpPr>
        <p:sp>
          <p:nvSpPr>
            <p:cNvPr id="11239" name="Google Shape;11239;p65"/>
            <p:cNvSpPr/>
            <p:nvPr/>
          </p:nvSpPr>
          <p:spPr>
            <a:xfrm>
              <a:off x="4212916" y="2045213"/>
              <a:ext cx="281240" cy="184281"/>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5"/>
            <p:cNvSpPr/>
            <p:nvPr/>
          </p:nvSpPr>
          <p:spPr>
            <a:xfrm>
              <a:off x="4242049" y="2064603"/>
              <a:ext cx="223055" cy="145479"/>
            </a:xfrm>
            <a:custGeom>
              <a:rect b="b" l="l" r="r" t="t"/>
              <a:pathLst>
                <a:path extrusionOk="0" h="7045" w="10803">
                  <a:moveTo>
                    <a:pt x="1" y="1"/>
                  </a:moveTo>
                  <a:lnTo>
                    <a:pt x="1" y="7045"/>
                  </a:lnTo>
                  <a:lnTo>
                    <a:pt x="10802" y="7045"/>
                  </a:lnTo>
                  <a:lnTo>
                    <a:pt x="1080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5"/>
            <p:cNvSpPr/>
            <p:nvPr/>
          </p:nvSpPr>
          <p:spPr>
            <a:xfrm>
              <a:off x="4305107" y="2084014"/>
              <a:ext cx="97002" cy="77603"/>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5"/>
            <p:cNvSpPr/>
            <p:nvPr/>
          </p:nvSpPr>
          <p:spPr>
            <a:xfrm>
              <a:off x="4290509" y="2176135"/>
              <a:ext cx="19409" cy="19411"/>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5"/>
            <p:cNvSpPr/>
            <p:nvPr/>
          </p:nvSpPr>
          <p:spPr>
            <a:xfrm>
              <a:off x="4222950" y="2127958"/>
              <a:ext cx="9106" cy="18771"/>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5"/>
            <p:cNvSpPr/>
            <p:nvPr/>
          </p:nvSpPr>
          <p:spPr>
            <a:xfrm>
              <a:off x="4475099" y="2123105"/>
              <a:ext cx="9106" cy="28497"/>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5"/>
            <p:cNvSpPr/>
            <p:nvPr/>
          </p:nvSpPr>
          <p:spPr>
            <a:xfrm>
              <a:off x="4472497" y="2060101"/>
              <a:ext cx="11707" cy="902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5"/>
            <p:cNvSpPr/>
            <p:nvPr/>
          </p:nvSpPr>
          <p:spPr>
            <a:xfrm>
              <a:off x="4222950" y="2103694"/>
              <a:ext cx="9106" cy="13980"/>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5"/>
            <p:cNvSpPr/>
            <p:nvPr/>
          </p:nvSpPr>
          <p:spPr>
            <a:xfrm>
              <a:off x="4222950" y="2157034"/>
              <a:ext cx="9106" cy="13959"/>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5"/>
            <p:cNvSpPr/>
            <p:nvPr/>
          </p:nvSpPr>
          <p:spPr>
            <a:xfrm>
              <a:off x="4255347" y="2171592"/>
              <a:ext cx="194871" cy="28497"/>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65"/>
          <p:cNvGrpSpPr/>
          <p:nvPr/>
        </p:nvGrpSpPr>
        <p:grpSpPr>
          <a:xfrm>
            <a:off x="5970577" y="2877685"/>
            <a:ext cx="266864" cy="265808"/>
            <a:chOff x="5970577" y="2877685"/>
            <a:chExt cx="266864" cy="265808"/>
          </a:xfrm>
        </p:grpSpPr>
        <p:sp>
          <p:nvSpPr>
            <p:cNvPr id="11250" name="Google Shape;11250;p65"/>
            <p:cNvSpPr/>
            <p:nvPr/>
          </p:nvSpPr>
          <p:spPr>
            <a:xfrm>
              <a:off x="6101880" y="3008972"/>
              <a:ext cx="41754" cy="41660"/>
            </a:xfrm>
            <a:custGeom>
              <a:rect b="b" l="l" r="r" t="t"/>
              <a:pathLst>
                <a:path extrusionOk="0" h="1869" w="1873">
                  <a:moveTo>
                    <a:pt x="482" y="0"/>
                  </a:moveTo>
                  <a:lnTo>
                    <a:pt x="0" y="482"/>
                  </a:lnTo>
                  <a:lnTo>
                    <a:pt x="1387" y="1869"/>
                  </a:lnTo>
                  <a:lnTo>
                    <a:pt x="1872" y="1387"/>
                  </a:lnTo>
                  <a:lnTo>
                    <a:pt x="48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5"/>
            <p:cNvSpPr/>
            <p:nvPr/>
          </p:nvSpPr>
          <p:spPr>
            <a:xfrm>
              <a:off x="5970577" y="2877685"/>
              <a:ext cx="171407" cy="171388"/>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5"/>
            <p:cNvSpPr/>
            <p:nvPr/>
          </p:nvSpPr>
          <p:spPr>
            <a:xfrm>
              <a:off x="5990351" y="2897367"/>
              <a:ext cx="131949" cy="132024"/>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5"/>
            <p:cNvSpPr/>
            <p:nvPr/>
          </p:nvSpPr>
          <p:spPr>
            <a:xfrm>
              <a:off x="6120851" y="3028967"/>
              <a:ext cx="116590" cy="114526"/>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5"/>
            <p:cNvSpPr/>
            <p:nvPr/>
          </p:nvSpPr>
          <p:spPr>
            <a:xfrm>
              <a:off x="6128854" y="3028989"/>
              <a:ext cx="108587" cy="10752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5"/>
            <p:cNvSpPr/>
            <p:nvPr/>
          </p:nvSpPr>
          <p:spPr>
            <a:xfrm>
              <a:off x="6178344" y="3085427"/>
              <a:ext cx="37451" cy="37447"/>
            </a:xfrm>
            <a:custGeom>
              <a:rect b="b" l="l" r="r" t="t"/>
              <a:pathLst>
                <a:path extrusionOk="0" h="1680" w="1680">
                  <a:moveTo>
                    <a:pt x="1194" y="1"/>
                  </a:moveTo>
                  <a:lnTo>
                    <a:pt x="1" y="1194"/>
                  </a:lnTo>
                  <a:lnTo>
                    <a:pt x="486" y="1679"/>
                  </a:lnTo>
                  <a:lnTo>
                    <a:pt x="1679" y="486"/>
                  </a:lnTo>
                  <a:lnTo>
                    <a:pt x="11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5"/>
            <p:cNvSpPr/>
            <p:nvPr/>
          </p:nvSpPr>
          <p:spPr>
            <a:xfrm>
              <a:off x="6028382" y="2916491"/>
              <a:ext cx="60725" cy="66469"/>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5"/>
            <p:cNvSpPr/>
            <p:nvPr/>
          </p:nvSpPr>
          <p:spPr>
            <a:xfrm>
              <a:off x="6046729" y="2991720"/>
              <a:ext cx="19082" cy="19615"/>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65"/>
          <p:cNvGrpSpPr/>
          <p:nvPr/>
        </p:nvGrpSpPr>
        <p:grpSpPr>
          <a:xfrm>
            <a:off x="3778717" y="2865811"/>
            <a:ext cx="271598" cy="285059"/>
            <a:chOff x="3778717" y="2865811"/>
            <a:chExt cx="271598" cy="285059"/>
          </a:xfrm>
        </p:grpSpPr>
        <p:sp>
          <p:nvSpPr>
            <p:cNvPr id="11259" name="Google Shape;11259;p65"/>
            <p:cNvSpPr/>
            <p:nvPr/>
          </p:nvSpPr>
          <p:spPr>
            <a:xfrm>
              <a:off x="3827917" y="2918832"/>
              <a:ext cx="176110" cy="212696"/>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5"/>
            <p:cNvSpPr/>
            <p:nvPr/>
          </p:nvSpPr>
          <p:spPr>
            <a:xfrm>
              <a:off x="3846329" y="2933358"/>
              <a:ext cx="135399" cy="135377"/>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5"/>
            <p:cNvSpPr/>
            <p:nvPr/>
          </p:nvSpPr>
          <p:spPr>
            <a:xfrm>
              <a:off x="3860832" y="2947862"/>
              <a:ext cx="106370" cy="106370"/>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5"/>
            <p:cNvSpPr/>
            <p:nvPr/>
          </p:nvSpPr>
          <p:spPr>
            <a:xfrm>
              <a:off x="3899502" y="3131590"/>
              <a:ext cx="29051" cy="19281"/>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5"/>
            <p:cNvSpPr/>
            <p:nvPr/>
          </p:nvSpPr>
          <p:spPr>
            <a:xfrm>
              <a:off x="3889862" y="3102561"/>
              <a:ext cx="48310" cy="29051"/>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5"/>
            <p:cNvSpPr/>
            <p:nvPr/>
          </p:nvSpPr>
          <p:spPr>
            <a:xfrm>
              <a:off x="3904539" y="2952747"/>
              <a:ext cx="18977" cy="7734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5"/>
            <p:cNvSpPr/>
            <p:nvPr/>
          </p:nvSpPr>
          <p:spPr>
            <a:xfrm>
              <a:off x="3906754" y="3049388"/>
              <a:ext cx="14547" cy="14547"/>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5"/>
            <p:cNvSpPr/>
            <p:nvPr/>
          </p:nvSpPr>
          <p:spPr>
            <a:xfrm>
              <a:off x="4009734" y="2996518"/>
              <a:ext cx="40581" cy="9054"/>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5"/>
            <p:cNvSpPr/>
            <p:nvPr/>
          </p:nvSpPr>
          <p:spPr>
            <a:xfrm>
              <a:off x="3778717" y="2996518"/>
              <a:ext cx="38301" cy="9054"/>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5"/>
            <p:cNvSpPr/>
            <p:nvPr/>
          </p:nvSpPr>
          <p:spPr>
            <a:xfrm>
              <a:off x="3909359" y="2865811"/>
              <a:ext cx="9336" cy="38301"/>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5"/>
            <p:cNvSpPr/>
            <p:nvPr/>
          </p:nvSpPr>
          <p:spPr>
            <a:xfrm>
              <a:off x="3959536" y="2895839"/>
              <a:ext cx="18694" cy="21843"/>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5"/>
            <p:cNvSpPr/>
            <p:nvPr/>
          </p:nvSpPr>
          <p:spPr>
            <a:xfrm>
              <a:off x="3850693" y="3084409"/>
              <a:ext cx="17739" cy="21778"/>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5"/>
            <p:cNvSpPr/>
            <p:nvPr/>
          </p:nvSpPr>
          <p:spPr>
            <a:xfrm>
              <a:off x="3850150" y="2896143"/>
              <a:ext cx="18955" cy="21452"/>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5"/>
            <p:cNvSpPr/>
            <p:nvPr/>
          </p:nvSpPr>
          <p:spPr>
            <a:xfrm>
              <a:off x="3958537" y="3084214"/>
              <a:ext cx="19302" cy="21778"/>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5"/>
            <p:cNvSpPr/>
            <p:nvPr/>
          </p:nvSpPr>
          <p:spPr>
            <a:xfrm>
              <a:off x="3994992" y="3047064"/>
              <a:ext cx="24839" cy="16632"/>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5"/>
            <p:cNvSpPr/>
            <p:nvPr/>
          </p:nvSpPr>
          <p:spPr>
            <a:xfrm>
              <a:off x="3807030" y="2938504"/>
              <a:ext cx="25512" cy="16328"/>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5"/>
            <p:cNvSpPr/>
            <p:nvPr/>
          </p:nvSpPr>
          <p:spPr>
            <a:xfrm>
              <a:off x="3995600" y="2938504"/>
              <a:ext cx="25360" cy="16328"/>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5"/>
            <p:cNvSpPr/>
            <p:nvPr/>
          </p:nvSpPr>
          <p:spPr>
            <a:xfrm>
              <a:off x="3806596" y="3047173"/>
              <a:ext cx="24861" cy="16588"/>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65"/>
          <p:cNvGrpSpPr/>
          <p:nvPr/>
        </p:nvGrpSpPr>
        <p:grpSpPr>
          <a:xfrm>
            <a:off x="6836034" y="2491170"/>
            <a:ext cx="281463" cy="169010"/>
            <a:chOff x="6836034" y="2491170"/>
            <a:chExt cx="281463" cy="169010"/>
          </a:xfrm>
        </p:grpSpPr>
        <p:sp>
          <p:nvSpPr>
            <p:cNvPr id="11278" name="Google Shape;11278;p65"/>
            <p:cNvSpPr/>
            <p:nvPr/>
          </p:nvSpPr>
          <p:spPr>
            <a:xfrm>
              <a:off x="6836034" y="2637075"/>
              <a:ext cx="281463" cy="23105"/>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5"/>
            <p:cNvSpPr/>
            <p:nvPr/>
          </p:nvSpPr>
          <p:spPr>
            <a:xfrm>
              <a:off x="6836034" y="2623291"/>
              <a:ext cx="281397" cy="13800"/>
            </a:xfrm>
            <a:custGeom>
              <a:rect b="b" l="l" r="r" t="t"/>
              <a:pathLst>
                <a:path extrusionOk="0" h="835" w="17026">
                  <a:moveTo>
                    <a:pt x="2160" y="1"/>
                  </a:moveTo>
                  <a:lnTo>
                    <a:pt x="0" y="835"/>
                  </a:lnTo>
                  <a:lnTo>
                    <a:pt x="17026" y="835"/>
                  </a:lnTo>
                  <a:lnTo>
                    <a:pt x="1486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5"/>
            <p:cNvSpPr/>
            <p:nvPr/>
          </p:nvSpPr>
          <p:spPr>
            <a:xfrm>
              <a:off x="6871849" y="2491170"/>
              <a:ext cx="209949" cy="132137"/>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5"/>
            <p:cNvSpPr/>
            <p:nvPr/>
          </p:nvSpPr>
          <p:spPr>
            <a:xfrm>
              <a:off x="6871849" y="2504260"/>
              <a:ext cx="209883" cy="105974"/>
            </a:xfrm>
            <a:custGeom>
              <a:rect b="b" l="l" r="r" t="t"/>
              <a:pathLst>
                <a:path extrusionOk="0" h="6412" w="12699">
                  <a:moveTo>
                    <a:pt x="0" y="0"/>
                  </a:moveTo>
                  <a:lnTo>
                    <a:pt x="0" y="6411"/>
                  </a:lnTo>
                  <a:lnTo>
                    <a:pt x="12699" y="6411"/>
                  </a:lnTo>
                  <a:lnTo>
                    <a:pt x="126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5"/>
            <p:cNvSpPr/>
            <p:nvPr/>
          </p:nvSpPr>
          <p:spPr>
            <a:xfrm>
              <a:off x="6871849" y="2504260"/>
              <a:ext cx="78869" cy="105974"/>
            </a:xfrm>
            <a:custGeom>
              <a:rect b="b" l="l" r="r" t="t"/>
              <a:pathLst>
                <a:path extrusionOk="0" h="6412" w="4772">
                  <a:moveTo>
                    <a:pt x="0" y="0"/>
                  </a:moveTo>
                  <a:lnTo>
                    <a:pt x="0" y="6411"/>
                  </a:lnTo>
                  <a:lnTo>
                    <a:pt x="4771" y="6411"/>
                  </a:lnTo>
                  <a:lnTo>
                    <a:pt x="477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5"/>
            <p:cNvSpPr/>
            <p:nvPr/>
          </p:nvSpPr>
          <p:spPr>
            <a:xfrm>
              <a:off x="6891450" y="2526126"/>
              <a:ext cx="25304" cy="14610"/>
            </a:xfrm>
            <a:custGeom>
              <a:rect b="b" l="l" r="r" t="t"/>
              <a:pathLst>
                <a:path extrusionOk="0" h="884" w="1531">
                  <a:moveTo>
                    <a:pt x="0" y="0"/>
                  </a:moveTo>
                  <a:lnTo>
                    <a:pt x="0" y="883"/>
                  </a:lnTo>
                  <a:lnTo>
                    <a:pt x="1531" y="883"/>
                  </a:lnTo>
                  <a:lnTo>
                    <a:pt x="15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5"/>
            <p:cNvSpPr/>
            <p:nvPr/>
          </p:nvSpPr>
          <p:spPr>
            <a:xfrm>
              <a:off x="6911267" y="2565725"/>
              <a:ext cx="25320" cy="14610"/>
            </a:xfrm>
            <a:custGeom>
              <a:rect b="b" l="l" r="r" t="t"/>
              <a:pathLst>
                <a:path extrusionOk="0" h="884" w="1532">
                  <a:moveTo>
                    <a:pt x="1" y="0"/>
                  </a:moveTo>
                  <a:lnTo>
                    <a:pt x="1" y="884"/>
                  </a:lnTo>
                  <a:lnTo>
                    <a:pt x="1531" y="884"/>
                  </a:lnTo>
                  <a:lnTo>
                    <a:pt x="153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5"/>
            <p:cNvSpPr/>
            <p:nvPr/>
          </p:nvSpPr>
          <p:spPr>
            <a:xfrm>
              <a:off x="6887203" y="2549496"/>
              <a:ext cx="53566" cy="8512"/>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5"/>
            <p:cNvSpPr/>
            <p:nvPr/>
          </p:nvSpPr>
          <p:spPr>
            <a:xfrm>
              <a:off x="6887203" y="2589095"/>
              <a:ext cx="53566" cy="8512"/>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5"/>
            <p:cNvSpPr/>
            <p:nvPr/>
          </p:nvSpPr>
          <p:spPr>
            <a:xfrm>
              <a:off x="6970997" y="2539199"/>
              <a:ext cx="28807" cy="44674"/>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5"/>
            <p:cNvSpPr/>
            <p:nvPr/>
          </p:nvSpPr>
          <p:spPr>
            <a:xfrm>
              <a:off x="7035024" y="2539116"/>
              <a:ext cx="28791" cy="44690"/>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5"/>
            <p:cNvSpPr/>
            <p:nvPr/>
          </p:nvSpPr>
          <p:spPr>
            <a:xfrm>
              <a:off x="7004250" y="2533877"/>
              <a:ext cx="26824" cy="5520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65"/>
          <p:cNvGrpSpPr/>
          <p:nvPr/>
        </p:nvGrpSpPr>
        <p:grpSpPr>
          <a:xfrm>
            <a:off x="3773443" y="2435642"/>
            <a:ext cx="282226" cy="279992"/>
            <a:chOff x="3773443" y="2435642"/>
            <a:chExt cx="282226" cy="279992"/>
          </a:xfrm>
        </p:grpSpPr>
        <p:sp>
          <p:nvSpPr>
            <p:cNvPr id="11291" name="Google Shape;11291;p65"/>
            <p:cNvSpPr/>
            <p:nvPr/>
          </p:nvSpPr>
          <p:spPr>
            <a:xfrm>
              <a:off x="3877906" y="2435642"/>
              <a:ext cx="177763" cy="17821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5"/>
            <p:cNvSpPr/>
            <p:nvPr/>
          </p:nvSpPr>
          <p:spPr>
            <a:xfrm>
              <a:off x="3773443" y="2499433"/>
              <a:ext cx="218348" cy="21620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5"/>
            <p:cNvSpPr/>
            <p:nvPr/>
          </p:nvSpPr>
          <p:spPr>
            <a:xfrm>
              <a:off x="3928793" y="2501239"/>
              <a:ext cx="11696" cy="10007"/>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5"/>
            <p:cNvSpPr/>
            <p:nvPr/>
          </p:nvSpPr>
          <p:spPr>
            <a:xfrm>
              <a:off x="3991415" y="2501239"/>
              <a:ext cx="11696" cy="10007"/>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5"/>
            <p:cNvSpPr/>
            <p:nvPr/>
          </p:nvSpPr>
          <p:spPr>
            <a:xfrm>
              <a:off x="3960075" y="2501239"/>
              <a:ext cx="11696" cy="10007"/>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65"/>
          <p:cNvGrpSpPr/>
          <p:nvPr/>
        </p:nvGrpSpPr>
        <p:grpSpPr>
          <a:xfrm>
            <a:off x="2899514" y="2003613"/>
            <a:ext cx="286986" cy="267456"/>
            <a:chOff x="2899514" y="2003613"/>
            <a:chExt cx="286986" cy="267456"/>
          </a:xfrm>
        </p:grpSpPr>
        <p:sp>
          <p:nvSpPr>
            <p:cNvPr id="11297" name="Google Shape;11297;p65"/>
            <p:cNvSpPr/>
            <p:nvPr/>
          </p:nvSpPr>
          <p:spPr>
            <a:xfrm>
              <a:off x="2899514" y="2046175"/>
              <a:ext cx="223325" cy="184634"/>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5"/>
            <p:cNvSpPr/>
            <p:nvPr/>
          </p:nvSpPr>
          <p:spPr>
            <a:xfrm>
              <a:off x="3010021" y="2094326"/>
              <a:ext cx="112825" cy="136344"/>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5"/>
            <p:cNvSpPr/>
            <p:nvPr/>
          </p:nvSpPr>
          <p:spPr>
            <a:xfrm>
              <a:off x="2899514" y="2046175"/>
              <a:ext cx="223325" cy="51328"/>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5"/>
            <p:cNvSpPr/>
            <p:nvPr/>
          </p:nvSpPr>
          <p:spPr>
            <a:xfrm>
              <a:off x="2899514" y="2122164"/>
              <a:ext cx="223325" cy="10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5"/>
            <p:cNvSpPr/>
            <p:nvPr/>
          </p:nvSpPr>
          <p:spPr>
            <a:xfrm>
              <a:off x="3010021" y="2122164"/>
              <a:ext cx="112825" cy="108427"/>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5"/>
            <p:cNvSpPr/>
            <p:nvPr/>
          </p:nvSpPr>
          <p:spPr>
            <a:xfrm>
              <a:off x="2899514" y="2122164"/>
              <a:ext cx="223325" cy="52246"/>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5"/>
            <p:cNvSpPr/>
            <p:nvPr/>
          </p:nvSpPr>
          <p:spPr>
            <a:xfrm>
              <a:off x="2899514" y="2003613"/>
              <a:ext cx="223325" cy="85118"/>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5"/>
            <p:cNvSpPr/>
            <p:nvPr/>
          </p:nvSpPr>
          <p:spPr>
            <a:xfrm>
              <a:off x="3019934" y="2102993"/>
              <a:ext cx="166566" cy="168075"/>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5"/>
            <p:cNvSpPr/>
            <p:nvPr/>
          </p:nvSpPr>
          <p:spPr>
            <a:xfrm>
              <a:off x="3069660" y="2155896"/>
              <a:ext cx="64754" cy="62299"/>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5"/>
            <p:cNvSpPr/>
            <p:nvPr/>
          </p:nvSpPr>
          <p:spPr>
            <a:xfrm>
              <a:off x="3081286" y="2165073"/>
              <a:ext cx="43931" cy="43925"/>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65"/>
          <p:cNvGrpSpPr/>
          <p:nvPr/>
        </p:nvGrpSpPr>
        <p:grpSpPr>
          <a:xfrm>
            <a:off x="6840399" y="2876662"/>
            <a:ext cx="272756" cy="268036"/>
            <a:chOff x="6840399" y="2876662"/>
            <a:chExt cx="272756" cy="268036"/>
          </a:xfrm>
        </p:grpSpPr>
        <p:sp>
          <p:nvSpPr>
            <p:cNvPr id="11308" name="Google Shape;11308;p65"/>
            <p:cNvSpPr/>
            <p:nvPr/>
          </p:nvSpPr>
          <p:spPr>
            <a:xfrm>
              <a:off x="6840399" y="2876662"/>
              <a:ext cx="268036" cy="267955"/>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5"/>
            <p:cNvSpPr/>
            <p:nvPr/>
          </p:nvSpPr>
          <p:spPr>
            <a:xfrm>
              <a:off x="6956916" y="2876662"/>
              <a:ext cx="156239" cy="268036"/>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5"/>
            <p:cNvSpPr/>
            <p:nvPr/>
          </p:nvSpPr>
          <p:spPr>
            <a:xfrm>
              <a:off x="6887038" y="2934931"/>
              <a:ext cx="145648" cy="20968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65"/>
          <p:cNvGrpSpPr/>
          <p:nvPr/>
        </p:nvGrpSpPr>
        <p:grpSpPr>
          <a:xfrm>
            <a:off x="1614775" y="2432438"/>
            <a:ext cx="234805" cy="286046"/>
            <a:chOff x="1614775" y="2432438"/>
            <a:chExt cx="234805" cy="286046"/>
          </a:xfrm>
        </p:grpSpPr>
        <p:sp>
          <p:nvSpPr>
            <p:cNvPr id="11312" name="Google Shape;11312;p65"/>
            <p:cNvSpPr/>
            <p:nvPr/>
          </p:nvSpPr>
          <p:spPr>
            <a:xfrm>
              <a:off x="1699168" y="2432438"/>
              <a:ext cx="62072" cy="40835"/>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5"/>
            <p:cNvSpPr/>
            <p:nvPr/>
          </p:nvSpPr>
          <p:spPr>
            <a:xfrm>
              <a:off x="1643653" y="2496562"/>
              <a:ext cx="177792" cy="221850"/>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5"/>
            <p:cNvSpPr/>
            <p:nvPr/>
          </p:nvSpPr>
          <p:spPr>
            <a:xfrm>
              <a:off x="1655027" y="2496562"/>
              <a:ext cx="166418" cy="221922"/>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5"/>
            <p:cNvSpPr/>
            <p:nvPr/>
          </p:nvSpPr>
          <p:spPr>
            <a:xfrm>
              <a:off x="1643653" y="2456956"/>
              <a:ext cx="177456" cy="36756"/>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5"/>
            <p:cNvSpPr/>
            <p:nvPr/>
          </p:nvSpPr>
          <p:spPr>
            <a:xfrm>
              <a:off x="1747049" y="2456956"/>
              <a:ext cx="74062" cy="36756"/>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5"/>
            <p:cNvSpPr/>
            <p:nvPr/>
          </p:nvSpPr>
          <p:spPr>
            <a:xfrm>
              <a:off x="1615613" y="2478770"/>
              <a:ext cx="233967" cy="26316"/>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5"/>
            <p:cNvSpPr/>
            <p:nvPr/>
          </p:nvSpPr>
          <p:spPr>
            <a:xfrm>
              <a:off x="1614775" y="2478770"/>
              <a:ext cx="234805" cy="26483"/>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5"/>
            <p:cNvSpPr/>
            <p:nvPr/>
          </p:nvSpPr>
          <p:spPr>
            <a:xfrm>
              <a:off x="1724373" y="2531761"/>
              <a:ext cx="16378" cy="141922"/>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5"/>
            <p:cNvSpPr/>
            <p:nvPr/>
          </p:nvSpPr>
          <p:spPr>
            <a:xfrm>
              <a:off x="1770707" y="2531761"/>
              <a:ext cx="19922" cy="141754"/>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5"/>
            <p:cNvSpPr/>
            <p:nvPr/>
          </p:nvSpPr>
          <p:spPr>
            <a:xfrm>
              <a:off x="1674495" y="2531761"/>
              <a:ext cx="19898" cy="141754"/>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5"/>
            <p:cNvSpPr/>
            <p:nvPr/>
          </p:nvSpPr>
          <p:spPr>
            <a:xfrm>
              <a:off x="1725139" y="2531761"/>
              <a:ext cx="15612" cy="141922"/>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5"/>
            <p:cNvSpPr/>
            <p:nvPr/>
          </p:nvSpPr>
          <p:spPr>
            <a:xfrm>
              <a:off x="1771378" y="2531761"/>
              <a:ext cx="19252" cy="141922"/>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5"/>
            <p:cNvSpPr/>
            <p:nvPr/>
          </p:nvSpPr>
          <p:spPr>
            <a:xfrm>
              <a:off x="1678805" y="2531761"/>
              <a:ext cx="15756" cy="141922"/>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65"/>
          <p:cNvGrpSpPr/>
          <p:nvPr/>
        </p:nvGrpSpPr>
        <p:grpSpPr>
          <a:xfrm>
            <a:off x="1150771" y="2446822"/>
            <a:ext cx="279397" cy="257696"/>
            <a:chOff x="1150771" y="2446822"/>
            <a:chExt cx="279397" cy="257696"/>
          </a:xfrm>
        </p:grpSpPr>
        <p:sp>
          <p:nvSpPr>
            <p:cNvPr id="11326" name="Google Shape;11326;p65"/>
            <p:cNvSpPr/>
            <p:nvPr/>
          </p:nvSpPr>
          <p:spPr>
            <a:xfrm>
              <a:off x="1220062" y="2480584"/>
              <a:ext cx="183436" cy="104987"/>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5"/>
            <p:cNvSpPr/>
            <p:nvPr/>
          </p:nvSpPr>
          <p:spPr>
            <a:xfrm>
              <a:off x="1224427" y="2652871"/>
              <a:ext cx="60313" cy="51647"/>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5"/>
            <p:cNvSpPr/>
            <p:nvPr/>
          </p:nvSpPr>
          <p:spPr>
            <a:xfrm>
              <a:off x="1243253" y="2666936"/>
              <a:ext cx="27425" cy="23498"/>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5"/>
            <p:cNvSpPr/>
            <p:nvPr/>
          </p:nvSpPr>
          <p:spPr>
            <a:xfrm>
              <a:off x="1326871" y="2652871"/>
              <a:ext cx="60379" cy="51647"/>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5"/>
            <p:cNvSpPr/>
            <p:nvPr/>
          </p:nvSpPr>
          <p:spPr>
            <a:xfrm>
              <a:off x="1345696" y="2666936"/>
              <a:ext cx="27425" cy="23498"/>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5"/>
            <p:cNvSpPr/>
            <p:nvPr/>
          </p:nvSpPr>
          <p:spPr>
            <a:xfrm>
              <a:off x="1206282" y="2465582"/>
              <a:ext cx="223876" cy="117752"/>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5"/>
            <p:cNvSpPr/>
            <p:nvPr/>
          </p:nvSpPr>
          <p:spPr>
            <a:xfrm>
              <a:off x="1395108" y="2465582"/>
              <a:ext cx="35060" cy="117752"/>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5"/>
            <p:cNvSpPr/>
            <p:nvPr/>
          </p:nvSpPr>
          <p:spPr>
            <a:xfrm>
              <a:off x="1150771" y="2446822"/>
              <a:ext cx="278002" cy="158889"/>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5"/>
            <p:cNvSpPr/>
            <p:nvPr/>
          </p:nvSpPr>
          <p:spPr>
            <a:xfrm>
              <a:off x="1228048" y="2583472"/>
              <a:ext cx="201497" cy="22269"/>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5"/>
            <p:cNvSpPr/>
            <p:nvPr/>
          </p:nvSpPr>
          <p:spPr>
            <a:xfrm>
              <a:off x="1205668" y="2590580"/>
              <a:ext cx="193226" cy="62310"/>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5"/>
            <p:cNvSpPr/>
            <p:nvPr/>
          </p:nvSpPr>
          <p:spPr>
            <a:xfrm>
              <a:off x="1212842" y="2621539"/>
              <a:ext cx="186051" cy="31352"/>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5"/>
            <p:cNvSpPr/>
            <p:nvPr/>
          </p:nvSpPr>
          <p:spPr>
            <a:xfrm>
              <a:off x="1223111" y="2590646"/>
              <a:ext cx="26043" cy="2211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5"/>
            <p:cNvSpPr/>
            <p:nvPr/>
          </p:nvSpPr>
          <p:spPr>
            <a:xfrm>
              <a:off x="1243033" y="2662723"/>
              <a:ext cx="37144" cy="31857"/>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5"/>
            <p:cNvSpPr/>
            <p:nvPr/>
          </p:nvSpPr>
          <p:spPr>
            <a:xfrm>
              <a:off x="1345477" y="2662723"/>
              <a:ext cx="37232" cy="31857"/>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65"/>
          <p:cNvGrpSpPr/>
          <p:nvPr/>
        </p:nvGrpSpPr>
        <p:grpSpPr>
          <a:xfrm>
            <a:off x="8142099" y="1998214"/>
            <a:ext cx="261374" cy="278991"/>
            <a:chOff x="8142099" y="1998214"/>
            <a:chExt cx="261374" cy="278991"/>
          </a:xfrm>
        </p:grpSpPr>
        <p:grpSp>
          <p:nvGrpSpPr>
            <p:cNvPr id="11341" name="Google Shape;11341;p65"/>
            <p:cNvGrpSpPr/>
            <p:nvPr/>
          </p:nvGrpSpPr>
          <p:grpSpPr>
            <a:xfrm>
              <a:off x="8142099" y="1998214"/>
              <a:ext cx="261374" cy="238026"/>
              <a:chOff x="8162355" y="1666415"/>
              <a:chExt cx="261374" cy="238026"/>
            </a:xfrm>
          </p:grpSpPr>
          <p:sp>
            <p:nvSpPr>
              <p:cNvPr id="11342" name="Google Shape;11342;p65"/>
              <p:cNvSpPr/>
              <p:nvPr/>
            </p:nvSpPr>
            <p:spPr>
              <a:xfrm>
                <a:off x="8186103" y="1666415"/>
                <a:ext cx="237626" cy="237897"/>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5"/>
              <p:cNvSpPr/>
              <p:nvPr/>
            </p:nvSpPr>
            <p:spPr>
              <a:xfrm>
                <a:off x="8162355" y="1669193"/>
                <a:ext cx="226190" cy="235247"/>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5"/>
              <p:cNvSpPr/>
              <p:nvPr/>
            </p:nvSpPr>
            <p:spPr>
              <a:xfrm>
                <a:off x="8186103" y="1666714"/>
                <a:ext cx="237626" cy="237277"/>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5"/>
              <p:cNvSpPr/>
              <p:nvPr/>
            </p:nvSpPr>
            <p:spPr>
              <a:xfrm>
                <a:off x="8185804" y="1669493"/>
                <a:ext cx="179593" cy="234820"/>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6" name="Google Shape;11346;p65"/>
            <p:cNvSpPr/>
            <p:nvPr/>
          </p:nvSpPr>
          <p:spPr>
            <a:xfrm>
              <a:off x="8259633" y="2177965"/>
              <a:ext cx="54263" cy="9923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5"/>
            <p:cNvSpPr/>
            <p:nvPr/>
          </p:nvSpPr>
          <p:spPr>
            <a:xfrm>
              <a:off x="8259633" y="2200745"/>
              <a:ext cx="13560" cy="67471"/>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5"/>
            <p:cNvSpPr/>
            <p:nvPr/>
          </p:nvSpPr>
          <p:spPr>
            <a:xfrm>
              <a:off x="8300338" y="2200745"/>
              <a:ext cx="13560" cy="67471"/>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5"/>
            <p:cNvSpPr/>
            <p:nvPr/>
          </p:nvSpPr>
          <p:spPr>
            <a:xfrm>
              <a:off x="8268712" y="2263645"/>
              <a:ext cx="36105" cy="13560"/>
            </a:xfrm>
            <a:custGeom>
              <a:rect b="b" l="l" r="r" t="t"/>
              <a:pathLst>
                <a:path extrusionOk="0" h="578" w="1539">
                  <a:moveTo>
                    <a:pt x="0" y="1"/>
                  </a:moveTo>
                  <a:lnTo>
                    <a:pt x="0" y="578"/>
                  </a:lnTo>
                  <a:lnTo>
                    <a:pt x="1538" y="578"/>
                  </a:lnTo>
                  <a:lnTo>
                    <a:pt x="15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5"/>
            <p:cNvSpPr/>
            <p:nvPr/>
          </p:nvSpPr>
          <p:spPr>
            <a:xfrm>
              <a:off x="8284478" y="2200511"/>
              <a:ext cx="4575" cy="63154"/>
            </a:xfrm>
            <a:custGeom>
              <a:rect b="b" l="l" r="r" t="t"/>
              <a:pathLst>
                <a:path extrusionOk="0" h="2692" w="195">
                  <a:moveTo>
                    <a:pt x="1" y="0"/>
                  </a:moveTo>
                  <a:lnTo>
                    <a:pt x="1" y="2692"/>
                  </a:lnTo>
                  <a:lnTo>
                    <a:pt x="194" y="2692"/>
                  </a:lnTo>
                  <a:lnTo>
                    <a:pt x="194" y="0"/>
                  </a:lnTo>
                  <a:close/>
                </a:path>
              </a:pathLst>
            </a:custGeom>
            <a:solidFill>
              <a:srgbClr val="E3D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5"/>
            <p:cNvSpPr/>
            <p:nvPr/>
          </p:nvSpPr>
          <p:spPr>
            <a:xfrm>
              <a:off x="8277722" y="2177965"/>
              <a:ext cx="18088" cy="22569"/>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473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5"/>
            <p:cNvSpPr/>
            <p:nvPr/>
          </p:nvSpPr>
          <p:spPr>
            <a:xfrm>
              <a:off x="8268712" y="2141811"/>
              <a:ext cx="36105" cy="40633"/>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5644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5"/>
            <p:cNvSpPr/>
            <p:nvPr/>
          </p:nvSpPr>
          <p:spPr>
            <a:xfrm>
              <a:off x="8268642" y="2141811"/>
              <a:ext cx="24868" cy="40633"/>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5"/>
            <p:cNvSpPr/>
            <p:nvPr/>
          </p:nvSpPr>
          <p:spPr>
            <a:xfrm>
              <a:off x="8268712" y="2141811"/>
              <a:ext cx="36105" cy="18111"/>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5"/>
            <p:cNvSpPr/>
            <p:nvPr/>
          </p:nvSpPr>
          <p:spPr>
            <a:xfrm>
              <a:off x="8268712" y="2141811"/>
              <a:ext cx="24797" cy="1653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5"/>
            <p:cNvSpPr/>
            <p:nvPr/>
          </p:nvSpPr>
          <p:spPr>
            <a:xfrm>
              <a:off x="8331870" y="2177965"/>
              <a:ext cx="54169" cy="9923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5"/>
            <p:cNvSpPr/>
            <p:nvPr/>
          </p:nvSpPr>
          <p:spPr>
            <a:xfrm>
              <a:off x="8331870" y="2200745"/>
              <a:ext cx="13560" cy="67471"/>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5"/>
            <p:cNvSpPr/>
            <p:nvPr/>
          </p:nvSpPr>
          <p:spPr>
            <a:xfrm>
              <a:off x="8372552" y="2200745"/>
              <a:ext cx="13560" cy="67471"/>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5"/>
            <p:cNvSpPr/>
            <p:nvPr/>
          </p:nvSpPr>
          <p:spPr>
            <a:xfrm>
              <a:off x="8340856" y="2263645"/>
              <a:ext cx="36105" cy="13560"/>
            </a:xfrm>
            <a:custGeom>
              <a:rect b="b" l="l" r="r" t="t"/>
              <a:pathLst>
                <a:path extrusionOk="0" h="578" w="1539">
                  <a:moveTo>
                    <a:pt x="1" y="1"/>
                  </a:moveTo>
                  <a:lnTo>
                    <a:pt x="1" y="578"/>
                  </a:lnTo>
                  <a:lnTo>
                    <a:pt x="1538" y="578"/>
                  </a:lnTo>
                  <a:lnTo>
                    <a:pt x="15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5"/>
            <p:cNvSpPr/>
            <p:nvPr/>
          </p:nvSpPr>
          <p:spPr>
            <a:xfrm>
              <a:off x="8356715" y="2200511"/>
              <a:ext cx="4481" cy="63154"/>
            </a:xfrm>
            <a:custGeom>
              <a:rect b="b" l="l" r="r" t="t"/>
              <a:pathLst>
                <a:path extrusionOk="0" h="2692" w="191">
                  <a:moveTo>
                    <a:pt x="0" y="0"/>
                  </a:moveTo>
                  <a:lnTo>
                    <a:pt x="0" y="2692"/>
                  </a:lnTo>
                  <a:lnTo>
                    <a:pt x="190" y="2692"/>
                  </a:lnTo>
                  <a:lnTo>
                    <a:pt x="190" y="0"/>
                  </a:lnTo>
                  <a:close/>
                </a:path>
              </a:pathLst>
            </a:custGeom>
            <a:solidFill>
              <a:srgbClr val="E3D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5"/>
            <p:cNvSpPr/>
            <p:nvPr/>
          </p:nvSpPr>
          <p:spPr>
            <a:xfrm>
              <a:off x="8349935" y="2177965"/>
              <a:ext cx="18017" cy="22569"/>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BA9B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5"/>
            <p:cNvSpPr/>
            <p:nvPr/>
          </p:nvSpPr>
          <p:spPr>
            <a:xfrm>
              <a:off x="8340856" y="2141811"/>
              <a:ext cx="36175" cy="40633"/>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FACC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5"/>
            <p:cNvSpPr/>
            <p:nvPr/>
          </p:nvSpPr>
          <p:spPr>
            <a:xfrm>
              <a:off x="8340856" y="2141811"/>
              <a:ext cx="24868" cy="40633"/>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5"/>
            <p:cNvSpPr/>
            <p:nvPr/>
          </p:nvSpPr>
          <p:spPr>
            <a:xfrm>
              <a:off x="8340856" y="2141811"/>
              <a:ext cx="36175" cy="18111"/>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B99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5"/>
            <p:cNvSpPr/>
            <p:nvPr/>
          </p:nvSpPr>
          <p:spPr>
            <a:xfrm>
              <a:off x="8340856" y="2141811"/>
              <a:ext cx="24868" cy="1653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5"/>
            <p:cNvSpPr/>
            <p:nvPr/>
          </p:nvSpPr>
          <p:spPr>
            <a:xfrm>
              <a:off x="8187490" y="2177965"/>
              <a:ext cx="54169" cy="9923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5"/>
            <p:cNvSpPr/>
            <p:nvPr/>
          </p:nvSpPr>
          <p:spPr>
            <a:xfrm>
              <a:off x="8187490" y="2200745"/>
              <a:ext cx="13560" cy="67471"/>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5"/>
            <p:cNvSpPr/>
            <p:nvPr/>
          </p:nvSpPr>
          <p:spPr>
            <a:xfrm>
              <a:off x="8228101" y="2200745"/>
              <a:ext cx="13560" cy="67471"/>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5"/>
            <p:cNvSpPr/>
            <p:nvPr/>
          </p:nvSpPr>
          <p:spPr>
            <a:xfrm>
              <a:off x="8196475" y="2263645"/>
              <a:ext cx="36105" cy="13560"/>
            </a:xfrm>
            <a:custGeom>
              <a:rect b="b" l="l" r="r" t="t"/>
              <a:pathLst>
                <a:path extrusionOk="0" h="578" w="1539">
                  <a:moveTo>
                    <a:pt x="1" y="1"/>
                  </a:moveTo>
                  <a:lnTo>
                    <a:pt x="1" y="578"/>
                  </a:lnTo>
                  <a:lnTo>
                    <a:pt x="1538" y="578"/>
                  </a:lnTo>
                  <a:lnTo>
                    <a:pt x="15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5"/>
            <p:cNvSpPr/>
            <p:nvPr/>
          </p:nvSpPr>
          <p:spPr>
            <a:xfrm>
              <a:off x="8212335" y="2200511"/>
              <a:ext cx="4481" cy="63154"/>
            </a:xfrm>
            <a:custGeom>
              <a:rect b="b" l="l" r="r" t="t"/>
              <a:pathLst>
                <a:path extrusionOk="0" h="2692" w="191">
                  <a:moveTo>
                    <a:pt x="0" y="0"/>
                  </a:moveTo>
                  <a:lnTo>
                    <a:pt x="0" y="2692"/>
                  </a:lnTo>
                  <a:lnTo>
                    <a:pt x="190" y="2692"/>
                  </a:lnTo>
                  <a:lnTo>
                    <a:pt x="190" y="0"/>
                  </a:lnTo>
                  <a:close/>
                </a:path>
              </a:pathLst>
            </a:custGeom>
            <a:solidFill>
              <a:srgbClr val="E3D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5"/>
            <p:cNvSpPr/>
            <p:nvPr/>
          </p:nvSpPr>
          <p:spPr>
            <a:xfrm>
              <a:off x="8205555" y="2177965"/>
              <a:ext cx="18017" cy="22569"/>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644E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5"/>
            <p:cNvSpPr/>
            <p:nvPr/>
          </p:nvSpPr>
          <p:spPr>
            <a:xfrm>
              <a:off x="8196475" y="2141811"/>
              <a:ext cx="36175" cy="40633"/>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8060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5"/>
            <p:cNvSpPr/>
            <p:nvPr/>
          </p:nvSpPr>
          <p:spPr>
            <a:xfrm>
              <a:off x="8196475" y="2141811"/>
              <a:ext cx="24868" cy="40633"/>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5"/>
            <p:cNvSpPr/>
            <p:nvPr/>
          </p:nvSpPr>
          <p:spPr>
            <a:xfrm>
              <a:off x="8196475" y="2141811"/>
              <a:ext cx="36175" cy="18111"/>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5644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5"/>
            <p:cNvSpPr/>
            <p:nvPr/>
          </p:nvSpPr>
          <p:spPr>
            <a:xfrm>
              <a:off x="8196475" y="2141811"/>
              <a:ext cx="24868" cy="1653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65"/>
          <p:cNvGrpSpPr/>
          <p:nvPr/>
        </p:nvGrpSpPr>
        <p:grpSpPr>
          <a:xfrm>
            <a:off x="3788872" y="3315172"/>
            <a:ext cx="270599" cy="265671"/>
            <a:chOff x="3788872" y="3315172"/>
            <a:chExt cx="270599" cy="265671"/>
          </a:xfrm>
        </p:grpSpPr>
        <p:sp>
          <p:nvSpPr>
            <p:cNvPr id="11377" name="Google Shape;11377;p65"/>
            <p:cNvSpPr/>
            <p:nvPr/>
          </p:nvSpPr>
          <p:spPr>
            <a:xfrm>
              <a:off x="3788872" y="3315172"/>
              <a:ext cx="265671" cy="265596"/>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5"/>
            <p:cNvSpPr/>
            <p:nvPr/>
          </p:nvSpPr>
          <p:spPr>
            <a:xfrm>
              <a:off x="3904394" y="3315172"/>
              <a:ext cx="155077" cy="265671"/>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5"/>
            <p:cNvSpPr/>
            <p:nvPr/>
          </p:nvSpPr>
          <p:spPr>
            <a:xfrm>
              <a:off x="3828500" y="3395455"/>
              <a:ext cx="54550" cy="87474"/>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5"/>
            <p:cNvSpPr/>
            <p:nvPr/>
          </p:nvSpPr>
          <p:spPr>
            <a:xfrm>
              <a:off x="3938158" y="3395455"/>
              <a:ext cx="54624" cy="87474"/>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5"/>
            <p:cNvSpPr/>
            <p:nvPr/>
          </p:nvSpPr>
          <p:spPr>
            <a:xfrm>
              <a:off x="3897877" y="3413327"/>
              <a:ext cx="17965" cy="69602"/>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5"/>
            <p:cNvSpPr/>
            <p:nvPr/>
          </p:nvSpPr>
          <p:spPr>
            <a:xfrm>
              <a:off x="4003669" y="3436091"/>
              <a:ext cx="27676" cy="23717"/>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65"/>
          <p:cNvGrpSpPr/>
          <p:nvPr/>
        </p:nvGrpSpPr>
        <p:grpSpPr>
          <a:xfrm>
            <a:off x="7721310" y="2875050"/>
            <a:ext cx="275899" cy="271195"/>
            <a:chOff x="7721310" y="2875050"/>
            <a:chExt cx="275899" cy="271195"/>
          </a:xfrm>
        </p:grpSpPr>
        <p:sp>
          <p:nvSpPr>
            <p:cNvPr id="11384" name="Google Shape;11384;p65"/>
            <p:cNvSpPr/>
            <p:nvPr/>
          </p:nvSpPr>
          <p:spPr>
            <a:xfrm>
              <a:off x="7721310" y="2875050"/>
              <a:ext cx="271195" cy="271112"/>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5"/>
            <p:cNvSpPr/>
            <p:nvPr/>
          </p:nvSpPr>
          <p:spPr>
            <a:xfrm>
              <a:off x="7839212" y="2875050"/>
              <a:ext cx="157998" cy="271195"/>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5"/>
            <p:cNvSpPr/>
            <p:nvPr/>
          </p:nvSpPr>
          <p:spPr>
            <a:xfrm>
              <a:off x="7785836" y="2986789"/>
              <a:ext cx="30108" cy="88983"/>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5"/>
            <p:cNvSpPr/>
            <p:nvPr/>
          </p:nvSpPr>
          <p:spPr>
            <a:xfrm>
              <a:off x="7773945" y="2933660"/>
              <a:ext cx="41998" cy="36043"/>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5"/>
            <p:cNvSpPr/>
            <p:nvPr/>
          </p:nvSpPr>
          <p:spPr>
            <a:xfrm>
              <a:off x="7844797" y="2986707"/>
              <a:ext cx="94856" cy="89066"/>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65"/>
          <p:cNvGrpSpPr/>
          <p:nvPr/>
        </p:nvGrpSpPr>
        <p:grpSpPr>
          <a:xfrm>
            <a:off x="1162732" y="3311888"/>
            <a:ext cx="276980" cy="272215"/>
            <a:chOff x="1162732" y="3311888"/>
            <a:chExt cx="276980" cy="272215"/>
          </a:xfrm>
        </p:grpSpPr>
        <p:sp>
          <p:nvSpPr>
            <p:cNvPr id="11390" name="Google Shape;11390;p65"/>
            <p:cNvSpPr/>
            <p:nvPr/>
          </p:nvSpPr>
          <p:spPr>
            <a:xfrm>
              <a:off x="1162732" y="3311888"/>
              <a:ext cx="272248" cy="272132"/>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5"/>
            <p:cNvSpPr/>
            <p:nvPr/>
          </p:nvSpPr>
          <p:spPr>
            <a:xfrm>
              <a:off x="1281080" y="3311888"/>
              <a:ext cx="158632" cy="272215"/>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5"/>
            <p:cNvSpPr/>
            <p:nvPr/>
          </p:nvSpPr>
          <p:spPr>
            <a:xfrm>
              <a:off x="1199637" y="3353297"/>
              <a:ext cx="198600" cy="189206"/>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5"/>
            <p:cNvSpPr/>
            <p:nvPr/>
          </p:nvSpPr>
          <p:spPr>
            <a:xfrm>
              <a:off x="1245561" y="3412475"/>
              <a:ext cx="100624" cy="65075"/>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65"/>
          <p:cNvGrpSpPr/>
          <p:nvPr/>
        </p:nvGrpSpPr>
        <p:grpSpPr>
          <a:xfrm>
            <a:off x="6439710" y="2867261"/>
            <a:ext cx="208893" cy="286768"/>
            <a:chOff x="6439710" y="2867261"/>
            <a:chExt cx="208893" cy="286768"/>
          </a:xfrm>
        </p:grpSpPr>
        <p:sp>
          <p:nvSpPr>
            <p:cNvPr id="11395" name="Google Shape;11395;p65"/>
            <p:cNvSpPr/>
            <p:nvPr/>
          </p:nvSpPr>
          <p:spPr>
            <a:xfrm>
              <a:off x="6498373" y="2867261"/>
              <a:ext cx="95889" cy="24548"/>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5"/>
            <p:cNvSpPr/>
            <p:nvPr/>
          </p:nvSpPr>
          <p:spPr>
            <a:xfrm>
              <a:off x="6567085" y="2867261"/>
              <a:ext cx="27027" cy="24548"/>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5"/>
            <p:cNvSpPr/>
            <p:nvPr/>
          </p:nvSpPr>
          <p:spPr>
            <a:xfrm>
              <a:off x="6439710" y="2891788"/>
              <a:ext cx="208889" cy="262241"/>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5"/>
            <p:cNvSpPr/>
            <p:nvPr/>
          </p:nvSpPr>
          <p:spPr>
            <a:xfrm>
              <a:off x="6515968" y="2891788"/>
              <a:ext cx="132634" cy="26061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5"/>
            <p:cNvSpPr/>
            <p:nvPr/>
          </p:nvSpPr>
          <p:spPr>
            <a:xfrm>
              <a:off x="6444580" y="3033161"/>
              <a:ext cx="204019" cy="120788"/>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5"/>
            <p:cNvSpPr/>
            <p:nvPr/>
          </p:nvSpPr>
          <p:spPr>
            <a:xfrm>
              <a:off x="6606136" y="3039611"/>
              <a:ext cx="42405" cy="112715"/>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5"/>
            <p:cNvSpPr/>
            <p:nvPr/>
          </p:nvSpPr>
          <p:spPr>
            <a:xfrm>
              <a:off x="6607518" y="3070961"/>
              <a:ext cx="15312" cy="13119"/>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5"/>
            <p:cNvSpPr/>
            <p:nvPr/>
          </p:nvSpPr>
          <p:spPr>
            <a:xfrm>
              <a:off x="6575729" y="3119204"/>
              <a:ext cx="13294" cy="11364"/>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5"/>
            <p:cNvSpPr/>
            <p:nvPr/>
          </p:nvSpPr>
          <p:spPr>
            <a:xfrm>
              <a:off x="6488655" y="3062997"/>
              <a:ext cx="13294" cy="11429"/>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5"/>
            <p:cNvSpPr/>
            <p:nvPr/>
          </p:nvSpPr>
          <p:spPr>
            <a:xfrm>
              <a:off x="6507478" y="3119204"/>
              <a:ext cx="13316" cy="11364"/>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5"/>
            <p:cNvSpPr/>
            <p:nvPr/>
          </p:nvSpPr>
          <p:spPr>
            <a:xfrm>
              <a:off x="6540517" y="3075041"/>
              <a:ext cx="16080" cy="13799"/>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65"/>
          <p:cNvGrpSpPr/>
          <p:nvPr/>
        </p:nvGrpSpPr>
        <p:grpSpPr>
          <a:xfrm>
            <a:off x="2040559" y="3311956"/>
            <a:ext cx="276695" cy="272050"/>
            <a:chOff x="2040559" y="3311956"/>
            <a:chExt cx="276695" cy="272050"/>
          </a:xfrm>
        </p:grpSpPr>
        <p:sp>
          <p:nvSpPr>
            <p:cNvPr id="11407" name="Google Shape;11407;p65"/>
            <p:cNvSpPr/>
            <p:nvPr/>
          </p:nvSpPr>
          <p:spPr>
            <a:xfrm>
              <a:off x="2040559" y="3311956"/>
              <a:ext cx="271955" cy="271967"/>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5"/>
            <p:cNvSpPr/>
            <p:nvPr/>
          </p:nvSpPr>
          <p:spPr>
            <a:xfrm>
              <a:off x="2158818" y="3311956"/>
              <a:ext cx="158436" cy="272050"/>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5"/>
            <p:cNvSpPr/>
            <p:nvPr/>
          </p:nvSpPr>
          <p:spPr>
            <a:xfrm>
              <a:off x="2083761" y="3358720"/>
              <a:ext cx="185699" cy="179396"/>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5"/>
            <p:cNvSpPr/>
            <p:nvPr/>
          </p:nvSpPr>
          <p:spPr>
            <a:xfrm>
              <a:off x="2136349" y="3401866"/>
              <a:ext cx="80386" cy="92241"/>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65"/>
          <p:cNvGrpSpPr/>
          <p:nvPr/>
        </p:nvGrpSpPr>
        <p:grpSpPr>
          <a:xfrm>
            <a:off x="3336247" y="2898504"/>
            <a:ext cx="283524" cy="224843"/>
            <a:chOff x="3336247" y="2898504"/>
            <a:chExt cx="283524" cy="224843"/>
          </a:xfrm>
        </p:grpSpPr>
        <p:sp>
          <p:nvSpPr>
            <p:cNvPr id="11412" name="Google Shape;11412;p65"/>
            <p:cNvSpPr/>
            <p:nvPr/>
          </p:nvSpPr>
          <p:spPr>
            <a:xfrm>
              <a:off x="3336247" y="2936225"/>
              <a:ext cx="241014" cy="187123"/>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5"/>
            <p:cNvSpPr/>
            <p:nvPr/>
          </p:nvSpPr>
          <p:spPr>
            <a:xfrm>
              <a:off x="3451192" y="2987696"/>
              <a:ext cx="165118" cy="89485"/>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5"/>
            <p:cNvSpPr/>
            <p:nvPr/>
          </p:nvSpPr>
          <p:spPr>
            <a:xfrm>
              <a:off x="3336247" y="2936225"/>
              <a:ext cx="17280" cy="187123"/>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5"/>
            <p:cNvSpPr/>
            <p:nvPr/>
          </p:nvSpPr>
          <p:spPr>
            <a:xfrm>
              <a:off x="3371119" y="2898504"/>
              <a:ext cx="206057" cy="41660"/>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5"/>
            <p:cNvSpPr/>
            <p:nvPr/>
          </p:nvSpPr>
          <p:spPr>
            <a:xfrm>
              <a:off x="3336247" y="2898504"/>
              <a:ext cx="39963" cy="41660"/>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5"/>
            <p:cNvSpPr/>
            <p:nvPr/>
          </p:nvSpPr>
          <p:spPr>
            <a:xfrm>
              <a:off x="3336247" y="2898504"/>
              <a:ext cx="17426" cy="41660"/>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5"/>
            <p:cNvSpPr/>
            <p:nvPr/>
          </p:nvSpPr>
          <p:spPr>
            <a:xfrm>
              <a:off x="3447755" y="3059524"/>
              <a:ext cx="23458" cy="23437"/>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5"/>
            <p:cNvSpPr/>
            <p:nvPr/>
          </p:nvSpPr>
          <p:spPr>
            <a:xfrm>
              <a:off x="3538904" y="3053471"/>
              <a:ext cx="23458" cy="23458"/>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5"/>
            <p:cNvSpPr/>
            <p:nvPr/>
          </p:nvSpPr>
          <p:spPr>
            <a:xfrm>
              <a:off x="3596313" y="2981779"/>
              <a:ext cx="23458" cy="23437"/>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5"/>
            <p:cNvSpPr/>
            <p:nvPr/>
          </p:nvSpPr>
          <p:spPr>
            <a:xfrm>
              <a:off x="3493372" y="3017070"/>
              <a:ext cx="23458" cy="23458"/>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5"/>
            <p:cNvSpPr/>
            <p:nvPr/>
          </p:nvSpPr>
          <p:spPr>
            <a:xfrm>
              <a:off x="3447755" y="3059482"/>
              <a:ext cx="17489" cy="23500"/>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5"/>
            <p:cNvSpPr/>
            <p:nvPr/>
          </p:nvSpPr>
          <p:spPr>
            <a:xfrm>
              <a:off x="3538904" y="3053450"/>
              <a:ext cx="17426" cy="23500"/>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5"/>
            <p:cNvSpPr/>
            <p:nvPr/>
          </p:nvSpPr>
          <p:spPr>
            <a:xfrm>
              <a:off x="3596313" y="2981758"/>
              <a:ext cx="17405" cy="23479"/>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5"/>
            <p:cNvSpPr/>
            <p:nvPr/>
          </p:nvSpPr>
          <p:spPr>
            <a:xfrm>
              <a:off x="3493372" y="3017049"/>
              <a:ext cx="17405" cy="23500"/>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5"/>
            <p:cNvSpPr/>
            <p:nvPr/>
          </p:nvSpPr>
          <p:spPr>
            <a:xfrm>
              <a:off x="3369276" y="2962615"/>
              <a:ext cx="174891" cy="31187"/>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5"/>
            <p:cNvSpPr/>
            <p:nvPr/>
          </p:nvSpPr>
          <p:spPr>
            <a:xfrm>
              <a:off x="3369276" y="2975495"/>
              <a:ext cx="174891" cy="18306"/>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5"/>
            <p:cNvSpPr/>
            <p:nvPr/>
          </p:nvSpPr>
          <p:spPr>
            <a:xfrm>
              <a:off x="3390640" y="2914862"/>
              <a:ext cx="160606" cy="8567"/>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5"/>
            <p:cNvSpPr/>
            <p:nvPr/>
          </p:nvSpPr>
          <p:spPr>
            <a:xfrm>
              <a:off x="3363747" y="3010514"/>
              <a:ext cx="70250" cy="8567"/>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5"/>
            <p:cNvSpPr/>
            <p:nvPr/>
          </p:nvSpPr>
          <p:spPr>
            <a:xfrm>
              <a:off x="3363747" y="3031354"/>
              <a:ext cx="70250" cy="8650"/>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5"/>
            <p:cNvSpPr/>
            <p:nvPr/>
          </p:nvSpPr>
          <p:spPr>
            <a:xfrm>
              <a:off x="3363747" y="3052215"/>
              <a:ext cx="70250" cy="8650"/>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5"/>
            <p:cNvSpPr/>
            <p:nvPr/>
          </p:nvSpPr>
          <p:spPr>
            <a:xfrm>
              <a:off x="3363747" y="3073075"/>
              <a:ext cx="70250" cy="8650"/>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5"/>
            <p:cNvSpPr/>
            <p:nvPr/>
          </p:nvSpPr>
          <p:spPr>
            <a:xfrm>
              <a:off x="3363747" y="3093999"/>
              <a:ext cx="70250" cy="8567"/>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65"/>
          <p:cNvGrpSpPr/>
          <p:nvPr/>
        </p:nvGrpSpPr>
        <p:grpSpPr>
          <a:xfrm>
            <a:off x="2475784" y="3312184"/>
            <a:ext cx="276736" cy="271645"/>
            <a:chOff x="2475784" y="3312184"/>
            <a:chExt cx="276736" cy="271645"/>
          </a:xfrm>
        </p:grpSpPr>
        <p:sp>
          <p:nvSpPr>
            <p:cNvPr id="11435" name="Google Shape;11435;p65"/>
            <p:cNvSpPr/>
            <p:nvPr/>
          </p:nvSpPr>
          <p:spPr>
            <a:xfrm>
              <a:off x="2475784" y="3312184"/>
              <a:ext cx="271645" cy="271569"/>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5"/>
            <p:cNvSpPr/>
            <p:nvPr/>
          </p:nvSpPr>
          <p:spPr>
            <a:xfrm>
              <a:off x="2593898" y="3312184"/>
              <a:ext cx="158622" cy="271645"/>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5"/>
            <p:cNvSpPr/>
            <p:nvPr/>
          </p:nvSpPr>
          <p:spPr>
            <a:xfrm>
              <a:off x="2517236" y="3349054"/>
              <a:ext cx="188678" cy="183178"/>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65"/>
          <p:cNvGrpSpPr/>
          <p:nvPr/>
        </p:nvGrpSpPr>
        <p:grpSpPr>
          <a:xfrm>
            <a:off x="2907541" y="3314154"/>
            <a:ext cx="272724" cy="267698"/>
            <a:chOff x="2907541" y="3314154"/>
            <a:chExt cx="272724" cy="267698"/>
          </a:xfrm>
        </p:grpSpPr>
        <p:sp>
          <p:nvSpPr>
            <p:cNvPr id="11439" name="Google Shape;11439;p65"/>
            <p:cNvSpPr/>
            <p:nvPr/>
          </p:nvSpPr>
          <p:spPr>
            <a:xfrm>
              <a:off x="2907541" y="3314154"/>
              <a:ext cx="267698" cy="267622"/>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5"/>
            <p:cNvSpPr/>
            <p:nvPr/>
          </p:nvSpPr>
          <p:spPr>
            <a:xfrm>
              <a:off x="3023930" y="3314154"/>
              <a:ext cx="156336" cy="267698"/>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5"/>
            <p:cNvSpPr/>
            <p:nvPr/>
          </p:nvSpPr>
          <p:spPr>
            <a:xfrm>
              <a:off x="2965463" y="3354594"/>
              <a:ext cx="124101" cy="180911"/>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65"/>
          <p:cNvGrpSpPr/>
          <p:nvPr/>
        </p:nvGrpSpPr>
        <p:grpSpPr>
          <a:xfrm>
            <a:off x="4660599" y="3319422"/>
            <a:ext cx="271700" cy="257377"/>
            <a:chOff x="4660599" y="3319422"/>
            <a:chExt cx="271700" cy="257377"/>
          </a:xfrm>
        </p:grpSpPr>
        <p:sp>
          <p:nvSpPr>
            <p:cNvPr id="11443" name="Google Shape;11443;p65"/>
            <p:cNvSpPr/>
            <p:nvPr/>
          </p:nvSpPr>
          <p:spPr>
            <a:xfrm>
              <a:off x="4660599" y="3319548"/>
              <a:ext cx="256957" cy="256920"/>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5"/>
            <p:cNvSpPr/>
            <p:nvPr/>
          </p:nvSpPr>
          <p:spPr>
            <a:xfrm>
              <a:off x="4772319" y="3319422"/>
              <a:ext cx="145241" cy="256993"/>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5"/>
            <p:cNvSpPr/>
            <p:nvPr/>
          </p:nvSpPr>
          <p:spPr>
            <a:xfrm>
              <a:off x="4772319" y="3386084"/>
              <a:ext cx="159980" cy="170877"/>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5"/>
            <p:cNvSpPr/>
            <p:nvPr/>
          </p:nvSpPr>
          <p:spPr>
            <a:xfrm>
              <a:off x="4845601" y="3386662"/>
              <a:ext cx="71961" cy="170371"/>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5"/>
            <p:cNvSpPr/>
            <p:nvPr/>
          </p:nvSpPr>
          <p:spPr>
            <a:xfrm>
              <a:off x="4678464" y="3453596"/>
              <a:ext cx="153874" cy="123203"/>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5"/>
            <p:cNvSpPr/>
            <p:nvPr/>
          </p:nvSpPr>
          <p:spPr>
            <a:xfrm>
              <a:off x="4772193" y="3556624"/>
              <a:ext cx="60654" cy="19871"/>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5"/>
            <p:cNvSpPr/>
            <p:nvPr/>
          </p:nvSpPr>
          <p:spPr>
            <a:xfrm>
              <a:off x="4749957" y="3436813"/>
              <a:ext cx="108249" cy="132543"/>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5"/>
            <p:cNvSpPr/>
            <p:nvPr/>
          </p:nvSpPr>
          <p:spPr>
            <a:xfrm>
              <a:off x="4823619" y="3539408"/>
              <a:ext cx="34590" cy="29952"/>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5"/>
            <p:cNvSpPr/>
            <p:nvPr/>
          </p:nvSpPr>
          <p:spPr>
            <a:xfrm>
              <a:off x="4666253" y="3381008"/>
              <a:ext cx="173075" cy="132922"/>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5"/>
            <p:cNvSpPr/>
            <p:nvPr/>
          </p:nvSpPr>
          <p:spPr>
            <a:xfrm>
              <a:off x="4805574" y="3319856"/>
              <a:ext cx="101060" cy="128605"/>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5"/>
            <p:cNvSpPr/>
            <p:nvPr/>
          </p:nvSpPr>
          <p:spPr>
            <a:xfrm>
              <a:off x="4825840" y="3341552"/>
              <a:ext cx="52887" cy="45325"/>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5"/>
            <p:cNvSpPr/>
            <p:nvPr/>
          </p:nvSpPr>
          <p:spPr>
            <a:xfrm>
              <a:off x="4701837" y="3360016"/>
              <a:ext cx="57926" cy="5311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65"/>
          <p:cNvGrpSpPr/>
          <p:nvPr/>
        </p:nvGrpSpPr>
        <p:grpSpPr>
          <a:xfrm>
            <a:off x="731083" y="3313532"/>
            <a:ext cx="273518" cy="268925"/>
            <a:chOff x="731083" y="3313532"/>
            <a:chExt cx="273518" cy="268925"/>
          </a:xfrm>
        </p:grpSpPr>
        <p:sp>
          <p:nvSpPr>
            <p:cNvPr id="11456" name="Google Shape;11456;p65"/>
            <p:cNvSpPr/>
            <p:nvPr/>
          </p:nvSpPr>
          <p:spPr>
            <a:xfrm>
              <a:off x="731083" y="3313532"/>
              <a:ext cx="268843" cy="268843"/>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5"/>
            <p:cNvSpPr/>
            <p:nvPr/>
          </p:nvSpPr>
          <p:spPr>
            <a:xfrm>
              <a:off x="847987" y="3313532"/>
              <a:ext cx="156614" cy="268925"/>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5"/>
            <p:cNvSpPr/>
            <p:nvPr/>
          </p:nvSpPr>
          <p:spPr>
            <a:xfrm>
              <a:off x="762859" y="3354155"/>
              <a:ext cx="204350" cy="187614"/>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5"/>
            <p:cNvSpPr/>
            <p:nvPr/>
          </p:nvSpPr>
          <p:spPr>
            <a:xfrm>
              <a:off x="782128" y="3371647"/>
              <a:ext cx="166096" cy="152649"/>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5"/>
            <p:cNvSpPr/>
            <p:nvPr/>
          </p:nvSpPr>
          <p:spPr>
            <a:xfrm>
              <a:off x="810450" y="3393041"/>
              <a:ext cx="110880" cy="108673"/>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65"/>
          <p:cNvGrpSpPr/>
          <p:nvPr/>
        </p:nvGrpSpPr>
        <p:grpSpPr>
          <a:xfrm>
            <a:off x="1603732" y="3311862"/>
            <a:ext cx="276998" cy="272247"/>
            <a:chOff x="1603732" y="3311862"/>
            <a:chExt cx="276998" cy="272247"/>
          </a:xfrm>
        </p:grpSpPr>
        <p:sp>
          <p:nvSpPr>
            <p:cNvPr id="11462" name="Google Shape;11462;p65"/>
            <p:cNvSpPr/>
            <p:nvPr/>
          </p:nvSpPr>
          <p:spPr>
            <a:xfrm>
              <a:off x="1603732" y="3311862"/>
              <a:ext cx="272198" cy="272165"/>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5"/>
            <p:cNvSpPr/>
            <p:nvPr/>
          </p:nvSpPr>
          <p:spPr>
            <a:xfrm>
              <a:off x="1722018" y="3311862"/>
              <a:ext cx="158713" cy="272247"/>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5"/>
            <p:cNvSpPr/>
            <p:nvPr/>
          </p:nvSpPr>
          <p:spPr>
            <a:xfrm>
              <a:off x="1637436" y="3370761"/>
              <a:ext cx="204790" cy="154391"/>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5"/>
            <p:cNvSpPr/>
            <p:nvPr/>
          </p:nvSpPr>
          <p:spPr>
            <a:xfrm>
              <a:off x="1709935" y="3408827"/>
              <a:ext cx="75229" cy="7817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65"/>
          <p:cNvGrpSpPr/>
          <p:nvPr/>
        </p:nvGrpSpPr>
        <p:grpSpPr>
          <a:xfrm>
            <a:off x="7706362" y="2451504"/>
            <a:ext cx="286578" cy="248304"/>
            <a:chOff x="7706362" y="2451504"/>
            <a:chExt cx="286578" cy="248304"/>
          </a:xfrm>
        </p:grpSpPr>
        <p:sp>
          <p:nvSpPr>
            <p:cNvPr id="11467" name="Google Shape;11467;p65"/>
            <p:cNvSpPr/>
            <p:nvPr/>
          </p:nvSpPr>
          <p:spPr>
            <a:xfrm>
              <a:off x="7734122" y="2479268"/>
              <a:ext cx="258819" cy="220540"/>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5"/>
            <p:cNvSpPr/>
            <p:nvPr/>
          </p:nvSpPr>
          <p:spPr>
            <a:xfrm>
              <a:off x="7734122" y="2479268"/>
              <a:ext cx="244959" cy="152495"/>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5"/>
            <p:cNvSpPr/>
            <p:nvPr/>
          </p:nvSpPr>
          <p:spPr>
            <a:xfrm>
              <a:off x="7706362" y="2451504"/>
              <a:ext cx="258838" cy="220619"/>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5"/>
            <p:cNvSpPr/>
            <p:nvPr/>
          </p:nvSpPr>
          <p:spPr>
            <a:xfrm>
              <a:off x="7742225" y="2530319"/>
              <a:ext cx="190309" cy="8695"/>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5"/>
            <p:cNvSpPr/>
            <p:nvPr/>
          </p:nvSpPr>
          <p:spPr>
            <a:xfrm>
              <a:off x="7742225" y="2507229"/>
              <a:ext cx="125644" cy="8695"/>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5"/>
            <p:cNvSpPr/>
            <p:nvPr/>
          </p:nvSpPr>
          <p:spPr>
            <a:xfrm>
              <a:off x="7876194" y="2507288"/>
              <a:ext cx="56345" cy="8695"/>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5"/>
            <p:cNvSpPr/>
            <p:nvPr/>
          </p:nvSpPr>
          <p:spPr>
            <a:xfrm>
              <a:off x="7742225" y="2553429"/>
              <a:ext cx="70166" cy="8695"/>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5"/>
            <p:cNvSpPr/>
            <p:nvPr/>
          </p:nvSpPr>
          <p:spPr>
            <a:xfrm>
              <a:off x="7829980" y="2553429"/>
              <a:ext cx="102557" cy="8695"/>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5"/>
            <p:cNvSpPr/>
            <p:nvPr/>
          </p:nvSpPr>
          <p:spPr>
            <a:xfrm>
              <a:off x="7742225" y="2484119"/>
              <a:ext cx="33259" cy="8695"/>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5"/>
            <p:cNvSpPr/>
            <p:nvPr/>
          </p:nvSpPr>
          <p:spPr>
            <a:xfrm>
              <a:off x="7783786" y="2484119"/>
              <a:ext cx="148750" cy="8695"/>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5"/>
            <p:cNvSpPr/>
            <p:nvPr/>
          </p:nvSpPr>
          <p:spPr>
            <a:xfrm>
              <a:off x="7742225" y="2576598"/>
              <a:ext cx="144097" cy="8695"/>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5"/>
            <p:cNvSpPr/>
            <p:nvPr/>
          </p:nvSpPr>
          <p:spPr>
            <a:xfrm>
              <a:off x="7894707" y="2576598"/>
              <a:ext cx="37833" cy="8695"/>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65"/>
          <p:cNvGrpSpPr/>
          <p:nvPr/>
        </p:nvGrpSpPr>
        <p:grpSpPr>
          <a:xfrm>
            <a:off x="2463182" y="2469867"/>
            <a:ext cx="280558" cy="211635"/>
            <a:chOff x="2463182" y="2469867"/>
            <a:chExt cx="280558" cy="211635"/>
          </a:xfrm>
        </p:grpSpPr>
        <p:sp>
          <p:nvSpPr>
            <p:cNvPr id="11480" name="Google Shape;11480;p65"/>
            <p:cNvSpPr/>
            <p:nvPr/>
          </p:nvSpPr>
          <p:spPr>
            <a:xfrm>
              <a:off x="2684623" y="2504309"/>
              <a:ext cx="59117" cy="177193"/>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5"/>
            <p:cNvSpPr/>
            <p:nvPr/>
          </p:nvSpPr>
          <p:spPr>
            <a:xfrm>
              <a:off x="2615759" y="2504309"/>
              <a:ext cx="108309" cy="108309"/>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22244E">
                <a:alpha val="1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5"/>
            <p:cNvSpPr/>
            <p:nvPr/>
          </p:nvSpPr>
          <p:spPr>
            <a:xfrm>
              <a:off x="2463182" y="2469867"/>
              <a:ext cx="250981" cy="211616"/>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5"/>
            <p:cNvSpPr/>
            <p:nvPr/>
          </p:nvSpPr>
          <p:spPr>
            <a:xfrm>
              <a:off x="2463182" y="2469867"/>
              <a:ext cx="221462" cy="73807"/>
            </a:xfrm>
            <a:custGeom>
              <a:rect b="b" l="l" r="r" t="t"/>
              <a:pathLst>
                <a:path extrusionOk="0" h="3748" w="11246">
                  <a:moveTo>
                    <a:pt x="0" y="1"/>
                  </a:moveTo>
                  <a:lnTo>
                    <a:pt x="0" y="3748"/>
                  </a:lnTo>
                  <a:lnTo>
                    <a:pt x="11245" y="3748"/>
                  </a:lnTo>
                  <a:lnTo>
                    <a:pt x="112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5"/>
            <p:cNvSpPr/>
            <p:nvPr/>
          </p:nvSpPr>
          <p:spPr>
            <a:xfrm>
              <a:off x="2492701" y="2563347"/>
              <a:ext cx="59117" cy="49271"/>
            </a:xfrm>
            <a:custGeom>
              <a:rect b="b" l="l" r="r" t="t"/>
              <a:pathLst>
                <a:path extrusionOk="0" h="2502" w="3002">
                  <a:moveTo>
                    <a:pt x="0" y="0"/>
                  </a:moveTo>
                  <a:lnTo>
                    <a:pt x="0" y="2502"/>
                  </a:lnTo>
                  <a:lnTo>
                    <a:pt x="3001" y="2502"/>
                  </a:lnTo>
                  <a:lnTo>
                    <a:pt x="30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5"/>
            <p:cNvSpPr/>
            <p:nvPr/>
          </p:nvSpPr>
          <p:spPr>
            <a:xfrm>
              <a:off x="2487975" y="2484912"/>
              <a:ext cx="38893" cy="43934"/>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5"/>
            <p:cNvSpPr/>
            <p:nvPr/>
          </p:nvSpPr>
          <p:spPr>
            <a:xfrm>
              <a:off x="2532401" y="2484912"/>
              <a:ext cx="34029" cy="4373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5"/>
            <p:cNvSpPr/>
            <p:nvPr/>
          </p:nvSpPr>
          <p:spPr>
            <a:xfrm>
              <a:off x="2571116" y="2484932"/>
              <a:ext cx="49783" cy="43717"/>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5"/>
            <p:cNvSpPr/>
            <p:nvPr/>
          </p:nvSpPr>
          <p:spPr>
            <a:xfrm>
              <a:off x="2625664" y="2484912"/>
              <a:ext cx="34304" cy="4373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5"/>
            <p:cNvSpPr/>
            <p:nvPr/>
          </p:nvSpPr>
          <p:spPr>
            <a:xfrm>
              <a:off x="2581376" y="2583355"/>
              <a:ext cx="78593" cy="9255"/>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5"/>
            <p:cNvSpPr/>
            <p:nvPr/>
          </p:nvSpPr>
          <p:spPr>
            <a:xfrm>
              <a:off x="2581376" y="2558759"/>
              <a:ext cx="78593" cy="9255"/>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5"/>
            <p:cNvSpPr/>
            <p:nvPr/>
          </p:nvSpPr>
          <p:spPr>
            <a:xfrm>
              <a:off x="2581376" y="2607951"/>
              <a:ext cx="78593" cy="9255"/>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5"/>
            <p:cNvSpPr/>
            <p:nvPr/>
          </p:nvSpPr>
          <p:spPr>
            <a:xfrm>
              <a:off x="2581376" y="2632546"/>
              <a:ext cx="78593" cy="9255"/>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5"/>
            <p:cNvSpPr/>
            <p:nvPr/>
          </p:nvSpPr>
          <p:spPr>
            <a:xfrm>
              <a:off x="2483209" y="2632546"/>
              <a:ext cx="79420" cy="9236"/>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5"/>
            <p:cNvSpPr/>
            <p:nvPr/>
          </p:nvSpPr>
          <p:spPr>
            <a:xfrm>
              <a:off x="2481890" y="2657142"/>
              <a:ext cx="79636" cy="9255"/>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5"/>
            <p:cNvSpPr/>
            <p:nvPr/>
          </p:nvSpPr>
          <p:spPr>
            <a:xfrm>
              <a:off x="2581376" y="2657142"/>
              <a:ext cx="78593" cy="9255"/>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65"/>
          <p:cNvGrpSpPr/>
          <p:nvPr/>
        </p:nvGrpSpPr>
        <p:grpSpPr>
          <a:xfrm>
            <a:off x="5527666" y="3311530"/>
            <a:ext cx="277851" cy="272807"/>
            <a:chOff x="5527666" y="3311530"/>
            <a:chExt cx="277851" cy="272807"/>
          </a:xfrm>
        </p:grpSpPr>
        <p:sp>
          <p:nvSpPr>
            <p:cNvPr id="11497" name="Google Shape;11497;p65"/>
            <p:cNvSpPr/>
            <p:nvPr/>
          </p:nvSpPr>
          <p:spPr>
            <a:xfrm>
              <a:off x="5527666" y="3311530"/>
              <a:ext cx="272592" cy="272592"/>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5"/>
            <p:cNvSpPr/>
            <p:nvPr/>
          </p:nvSpPr>
          <p:spPr>
            <a:xfrm>
              <a:off x="5646476" y="3311530"/>
              <a:ext cx="159041" cy="272807"/>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5"/>
            <p:cNvSpPr/>
            <p:nvPr/>
          </p:nvSpPr>
          <p:spPr>
            <a:xfrm>
              <a:off x="5578153" y="3349496"/>
              <a:ext cx="171996" cy="196827"/>
            </a:xfrm>
            <a:custGeom>
              <a:rect b="b" l="l" r="r" t="t"/>
              <a:pathLst>
                <a:path extrusionOk="0" h="199824" w="174615">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65"/>
          <p:cNvGrpSpPr/>
          <p:nvPr/>
        </p:nvGrpSpPr>
        <p:grpSpPr>
          <a:xfrm>
            <a:off x="1176795" y="1995841"/>
            <a:ext cx="229865" cy="283197"/>
            <a:chOff x="1176795" y="1995841"/>
            <a:chExt cx="229865" cy="283197"/>
          </a:xfrm>
        </p:grpSpPr>
        <p:sp>
          <p:nvSpPr>
            <p:cNvPr id="11501" name="Google Shape;11501;p65"/>
            <p:cNvSpPr/>
            <p:nvPr/>
          </p:nvSpPr>
          <p:spPr>
            <a:xfrm>
              <a:off x="1265555" y="2192258"/>
              <a:ext cx="51940" cy="86612"/>
            </a:xfrm>
            <a:custGeom>
              <a:rect b="b" l="l" r="r" t="t"/>
              <a:pathLst>
                <a:path extrusionOk="0" h="90693" w="54387">
                  <a:moveTo>
                    <a:pt x="54197" y="6191"/>
                  </a:moveTo>
                  <a:lnTo>
                    <a:pt x="54197" y="18098"/>
                  </a:lnTo>
                  <a:cubicBezTo>
                    <a:pt x="54197" y="18098"/>
                    <a:pt x="54197" y="78962"/>
                    <a:pt x="54197" y="78962"/>
                  </a:cubicBezTo>
                  <a:cubicBezTo>
                    <a:pt x="54197" y="81820"/>
                    <a:pt x="53245" y="84296"/>
                    <a:pt x="51721" y="86296"/>
                  </a:cubicBezTo>
                  <a:cubicBezTo>
                    <a:pt x="48006" y="91059"/>
                    <a:pt x="41243" y="92012"/>
                    <a:pt x="36195" y="88868"/>
                  </a:cubicBezTo>
                  <a:lnTo>
                    <a:pt x="8192" y="71533"/>
                  </a:lnTo>
                  <a:cubicBezTo>
                    <a:pt x="3048" y="67342"/>
                    <a:pt x="0" y="65342"/>
                    <a:pt x="0" y="60103"/>
                  </a:cubicBezTo>
                  <a:lnTo>
                    <a:pt x="0" y="6001"/>
                  </a:lnTo>
                  <a:lnTo>
                    <a:pt x="26289" y="0"/>
                  </a:lnTo>
                  <a:lnTo>
                    <a:pt x="54388" y="600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2" name="Google Shape;11502;p65"/>
            <p:cNvSpPr/>
            <p:nvPr/>
          </p:nvSpPr>
          <p:spPr>
            <a:xfrm>
              <a:off x="1233758" y="1995841"/>
              <a:ext cx="115706" cy="115614"/>
            </a:xfrm>
            <a:custGeom>
              <a:rect b="b" l="l" r="r" t="t"/>
              <a:pathLst>
                <a:path extrusionOk="0" h="121062" w="121158">
                  <a:moveTo>
                    <a:pt x="121063" y="60579"/>
                  </a:moveTo>
                  <a:cubicBezTo>
                    <a:pt x="121063" y="67342"/>
                    <a:pt x="119920" y="73819"/>
                    <a:pt x="117920" y="79820"/>
                  </a:cubicBezTo>
                  <a:cubicBezTo>
                    <a:pt x="116491" y="84010"/>
                    <a:pt x="114681" y="88011"/>
                    <a:pt x="112395" y="91726"/>
                  </a:cubicBezTo>
                  <a:cubicBezTo>
                    <a:pt x="101822" y="109347"/>
                    <a:pt x="82487" y="121063"/>
                    <a:pt x="60484" y="121063"/>
                  </a:cubicBezTo>
                  <a:cubicBezTo>
                    <a:pt x="48768" y="121063"/>
                    <a:pt x="37910" y="117729"/>
                    <a:pt x="28670" y="112014"/>
                  </a:cubicBezTo>
                  <a:cubicBezTo>
                    <a:pt x="25718" y="110204"/>
                    <a:pt x="22955" y="108109"/>
                    <a:pt x="20384" y="105823"/>
                  </a:cubicBezTo>
                  <a:cubicBezTo>
                    <a:pt x="18193" y="103918"/>
                    <a:pt x="16193" y="101917"/>
                    <a:pt x="14383" y="99727"/>
                  </a:cubicBezTo>
                  <a:cubicBezTo>
                    <a:pt x="12287" y="97250"/>
                    <a:pt x="10287" y="94583"/>
                    <a:pt x="8668" y="91726"/>
                  </a:cubicBezTo>
                  <a:cubicBezTo>
                    <a:pt x="6858" y="88773"/>
                    <a:pt x="5334" y="85534"/>
                    <a:pt x="4001" y="82296"/>
                  </a:cubicBezTo>
                  <a:cubicBezTo>
                    <a:pt x="3715" y="81439"/>
                    <a:pt x="3429" y="80677"/>
                    <a:pt x="3143" y="79820"/>
                  </a:cubicBezTo>
                  <a:cubicBezTo>
                    <a:pt x="1143" y="73724"/>
                    <a:pt x="0" y="67246"/>
                    <a:pt x="0" y="60579"/>
                  </a:cubicBezTo>
                  <a:cubicBezTo>
                    <a:pt x="0" y="27146"/>
                    <a:pt x="27146" y="0"/>
                    <a:pt x="60579" y="0"/>
                  </a:cubicBezTo>
                  <a:cubicBezTo>
                    <a:pt x="68199" y="0"/>
                    <a:pt x="75533" y="1429"/>
                    <a:pt x="82296" y="4000"/>
                  </a:cubicBezTo>
                  <a:cubicBezTo>
                    <a:pt x="88678" y="6477"/>
                    <a:pt x="94583" y="10001"/>
                    <a:pt x="99822" y="14383"/>
                  </a:cubicBezTo>
                  <a:cubicBezTo>
                    <a:pt x="102013" y="16192"/>
                    <a:pt x="104108" y="18193"/>
                    <a:pt x="105918" y="20383"/>
                  </a:cubicBezTo>
                  <a:cubicBezTo>
                    <a:pt x="108204" y="22955"/>
                    <a:pt x="110300" y="25717"/>
                    <a:pt x="112109" y="28670"/>
                  </a:cubicBezTo>
                  <a:cubicBezTo>
                    <a:pt x="117824" y="37909"/>
                    <a:pt x="121158" y="48863"/>
                    <a:pt x="121158" y="60484"/>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3" name="Google Shape;11503;p65"/>
            <p:cNvSpPr/>
            <p:nvPr/>
          </p:nvSpPr>
          <p:spPr>
            <a:xfrm>
              <a:off x="1236573" y="2071974"/>
              <a:ext cx="109793" cy="11370"/>
            </a:xfrm>
            <a:custGeom>
              <a:rect b="b" l="l" r="r" t="t"/>
              <a:pathLst>
                <a:path extrusionOk="0" h="11906" w="114966">
                  <a:moveTo>
                    <a:pt x="114967" y="0"/>
                  </a:moveTo>
                  <a:cubicBezTo>
                    <a:pt x="113538" y="4191"/>
                    <a:pt x="111728" y="8192"/>
                    <a:pt x="109442" y="11906"/>
                  </a:cubicBezTo>
                  <a:lnTo>
                    <a:pt x="5525" y="11906"/>
                  </a:lnTo>
                  <a:cubicBezTo>
                    <a:pt x="3715" y="8953"/>
                    <a:pt x="2191" y="5715"/>
                    <a:pt x="858" y="2476"/>
                  </a:cubicBezTo>
                  <a:cubicBezTo>
                    <a:pt x="572" y="1619"/>
                    <a:pt x="286" y="857"/>
                    <a:pt x="0" y="0"/>
                  </a:cubicBezTo>
                  <a:lnTo>
                    <a:pt x="114967"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4" name="Google Shape;11504;p65"/>
            <p:cNvSpPr/>
            <p:nvPr/>
          </p:nvSpPr>
          <p:spPr>
            <a:xfrm>
              <a:off x="1262012" y="2009833"/>
              <a:ext cx="51758" cy="94420"/>
            </a:xfrm>
            <a:custGeom>
              <a:rect b="b" l="l" r="r" t="t"/>
              <a:pathLst>
                <a:path extrusionOk="0" h="98869" w="54197">
                  <a:moveTo>
                    <a:pt x="29623" y="78486"/>
                  </a:moveTo>
                  <a:lnTo>
                    <a:pt x="29623" y="56864"/>
                  </a:lnTo>
                  <a:cubicBezTo>
                    <a:pt x="35909" y="58388"/>
                    <a:pt x="40672" y="62675"/>
                    <a:pt x="40672" y="67628"/>
                  </a:cubicBezTo>
                  <a:cubicBezTo>
                    <a:pt x="40672" y="72581"/>
                    <a:pt x="35909" y="76962"/>
                    <a:pt x="29623" y="78391"/>
                  </a:cubicBezTo>
                  <a:moveTo>
                    <a:pt x="20669" y="46863"/>
                  </a:moveTo>
                  <a:cubicBezTo>
                    <a:pt x="14002" y="45529"/>
                    <a:pt x="9049" y="41053"/>
                    <a:pt x="9049" y="35909"/>
                  </a:cubicBezTo>
                  <a:cubicBezTo>
                    <a:pt x="9049" y="30766"/>
                    <a:pt x="14097" y="26384"/>
                    <a:pt x="20669" y="24956"/>
                  </a:cubicBezTo>
                  <a:lnTo>
                    <a:pt x="20669" y="46768"/>
                  </a:lnTo>
                  <a:close/>
                  <a:moveTo>
                    <a:pt x="29623" y="47625"/>
                  </a:moveTo>
                  <a:lnTo>
                    <a:pt x="29623" y="25146"/>
                  </a:lnTo>
                  <a:cubicBezTo>
                    <a:pt x="35909" y="26670"/>
                    <a:pt x="40672" y="30956"/>
                    <a:pt x="40672" y="35909"/>
                  </a:cubicBezTo>
                  <a:cubicBezTo>
                    <a:pt x="40672" y="38386"/>
                    <a:pt x="42672" y="40386"/>
                    <a:pt x="45148" y="40386"/>
                  </a:cubicBezTo>
                  <a:cubicBezTo>
                    <a:pt x="46482" y="40386"/>
                    <a:pt x="47625" y="39719"/>
                    <a:pt x="48482" y="38862"/>
                  </a:cubicBezTo>
                  <a:lnTo>
                    <a:pt x="54197" y="33147"/>
                  </a:lnTo>
                  <a:lnTo>
                    <a:pt x="49339" y="33147"/>
                  </a:lnTo>
                  <a:cubicBezTo>
                    <a:pt x="47911" y="24575"/>
                    <a:pt x="39910" y="17621"/>
                    <a:pt x="29528" y="16002"/>
                  </a:cubicBezTo>
                  <a:lnTo>
                    <a:pt x="29528" y="0"/>
                  </a:lnTo>
                  <a:lnTo>
                    <a:pt x="27813" y="0"/>
                  </a:lnTo>
                  <a:lnTo>
                    <a:pt x="22003" y="5810"/>
                  </a:lnTo>
                  <a:cubicBezTo>
                    <a:pt x="22003" y="5810"/>
                    <a:pt x="22003" y="5810"/>
                    <a:pt x="21907" y="5906"/>
                  </a:cubicBezTo>
                  <a:lnTo>
                    <a:pt x="21907" y="5906"/>
                  </a:lnTo>
                  <a:cubicBezTo>
                    <a:pt x="21907" y="5906"/>
                    <a:pt x="21907" y="5906"/>
                    <a:pt x="21907" y="5906"/>
                  </a:cubicBezTo>
                  <a:cubicBezTo>
                    <a:pt x="21146" y="6668"/>
                    <a:pt x="20669" y="7811"/>
                    <a:pt x="20669" y="8954"/>
                  </a:cubicBezTo>
                  <a:lnTo>
                    <a:pt x="20669" y="15812"/>
                  </a:lnTo>
                  <a:cubicBezTo>
                    <a:pt x="17145" y="16288"/>
                    <a:pt x="13906" y="17431"/>
                    <a:pt x="11049" y="18955"/>
                  </a:cubicBezTo>
                  <a:lnTo>
                    <a:pt x="11049" y="17621"/>
                  </a:lnTo>
                  <a:lnTo>
                    <a:pt x="5239" y="23432"/>
                  </a:lnTo>
                  <a:lnTo>
                    <a:pt x="5239" y="23432"/>
                  </a:lnTo>
                  <a:cubicBezTo>
                    <a:pt x="2000" y="26861"/>
                    <a:pt x="0" y="31147"/>
                    <a:pt x="0" y="35814"/>
                  </a:cubicBezTo>
                  <a:cubicBezTo>
                    <a:pt x="0" y="45815"/>
                    <a:pt x="8954" y="54197"/>
                    <a:pt x="20574" y="55817"/>
                  </a:cubicBezTo>
                  <a:lnTo>
                    <a:pt x="20574" y="78391"/>
                  </a:lnTo>
                  <a:cubicBezTo>
                    <a:pt x="13906" y="77057"/>
                    <a:pt x="8954" y="72581"/>
                    <a:pt x="8954" y="67437"/>
                  </a:cubicBezTo>
                  <a:cubicBezTo>
                    <a:pt x="8954" y="66104"/>
                    <a:pt x="8382" y="64961"/>
                    <a:pt x="7429" y="64103"/>
                  </a:cubicBezTo>
                  <a:lnTo>
                    <a:pt x="7429" y="58198"/>
                  </a:lnTo>
                  <a:cubicBezTo>
                    <a:pt x="7429" y="58198"/>
                    <a:pt x="1429" y="64199"/>
                    <a:pt x="1429" y="64199"/>
                  </a:cubicBezTo>
                  <a:lnTo>
                    <a:pt x="1429" y="64199"/>
                  </a:lnTo>
                  <a:cubicBezTo>
                    <a:pt x="571" y="65056"/>
                    <a:pt x="0" y="66199"/>
                    <a:pt x="0" y="67532"/>
                  </a:cubicBezTo>
                  <a:cubicBezTo>
                    <a:pt x="0" y="77533"/>
                    <a:pt x="8954" y="85916"/>
                    <a:pt x="20574" y="87535"/>
                  </a:cubicBezTo>
                  <a:lnTo>
                    <a:pt x="20574" y="94393"/>
                  </a:lnTo>
                  <a:cubicBezTo>
                    <a:pt x="20574" y="96869"/>
                    <a:pt x="22574" y="98870"/>
                    <a:pt x="25051" y="98870"/>
                  </a:cubicBezTo>
                  <a:cubicBezTo>
                    <a:pt x="26194" y="98870"/>
                    <a:pt x="27146" y="98489"/>
                    <a:pt x="27908" y="97822"/>
                  </a:cubicBezTo>
                  <a:lnTo>
                    <a:pt x="33909" y="91821"/>
                  </a:lnTo>
                  <a:lnTo>
                    <a:pt x="29528" y="91821"/>
                  </a:lnTo>
                  <a:lnTo>
                    <a:pt x="29528" y="87440"/>
                  </a:lnTo>
                  <a:cubicBezTo>
                    <a:pt x="40957" y="85630"/>
                    <a:pt x="49530" y="77343"/>
                    <a:pt x="49530" y="67532"/>
                  </a:cubicBezTo>
                  <a:cubicBezTo>
                    <a:pt x="49530" y="57722"/>
                    <a:pt x="40957" y="49435"/>
                    <a:pt x="29528" y="47625"/>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5" name="Google Shape;11505;p65"/>
            <p:cNvSpPr/>
            <p:nvPr/>
          </p:nvSpPr>
          <p:spPr>
            <a:xfrm>
              <a:off x="1267554" y="2008470"/>
              <a:ext cx="47301" cy="90054"/>
            </a:xfrm>
            <a:custGeom>
              <a:rect b="b" l="l" r="r" t="t"/>
              <a:pathLst>
                <a:path extrusionOk="0" h="94297" w="49530">
                  <a:moveTo>
                    <a:pt x="29528" y="73914"/>
                  </a:moveTo>
                  <a:lnTo>
                    <a:pt x="29528" y="52292"/>
                  </a:lnTo>
                  <a:cubicBezTo>
                    <a:pt x="35814" y="53816"/>
                    <a:pt x="40577" y="58103"/>
                    <a:pt x="40577" y="63055"/>
                  </a:cubicBezTo>
                  <a:cubicBezTo>
                    <a:pt x="40577" y="68008"/>
                    <a:pt x="35814" y="72390"/>
                    <a:pt x="29528" y="73819"/>
                  </a:cubicBezTo>
                  <a:moveTo>
                    <a:pt x="8954" y="31433"/>
                  </a:moveTo>
                  <a:cubicBezTo>
                    <a:pt x="8954" y="26289"/>
                    <a:pt x="14002" y="21908"/>
                    <a:pt x="20574" y="20479"/>
                  </a:cubicBezTo>
                  <a:lnTo>
                    <a:pt x="20574" y="42291"/>
                  </a:lnTo>
                  <a:cubicBezTo>
                    <a:pt x="13907" y="40958"/>
                    <a:pt x="8954" y="36481"/>
                    <a:pt x="8954" y="31337"/>
                  </a:cubicBezTo>
                  <a:moveTo>
                    <a:pt x="29528" y="43053"/>
                  </a:moveTo>
                  <a:lnTo>
                    <a:pt x="29528" y="20574"/>
                  </a:lnTo>
                  <a:cubicBezTo>
                    <a:pt x="35814" y="22098"/>
                    <a:pt x="40577" y="26384"/>
                    <a:pt x="40577" y="31337"/>
                  </a:cubicBezTo>
                  <a:cubicBezTo>
                    <a:pt x="40577" y="33814"/>
                    <a:pt x="42577" y="35814"/>
                    <a:pt x="45053" y="35814"/>
                  </a:cubicBezTo>
                  <a:cubicBezTo>
                    <a:pt x="47530" y="35814"/>
                    <a:pt x="49530" y="33814"/>
                    <a:pt x="49530" y="31337"/>
                  </a:cubicBezTo>
                  <a:cubicBezTo>
                    <a:pt x="49530" y="21526"/>
                    <a:pt x="40958" y="13240"/>
                    <a:pt x="29528" y="11430"/>
                  </a:cubicBezTo>
                  <a:lnTo>
                    <a:pt x="29528" y="4477"/>
                  </a:lnTo>
                  <a:cubicBezTo>
                    <a:pt x="29528" y="2000"/>
                    <a:pt x="27527" y="0"/>
                    <a:pt x="25051" y="0"/>
                  </a:cubicBezTo>
                  <a:cubicBezTo>
                    <a:pt x="22574" y="0"/>
                    <a:pt x="20574" y="2000"/>
                    <a:pt x="20574" y="4477"/>
                  </a:cubicBezTo>
                  <a:lnTo>
                    <a:pt x="20574" y="11335"/>
                  </a:lnTo>
                  <a:cubicBezTo>
                    <a:pt x="8858" y="12954"/>
                    <a:pt x="0" y="21336"/>
                    <a:pt x="0" y="31337"/>
                  </a:cubicBezTo>
                  <a:cubicBezTo>
                    <a:pt x="0" y="41338"/>
                    <a:pt x="8954" y="49721"/>
                    <a:pt x="20574" y="51340"/>
                  </a:cubicBezTo>
                  <a:lnTo>
                    <a:pt x="20574" y="73914"/>
                  </a:lnTo>
                  <a:cubicBezTo>
                    <a:pt x="13907" y="72580"/>
                    <a:pt x="8954" y="68104"/>
                    <a:pt x="8954" y="62960"/>
                  </a:cubicBezTo>
                  <a:cubicBezTo>
                    <a:pt x="8954" y="60484"/>
                    <a:pt x="6953" y="58483"/>
                    <a:pt x="4477" y="58483"/>
                  </a:cubicBezTo>
                  <a:cubicBezTo>
                    <a:pt x="2000" y="58483"/>
                    <a:pt x="0" y="60484"/>
                    <a:pt x="0" y="62960"/>
                  </a:cubicBezTo>
                  <a:cubicBezTo>
                    <a:pt x="0" y="72962"/>
                    <a:pt x="8954" y="81343"/>
                    <a:pt x="20574" y="82963"/>
                  </a:cubicBezTo>
                  <a:lnTo>
                    <a:pt x="20574" y="89821"/>
                  </a:lnTo>
                  <a:cubicBezTo>
                    <a:pt x="20574" y="92297"/>
                    <a:pt x="22574" y="94297"/>
                    <a:pt x="25051" y="94297"/>
                  </a:cubicBezTo>
                  <a:cubicBezTo>
                    <a:pt x="27527" y="94297"/>
                    <a:pt x="29528" y="92297"/>
                    <a:pt x="29528" y="89821"/>
                  </a:cubicBezTo>
                  <a:lnTo>
                    <a:pt x="29528" y="82867"/>
                  </a:lnTo>
                  <a:cubicBezTo>
                    <a:pt x="40958" y="81058"/>
                    <a:pt x="49530" y="72771"/>
                    <a:pt x="49530" y="62960"/>
                  </a:cubicBezTo>
                  <a:cubicBezTo>
                    <a:pt x="49530" y="53150"/>
                    <a:pt x="40958" y="44863"/>
                    <a:pt x="29528" y="4305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6" name="Google Shape;11506;p65"/>
            <p:cNvSpPr/>
            <p:nvPr/>
          </p:nvSpPr>
          <p:spPr>
            <a:xfrm>
              <a:off x="1176795" y="2083420"/>
              <a:ext cx="229865" cy="24650"/>
            </a:xfrm>
            <a:custGeom>
              <a:rect b="b" l="l" r="r" t="t"/>
              <a:pathLst>
                <a:path extrusionOk="0" h="25812" w="240696">
                  <a:moveTo>
                    <a:pt x="231743" y="25813"/>
                  </a:moveTo>
                  <a:lnTo>
                    <a:pt x="8954" y="25813"/>
                  </a:lnTo>
                  <a:cubicBezTo>
                    <a:pt x="4001" y="25813"/>
                    <a:pt x="0" y="21812"/>
                    <a:pt x="0" y="16859"/>
                  </a:cubicBezTo>
                  <a:lnTo>
                    <a:pt x="0" y="8954"/>
                  </a:lnTo>
                  <a:cubicBezTo>
                    <a:pt x="0" y="4000"/>
                    <a:pt x="4001" y="0"/>
                    <a:pt x="8954" y="0"/>
                  </a:cubicBezTo>
                  <a:lnTo>
                    <a:pt x="231743" y="0"/>
                  </a:lnTo>
                  <a:cubicBezTo>
                    <a:pt x="236696" y="0"/>
                    <a:pt x="240697" y="4000"/>
                    <a:pt x="240697" y="8954"/>
                  </a:cubicBezTo>
                  <a:lnTo>
                    <a:pt x="240697" y="16859"/>
                  </a:lnTo>
                  <a:cubicBezTo>
                    <a:pt x="240697" y="21812"/>
                    <a:pt x="236696" y="25813"/>
                    <a:pt x="231743" y="25813"/>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7" name="Google Shape;11507;p65"/>
            <p:cNvSpPr/>
            <p:nvPr/>
          </p:nvSpPr>
          <p:spPr>
            <a:xfrm>
              <a:off x="1176795" y="2083420"/>
              <a:ext cx="19920" cy="24650"/>
            </a:xfrm>
            <a:custGeom>
              <a:rect b="b" l="l" r="r" t="t"/>
              <a:pathLst>
                <a:path extrusionOk="0" h="25812" w="20859">
                  <a:moveTo>
                    <a:pt x="20860" y="25813"/>
                  </a:moveTo>
                  <a:lnTo>
                    <a:pt x="8954" y="25813"/>
                  </a:lnTo>
                  <a:cubicBezTo>
                    <a:pt x="4001" y="25813"/>
                    <a:pt x="0" y="21812"/>
                    <a:pt x="0" y="16859"/>
                  </a:cubicBezTo>
                  <a:lnTo>
                    <a:pt x="0" y="8954"/>
                  </a:lnTo>
                  <a:cubicBezTo>
                    <a:pt x="0" y="4000"/>
                    <a:pt x="4001" y="0"/>
                    <a:pt x="8954" y="0"/>
                  </a:cubicBezTo>
                  <a:lnTo>
                    <a:pt x="20860" y="0"/>
                  </a:lnTo>
                  <a:cubicBezTo>
                    <a:pt x="15907" y="0"/>
                    <a:pt x="11906" y="4000"/>
                    <a:pt x="11906" y="8954"/>
                  </a:cubicBezTo>
                  <a:lnTo>
                    <a:pt x="11906" y="16859"/>
                  </a:lnTo>
                  <a:cubicBezTo>
                    <a:pt x="11906" y="21812"/>
                    <a:pt x="15907" y="25813"/>
                    <a:pt x="20860" y="25813"/>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8" name="Google Shape;11508;p65"/>
            <p:cNvSpPr/>
            <p:nvPr/>
          </p:nvSpPr>
          <p:spPr>
            <a:xfrm>
              <a:off x="1185335" y="2108041"/>
              <a:ext cx="212763" cy="90235"/>
            </a:xfrm>
            <a:custGeom>
              <a:rect b="b" l="l" r="r" t="t"/>
              <a:pathLst>
                <a:path extrusionOk="0" h="94487" w="222789">
                  <a:moveTo>
                    <a:pt x="222790" y="0"/>
                  </a:moveTo>
                  <a:lnTo>
                    <a:pt x="212122" y="11906"/>
                  </a:lnTo>
                  <a:lnTo>
                    <a:pt x="138303" y="94488"/>
                  </a:lnTo>
                  <a:lnTo>
                    <a:pt x="84011" y="94488"/>
                  </a:lnTo>
                  <a:lnTo>
                    <a:pt x="0" y="0"/>
                  </a:lnTo>
                  <a:lnTo>
                    <a:pt x="22279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9" name="Google Shape;11509;p65"/>
            <p:cNvSpPr/>
            <p:nvPr/>
          </p:nvSpPr>
          <p:spPr>
            <a:xfrm>
              <a:off x="1185335" y="2108041"/>
              <a:ext cx="212763" cy="90235"/>
            </a:xfrm>
            <a:custGeom>
              <a:rect b="b" l="l" r="r" t="t"/>
              <a:pathLst>
                <a:path extrusionOk="0" h="94487" w="222789">
                  <a:moveTo>
                    <a:pt x="222790" y="0"/>
                  </a:moveTo>
                  <a:lnTo>
                    <a:pt x="0" y="0"/>
                  </a:lnTo>
                  <a:lnTo>
                    <a:pt x="84011" y="94488"/>
                  </a:lnTo>
                  <a:lnTo>
                    <a:pt x="98965" y="94488"/>
                  </a:lnTo>
                  <a:lnTo>
                    <a:pt x="41243" y="11906"/>
                  </a:lnTo>
                  <a:lnTo>
                    <a:pt x="212122" y="11906"/>
                  </a:lnTo>
                  <a:lnTo>
                    <a:pt x="22279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0" name="Google Shape;11510;p65"/>
            <p:cNvSpPr/>
            <p:nvPr/>
          </p:nvSpPr>
          <p:spPr>
            <a:xfrm>
              <a:off x="1265464" y="2195892"/>
              <a:ext cx="51849" cy="83146"/>
            </a:xfrm>
            <a:custGeom>
              <a:rect b="b" l="l" r="r" t="t"/>
              <a:pathLst>
                <a:path extrusionOk="0" h="87064" w="54292">
                  <a:moveTo>
                    <a:pt x="54292" y="14288"/>
                  </a:moveTo>
                  <a:lnTo>
                    <a:pt x="54292" y="2381"/>
                  </a:lnTo>
                  <a:cubicBezTo>
                    <a:pt x="54292" y="2381"/>
                    <a:pt x="14954" y="2381"/>
                    <a:pt x="14954" y="2381"/>
                  </a:cubicBezTo>
                  <a:lnTo>
                    <a:pt x="6953" y="0"/>
                  </a:lnTo>
                  <a:lnTo>
                    <a:pt x="0" y="2381"/>
                  </a:lnTo>
                  <a:lnTo>
                    <a:pt x="0" y="56483"/>
                  </a:lnTo>
                  <a:cubicBezTo>
                    <a:pt x="0" y="61627"/>
                    <a:pt x="3048" y="63627"/>
                    <a:pt x="8191" y="67913"/>
                  </a:cubicBezTo>
                  <a:lnTo>
                    <a:pt x="36195" y="85249"/>
                  </a:lnTo>
                  <a:cubicBezTo>
                    <a:pt x="40576" y="87916"/>
                    <a:pt x="46101" y="87630"/>
                    <a:pt x="49911" y="84487"/>
                  </a:cubicBezTo>
                  <a:lnTo>
                    <a:pt x="23146" y="67913"/>
                  </a:lnTo>
                  <a:cubicBezTo>
                    <a:pt x="18002" y="63722"/>
                    <a:pt x="14954" y="61722"/>
                    <a:pt x="14954" y="56483"/>
                  </a:cubicBezTo>
                  <a:lnTo>
                    <a:pt x="14954" y="14383"/>
                  </a:lnTo>
                  <a:lnTo>
                    <a:pt x="54292" y="1438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11" name="Google Shape;11511;p65"/>
          <p:cNvGrpSpPr/>
          <p:nvPr/>
        </p:nvGrpSpPr>
        <p:grpSpPr>
          <a:xfrm>
            <a:off x="2458268" y="2035487"/>
            <a:ext cx="285706" cy="203645"/>
            <a:chOff x="2458268" y="2035487"/>
            <a:chExt cx="285706" cy="203645"/>
          </a:xfrm>
        </p:grpSpPr>
        <p:sp>
          <p:nvSpPr>
            <p:cNvPr id="11512" name="Google Shape;11512;p65"/>
            <p:cNvSpPr/>
            <p:nvPr/>
          </p:nvSpPr>
          <p:spPr>
            <a:xfrm>
              <a:off x="2540431" y="2035487"/>
              <a:ext cx="135709" cy="135709"/>
            </a:xfrm>
            <a:custGeom>
              <a:rect b="b" l="l" r="r" t="t"/>
              <a:pathLst>
                <a:path extrusionOk="0" h="115252" w="115252">
                  <a:moveTo>
                    <a:pt x="115253" y="57626"/>
                  </a:moveTo>
                  <a:cubicBezTo>
                    <a:pt x="115253" y="89452"/>
                    <a:pt x="89452" y="115253"/>
                    <a:pt x="57626" y="115253"/>
                  </a:cubicBezTo>
                  <a:cubicBezTo>
                    <a:pt x="25800" y="115253"/>
                    <a:pt x="0" y="89452"/>
                    <a:pt x="0" y="57626"/>
                  </a:cubicBezTo>
                  <a:cubicBezTo>
                    <a:pt x="0" y="25800"/>
                    <a:pt x="25800" y="0"/>
                    <a:pt x="57626" y="0"/>
                  </a:cubicBezTo>
                  <a:cubicBezTo>
                    <a:pt x="89452" y="0"/>
                    <a:pt x="115253" y="25800"/>
                    <a:pt x="115253" y="576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3" name="Google Shape;11513;p65"/>
            <p:cNvSpPr/>
            <p:nvPr/>
          </p:nvSpPr>
          <p:spPr>
            <a:xfrm>
              <a:off x="2559822" y="2054877"/>
              <a:ext cx="96904" cy="96904"/>
            </a:xfrm>
            <a:custGeom>
              <a:rect b="b" l="l" r="r" t="t"/>
              <a:pathLst>
                <a:path extrusionOk="0" h="82296" w="82296">
                  <a:moveTo>
                    <a:pt x="82296" y="41148"/>
                  </a:moveTo>
                  <a:cubicBezTo>
                    <a:pt x="82296" y="63873"/>
                    <a:pt x="63873" y="82296"/>
                    <a:pt x="41148" y="82296"/>
                  </a:cubicBezTo>
                  <a:cubicBezTo>
                    <a:pt x="18423" y="82296"/>
                    <a:pt x="0" y="63873"/>
                    <a:pt x="0" y="41148"/>
                  </a:cubicBezTo>
                  <a:cubicBezTo>
                    <a:pt x="0" y="18423"/>
                    <a:pt x="18423" y="0"/>
                    <a:pt x="41148" y="0"/>
                  </a:cubicBezTo>
                  <a:cubicBezTo>
                    <a:pt x="63873" y="0"/>
                    <a:pt x="82296" y="18423"/>
                    <a:pt x="82296" y="4114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4" name="Google Shape;11514;p65"/>
            <p:cNvSpPr/>
            <p:nvPr/>
          </p:nvSpPr>
          <p:spPr>
            <a:xfrm>
              <a:off x="2584785" y="2067631"/>
              <a:ext cx="59386" cy="59274"/>
            </a:xfrm>
            <a:custGeom>
              <a:rect b="b" l="l" r="r" t="t"/>
              <a:pathLst>
                <a:path extrusionOk="0" h="50339" w="50434">
                  <a:moveTo>
                    <a:pt x="42700" y="49550"/>
                  </a:moveTo>
                  <a:cubicBezTo>
                    <a:pt x="41272" y="51169"/>
                    <a:pt x="38700" y="50121"/>
                    <a:pt x="38700" y="48026"/>
                  </a:cubicBezTo>
                  <a:lnTo>
                    <a:pt x="38700" y="48026"/>
                  </a:lnTo>
                  <a:cubicBezTo>
                    <a:pt x="38700" y="27833"/>
                    <a:pt x="22412" y="11545"/>
                    <a:pt x="2314" y="11545"/>
                  </a:cubicBezTo>
                  <a:lnTo>
                    <a:pt x="2314" y="11545"/>
                  </a:lnTo>
                  <a:cubicBezTo>
                    <a:pt x="219" y="11545"/>
                    <a:pt x="-829" y="8973"/>
                    <a:pt x="790" y="7544"/>
                  </a:cubicBezTo>
                  <a:cubicBezTo>
                    <a:pt x="6220" y="2591"/>
                    <a:pt x="13554" y="-266"/>
                    <a:pt x="21555" y="20"/>
                  </a:cubicBezTo>
                  <a:cubicBezTo>
                    <a:pt x="37176" y="496"/>
                    <a:pt x="49844" y="13259"/>
                    <a:pt x="50416" y="28880"/>
                  </a:cubicBezTo>
                  <a:cubicBezTo>
                    <a:pt x="50701" y="36881"/>
                    <a:pt x="47749" y="44120"/>
                    <a:pt x="42891" y="496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5" name="Google Shape;11515;p65"/>
            <p:cNvSpPr/>
            <p:nvPr/>
          </p:nvSpPr>
          <p:spPr>
            <a:xfrm>
              <a:off x="2668381" y="2163540"/>
              <a:ext cx="75593" cy="75593"/>
            </a:xfrm>
            <a:custGeom>
              <a:rect b="b" l="l" r="r" t="t"/>
              <a:pathLst>
                <a:path extrusionOk="0" h="64198" w="64198">
                  <a:moveTo>
                    <a:pt x="44339" y="61770"/>
                  </a:moveTo>
                  <a:lnTo>
                    <a:pt x="2429" y="19860"/>
                  </a:lnTo>
                  <a:cubicBezTo>
                    <a:pt x="-810" y="16621"/>
                    <a:pt x="-810" y="11382"/>
                    <a:pt x="2429" y="8239"/>
                  </a:cubicBezTo>
                  <a:lnTo>
                    <a:pt x="8239" y="2429"/>
                  </a:lnTo>
                  <a:cubicBezTo>
                    <a:pt x="11478" y="-810"/>
                    <a:pt x="16716" y="-810"/>
                    <a:pt x="19860" y="2429"/>
                  </a:cubicBezTo>
                  <a:lnTo>
                    <a:pt x="61770" y="44339"/>
                  </a:lnTo>
                  <a:cubicBezTo>
                    <a:pt x="65008" y="47577"/>
                    <a:pt x="65008" y="52816"/>
                    <a:pt x="61770" y="55959"/>
                  </a:cubicBezTo>
                  <a:lnTo>
                    <a:pt x="55959" y="61770"/>
                  </a:lnTo>
                  <a:cubicBezTo>
                    <a:pt x="52721" y="65008"/>
                    <a:pt x="47482" y="65008"/>
                    <a:pt x="44339" y="617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6" name="Google Shape;11516;p65"/>
            <p:cNvSpPr/>
            <p:nvPr/>
          </p:nvSpPr>
          <p:spPr>
            <a:xfrm>
              <a:off x="2668381" y="2165725"/>
              <a:ext cx="73407" cy="73407"/>
            </a:xfrm>
            <a:custGeom>
              <a:rect b="b" l="l" r="r" t="t"/>
              <a:pathLst>
                <a:path extrusionOk="0" h="62341" w="62341">
                  <a:moveTo>
                    <a:pt x="51387" y="52864"/>
                  </a:moveTo>
                  <a:lnTo>
                    <a:pt x="9477" y="10954"/>
                  </a:lnTo>
                  <a:cubicBezTo>
                    <a:pt x="6429" y="7906"/>
                    <a:pt x="6334" y="3239"/>
                    <a:pt x="8906" y="0"/>
                  </a:cubicBezTo>
                  <a:cubicBezTo>
                    <a:pt x="8715" y="190"/>
                    <a:pt x="8430" y="381"/>
                    <a:pt x="8239" y="571"/>
                  </a:cubicBezTo>
                  <a:lnTo>
                    <a:pt x="2429" y="6382"/>
                  </a:lnTo>
                  <a:cubicBezTo>
                    <a:pt x="-810" y="9620"/>
                    <a:pt x="-810" y="14859"/>
                    <a:pt x="2429" y="18002"/>
                  </a:cubicBezTo>
                  <a:lnTo>
                    <a:pt x="44339" y="59912"/>
                  </a:lnTo>
                  <a:cubicBezTo>
                    <a:pt x="47577" y="63151"/>
                    <a:pt x="52816" y="63151"/>
                    <a:pt x="55959" y="59912"/>
                  </a:cubicBezTo>
                  <a:lnTo>
                    <a:pt x="61770" y="54102"/>
                  </a:lnTo>
                  <a:cubicBezTo>
                    <a:pt x="61770" y="54102"/>
                    <a:pt x="62151" y="53626"/>
                    <a:pt x="62341" y="53435"/>
                  </a:cubicBezTo>
                  <a:cubicBezTo>
                    <a:pt x="59103" y="56102"/>
                    <a:pt x="54340" y="55912"/>
                    <a:pt x="51387" y="5286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7" name="Google Shape;11517;p65"/>
            <p:cNvSpPr/>
            <p:nvPr/>
          </p:nvSpPr>
          <p:spPr>
            <a:xfrm>
              <a:off x="2458268" y="2060033"/>
              <a:ext cx="77051" cy="9196"/>
            </a:xfrm>
            <a:custGeom>
              <a:rect b="b" l="l" r="r" t="t"/>
              <a:pathLst>
                <a:path extrusionOk="0" h="7810" w="65436">
                  <a:moveTo>
                    <a:pt x="61532" y="0"/>
                  </a:moveTo>
                  <a:lnTo>
                    <a:pt x="3905" y="0"/>
                  </a:lnTo>
                  <a:cubicBezTo>
                    <a:pt x="1810" y="0"/>
                    <a:pt x="0" y="1714"/>
                    <a:pt x="0" y="3905"/>
                  </a:cubicBezTo>
                  <a:cubicBezTo>
                    <a:pt x="0" y="6096"/>
                    <a:pt x="1715" y="7810"/>
                    <a:pt x="3905" y="7810"/>
                  </a:cubicBezTo>
                  <a:lnTo>
                    <a:pt x="61532" y="7810"/>
                  </a:lnTo>
                  <a:cubicBezTo>
                    <a:pt x="63627" y="7810"/>
                    <a:pt x="65437" y="6096"/>
                    <a:pt x="65437" y="3905"/>
                  </a:cubicBezTo>
                  <a:cubicBezTo>
                    <a:pt x="65437" y="1810"/>
                    <a:pt x="63722" y="0"/>
                    <a:pt x="6153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8" name="Google Shape;11518;p65"/>
            <p:cNvSpPr/>
            <p:nvPr/>
          </p:nvSpPr>
          <p:spPr>
            <a:xfrm>
              <a:off x="2458268" y="2079310"/>
              <a:ext cx="18841" cy="9196"/>
            </a:xfrm>
            <a:custGeom>
              <a:rect b="b" l="l" r="r" t="t"/>
              <a:pathLst>
                <a:path extrusionOk="0" h="7810" w="16001">
                  <a:moveTo>
                    <a:pt x="3905" y="7810"/>
                  </a:moveTo>
                  <a:lnTo>
                    <a:pt x="12097" y="7810"/>
                  </a:lnTo>
                  <a:cubicBezTo>
                    <a:pt x="14192" y="7810"/>
                    <a:pt x="16002" y="6096"/>
                    <a:pt x="16002" y="3905"/>
                  </a:cubicBezTo>
                  <a:cubicBezTo>
                    <a:pt x="16002" y="1715"/>
                    <a:pt x="14288" y="0"/>
                    <a:pt x="12097" y="0"/>
                  </a:cubicBezTo>
                  <a:lnTo>
                    <a:pt x="3905" y="0"/>
                  </a:lnTo>
                  <a:cubicBezTo>
                    <a:pt x="1810" y="0"/>
                    <a:pt x="0" y="1715"/>
                    <a:pt x="0" y="3905"/>
                  </a:cubicBezTo>
                  <a:cubicBezTo>
                    <a:pt x="0" y="6096"/>
                    <a:pt x="1715" y="7810"/>
                    <a:pt x="3905" y="78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9" name="Google Shape;11519;p65"/>
            <p:cNvSpPr/>
            <p:nvPr/>
          </p:nvSpPr>
          <p:spPr>
            <a:xfrm>
              <a:off x="2487300" y="2079423"/>
              <a:ext cx="43180" cy="9196"/>
            </a:xfrm>
            <a:custGeom>
              <a:rect b="b" l="l" r="r" t="t"/>
              <a:pathLst>
                <a:path extrusionOk="0" h="7810" w="36671">
                  <a:moveTo>
                    <a:pt x="32766" y="0"/>
                  </a:moveTo>
                  <a:lnTo>
                    <a:pt x="3905" y="0"/>
                  </a:lnTo>
                  <a:cubicBezTo>
                    <a:pt x="1810" y="0"/>
                    <a:pt x="0" y="1715"/>
                    <a:pt x="0" y="3905"/>
                  </a:cubicBezTo>
                  <a:cubicBezTo>
                    <a:pt x="0" y="6096"/>
                    <a:pt x="1714" y="7810"/>
                    <a:pt x="3905" y="7810"/>
                  </a:cubicBezTo>
                  <a:lnTo>
                    <a:pt x="32766" y="7810"/>
                  </a:lnTo>
                  <a:cubicBezTo>
                    <a:pt x="34862" y="7810"/>
                    <a:pt x="36671" y="6096"/>
                    <a:pt x="36671" y="3905"/>
                  </a:cubicBezTo>
                  <a:cubicBezTo>
                    <a:pt x="36671" y="1715"/>
                    <a:pt x="34957" y="0"/>
                    <a:pt x="3276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0" name="Google Shape;11520;p65"/>
            <p:cNvSpPr/>
            <p:nvPr/>
          </p:nvSpPr>
          <p:spPr>
            <a:xfrm>
              <a:off x="2458268" y="2098701"/>
              <a:ext cx="67406" cy="9196"/>
            </a:xfrm>
            <a:custGeom>
              <a:rect b="b" l="l" r="r" t="t"/>
              <a:pathLst>
                <a:path extrusionOk="0" h="7810" w="57245">
                  <a:moveTo>
                    <a:pt x="3905" y="7811"/>
                  </a:moveTo>
                  <a:lnTo>
                    <a:pt x="53340" y="7811"/>
                  </a:lnTo>
                  <a:cubicBezTo>
                    <a:pt x="55435" y="7811"/>
                    <a:pt x="57245" y="6096"/>
                    <a:pt x="57245" y="3905"/>
                  </a:cubicBezTo>
                  <a:cubicBezTo>
                    <a:pt x="57245" y="1715"/>
                    <a:pt x="55531" y="0"/>
                    <a:pt x="53340" y="0"/>
                  </a:cubicBezTo>
                  <a:lnTo>
                    <a:pt x="3905" y="0"/>
                  </a:lnTo>
                  <a:cubicBezTo>
                    <a:pt x="1810" y="0"/>
                    <a:pt x="0" y="1715"/>
                    <a:pt x="0" y="3905"/>
                  </a:cubicBezTo>
                  <a:cubicBezTo>
                    <a:pt x="0" y="6096"/>
                    <a:pt x="1715" y="7811"/>
                    <a:pt x="3905" y="78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1" name="Google Shape;11521;p65"/>
            <p:cNvSpPr/>
            <p:nvPr/>
          </p:nvSpPr>
          <p:spPr>
            <a:xfrm>
              <a:off x="2458268" y="2118091"/>
              <a:ext cx="38245" cy="9196"/>
            </a:xfrm>
            <a:custGeom>
              <a:rect b="b" l="l" r="r" t="t"/>
              <a:pathLst>
                <a:path extrusionOk="0" h="7810" w="32480">
                  <a:moveTo>
                    <a:pt x="3905" y="7810"/>
                  </a:moveTo>
                  <a:lnTo>
                    <a:pt x="28575" y="7810"/>
                  </a:lnTo>
                  <a:cubicBezTo>
                    <a:pt x="30670" y="7810"/>
                    <a:pt x="32480" y="6096"/>
                    <a:pt x="32480" y="3905"/>
                  </a:cubicBezTo>
                  <a:cubicBezTo>
                    <a:pt x="32480" y="1715"/>
                    <a:pt x="30766" y="0"/>
                    <a:pt x="28575" y="0"/>
                  </a:cubicBezTo>
                  <a:lnTo>
                    <a:pt x="3905" y="0"/>
                  </a:lnTo>
                  <a:cubicBezTo>
                    <a:pt x="1810" y="0"/>
                    <a:pt x="0" y="1715"/>
                    <a:pt x="0" y="3905"/>
                  </a:cubicBezTo>
                  <a:cubicBezTo>
                    <a:pt x="0" y="6096"/>
                    <a:pt x="1715" y="7810"/>
                    <a:pt x="3905" y="78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2" name="Google Shape;11522;p65"/>
            <p:cNvSpPr/>
            <p:nvPr/>
          </p:nvSpPr>
          <p:spPr>
            <a:xfrm>
              <a:off x="2506691" y="2118202"/>
              <a:ext cx="23776" cy="9196"/>
            </a:xfrm>
            <a:custGeom>
              <a:rect b="b" l="l" r="r" t="t"/>
              <a:pathLst>
                <a:path extrusionOk="0" h="7810" w="20192">
                  <a:moveTo>
                    <a:pt x="16288" y="0"/>
                  </a:moveTo>
                  <a:lnTo>
                    <a:pt x="3905" y="0"/>
                  </a:lnTo>
                  <a:cubicBezTo>
                    <a:pt x="1810" y="0"/>
                    <a:pt x="0" y="1714"/>
                    <a:pt x="0" y="3905"/>
                  </a:cubicBezTo>
                  <a:cubicBezTo>
                    <a:pt x="0" y="6096"/>
                    <a:pt x="1715" y="7810"/>
                    <a:pt x="3905" y="7810"/>
                  </a:cubicBezTo>
                  <a:lnTo>
                    <a:pt x="16288" y="7810"/>
                  </a:lnTo>
                  <a:cubicBezTo>
                    <a:pt x="18383" y="7810"/>
                    <a:pt x="20193" y="6096"/>
                    <a:pt x="20193" y="3905"/>
                  </a:cubicBezTo>
                  <a:cubicBezTo>
                    <a:pt x="20193" y="1714"/>
                    <a:pt x="18479" y="0"/>
                    <a:pt x="16288"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3" name="Google Shape;11523;p65"/>
            <p:cNvSpPr/>
            <p:nvPr/>
          </p:nvSpPr>
          <p:spPr>
            <a:xfrm>
              <a:off x="2487300" y="2137593"/>
              <a:ext cx="48002" cy="9196"/>
            </a:xfrm>
            <a:custGeom>
              <a:rect b="b" l="l" r="r" t="t"/>
              <a:pathLst>
                <a:path extrusionOk="0" h="7810" w="40766">
                  <a:moveTo>
                    <a:pt x="36862" y="0"/>
                  </a:moveTo>
                  <a:lnTo>
                    <a:pt x="3905" y="0"/>
                  </a:lnTo>
                  <a:cubicBezTo>
                    <a:pt x="1810" y="0"/>
                    <a:pt x="0" y="1715"/>
                    <a:pt x="0" y="3905"/>
                  </a:cubicBezTo>
                  <a:cubicBezTo>
                    <a:pt x="0" y="6096"/>
                    <a:pt x="1714" y="7810"/>
                    <a:pt x="3905" y="7810"/>
                  </a:cubicBezTo>
                  <a:lnTo>
                    <a:pt x="36862" y="7810"/>
                  </a:lnTo>
                  <a:cubicBezTo>
                    <a:pt x="38957" y="7810"/>
                    <a:pt x="40767" y="6096"/>
                    <a:pt x="40767" y="3905"/>
                  </a:cubicBezTo>
                  <a:cubicBezTo>
                    <a:pt x="40767" y="1810"/>
                    <a:pt x="39052" y="0"/>
                    <a:pt x="36862"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4" name="Google Shape;11524;p65"/>
            <p:cNvSpPr/>
            <p:nvPr/>
          </p:nvSpPr>
          <p:spPr>
            <a:xfrm>
              <a:off x="2458268" y="2137593"/>
              <a:ext cx="18841" cy="9196"/>
            </a:xfrm>
            <a:custGeom>
              <a:rect b="b" l="l" r="r" t="t"/>
              <a:pathLst>
                <a:path extrusionOk="0" h="7810" w="16001">
                  <a:moveTo>
                    <a:pt x="12097" y="0"/>
                  </a:moveTo>
                  <a:lnTo>
                    <a:pt x="3905" y="0"/>
                  </a:lnTo>
                  <a:cubicBezTo>
                    <a:pt x="1810" y="0"/>
                    <a:pt x="0" y="1715"/>
                    <a:pt x="0" y="3905"/>
                  </a:cubicBezTo>
                  <a:cubicBezTo>
                    <a:pt x="0" y="6096"/>
                    <a:pt x="1715" y="7810"/>
                    <a:pt x="3905" y="7810"/>
                  </a:cubicBezTo>
                  <a:lnTo>
                    <a:pt x="12097" y="7810"/>
                  </a:lnTo>
                  <a:cubicBezTo>
                    <a:pt x="14192" y="7810"/>
                    <a:pt x="16002" y="6096"/>
                    <a:pt x="16002" y="3905"/>
                  </a:cubicBezTo>
                  <a:cubicBezTo>
                    <a:pt x="16002" y="1715"/>
                    <a:pt x="14288" y="0"/>
                    <a:pt x="1209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5" name="Google Shape;11525;p65"/>
            <p:cNvSpPr/>
            <p:nvPr/>
          </p:nvSpPr>
          <p:spPr>
            <a:xfrm>
              <a:off x="2579714" y="2084293"/>
              <a:ext cx="57321" cy="43016"/>
            </a:xfrm>
            <a:custGeom>
              <a:rect b="b" l="l" r="r" t="t"/>
              <a:pathLst>
                <a:path extrusionOk="0" h="36532" w="48680">
                  <a:moveTo>
                    <a:pt x="45867" y="147"/>
                  </a:moveTo>
                  <a:cubicBezTo>
                    <a:pt x="43771" y="-425"/>
                    <a:pt x="41676" y="718"/>
                    <a:pt x="41104" y="2814"/>
                  </a:cubicBezTo>
                  <a:lnTo>
                    <a:pt x="34437" y="26340"/>
                  </a:lnTo>
                  <a:lnTo>
                    <a:pt x="27960" y="6814"/>
                  </a:lnTo>
                  <a:cubicBezTo>
                    <a:pt x="27388" y="5195"/>
                    <a:pt x="25959" y="4147"/>
                    <a:pt x="24340" y="4147"/>
                  </a:cubicBezTo>
                  <a:cubicBezTo>
                    <a:pt x="22721" y="4147"/>
                    <a:pt x="21197" y="5195"/>
                    <a:pt x="20721" y="6814"/>
                  </a:cubicBezTo>
                  <a:lnTo>
                    <a:pt x="14244" y="26340"/>
                  </a:lnTo>
                  <a:lnTo>
                    <a:pt x="7576" y="2814"/>
                  </a:lnTo>
                  <a:cubicBezTo>
                    <a:pt x="7005" y="718"/>
                    <a:pt x="4814" y="-425"/>
                    <a:pt x="2814" y="147"/>
                  </a:cubicBezTo>
                  <a:cubicBezTo>
                    <a:pt x="718" y="718"/>
                    <a:pt x="-425" y="2909"/>
                    <a:pt x="147" y="4909"/>
                  </a:cubicBezTo>
                  <a:lnTo>
                    <a:pt x="8338" y="33770"/>
                  </a:lnTo>
                  <a:cubicBezTo>
                    <a:pt x="8814" y="35389"/>
                    <a:pt x="10338" y="36532"/>
                    <a:pt x="12053" y="36532"/>
                  </a:cubicBezTo>
                  <a:lnTo>
                    <a:pt x="16149" y="36532"/>
                  </a:lnTo>
                  <a:cubicBezTo>
                    <a:pt x="17768" y="36532"/>
                    <a:pt x="19292" y="35484"/>
                    <a:pt x="19768" y="33865"/>
                  </a:cubicBezTo>
                  <a:lnTo>
                    <a:pt x="24340" y="20149"/>
                  </a:lnTo>
                  <a:lnTo>
                    <a:pt x="28912" y="33865"/>
                  </a:lnTo>
                  <a:cubicBezTo>
                    <a:pt x="29484" y="35484"/>
                    <a:pt x="30912" y="36532"/>
                    <a:pt x="32532" y="36532"/>
                  </a:cubicBezTo>
                  <a:lnTo>
                    <a:pt x="36627" y="36532"/>
                  </a:lnTo>
                  <a:cubicBezTo>
                    <a:pt x="38342" y="36532"/>
                    <a:pt x="39866" y="35389"/>
                    <a:pt x="40342" y="33770"/>
                  </a:cubicBezTo>
                  <a:lnTo>
                    <a:pt x="48534" y="4909"/>
                  </a:lnTo>
                  <a:cubicBezTo>
                    <a:pt x="49105" y="2814"/>
                    <a:pt x="47962" y="718"/>
                    <a:pt x="45867" y="1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26" name="Google Shape;11526;p65"/>
          <p:cNvGrpSpPr/>
          <p:nvPr/>
        </p:nvGrpSpPr>
        <p:grpSpPr>
          <a:xfrm>
            <a:off x="3335273" y="1993512"/>
            <a:ext cx="287816" cy="287722"/>
            <a:chOff x="3335273" y="1993512"/>
            <a:chExt cx="287816" cy="287722"/>
          </a:xfrm>
        </p:grpSpPr>
        <p:sp>
          <p:nvSpPr>
            <p:cNvPr id="11527" name="Google Shape;11527;p65"/>
            <p:cNvSpPr/>
            <p:nvPr/>
          </p:nvSpPr>
          <p:spPr>
            <a:xfrm>
              <a:off x="3487828" y="1993512"/>
              <a:ext cx="135262" cy="135262"/>
            </a:xfrm>
            <a:custGeom>
              <a:rect b="b" l="l" r="r" t="t"/>
              <a:pathLst>
                <a:path extrusionOk="0" h="139445" w="139445">
                  <a:moveTo>
                    <a:pt x="0" y="0"/>
                  </a:moveTo>
                  <a:lnTo>
                    <a:pt x="121539" y="139446"/>
                  </a:lnTo>
                  <a:lnTo>
                    <a:pt x="139446" y="139446"/>
                  </a:lnTo>
                  <a:cubicBezTo>
                    <a:pt x="139446" y="62484"/>
                    <a:pt x="77057" y="0"/>
                    <a:pt x="0" y="0"/>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8" name="Google Shape;11528;p65"/>
            <p:cNvSpPr/>
            <p:nvPr/>
          </p:nvSpPr>
          <p:spPr>
            <a:xfrm>
              <a:off x="3487828" y="1993512"/>
              <a:ext cx="117892" cy="135262"/>
            </a:xfrm>
            <a:custGeom>
              <a:rect b="b" l="l" r="r" t="t"/>
              <a:pathLst>
                <a:path extrusionOk="0" h="139445" w="121538">
                  <a:moveTo>
                    <a:pt x="0" y="0"/>
                  </a:moveTo>
                  <a:lnTo>
                    <a:pt x="0" y="139446"/>
                  </a:lnTo>
                  <a:lnTo>
                    <a:pt x="121539" y="139446"/>
                  </a:lnTo>
                  <a:cubicBezTo>
                    <a:pt x="121539" y="62484"/>
                    <a:pt x="67151" y="0"/>
                    <a:pt x="0" y="0"/>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9" name="Google Shape;11529;p65"/>
            <p:cNvSpPr/>
            <p:nvPr/>
          </p:nvSpPr>
          <p:spPr>
            <a:xfrm>
              <a:off x="3468251" y="2148190"/>
              <a:ext cx="133044" cy="133044"/>
            </a:xfrm>
            <a:custGeom>
              <a:rect b="b" l="l" r="r" t="t"/>
              <a:pathLst>
                <a:path extrusionOk="0" h="137159" w="137159">
                  <a:moveTo>
                    <a:pt x="119253" y="0"/>
                  </a:moveTo>
                  <a:lnTo>
                    <a:pt x="0" y="137160"/>
                  </a:lnTo>
                  <a:cubicBezTo>
                    <a:pt x="75724" y="137160"/>
                    <a:pt x="137160" y="75724"/>
                    <a:pt x="137160" y="0"/>
                  </a:cubicBezTo>
                  <a:lnTo>
                    <a:pt x="11925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0" name="Google Shape;11530;p65"/>
            <p:cNvSpPr/>
            <p:nvPr/>
          </p:nvSpPr>
          <p:spPr>
            <a:xfrm>
              <a:off x="3345340" y="2015213"/>
              <a:ext cx="122975" cy="133045"/>
            </a:xfrm>
            <a:custGeom>
              <a:rect b="b" l="l" r="r" t="t"/>
              <a:pathLst>
                <a:path extrusionOk="0" h="137160" w="126778">
                  <a:moveTo>
                    <a:pt x="126778" y="0"/>
                  </a:moveTo>
                  <a:cubicBezTo>
                    <a:pt x="69628" y="0"/>
                    <a:pt x="20669" y="34957"/>
                    <a:pt x="0" y="84677"/>
                  </a:cubicBezTo>
                  <a:lnTo>
                    <a:pt x="0" y="137160"/>
                  </a:lnTo>
                  <a:lnTo>
                    <a:pt x="126778" y="137160"/>
                  </a:lnTo>
                  <a:lnTo>
                    <a:pt x="126778"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1" name="Google Shape;11531;p65"/>
            <p:cNvSpPr/>
            <p:nvPr/>
          </p:nvSpPr>
          <p:spPr>
            <a:xfrm>
              <a:off x="3335273" y="2097216"/>
              <a:ext cx="133045" cy="144964"/>
            </a:xfrm>
            <a:custGeom>
              <a:rect b="b" l="l" r="r" t="t"/>
              <a:pathLst>
                <a:path extrusionOk="0" h="149447" w="137160">
                  <a:moveTo>
                    <a:pt x="10382" y="0"/>
                  </a:moveTo>
                  <a:cubicBezTo>
                    <a:pt x="3715" y="16192"/>
                    <a:pt x="0" y="33909"/>
                    <a:pt x="0" y="52483"/>
                  </a:cubicBezTo>
                  <a:cubicBezTo>
                    <a:pt x="0" y="90392"/>
                    <a:pt x="15335" y="124682"/>
                    <a:pt x="40196" y="149447"/>
                  </a:cubicBezTo>
                  <a:lnTo>
                    <a:pt x="137160" y="149447"/>
                  </a:lnTo>
                  <a:lnTo>
                    <a:pt x="137160" y="52483"/>
                  </a:lnTo>
                  <a:lnTo>
                    <a:pt x="10382"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2" name="Google Shape;11532;p65"/>
            <p:cNvSpPr/>
            <p:nvPr/>
          </p:nvSpPr>
          <p:spPr>
            <a:xfrm>
              <a:off x="3374243" y="2148190"/>
              <a:ext cx="209730" cy="133044"/>
            </a:xfrm>
            <a:custGeom>
              <a:rect b="b" l="l" r="r" t="t"/>
              <a:pathLst>
                <a:path extrusionOk="0" h="137159" w="216217">
                  <a:moveTo>
                    <a:pt x="96965" y="0"/>
                  </a:moveTo>
                  <a:lnTo>
                    <a:pt x="0" y="96964"/>
                  </a:lnTo>
                  <a:cubicBezTo>
                    <a:pt x="24860" y="121825"/>
                    <a:pt x="59150" y="137160"/>
                    <a:pt x="96965" y="137160"/>
                  </a:cubicBezTo>
                  <a:cubicBezTo>
                    <a:pt x="162782" y="137160"/>
                    <a:pt x="216218" y="75724"/>
                    <a:pt x="216218" y="0"/>
                  </a:cubicBezTo>
                  <a:lnTo>
                    <a:pt x="9696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33" name="Google Shape;11533;p65"/>
          <p:cNvGrpSpPr/>
          <p:nvPr/>
        </p:nvGrpSpPr>
        <p:grpSpPr>
          <a:xfrm>
            <a:off x="4647609" y="1995888"/>
            <a:ext cx="283264" cy="283344"/>
            <a:chOff x="4647609" y="1995888"/>
            <a:chExt cx="283264" cy="283344"/>
          </a:xfrm>
        </p:grpSpPr>
        <p:sp>
          <p:nvSpPr>
            <p:cNvPr id="11534" name="Google Shape;11534;p65"/>
            <p:cNvSpPr/>
            <p:nvPr/>
          </p:nvSpPr>
          <p:spPr>
            <a:xfrm>
              <a:off x="4660152" y="2049779"/>
              <a:ext cx="8550" cy="17101"/>
            </a:xfrm>
            <a:custGeom>
              <a:rect b="b" l="l" r="r" t="t"/>
              <a:pathLst>
                <a:path extrusionOk="0" h="17907" w="8953">
                  <a:moveTo>
                    <a:pt x="4477" y="17907"/>
                  </a:moveTo>
                  <a:cubicBezTo>
                    <a:pt x="2000" y="17907"/>
                    <a:pt x="0" y="15907"/>
                    <a:pt x="0" y="13430"/>
                  </a:cubicBezTo>
                  <a:lnTo>
                    <a:pt x="0" y="4477"/>
                  </a:lnTo>
                  <a:cubicBezTo>
                    <a:pt x="0" y="2000"/>
                    <a:pt x="2000" y="0"/>
                    <a:pt x="4477" y="0"/>
                  </a:cubicBezTo>
                  <a:cubicBezTo>
                    <a:pt x="6953" y="0"/>
                    <a:pt x="8954" y="2000"/>
                    <a:pt x="8954" y="4477"/>
                  </a:cubicBezTo>
                  <a:lnTo>
                    <a:pt x="8954" y="13430"/>
                  </a:lnTo>
                  <a:cubicBezTo>
                    <a:pt x="8954" y="15907"/>
                    <a:pt x="6953" y="17907"/>
                    <a:pt x="4477" y="17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5" name="Google Shape;11535;p65"/>
            <p:cNvSpPr/>
            <p:nvPr/>
          </p:nvSpPr>
          <p:spPr>
            <a:xfrm>
              <a:off x="4660152" y="2081405"/>
              <a:ext cx="8550" cy="17101"/>
            </a:xfrm>
            <a:custGeom>
              <a:rect b="b" l="l" r="r" t="t"/>
              <a:pathLst>
                <a:path extrusionOk="0" h="17907" w="8953">
                  <a:moveTo>
                    <a:pt x="4477" y="17907"/>
                  </a:moveTo>
                  <a:cubicBezTo>
                    <a:pt x="2000" y="17907"/>
                    <a:pt x="0" y="15907"/>
                    <a:pt x="0" y="13430"/>
                  </a:cubicBezTo>
                  <a:lnTo>
                    <a:pt x="0" y="4477"/>
                  </a:lnTo>
                  <a:cubicBezTo>
                    <a:pt x="0" y="2000"/>
                    <a:pt x="2000" y="0"/>
                    <a:pt x="4477" y="0"/>
                  </a:cubicBezTo>
                  <a:cubicBezTo>
                    <a:pt x="6953" y="0"/>
                    <a:pt x="8954" y="2000"/>
                    <a:pt x="8954" y="4477"/>
                  </a:cubicBezTo>
                  <a:lnTo>
                    <a:pt x="8954" y="13430"/>
                  </a:lnTo>
                  <a:cubicBezTo>
                    <a:pt x="8954" y="15907"/>
                    <a:pt x="6953" y="17907"/>
                    <a:pt x="4477" y="17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6" name="Google Shape;11536;p65"/>
            <p:cNvSpPr/>
            <p:nvPr/>
          </p:nvSpPr>
          <p:spPr>
            <a:xfrm>
              <a:off x="4660152" y="2113121"/>
              <a:ext cx="8550" cy="17100"/>
            </a:xfrm>
            <a:custGeom>
              <a:rect b="b" l="l" r="r" t="t"/>
              <a:pathLst>
                <a:path extrusionOk="0" h="17906" w="8953">
                  <a:moveTo>
                    <a:pt x="4477" y="17907"/>
                  </a:moveTo>
                  <a:cubicBezTo>
                    <a:pt x="2000" y="17907"/>
                    <a:pt x="0" y="15907"/>
                    <a:pt x="0" y="13430"/>
                  </a:cubicBezTo>
                  <a:lnTo>
                    <a:pt x="0" y="4477"/>
                  </a:lnTo>
                  <a:cubicBezTo>
                    <a:pt x="0" y="2000"/>
                    <a:pt x="2000" y="0"/>
                    <a:pt x="4477" y="0"/>
                  </a:cubicBezTo>
                  <a:cubicBezTo>
                    <a:pt x="6953" y="0"/>
                    <a:pt x="8954" y="2000"/>
                    <a:pt x="8954" y="4477"/>
                  </a:cubicBezTo>
                  <a:lnTo>
                    <a:pt x="8954" y="13430"/>
                  </a:lnTo>
                  <a:cubicBezTo>
                    <a:pt x="8954" y="15907"/>
                    <a:pt x="6953" y="17907"/>
                    <a:pt x="4477" y="17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7" name="Google Shape;11537;p65"/>
            <p:cNvSpPr/>
            <p:nvPr/>
          </p:nvSpPr>
          <p:spPr>
            <a:xfrm>
              <a:off x="4660152" y="2144746"/>
              <a:ext cx="8550" cy="17101"/>
            </a:xfrm>
            <a:custGeom>
              <a:rect b="b" l="l" r="r" t="t"/>
              <a:pathLst>
                <a:path extrusionOk="0" h="17907" w="8953">
                  <a:moveTo>
                    <a:pt x="4477" y="17907"/>
                  </a:moveTo>
                  <a:cubicBezTo>
                    <a:pt x="2000" y="17907"/>
                    <a:pt x="0" y="15907"/>
                    <a:pt x="0" y="13430"/>
                  </a:cubicBezTo>
                  <a:lnTo>
                    <a:pt x="0" y="4477"/>
                  </a:lnTo>
                  <a:cubicBezTo>
                    <a:pt x="0" y="2000"/>
                    <a:pt x="2000" y="0"/>
                    <a:pt x="4477" y="0"/>
                  </a:cubicBezTo>
                  <a:cubicBezTo>
                    <a:pt x="6953" y="0"/>
                    <a:pt x="8954" y="2000"/>
                    <a:pt x="8954" y="4477"/>
                  </a:cubicBezTo>
                  <a:lnTo>
                    <a:pt x="8954" y="13430"/>
                  </a:lnTo>
                  <a:cubicBezTo>
                    <a:pt x="8954" y="15907"/>
                    <a:pt x="6953" y="17907"/>
                    <a:pt x="4477" y="17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8" name="Google Shape;11538;p65"/>
            <p:cNvSpPr/>
            <p:nvPr/>
          </p:nvSpPr>
          <p:spPr>
            <a:xfrm>
              <a:off x="4660152" y="2176372"/>
              <a:ext cx="8550" cy="17101"/>
            </a:xfrm>
            <a:custGeom>
              <a:rect b="b" l="l" r="r" t="t"/>
              <a:pathLst>
                <a:path extrusionOk="0" h="17907" w="8953">
                  <a:moveTo>
                    <a:pt x="4477" y="17907"/>
                  </a:moveTo>
                  <a:cubicBezTo>
                    <a:pt x="2000" y="17907"/>
                    <a:pt x="0" y="15907"/>
                    <a:pt x="0" y="13430"/>
                  </a:cubicBezTo>
                  <a:lnTo>
                    <a:pt x="0" y="4477"/>
                  </a:lnTo>
                  <a:cubicBezTo>
                    <a:pt x="0" y="2000"/>
                    <a:pt x="2000" y="0"/>
                    <a:pt x="4477" y="0"/>
                  </a:cubicBezTo>
                  <a:cubicBezTo>
                    <a:pt x="6953" y="0"/>
                    <a:pt x="8954" y="2000"/>
                    <a:pt x="8954" y="4477"/>
                  </a:cubicBezTo>
                  <a:lnTo>
                    <a:pt x="8954" y="13430"/>
                  </a:lnTo>
                  <a:cubicBezTo>
                    <a:pt x="8954" y="15907"/>
                    <a:pt x="6953" y="17907"/>
                    <a:pt x="4477" y="17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539" name="Google Shape;11539;p65"/>
            <p:cNvGrpSpPr/>
            <p:nvPr/>
          </p:nvGrpSpPr>
          <p:grpSpPr>
            <a:xfrm>
              <a:off x="4647609" y="1995888"/>
              <a:ext cx="283264" cy="283344"/>
              <a:chOff x="4647609" y="1995888"/>
              <a:chExt cx="283264" cy="283344"/>
            </a:xfrm>
          </p:grpSpPr>
          <p:sp>
            <p:nvSpPr>
              <p:cNvPr id="11540" name="Google Shape;11540;p65"/>
              <p:cNvSpPr/>
              <p:nvPr/>
            </p:nvSpPr>
            <p:spPr>
              <a:xfrm>
                <a:off x="4647609" y="1995888"/>
                <a:ext cx="40933" cy="40933"/>
              </a:xfrm>
              <a:custGeom>
                <a:rect b="b" l="l" r="r" t="t"/>
                <a:pathLst>
                  <a:path extrusionOk="0" h="42862" w="42862">
                    <a:moveTo>
                      <a:pt x="34195" y="42863"/>
                    </a:moveTo>
                    <a:lnTo>
                      <a:pt x="8668" y="42863"/>
                    </a:lnTo>
                    <a:cubicBezTo>
                      <a:pt x="3905" y="42863"/>
                      <a:pt x="0" y="38957"/>
                      <a:pt x="0" y="34195"/>
                    </a:cubicBezTo>
                    <a:lnTo>
                      <a:pt x="0" y="8668"/>
                    </a:lnTo>
                    <a:cubicBezTo>
                      <a:pt x="0" y="3905"/>
                      <a:pt x="3905" y="0"/>
                      <a:pt x="8668" y="0"/>
                    </a:cubicBezTo>
                    <a:lnTo>
                      <a:pt x="34195" y="0"/>
                    </a:lnTo>
                    <a:cubicBezTo>
                      <a:pt x="38957" y="0"/>
                      <a:pt x="42863" y="3905"/>
                      <a:pt x="42863" y="8668"/>
                    </a:cubicBezTo>
                    <a:lnTo>
                      <a:pt x="42863" y="34195"/>
                    </a:lnTo>
                    <a:cubicBezTo>
                      <a:pt x="42863" y="38957"/>
                      <a:pt x="38957" y="42863"/>
                      <a:pt x="34195" y="42863"/>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1" name="Google Shape;11541;p65"/>
              <p:cNvSpPr/>
              <p:nvPr/>
            </p:nvSpPr>
            <p:spPr>
              <a:xfrm>
                <a:off x="4664515" y="1995888"/>
                <a:ext cx="24013" cy="40933"/>
              </a:xfrm>
              <a:custGeom>
                <a:rect b="b" l="l" r="r" t="t"/>
                <a:pathLst>
                  <a:path extrusionOk="0" h="42862" w="25145">
                    <a:moveTo>
                      <a:pt x="25146" y="8668"/>
                    </a:moveTo>
                    <a:lnTo>
                      <a:pt x="25146" y="34195"/>
                    </a:lnTo>
                    <a:cubicBezTo>
                      <a:pt x="25146" y="38957"/>
                      <a:pt x="21241" y="42863"/>
                      <a:pt x="16478" y="42863"/>
                    </a:cubicBezTo>
                    <a:lnTo>
                      <a:pt x="0" y="42863"/>
                    </a:lnTo>
                    <a:cubicBezTo>
                      <a:pt x="4763" y="42863"/>
                      <a:pt x="8668" y="38957"/>
                      <a:pt x="8668" y="34195"/>
                    </a:cubicBezTo>
                    <a:lnTo>
                      <a:pt x="8668" y="8668"/>
                    </a:lnTo>
                    <a:cubicBezTo>
                      <a:pt x="8668" y="3905"/>
                      <a:pt x="4763" y="0"/>
                      <a:pt x="0" y="0"/>
                    </a:cubicBezTo>
                    <a:lnTo>
                      <a:pt x="16478" y="0"/>
                    </a:lnTo>
                    <a:cubicBezTo>
                      <a:pt x="21241" y="0"/>
                      <a:pt x="25146" y="3905"/>
                      <a:pt x="25146" y="8668"/>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2" name="Google Shape;11542;p65"/>
              <p:cNvSpPr/>
              <p:nvPr/>
            </p:nvSpPr>
            <p:spPr>
              <a:xfrm>
                <a:off x="4857924" y="1995888"/>
                <a:ext cx="40933" cy="40933"/>
              </a:xfrm>
              <a:custGeom>
                <a:rect b="b" l="l" r="r" t="t"/>
                <a:pathLst>
                  <a:path extrusionOk="0" h="42862" w="42862">
                    <a:moveTo>
                      <a:pt x="34195" y="42863"/>
                    </a:moveTo>
                    <a:lnTo>
                      <a:pt x="8668" y="42863"/>
                    </a:lnTo>
                    <a:cubicBezTo>
                      <a:pt x="3905" y="42863"/>
                      <a:pt x="0" y="38957"/>
                      <a:pt x="0" y="34195"/>
                    </a:cubicBezTo>
                    <a:lnTo>
                      <a:pt x="0" y="8668"/>
                    </a:lnTo>
                    <a:cubicBezTo>
                      <a:pt x="0" y="3905"/>
                      <a:pt x="3905" y="0"/>
                      <a:pt x="8668" y="0"/>
                    </a:cubicBezTo>
                    <a:lnTo>
                      <a:pt x="34195" y="0"/>
                    </a:lnTo>
                    <a:cubicBezTo>
                      <a:pt x="38957" y="0"/>
                      <a:pt x="42863" y="3905"/>
                      <a:pt x="42863" y="8668"/>
                    </a:cubicBezTo>
                    <a:lnTo>
                      <a:pt x="42863" y="34195"/>
                    </a:lnTo>
                    <a:cubicBezTo>
                      <a:pt x="42863" y="38957"/>
                      <a:pt x="38957" y="42863"/>
                      <a:pt x="34195" y="42863"/>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3" name="Google Shape;11543;p65"/>
              <p:cNvSpPr/>
              <p:nvPr/>
            </p:nvSpPr>
            <p:spPr>
              <a:xfrm>
                <a:off x="4874828" y="1995888"/>
                <a:ext cx="24013" cy="40933"/>
              </a:xfrm>
              <a:custGeom>
                <a:rect b="b" l="l" r="r" t="t"/>
                <a:pathLst>
                  <a:path extrusionOk="0" h="42862" w="25145">
                    <a:moveTo>
                      <a:pt x="25146" y="8668"/>
                    </a:moveTo>
                    <a:lnTo>
                      <a:pt x="25146" y="34195"/>
                    </a:lnTo>
                    <a:cubicBezTo>
                      <a:pt x="25146" y="38957"/>
                      <a:pt x="21241" y="42863"/>
                      <a:pt x="16478" y="42863"/>
                    </a:cubicBezTo>
                    <a:lnTo>
                      <a:pt x="0" y="42863"/>
                    </a:lnTo>
                    <a:cubicBezTo>
                      <a:pt x="4763" y="42863"/>
                      <a:pt x="8668" y="38957"/>
                      <a:pt x="8668" y="34195"/>
                    </a:cubicBezTo>
                    <a:lnTo>
                      <a:pt x="8668" y="8668"/>
                    </a:lnTo>
                    <a:cubicBezTo>
                      <a:pt x="8668" y="3905"/>
                      <a:pt x="4763" y="0"/>
                      <a:pt x="0" y="0"/>
                    </a:cubicBezTo>
                    <a:lnTo>
                      <a:pt x="16478" y="0"/>
                    </a:lnTo>
                    <a:cubicBezTo>
                      <a:pt x="21241" y="0"/>
                      <a:pt x="25146" y="3905"/>
                      <a:pt x="25146" y="8668"/>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4" name="Google Shape;11544;p65"/>
              <p:cNvSpPr/>
              <p:nvPr/>
            </p:nvSpPr>
            <p:spPr>
              <a:xfrm>
                <a:off x="4647609" y="2206180"/>
                <a:ext cx="40933" cy="40933"/>
              </a:xfrm>
              <a:custGeom>
                <a:rect b="b" l="l" r="r" t="t"/>
                <a:pathLst>
                  <a:path extrusionOk="0" h="42862" w="42862">
                    <a:moveTo>
                      <a:pt x="34195" y="42863"/>
                    </a:moveTo>
                    <a:lnTo>
                      <a:pt x="8668" y="42863"/>
                    </a:lnTo>
                    <a:cubicBezTo>
                      <a:pt x="3905" y="42863"/>
                      <a:pt x="0" y="38957"/>
                      <a:pt x="0" y="34195"/>
                    </a:cubicBezTo>
                    <a:lnTo>
                      <a:pt x="0" y="8668"/>
                    </a:lnTo>
                    <a:cubicBezTo>
                      <a:pt x="0" y="3905"/>
                      <a:pt x="3905" y="0"/>
                      <a:pt x="8668" y="0"/>
                    </a:cubicBezTo>
                    <a:lnTo>
                      <a:pt x="34195" y="0"/>
                    </a:lnTo>
                    <a:cubicBezTo>
                      <a:pt x="38957" y="0"/>
                      <a:pt x="42863" y="3905"/>
                      <a:pt x="42863" y="8668"/>
                    </a:cubicBezTo>
                    <a:lnTo>
                      <a:pt x="42863" y="34195"/>
                    </a:lnTo>
                    <a:cubicBezTo>
                      <a:pt x="42863" y="38957"/>
                      <a:pt x="38957" y="42863"/>
                      <a:pt x="34195" y="42863"/>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5" name="Google Shape;11545;p65"/>
              <p:cNvSpPr/>
              <p:nvPr/>
            </p:nvSpPr>
            <p:spPr>
              <a:xfrm>
                <a:off x="4664515" y="2206180"/>
                <a:ext cx="24013" cy="40933"/>
              </a:xfrm>
              <a:custGeom>
                <a:rect b="b" l="l" r="r" t="t"/>
                <a:pathLst>
                  <a:path extrusionOk="0" h="42862" w="25145">
                    <a:moveTo>
                      <a:pt x="25146" y="8668"/>
                    </a:moveTo>
                    <a:lnTo>
                      <a:pt x="25146" y="34195"/>
                    </a:lnTo>
                    <a:cubicBezTo>
                      <a:pt x="25146" y="38957"/>
                      <a:pt x="21241" y="42863"/>
                      <a:pt x="16478" y="42863"/>
                    </a:cubicBezTo>
                    <a:lnTo>
                      <a:pt x="0" y="42863"/>
                    </a:lnTo>
                    <a:cubicBezTo>
                      <a:pt x="4763" y="42863"/>
                      <a:pt x="8668" y="38957"/>
                      <a:pt x="8668" y="34195"/>
                    </a:cubicBezTo>
                    <a:lnTo>
                      <a:pt x="8668" y="8668"/>
                    </a:lnTo>
                    <a:cubicBezTo>
                      <a:pt x="8668" y="3905"/>
                      <a:pt x="4763" y="0"/>
                      <a:pt x="0" y="0"/>
                    </a:cubicBezTo>
                    <a:lnTo>
                      <a:pt x="16478" y="0"/>
                    </a:lnTo>
                    <a:cubicBezTo>
                      <a:pt x="21241" y="0"/>
                      <a:pt x="25146" y="3905"/>
                      <a:pt x="25146" y="8668"/>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6" name="Google Shape;11546;p65"/>
              <p:cNvSpPr/>
              <p:nvPr/>
            </p:nvSpPr>
            <p:spPr>
              <a:xfrm>
                <a:off x="4701415" y="2008429"/>
                <a:ext cx="17100" cy="8550"/>
              </a:xfrm>
              <a:custGeom>
                <a:rect b="b" l="l" r="r" t="t"/>
                <a:pathLst>
                  <a:path extrusionOk="0" h="8953" w="17906">
                    <a:moveTo>
                      <a:pt x="13430" y="8954"/>
                    </a:moveTo>
                    <a:lnTo>
                      <a:pt x="4477" y="8954"/>
                    </a:lnTo>
                    <a:cubicBezTo>
                      <a:pt x="2000" y="8954"/>
                      <a:pt x="0" y="6953"/>
                      <a:pt x="0" y="4477"/>
                    </a:cubicBezTo>
                    <a:cubicBezTo>
                      <a:pt x="0" y="2000"/>
                      <a:pt x="2000" y="0"/>
                      <a:pt x="4477" y="0"/>
                    </a:cubicBezTo>
                    <a:lnTo>
                      <a:pt x="13430" y="0"/>
                    </a:lnTo>
                    <a:cubicBezTo>
                      <a:pt x="15907" y="0"/>
                      <a:pt x="17907" y="2000"/>
                      <a:pt x="17907" y="4477"/>
                    </a:cubicBezTo>
                    <a:cubicBezTo>
                      <a:pt x="17907" y="6953"/>
                      <a:pt x="15907" y="8954"/>
                      <a:pt x="13430"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7" name="Google Shape;11547;p65"/>
              <p:cNvSpPr/>
              <p:nvPr/>
            </p:nvSpPr>
            <p:spPr>
              <a:xfrm>
                <a:off x="4733134" y="2008429"/>
                <a:ext cx="17101" cy="8550"/>
              </a:xfrm>
              <a:custGeom>
                <a:rect b="b" l="l" r="r" t="t"/>
                <a:pathLst>
                  <a:path extrusionOk="0" h="8953" w="17907">
                    <a:moveTo>
                      <a:pt x="13430" y="8954"/>
                    </a:moveTo>
                    <a:lnTo>
                      <a:pt x="4477" y="8954"/>
                    </a:lnTo>
                    <a:cubicBezTo>
                      <a:pt x="2000" y="8954"/>
                      <a:pt x="0" y="6953"/>
                      <a:pt x="0" y="4477"/>
                    </a:cubicBezTo>
                    <a:cubicBezTo>
                      <a:pt x="0" y="2000"/>
                      <a:pt x="2000" y="0"/>
                      <a:pt x="4477" y="0"/>
                    </a:cubicBezTo>
                    <a:lnTo>
                      <a:pt x="13430" y="0"/>
                    </a:lnTo>
                    <a:cubicBezTo>
                      <a:pt x="15907" y="0"/>
                      <a:pt x="17907" y="2000"/>
                      <a:pt x="17907" y="4477"/>
                    </a:cubicBezTo>
                    <a:cubicBezTo>
                      <a:pt x="17907" y="6953"/>
                      <a:pt x="15907" y="8954"/>
                      <a:pt x="13430"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8" name="Google Shape;11548;p65"/>
              <p:cNvSpPr/>
              <p:nvPr/>
            </p:nvSpPr>
            <p:spPr>
              <a:xfrm>
                <a:off x="4764764" y="2008429"/>
                <a:ext cx="17100" cy="8550"/>
              </a:xfrm>
              <a:custGeom>
                <a:rect b="b" l="l" r="r" t="t"/>
                <a:pathLst>
                  <a:path extrusionOk="0" h="8953" w="17906">
                    <a:moveTo>
                      <a:pt x="13430" y="8954"/>
                    </a:moveTo>
                    <a:lnTo>
                      <a:pt x="4477" y="8954"/>
                    </a:lnTo>
                    <a:cubicBezTo>
                      <a:pt x="2000" y="8954"/>
                      <a:pt x="0" y="6953"/>
                      <a:pt x="0" y="4477"/>
                    </a:cubicBezTo>
                    <a:cubicBezTo>
                      <a:pt x="0" y="2000"/>
                      <a:pt x="2000" y="0"/>
                      <a:pt x="4477" y="0"/>
                    </a:cubicBezTo>
                    <a:lnTo>
                      <a:pt x="13430" y="0"/>
                    </a:lnTo>
                    <a:cubicBezTo>
                      <a:pt x="15907" y="0"/>
                      <a:pt x="17907" y="2000"/>
                      <a:pt x="17907" y="4477"/>
                    </a:cubicBezTo>
                    <a:cubicBezTo>
                      <a:pt x="17907" y="6953"/>
                      <a:pt x="15907" y="8954"/>
                      <a:pt x="13430"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9" name="Google Shape;11549;p65"/>
              <p:cNvSpPr/>
              <p:nvPr/>
            </p:nvSpPr>
            <p:spPr>
              <a:xfrm>
                <a:off x="4796393" y="2008429"/>
                <a:ext cx="17101" cy="8550"/>
              </a:xfrm>
              <a:custGeom>
                <a:rect b="b" l="l" r="r" t="t"/>
                <a:pathLst>
                  <a:path extrusionOk="0" h="8953" w="17907">
                    <a:moveTo>
                      <a:pt x="13430" y="8954"/>
                    </a:moveTo>
                    <a:lnTo>
                      <a:pt x="4477" y="8954"/>
                    </a:lnTo>
                    <a:cubicBezTo>
                      <a:pt x="2000" y="8954"/>
                      <a:pt x="0" y="6953"/>
                      <a:pt x="0" y="4477"/>
                    </a:cubicBezTo>
                    <a:cubicBezTo>
                      <a:pt x="0" y="2000"/>
                      <a:pt x="2000" y="0"/>
                      <a:pt x="4477" y="0"/>
                    </a:cubicBezTo>
                    <a:lnTo>
                      <a:pt x="13430" y="0"/>
                    </a:lnTo>
                    <a:cubicBezTo>
                      <a:pt x="15907" y="0"/>
                      <a:pt x="17907" y="2000"/>
                      <a:pt x="17907" y="4477"/>
                    </a:cubicBezTo>
                    <a:cubicBezTo>
                      <a:pt x="17907" y="6953"/>
                      <a:pt x="15907" y="8954"/>
                      <a:pt x="13430"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0" name="Google Shape;11550;p65"/>
              <p:cNvSpPr/>
              <p:nvPr/>
            </p:nvSpPr>
            <p:spPr>
              <a:xfrm>
                <a:off x="4828113" y="2008429"/>
                <a:ext cx="17101" cy="8550"/>
              </a:xfrm>
              <a:custGeom>
                <a:rect b="b" l="l" r="r" t="t"/>
                <a:pathLst>
                  <a:path extrusionOk="0" h="8953" w="17907">
                    <a:moveTo>
                      <a:pt x="13430" y="8954"/>
                    </a:moveTo>
                    <a:lnTo>
                      <a:pt x="4477" y="8954"/>
                    </a:lnTo>
                    <a:cubicBezTo>
                      <a:pt x="2000" y="8954"/>
                      <a:pt x="0" y="6953"/>
                      <a:pt x="0" y="4477"/>
                    </a:cubicBezTo>
                    <a:cubicBezTo>
                      <a:pt x="0" y="2000"/>
                      <a:pt x="2000" y="0"/>
                      <a:pt x="4477" y="0"/>
                    </a:cubicBezTo>
                    <a:lnTo>
                      <a:pt x="13430" y="0"/>
                    </a:lnTo>
                    <a:cubicBezTo>
                      <a:pt x="15907" y="0"/>
                      <a:pt x="17907" y="2000"/>
                      <a:pt x="17907" y="4477"/>
                    </a:cubicBezTo>
                    <a:cubicBezTo>
                      <a:pt x="17907" y="6953"/>
                      <a:pt x="15907" y="8954"/>
                      <a:pt x="13430"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1" name="Google Shape;11551;p65"/>
              <p:cNvSpPr/>
              <p:nvPr/>
            </p:nvSpPr>
            <p:spPr>
              <a:xfrm>
                <a:off x="4701415" y="2225992"/>
                <a:ext cx="17100" cy="8550"/>
              </a:xfrm>
              <a:custGeom>
                <a:rect b="b" l="l" r="r" t="t"/>
                <a:pathLst>
                  <a:path extrusionOk="0" h="8953" w="17906">
                    <a:moveTo>
                      <a:pt x="13430" y="8954"/>
                    </a:moveTo>
                    <a:lnTo>
                      <a:pt x="4477" y="8954"/>
                    </a:lnTo>
                    <a:cubicBezTo>
                      <a:pt x="2000" y="8954"/>
                      <a:pt x="0" y="6953"/>
                      <a:pt x="0" y="4477"/>
                    </a:cubicBezTo>
                    <a:cubicBezTo>
                      <a:pt x="0" y="2000"/>
                      <a:pt x="2000" y="0"/>
                      <a:pt x="4477" y="0"/>
                    </a:cubicBezTo>
                    <a:lnTo>
                      <a:pt x="13430" y="0"/>
                    </a:lnTo>
                    <a:cubicBezTo>
                      <a:pt x="15907" y="0"/>
                      <a:pt x="17907" y="2000"/>
                      <a:pt x="17907" y="4477"/>
                    </a:cubicBezTo>
                    <a:cubicBezTo>
                      <a:pt x="17907" y="6953"/>
                      <a:pt x="15907" y="8954"/>
                      <a:pt x="13430"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2" name="Google Shape;11552;p65"/>
              <p:cNvSpPr/>
              <p:nvPr/>
            </p:nvSpPr>
            <p:spPr>
              <a:xfrm>
                <a:off x="4733134" y="2225992"/>
                <a:ext cx="17101" cy="8550"/>
              </a:xfrm>
              <a:custGeom>
                <a:rect b="b" l="l" r="r" t="t"/>
                <a:pathLst>
                  <a:path extrusionOk="0" h="8953" w="17907">
                    <a:moveTo>
                      <a:pt x="13430" y="8954"/>
                    </a:moveTo>
                    <a:lnTo>
                      <a:pt x="4477" y="8954"/>
                    </a:lnTo>
                    <a:cubicBezTo>
                      <a:pt x="2000" y="8954"/>
                      <a:pt x="0" y="6953"/>
                      <a:pt x="0" y="4477"/>
                    </a:cubicBezTo>
                    <a:cubicBezTo>
                      <a:pt x="0" y="2000"/>
                      <a:pt x="2000" y="0"/>
                      <a:pt x="4477" y="0"/>
                    </a:cubicBezTo>
                    <a:lnTo>
                      <a:pt x="13430" y="0"/>
                    </a:lnTo>
                    <a:cubicBezTo>
                      <a:pt x="15907" y="0"/>
                      <a:pt x="17907" y="2000"/>
                      <a:pt x="17907" y="4477"/>
                    </a:cubicBezTo>
                    <a:cubicBezTo>
                      <a:pt x="17907" y="6953"/>
                      <a:pt x="15907" y="8954"/>
                      <a:pt x="13430"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3" name="Google Shape;11553;p65"/>
              <p:cNvSpPr/>
              <p:nvPr/>
            </p:nvSpPr>
            <p:spPr>
              <a:xfrm>
                <a:off x="4764764" y="2225992"/>
                <a:ext cx="17100" cy="8550"/>
              </a:xfrm>
              <a:custGeom>
                <a:rect b="b" l="l" r="r" t="t"/>
                <a:pathLst>
                  <a:path extrusionOk="0" h="8953" w="17906">
                    <a:moveTo>
                      <a:pt x="13430" y="8954"/>
                    </a:moveTo>
                    <a:lnTo>
                      <a:pt x="4477" y="8954"/>
                    </a:lnTo>
                    <a:cubicBezTo>
                      <a:pt x="2000" y="8954"/>
                      <a:pt x="0" y="6953"/>
                      <a:pt x="0" y="4477"/>
                    </a:cubicBezTo>
                    <a:cubicBezTo>
                      <a:pt x="0" y="2000"/>
                      <a:pt x="2000" y="0"/>
                      <a:pt x="4477" y="0"/>
                    </a:cubicBezTo>
                    <a:lnTo>
                      <a:pt x="13430" y="0"/>
                    </a:lnTo>
                    <a:cubicBezTo>
                      <a:pt x="15907" y="0"/>
                      <a:pt x="17907" y="2000"/>
                      <a:pt x="17907" y="4477"/>
                    </a:cubicBezTo>
                    <a:cubicBezTo>
                      <a:pt x="17907" y="6953"/>
                      <a:pt x="15907" y="8954"/>
                      <a:pt x="13430"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4" name="Google Shape;11554;p65"/>
              <p:cNvSpPr/>
              <p:nvPr/>
            </p:nvSpPr>
            <p:spPr>
              <a:xfrm>
                <a:off x="4877737" y="2049779"/>
                <a:ext cx="8550" cy="17101"/>
              </a:xfrm>
              <a:custGeom>
                <a:rect b="b" l="l" r="r" t="t"/>
                <a:pathLst>
                  <a:path extrusionOk="0" h="17907" w="8953">
                    <a:moveTo>
                      <a:pt x="4477" y="17907"/>
                    </a:moveTo>
                    <a:cubicBezTo>
                      <a:pt x="2000" y="17907"/>
                      <a:pt x="0" y="15907"/>
                      <a:pt x="0" y="13430"/>
                    </a:cubicBezTo>
                    <a:lnTo>
                      <a:pt x="0" y="4477"/>
                    </a:lnTo>
                    <a:cubicBezTo>
                      <a:pt x="0" y="2000"/>
                      <a:pt x="2000" y="0"/>
                      <a:pt x="4477" y="0"/>
                    </a:cubicBezTo>
                    <a:cubicBezTo>
                      <a:pt x="6953" y="0"/>
                      <a:pt x="8954" y="2000"/>
                      <a:pt x="8954" y="4477"/>
                    </a:cubicBezTo>
                    <a:lnTo>
                      <a:pt x="8954" y="13430"/>
                    </a:lnTo>
                    <a:cubicBezTo>
                      <a:pt x="8954" y="15907"/>
                      <a:pt x="6953" y="17907"/>
                      <a:pt x="4477" y="17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5" name="Google Shape;11555;p65"/>
              <p:cNvSpPr/>
              <p:nvPr/>
            </p:nvSpPr>
            <p:spPr>
              <a:xfrm>
                <a:off x="4877737" y="2081405"/>
                <a:ext cx="8550" cy="17101"/>
              </a:xfrm>
              <a:custGeom>
                <a:rect b="b" l="l" r="r" t="t"/>
                <a:pathLst>
                  <a:path extrusionOk="0" h="17907" w="8953">
                    <a:moveTo>
                      <a:pt x="4477" y="17907"/>
                    </a:moveTo>
                    <a:cubicBezTo>
                      <a:pt x="2000" y="17907"/>
                      <a:pt x="0" y="15907"/>
                      <a:pt x="0" y="13430"/>
                    </a:cubicBezTo>
                    <a:lnTo>
                      <a:pt x="0" y="4477"/>
                    </a:lnTo>
                    <a:cubicBezTo>
                      <a:pt x="0" y="2000"/>
                      <a:pt x="2000" y="0"/>
                      <a:pt x="4477" y="0"/>
                    </a:cubicBezTo>
                    <a:cubicBezTo>
                      <a:pt x="6953" y="0"/>
                      <a:pt x="8954" y="2000"/>
                      <a:pt x="8954" y="4477"/>
                    </a:cubicBezTo>
                    <a:lnTo>
                      <a:pt x="8954" y="13430"/>
                    </a:lnTo>
                    <a:cubicBezTo>
                      <a:pt x="8954" y="15907"/>
                      <a:pt x="6953" y="17907"/>
                      <a:pt x="4477" y="17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6" name="Google Shape;11556;p65"/>
              <p:cNvSpPr/>
              <p:nvPr/>
            </p:nvSpPr>
            <p:spPr>
              <a:xfrm>
                <a:off x="4877737" y="2113121"/>
                <a:ext cx="8550" cy="17100"/>
              </a:xfrm>
              <a:custGeom>
                <a:rect b="b" l="l" r="r" t="t"/>
                <a:pathLst>
                  <a:path extrusionOk="0" h="17906" w="8953">
                    <a:moveTo>
                      <a:pt x="4477" y="17907"/>
                    </a:moveTo>
                    <a:cubicBezTo>
                      <a:pt x="2000" y="17907"/>
                      <a:pt x="0" y="15907"/>
                      <a:pt x="0" y="13430"/>
                    </a:cubicBezTo>
                    <a:lnTo>
                      <a:pt x="0" y="4477"/>
                    </a:lnTo>
                    <a:cubicBezTo>
                      <a:pt x="0" y="2000"/>
                      <a:pt x="2000" y="0"/>
                      <a:pt x="4477" y="0"/>
                    </a:cubicBezTo>
                    <a:cubicBezTo>
                      <a:pt x="6953" y="0"/>
                      <a:pt x="8954" y="2000"/>
                      <a:pt x="8954" y="4477"/>
                    </a:cubicBezTo>
                    <a:lnTo>
                      <a:pt x="8954" y="13430"/>
                    </a:lnTo>
                    <a:cubicBezTo>
                      <a:pt x="8954" y="15907"/>
                      <a:pt x="6953" y="17907"/>
                      <a:pt x="4477" y="179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7" name="Google Shape;11557;p65"/>
              <p:cNvSpPr/>
              <p:nvPr/>
            </p:nvSpPr>
            <p:spPr>
              <a:xfrm>
                <a:off x="4748677" y="2097036"/>
                <a:ext cx="182196" cy="182196"/>
              </a:xfrm>
              <a:custGeom>
                <a:rect b="b" l="l" r="r" t="t"/>
                <a:pathLst>
                  <a:path extrusionOk="0" h="190781" w="190781">
                    <a:moveTo>
                      <a:pt x="381" y="7429"/>
                    </a:moveTo>
                    <a:lnTo>
                      <a:pt x="69723" y="187261"/>
                    </a:lnTo>
                    <a:cubicBezTo>
                      <a:pt x="71342" y="191547"/>
                      <a:pt x="77152" y="192024"/>
                      <a:pt x="79534" y="188118"/>
                    </a:cubicBezTo>
                    <a:lnTo>
                      <a:pt x="119919" y="119919"/>
                    </a:lnTo>
                    <a:lnTo>
                      <a:pt x="188118" y="79534"/>
                    </a:lnTo>
                    <a:cubicBezTo>
                      <a:pt x="192024" y="77247"/>
                      <a:pt x="191547" y="71437"/>
                      <a:pt x="187261" y="69723"/>
                    </a:cubicBezTo>
                    <a:lnTo>
                      <a:pt x="7429" y="381"/>
                    </a:lnTo>
                    <a:cubicBezTo>
                      <a:pt x="3048" y="-1334"/>
                      <a:pt x="-1334" y="3048"/>
                      <a:pt x="381" y="7429"/>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8" name="Google Shape;11558;p65"/>
              <p:cNvSpPr/>
              <p:nvPr/>
            </p:nvSpPr>
            <p:spPr>
              <a:xfrm>
                <a:off x="4811026" y="2159468"/>
                <a:ext cx="119704" cy="119704"/>
              </a:xfrm>
              <a:custGeom>
                <a:rect b="b" l="l" r="r" t="t"/>
                <a:pathLst>
                  <a:path extrusionOk="0" h="125345" w="125345">
                    <a:moveTo>
                      <a:pt x="122777" y="14097"/>
                    </a:moveTo>
                    <a:lnTo>
                      <a:pt x="54578" y="54483"/>
                    </a:lnTo>
                    <a:lnTo>
                      <a:pt x="14192" y="122682"/>
                    </a:lnTo>
                    <a:cubicBezTo>
                      <a:pt x="11906" y="126587"/>
                      <a:pt x="6096" y="126111"/>
                      <a:pt x="4382" y="121825"/>
                    </a:cubicBezTo>
                    <a:lnTo>
                      <a:pt x="0" y="110585"/>
                    </a:lnTo>
                    <a:cubicBezTo>
                      <a:pt x="0" y="110585"/>
                      <a:pt x="667" y="109919"/>
                      <a:pt x="858" y="109442"/>
                    </a:cubicBezTo>
                    <a:lnTo>
                      <a:pt x="41243" y="41243"/>
                    </a:lnTo>
                    <a:lnTo>
                      <a:pt x="109442" y="857"/>
                    </a:lnTo>
                    <a:cubicBezTo>
                      <a:pt x="109442" y="857"/>
                      <a:pt x="110300" y="286"/>
                      <a:pt x="110585" y="0"/>
                    </a:cubicBezTo>
                    <a:lnTo>
                      <a:pt x="121825" y="4382"/>
                    </a:lnTo>
                    <a:cubicBezTo>
                      <a:pt x="126111" y="6001"/>
                      <a:pt x="126587" y="11811"/>
                      <a:pt x="122682" y="14192"/>
                    </a:cubicBezTo>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9" name="Google Shape;11559;p65"/>
              <p:cNvSpPr/>
              <p:nvPr/>
            </p:nvSpPr>
            <p:spPr>
              <a:xfrm>
                <a:off x="4750221" y="2097036"/>
                <a:ext cx="180650" cy="114523"/>
              </a:xfrm>
              <a:custGeom>
                <a:rect b="b" l="l" r="r" t="t"/>
                <a:pathLst>
                  <a:path extrusionOk="0" h="119919" w="189162">
                    <a:moveTo>
                      <a:pt x="186500" y="79534"/>
                    </a:moveTo>
                    <a:lnTo>
                      <a:pt x="118300" y="119919"/>
                    </a:lnTo>
                    <a:lnTo>
                      <a:pt x="0" y="1619"/>
                    </a:lnTo>
                    <a:cubicBezTo>
                      <a:pt x="1429" y="190"/>
                      <a:pt x="3620" y="-477"/>
                      <a:pt x="5810" y="381"/>
                    </a:cubicBezTo>
                    <a:lnTo>
                      <a:pt x="185642" y="69723"/>
                    </a:lnTo>
                    <a:cubicBezTo>
                      <a:pt x="189928" y="71342"/>
                      <a:pt x="190405" y="77152"/>
                      <a:pt x="186500" y="79534"/>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0" name="Google Shape;11560;p65"/>
              <p:cNvSpPr/>
              <p:nvPr/>
            </p:nvSpPr>
            <p:spPr>
              <a:xfrm>
                <a:off x="4850470" y="2159468"/>
                <a:ext cx="80317" cy="52031"/>
              </a:xfrm>
              <a:custGeom>
                <a:rect b="b" l="l" r="r" t="t"/>
                <a:pathLst>
                  <a:path extrusionOk="0" h="54483" w="84102">
                    <a:moveTo>
                      <a:pt x="81439" y="14097"/>
                    </a:moveTo>
                    <a:lnTo>
                      <a:pt x="13240" y="54483"/>
                    </a:lnTo>
                    <a:lnTo>
                      <a:pt x="0" y="41243"/>
                    </a:lnTo>
                    <a:lnTo>
                      <a:pt x="68199" y="857"/>
                    </a:lnTo>
                    <a:cubicBezTo>
                      <a:pt x="68199" y="857"/>
                      <a:pt x="69056" y="286"/>
                      <a:pt x="69342" y="0"/>
                    </a:cubicBezTo>
                    <a:lnTo>
                      <a:pt x="80581" y="4382"/>
                    </a:lnTo>
                    <a:cubicBezTo>
                      <a:pt x="84867" y="6001"/>
                      <a:pt x="85344" y="11811"/>
                      <a:pt x="81439" y="14097"/>
                    </a:cubicBezTo>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561" name="Google Shape;11561;p65"/>
          <p:cNvGrpSpPr/>
          <p:nvPr/>
        </p:nvGrpSpPr>
        <p:grpSpPr>
          <a:xfrm>
            <a:off x="5955966" y="1993511"/>
            <a:ext cx="287465" cy="287464"/>
            <a:chOff x="5955966" y="1993511"/>
            <a:chExt cx="287465" cy="287464"/>
          </a:xfrm>
        </p:grpSpPr>
        <p:sp>
          <p:nvSpPr>
            <p:cNvPr id="11562" name="Google Shape;11562;p65"/>
            <p:cNvSpPr/>
            <p:nvPr/>
          </p:nvSpPr>
          <p:spPr>
            <a:xfrm>
              <a:off x="5955967" y="1993511"/>
              <a:ext cx="287464" cy="287464"/>
            </a:xfrm>
            <a:custGeom>
              <a:rect b="b" l="l" r="r" t="t"/>
              <a:pathLst>
                <a:path extrusionOk="0" h="287464" w="287464">
                  <a:moveTo>
                    <a:pt x="287465" y="143732"/>
                  </a:moveTo>
                  <a:cubicBezTo>
                    <a:pt x="287465" y="223113"/>
                    <a:pt x="223113" y="287464"/>
                    <a:pt x="143732" y="287464"/>
                  </a:cubicBezTo>
                  <a:cubicBezTo>
                    <a:pt x="64351" y="287464"/>
                    <a:pt x="0" y="223113"/>
                    <a:pt x="0" y="143732"/>
                  </a:cubicBezTo>
                  <a:cubicBezTo>
                    <a:pt x="0" y="64351"/>
                    <a:pt x="64351" y="0"/>
                    <a:pt x="143732" y="0"/>
                  </a:cubicBezTo>
                  <a:cubicBezTo>
                    <a:pt x="223113" y="0"/>
                    <a:pt x="287465" y="64351"/>
                    <a:pt x="287465" y="1437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3" name="Google Shape;11563;p65"/>
            <p:cNvSpPr/>
            <p:nvPr/>
          </p:nvSpPr>
          <p:spPr>
            <a:xfrm>
              <a:off x="5991209" y="2028753"/>
              <a:ext cx="216979" cy="216979"/>
            </a:xfrm>
            <a:custGeom>
              <a:rect b="b" l="l" r="r" t="t"/>
              <a:pathLst>
                <a:path extrusionOk="0" h="216979" w="216979">
                  <a:moveTo>
                    <a:pt x="216980" y="108490"/>
                  </a:moveTo>
                  <a:cubicBezTo>
                    <a:pt x="216980" y="168407"/>
                    <a:pt x="168407" y="216979"/>
                    <a:pt x="108490" y="216979"/>
                  </a:cubicBezTo>
                  <a:cubicBezTo>
                    <a:pt x="48573" y="216979"/>
                    <a:pt x="0" y="168407"/>
                    <a:pt x="0" y="108490"/>
                  </a:cubicBezTo>
                  <a:cubicBezTo>
                    <a:pt x="0" y="48572"/>
                    <a:pt x="48573" y="0"/>
                    <a:pt x="108490" y="0"/>
                  </a:cubicBezTo>
                  <a:cubicBezTo>
                    <a:pt x="168407" y="0"/>
                    <a:pt x="216980" y="48572"/>
                    <a:pt x="216980" y="10849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4" name="Google Shape;11564;p65"/>
            <p:cNvSpPr/>
            <p:nvPr/>
          </p:nvSpPr>
          <p:spPr>
            <a:xfrm>
              <a:off x="6027690" y="2065234"/>
              <a:ext cx="144018" cy="144018"/>
            </a:xfrm>
            <a:custGeom>
              <a:rect b="b" l="l" r="r" t="t"/>
              <a:pathLst>
                <a:path extrusionOk="0" h="144018" w="144018">
                  <a:moveTo>
                    <a:pt x="144018" y="72009"/>
                  </a:moveTo>
                  <a:cubicBezTo>
                    <a:pt x="144018" y="111779"/>
                    <a:pt x="111779" y="144018"/>
                    <a:pt x="72009" y="144018"/>
                  </a:cubicBezTo>
                  <a:cubicBezTo>
                    <a:pt x="32240" y="144018"/>
                    <a:pt x="0" y="111779"/>
                    <a:pt x="0" y="72009"/>
                  </a:cubicBezTo>
                  <a:cubicBezTo>
                    <a:pt x="0" y="32239"/>
                    <a:pt x="32240" y="0"/>
                    <a:pt x="72009" y="0"/>
                  </a:cubicBezTo>
                  <a:cubicBezTo>
                    <a:pt x="111779" y="0"/>
                    <a:pt x="144018" y="32239"/>
                    <a:pt x="144018" y="720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5" name="Google Shape;11565;p65"/>
            <p:cNvSpPr/>
            <p:nvPr/>
          </p:nvSpPr>
          <p:spPr>
            <a:xfrm>
              <a:off x="6064456" y="2102000"/>
              <a:ext cx="70484" cy="70484"/>
            </a:xfrm>
            <a:custGeom>
              <a:rect b="b" l="l" r="r" t="t"/>
              <a:pathLst>
                <a:path extrusionOk="0" h="70484" w="70484">
                  <a:moveTo>
                    <a:pt x="70485" y="35242"/>
                  </a:moveTo>
                  <a:cubicBezTo>
                    <a:pt x="70485" y="54706"/>
                    <a:pt x="54706" y="70485"/>
                    <a:pt x="35243" y="70485"/>
                  </a:cubicBezTo>
                  <a:cubicBezTo>
                    <a:pt x="15779" y="70485"/>
                    <a:pt x="0" y="54706"/>
                    <a:pt x="0" y="35242"/>
                  </a:cubicBezTo>
                  <a:cubicBezTo>
                    <a:pt x="0" y="15779"/>
                    <a:pt x="15779" y="0"/>
                    <a:pt x="35243" y="0"/>
                  </a:cubicBezTo>
                  <a:cubicBezTo>
                    <a:pt x="54706" y="0"/>
                    <a:pt x="70485" y="15779"/>
                    <a:pt x="70485" y="3524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6" name="Google Shape;11566;p65"/>
            <p:cNvSpPr/>
            <p:nvPr/>
          </p:nvSpPr>
          <p:spPr>
            <a:xfrm>
              <a:off x="5955966" y="2137243"/>
              <a:ext cx="143732" cy="143732"/>
            </a:xfrm>
            <a:custGeom>
              <a:rect b="b" l="l" r="r" t="t"/>
              <a:pathLst>
                <a:path extrusionOk="0" h="143732" w="143732">
                  <a:moveTo>
                    <a:pt x="143732" y="0"/>
                  </a:moveTo>
                  <a:lnTo>
                    <a:pt x="0" y="85916"/>
                  </a:lnTo>
                  <a:lnTo>
                    <a:pt x="54197" y="89535"/>
                  </a:lnTo>
                  <a:lnTo>
                    <a:pt x="58484" y="143732"/>
                  </a:lnTo>
                  <a:lnTo>
                    <a:pt x="143732"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67" name="Google Shape;11567;p65"/>
          <p:cNvGrpSpPr/>
          <p:nvPr/>
        </p:nvGrpSpPr>
        <p:grpSpPr>
          <a:xfrm>
            <a:off x="6834283" y="1993500"/>
            <a:ext cx="273148" cy="290915"/>
            <a:chOff x="6834283" y="1993500"/>
            <a:chExt cx="273148" cy="290915"/>
          </a:xfrm>
        </p:grpSpPr>
        <p:sp>
          <p:nvSpPr>
            <p:cNvPr id="11568" name="Google Shape;11568;p65"/>
            <p:cNvSpPr/>
            <p:nvPr/>
          </p:nvSpPr>
          <p:spPr>
            <a:xfrm>
              <a:off x="7004255" y="1993500"/>
              <a:ext cx="103176" cy="88538"/>
            </a:xfrm>
            <a:custGeom>
              <a:rect b="b" l="l" r="r" t="t"/>
              <a:pathLst>
                <a:path extrusionOk="0" h="633" w="738">
                  <a:moveTo>
                    <a:pt x="484" y="0"/>
                  </a:moveTo>
                  <a:cubicBezTo>
                    <a:pt x="477" y="0"/>
                    <a:pt x="469" y="1"/>
                    <a:pt x="461" y="1"/>
                  </a:cubicBezTo>
                  <a:cubicBezTo>
                    <a:pt x="312" y="18"/>
                    <a:pt x="157" y="191"/>
                    <a:pt x="0" y="516"/>
                  </a:cubicBezTo>
                  <a:cubicBezTo>
                    <a:pt x="53" y="520"/>
                    <a:pt x="53" y="520"/>
                    <a:pt x="53" y="520"/>
                  </a:cubicBezTo>
                  <a:cubicBezTo>
                    <a:pt x="58" y="536"/>
                    <a:pt x="58" y="536"/>
                    <a:pt x="58" y="536"/>
                  </a:cubicBezTo>
                  <a:cubicBezTo>
                    <a:pt x="89" y="473"/>
                    <a:pt x="137" y="382"/>
                    <a:pt x="194" y="297"/>
                  </a:cubicBezTo>
                  <a:cubicBezTo>
                    <a:pt x="291" y="153"/>
                    <a:pt x="386" y="72"/>
                    <a:pt x="468" y="63"/>
                  </a:cubicBezTo>
                  <a:cubicBezTo>
                    <a:pt x="473" y="63"/>
                    <a:pt x="479" y="62"/>
                    <a:pt x="484" y="62"/>
                  </a:cubicBezTo>
                  <a:cubicBezTo>
                    <a:pt x="540" y="62"/>
                    <a:pt x="593" y="95"/>
                    <a:pt x="645" y="163"/>
                  </a:cubicBezTo>
                  <a:cubicBezTo>
                    <a:pt x="667" y="191"/>
                    <a:pt x="673" y="220"/>
                    <a:pt x="664" y="252"/>
                  </a:cubicBezTo>
                  <a:cubicBezTo>
                    <a:pt x="627" y="387"/>
                    <a:pt x="329" y="530"/>
                    <a:pt x="217" y="573"/>
                  </a:cubicBezTo>
                  <a:cubicBezTo>
                    <a:pt x="201" y="579"/>
                    <a:pt x="193" y="597"/>
                    <a:pt x="200" y="613"/>
                  </a:cubicBezTo>
                  <a:cubicBezTo>
                    <a:pt x="204" y="625"/>
                    <a:pt x="216" y="633"/>
                    <a:pt x="228" y="633"/>
                  </a:cubicBezTo>
                  <a:cubicBezTo>
                    <a:pt x="232" y="633"/>
                    <a:pt x="236" y="632"/>
                    <a:pt x="240" y="631"/>
                  </a:cubicBezTo>
                  <a:cubicBezTo>
                    <a:pt x="244" y="629"/>
                    <a:pt x="347" y="589"/>
                    <a:pt x="458" y="526"/>
                  </a:cubicBezTo>
                  <a:cubicBezTo>
                    <a:pt x="611" y="438"/>
                    <a:pt x="701" y="351"/>
                    <a:pt x="724" y="268"/>
                  </a:cubicBezTo>
                  <a:cubicBezTo>
                    <a:pt x="738" y="217"/>
                    <a:pt x="728" y="169"/>
                    <a:pt x="694" y="125"/>
                  </a:cubicBezTo>
                  <a:cubicBezTo>
                    <a:pt x="631" y="42"/>
                    <a:pt x="560" y="0"/>
                    <a:pt x="484" y="0"/>
                  </a:cubicBezTo>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9" name="Google Shape;11569;p65"/>
            <p:cNvSpPr/>
            <p:nvPr/>
          </p:nvSpPr>
          <p:spPr>
            <a:xfrm>
              <a:off x="6834283" y="2060006"/>
              <a:ext cx="209010" cy="224364"/>
            </a:xfrm>
            <a:custGeom>
              <a:rect b="b" l="l" r="r" t="t"/>
              <a:pathLst>
                <a:path extrusionOk="0" h="222694" w="207454">
                  <a:moveTo>
                    <a:pt x="98584" y="25813"/>
                  </a:moveTo>
                  <a:lnTo>
                    <a:pt x="118396" y="0"/>
                  </a:lnTo>
                  <a:lnTo>
                    <a:pt x="186785" y="5239"/>
                  </a:lnTo>
                  <a:lnTo>
                    <a:pt x="207454" y="68390"/>
                  </a:lnTo>
                  <a:lnTo>
                    <a:pt x="89154" y="222695"/>
                  </a:lnTo>
                  <a:lnTo>
                    <a:pt x="62960" y="166592"/>
                  </a:lnTo>
                  <a:lnTo>
                    <a:pt x="0" y="154305"/>
                  </a:lnTo>
                  <a:lnTo>
                    <a:pt x="86773" y="41243"/>
                  </a:lnTo>
                  <a:lnTo>
                    <a:pt x="98584" y="2581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0" name="Google Shape;11570;p65"/>
            <p:cNvSpPr/>
            <p:nvPr/>
          </p:nvSpPr>
          <p:spPr>
            <a:xfrm>
              <a:off x="6912676" y="2101219"/>
              <a:ext cx="130703" cy="183196"/>
            </a:xfrm>
            <a:custGeom>
              <a:rect b="b" l="l" r="r" t="t"/>
              <a:pathLst>
                <a:path extrusionOk="0" h="181832" w="129730">
                  <a:moveTo>
                    <a:pt x="120777" y="0"/>
                  </a:moveTo>
                  <a:lnTo>
                    <a:pt x="0" y="157353"/>
                  </a:lnTo>
                  <a:lnTo>
                    <a:pt x="11430" y="181832"/>
                  </a:lnTo>
                  <a:lnTo>
                    <a:pt x="129730" y="27527"/>
                  </a:lnTo>
                  <a:lnTo>
                    <a:pt x="1207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1" name="Google Shape;11571;p65"/>
            <p:cNvSpPr/>
            <p:nvPr/>
          </p:nvSpPr>
          <p:spPr>
            <a:xfrm>
              <a:off x="6905902" y="2159328"/>
              <a:ext cx="50488" cy="51231"/>
            </a:xfrm>
            <a:custGeom>
              <a:rect b="b" l="l" r="r" t="t"/>
              <a:pathLst>
                <a:path extrusionOk="0" h="50850" w="50112">
                  <a:moveTo>
                    <a:pt x="27100" y="43638"/>
                  </a:moveTo>
                  <a:cubicBezTo>
                    <a:pt x="25766" y="45353"/>
                    <a:pt x="27004" y="48686"/>
                    <a:pt x="28624" y="49925"/>
                  </a:cubicBezTo>
                  <a:cubicBezTo>
                    <a:pt x="31957" y="52496"/>
                    <a:pt x="40054" y="49639"/>
                    <a:pt x="45769" y="42209"/>
                  </a:cubicBezTo>
                  <a:cubicBezTo>
                    <a:pt x="51769" y="34399"/>
                    <a:pt x="51960" y="25446"/>
                    <a:pt x="43768" y="19254"/>
                  </a:cubicBezTo>
                  <a:cubicBezTo>
                    <a:pt x="29005" y="7919"/>
                    <a:pt x="17479" y="28112"/>
                    <a:pt x="10431" y="22683"/>
                  </a:cubicBezTo>
                  <a:cubicBezTo>
                    <a:pt x="7669" y="20588"/>
                    <a:pt x="7859" y="16968"/>
                    <a:pt x="11002" y="12872"/>
                  </a:cubicBezTo>
                  <a:cubicBezTo>
                    <a:pt x="14622" y="8110"/>
                    <a:pt x="17860" y="8491"/>
                    <a:pt x="19194" y="6681"/>
                  </a:cubicBezTo>
                  <a:cubicBezTo>
                    <a:pt x="20718" y="4681"/>
                    <a:pt x="18813" y="1728"/>
                    <a:pt x="17575" y="680"/>
                  </a:cubicBezTo>
                  <a:cubicBezTo>
                    <a:pt x="13860" y="-2177"/>
                    <a:pt x="7288" y="4681"/>
                    <a:pt x="4716" y="8015"/>
                  </a:cubicBezTo>
                  <a:cubicBezTo>
                    <a:pt x="-332" y="14587"/>
                    <a:pt x="-2999" y="24017"/>
                    <a:pt x="5478" y="30589"/>
                  </a:cubicBezTo>
                  <a:cubicBezTo>
                    <a:pt x="18908" y="40971"/>
                    <a:pt x="30338" y="20683"/>
                    <a:pt x="38815" y="27255"/>
                  </a:cubicBezTo>
                  <a:cubicBezTo>
                    <a:pt x="42244" y="29827"/>
                    <a:pt x="41482" y="34018"/>
                    <a:pt x="38815" y="37447"/>
                  </a:cubicBezTo>
                  <a:cubicBezTo>
                    <a:pt x="34339" y="43257"/>
                    <a:pt x="28814" y="41447"/>
                    <a:pt x="27004" y="4373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2" name="Google Shape;11572;p65"/>
            <p:cNvSpPr/>
            <p:nvPr/>
          </p:nvSpPr>
          <p:spPr>
            <a:xfrm>
              <a:off x="6928236" y="2122208"/>
              <a:ext cx="59166" cy="55448"/>
            </a:xfrm>
            <a:custGeom>
              <a:rect b="b" l="l" r="r" t="t"/>
              <a:pathLst>
                <a:path extrusionOk="0" h="55035" w="58726">
                  <a:moveTo>
                    <a:pt x="955" y="26244"/>
                  </a:moveTo>
                  <a:lnTo>
                    <a:pt x="37817" y="54533"/>
                  </a:lnTo>
                  <a:cubicBezTo>
                    <a:pt x="39341" y="55677"/>
                    <a:pt x="41341" y="54724"/>
                    <a:pt x="42675" y="53105"/>
                  </a:cubicBezTo>
                  <a:lnTo>
                    <a:pt x="58201" y="32912"/>
                  </a:lnTo>
                  <a:cubicBezTo>
                    <a:pt x="59439" y="31293"/>
                    <a:pt x="58296" y="29292"/>
                    <a:pt x="56772" y="28149"/>
                  </a:cubicBezTo>
                  <a:cubicBezTo>
                    <a:pt x="54962" y="26816"/>
                    <a:pt x="52867" y="26435"/>
                    <a:pt x="51724" y="27959"/>
                  </a:cubicBezTo>
                  <a:lnTo>
                    <a:pt x="39341" y="44056"/>
                  </a:lnTo>
                  <a:lnTo>
                    <a:pt x="27911" y="35293"/>
                  </a:lnTo>
                  <a:lnTo>
                    <a:pt x="34579" y="26625"/>
                  </a:lnTo>
                  <a:cubicBezTo>
                    <a:pt x="35817" y="25006"/>
                    <a:pt x="34864" y="23101"/>
                    <a:pt x="33531" y="22148"/>
                  </a:cubicBezTo>
                  <a:cubicBezTo>
                    <a:pt x="32007" y="21006"/>
                    <a:pt x="29911" y="20720"/>
                    <a:pt x="28769" y="22148"/>
                  </a:cubicBezTo>
                  <a:lnTo>
                    <a:pt x="22101" y="30816"/>
                  </a:lnTo>
                  <a:lnTo>
                    <a:pt x="10766" y="22053"/>
                  </a:lnTo>
                  <a:lnTo>
                    <a:pt x="23149" y="5956"/>
                  </a:lnTo>
                  <a:cubicBezTo>
                    <a:pt x="24292" y="4432"/>
                    <a:pt x="23434" y="2432"/>
                    <a:pt x="21625" y="1098"/>
                  </a:cubicBezTo>
                  <a:cubicBezTo>
                    <a:pt x="20101" y="-45"/>
                    <a:pt x="17910" y="-616"/>
                    <a:pt x="16672" y="1003"/>
                  </a:cubicBezTo>
                  <a:lnTo>
                    <a:pt x="1146" y="21196"/>
                  </a:lnTo>
                  <a:cubicBezTo>
                    <a:pt x="-92" y="22815"/>
                    <a:pt x="-569" y="25006"/>
                    <a:pt x="955" y="2624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3" name="Google Shape;11573;p65"/>
            <p:cNvSpPr/>
            <p:nvPr/>
          </p:nvSpPr>
          <p:spPr>
            <a:xfrm>
              <a:off x="6957805" y="2093343"/>
              <a:ext cx="50988" cy="47430"/>
            </a:xfrm>
            <a:custGeom>
              <a:rect b="b" l="l" r="r" t="t"/>
              <a:pathLst>
                <a:path extrusionOk="0" h="47077" w="50608">
                  <a:moveTo>
                    <a:pt x="7071" y="30764"/>
                  </a:moveTo>
                  <a:lnTo>
                    <a:pt x="22978" y="42956"/>
                  </a:lnTo>
                  <a:cubicBezTo>
                    <a:pt x="32503" y="50195"/>
                    <a:pt x="40408" y="47147"/>
                    <a:pt x="46219" y="39623"/>
                  </a:cubicBezTo>
                  <a:cubicBezTo>
                    <a:pt x="52029" y="32098"/>
                    <a:pt x="52982" y="23525"/>
                    <a:pt x="43457" y="16286"/>
                  </a:cubicBezTo>
                  <a:lnTo>
                    <a:pt x="27550" y="4094"/>
                  </a:lnTo>
                  <a:cubicBezTo>
                    <a:pt x="18025" y="-3145"/>
                    <a:pt x="10024" y="-2"/>
                    <a:pt x="4309" y="7428"/>
                  </a:cubicBezTo>
                  <a:cubicBezTo>
                    <a:pt x="-1406" y="14953"/>
                    <a:pt x="-2359" y="23430"/>
                    <a:pt x="7166" y="30764"/>
                  </a:cubicBezTo>
                  <a:close/>
                  <a:moveTo>
                    <a:pt x="10690" y="12476"/>
                  </a:moveTo>
                  <a:cubicBezTo>
                    <a:pt x="13548" y="8761"/>
                    <a:pt x="17358" y="8095"/>
                    <a:pt x="21835" y="11524"/>
                  </a:cubicBezTo>
                  <a:lnTo>
                    <a:pt x="37741" y="23716"/>
                  </a:lnTo>
                  <a:cubicBezTo>
                    <a:pt x="42218" y="27145"/>
                    <a:pt x="42504" y="31050"/>
                    <a:pt x="39742" y="34669"/>
                  </a:cubicBezTo>
                  <a:cubicBezTo>
                    <a:pt x="36884" y="38384"/>
                    <a:pt x="33170" y="39051"/>
                    <a:pt x="28693" y="35527"/>
                  </a:cubicBezTo>
                  <a:lnTo>
                    <a:pt x="12786" y="23335"/>
                  </a:lnTo>
                  <a:cubicBezTo>
                    <a:pt x="8309" y="19906"/>
                    <a:pt x="7928" y="16191"/>
                    <a:pt x="10786" y="1238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74" name="Google Shape;11574;p65"/>
          <p:cNvGrpSpPr/>
          <p:nvPr/>
        </p:nvGrpSpPr>
        <p:grpSpPr>
          <a:xfrm>
            <a:off x="3345705" y="2431515"/>
            <a:ext cx="266795" cy="288131"/>
            <a:chOff x="3345705" y="2431515"/>
            <a:chExt cx="266795" cy="288131"/>
          </a:xfrm>
        </p:grpSpPr>
        <p:sp>
          <p:nvSpPr>
            <p:cNvPr id="11575" name="Google Shape;11575;p65"/>
            <p:cNvSpPr/>
            <p:nvPr/>
          </p:nvSpPr>
          <p:spPr>
            <a:xfrm>
              <a:off x="3370851" y="2431610"/>
              <a:ext cx="181737" cy="248692"/>
            </a:xfrm>
            <a:custGeom>
              <a:rect b="b" l="l" r="r" t="t"/>
              <a:pathLst>
                <a:path extrusionOk="0" h="248692" w="181737">
                  <a:moveTo>
                    <a:pt x="181737" y="8668"/>
                  </a:moveTo>
                  <a:lnTo>
                    <a:pt x="168688" y="8668"/>
                  </a:lnTo>
                  <a:cubicBezTo>
                    <a:pt x="168688" y="3905"/>
                    <a:pt x="164782" y="0"/>
                    <a:pt x="160020" y="0"/>
                  </a:cubicBezTo>
                  <a:lnTo>
                    <a:pt x="8668" y="0"/>
                  </a:lnTo>
                  <a:cubicBezTo>
                    <a:pt x="3905" y="0"/>
                    <a:pt x="0" y="3905"/>
                    <a:pt x="0" y="8668"/>
                  </a:cubicBezTo>
                  <a:lnTo>
                    <a:pt x="0" y="239935"/>
                  </a:lnTo>
                  <a:cubicBezTo>
                    <a:pt x="0" y="244697"/>
                    <a:pt x="3905" y="248603"/>
                    <a:pt x="8668" y="248603"/>
                  </a:cubicBezTo>
                  <a:cubicBezTo>
                    <a:pt x="173641" y="248603"/>
                    <a:pt x="160782" y="249079"/>
                    <a:pt x="163640" y="247841"/>
                  </a:cubicBezTo>
                  <a:cubicBezTo>
                    <a:pt x="165830" y="246793"/>
                    <a:pt x="167545" y="244888"/>
                    <a:pt x="168307" y="242602"/>
                  </a:cubicBezTo>
                  <a:lnTo>
                    <a:pt x="181737" y="242602"/>
                  </a:lnTo>
                  <a:lnTo>
                    <a:pt x="181737" y="8573"/>
                  </a:lnTo>
                  <a:lnTo>
                    <a:pt x="181737" y="857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6" name="Google Shape;11576;p65"/>
            <p:cNvSpPr/>
            <p:nvPr/>
          </p:nvSpPr>
          <p:spPr>
            <a:xfrm>
              <a:off x="3530871" y="2431515"/>
              <a:ext cx="26765" cy="248602"/>
            </a:xfrm>
            <a:custGeom>
              <a:rect b="b" l="l" r="r" t="t"/>
              <a:pathLst>
                <a:path extrusionOk="0" h="248602" w="26765">
                  <a:moveTo>
                    <a:pt x="18098" y="0"/>
                  </a:moveTo>
                  <a:lnTo>
                    <a:pt x="0" y="0"/>
                  </a:lnTo>
                  <a:cubicBezTo>
                    <a:pt x="4763" y="0"/>
                    <a:pt x="8668" y="3905"/>
                    <a:pt x="8668" y="8668"/>
                  </a:cubicBezTo>
                  <a:lnTo>
                    <a:pt x="8668" y="239935"/>
                  </a:lnTo>
                  <a:cubicBezTo>
                    <a:pt x="8668" y="244697"/>
                    <a:pt x="4763" y="248602"/>
                    <a:pt x="0" y="248602"/>
                  </a:cubicBezTo>
                  <a:lnTo>
                    <a:pt x="18098" y="248602"/>
                  </a:lnTo>
                  <a:cubicBezTo>
                    <a:pt x="22860" y="248602"/>
                    <a:pt x="26765" y="244697"/>
                    <a:pt x="26765" y="239935"/>
                  </a:cubicBezTo>
                  <a:lnTo>
                    <a:pt x="26765" y="8668"/>
                  </a:lnTo>
                  <a:cubicBezTo>
                    <a:pt x="26765" y="3905"/>
                    <a:pt x="22860" y="0"/>
                    <a:pt x="18098" y="0"/>
                  </a:cubicBezTo>
                  <a:lnTo>
                    <a:pt x="1809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7" name="Google Shape;11577;p65"/>
            <p:cNvSpPr/>
            <p:nvPr/>
          </p:nvSpPr>
          <p:spPr>
            <a:xfrm>
              <a:off x="3384472" y="2450946"/>
              <a:ext cx="173259" cy="229266"/>
            </a:xfrm>
            <a:custGeom>
              <a:rect b="b" l="l" r="r" t="t"/>
              <a:pathLst>
                <a:path extrusionOk="0" h="229266" w="173259">
                  <a:moveTo>
                    <a:pt x="173260" y="40196"/>
                  </a:moveTo>
                  <a:lnTo>
                    <a:pt x="133064" y="0"/>
                  </a:lnTo>
                  <a:lnTo>
                    <a:pt x="12002" y="0"/>
                  </a:lnTo>
                  <a:cubicBezTo>
                    <a:pt x="5334" y="0"/>
                    <a:pt x="0" y="5429"/>
                    <a:pt x="0" y="12002"/>
                  </a:cubicBezTo>
                  <a:lnTo>
                    <a:pt x="0" y="227076"/>
                  </a:lnTo>
                  <a:cubicBezTo>
                    <a:pt x="0" y="227838"/>
                    <a:pt x="0" y="228505"/>
                    <a:pt x="191" y="229267"/>
                  </a:cubicBezTo>
                  <a:lnTo>
                    <a:pt x="164497" y="229267"/>
                  </a:lnTo>
                  <a:cubicBezTo>
                    <a:pt x="169259" y="229267"/>
                    <a:pt x="173165" y="225362"/>
                    <a:pt x="173165" y="220599"/>
                  </a:cubicBezTo>
                  <a:lnTo>
                    <a:pt x="173165" y="4019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8" name="Google Shape;11578;p65"/>
            <p:cNvSpPr/>
            <p:nvPr/>
          </p:nvSpPr>
          <p:spPr>
            <a:xfrm>
              <a:off x="3400855" y="2450946"/>
              <a:ext cx="171068" cy="239077"/>
            </a:xfrm>
            <a:custGeom>
              <a:rect b="b" l="l" r="r" t="t"/>
              <a:pathLst>
                <a:path extrusionOk="0" h="239077" w="171068">
                  <a:moveTo>
                    <a:pt x="171069" y="42482"/>
                  </a:moveTo>
                  <a:lnTo>
                    <a:pt x="150686" y="29718"/>
                  </a:lnTo>
                  <a:lnTo>
                    <a:pt x="133064" y="0"/>
                  </a:lnTo>
                  <a:lnTo>
                    <a:pt x="12002" y="0"/>
                  </a:lnTo>
                  <a:cubicBezTo>
                    <a:pt x="5334" y="0"/>
                    <a:pt x="0" y="5429"/>
                    <a:pt x="0" y="12002"/>
                  </a:cubicBezTo>
                  <a:lnTo>
                    <a:pt x="0" y="227076"/>
                  </a:lnTo>
                  <a:cubicBezTo>
                    <a:pt x="0" y="233744"/>
                    <a:pt x="5429" y="239078"/>
                    <a:pt x="12002" y="239078"/>
                  </a:cubicBezTo>
                  <a:lnTo>
                    <a:pt x="170783" y="239078"/>
                  </a:lnTo>
                  <a:cubicBezTo>
                    <a:pt x="170783" y="239078"/>
                    <a:pt x="170974" y="239078"/>
                    <a:pt x="170974" y="239078"/>
                  </a:cubicBezTo>
                  <a:lnTo>
                    <a:pt x="170974" y="42386"/>
                  </a:lnTo>
                  <a:lnTo>
                    <a:pt x="170974" y="4238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9" name="Google Shape;11579;p65"/>
            <p:cNvSpPr/>
            <p:nvPr/>
          </p:nvSpPr>
          <p:spPr>
            <a:xfrm>
              <a:off x="3553636" y="2489427"/>
              <a:ext cx="30098" cy="200596"/>
            </a:xfrm>
            <a:custGeom>
              <a:rect b="b" l="l" r="r" t="t"/>
              <a:pathLst>
                <a:path extrusionOk="0" h="200596" w="30098">
                  <a:moveTo>
                    <a:pt x="30099" y="11335"/>
                  </a:moveTo>
                  <a:lnTo>
                    <a:pt x="12001" y="0"/>
                  </a:lnTo>
                  <a:lnTo>
                    <a:pt x="12001" y="188595"/>
                  </a:lnTo>
                  <a:cubicBezTo>
                    <a:pt x="12001" y="195263"/>
                    <a:pt x="6572" y="200596"/>
                    <a:pt x="0" y="200596"/>
                  </a:cubicBezTo>
                  <a:lnTo>
                    <a:pt x="18097" y="200596"/>
                  </a:lnTo>
                  <a:cubicBezTo>
                    <a:pt x="24765" y="200596"/>
                    <a:pt x="30099" y="195167"/>
                    <a:pt x="30099" y="188595"/>
                  </a:cubicBezTo>
                  <a:lnTo>
                    <a:pt x="30099" y="11239"/>
                  </a:lnTo>
                  <a:lnTo>
                    <a:pt x="30099" y="1123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0" name="Google Shape;11580;p65"/>
            <p:cNvSpPr/>
            <p:nvPr/>
          </p:nvSpPr>
          <p:spPr>
            <a:xfrm>
              <a:off x="3534015" y="2450946"/>
              <a:ext cx="49815" cy="49815"/>
            </a:xfrm>
            <a:custGeom>
              <a:rect b="b" l="l" r="r" t="t"/>
              <a:pathLst>
                <a:path extrusionOk="0" h="49815" w="49815">
                  <a:moveTo>
                    <a:pt x="12001" y="49816"/>
                  </a:moveTo>
                  <a:lnTo>
                    <a:pt x="49816" y="49816"/>
                  </a:lnTo>
                  <a:lnTo>
                    <a:pt x="0" y="0"/>
                  </a:lnTo>
                  <a:lnTo>
                    <a:pt x="0" y="37814"/>
                  </a:lnTo>
                  <a:cubicBezTo>
                    <a:pt x="0" y="44482"/>
                    <a:pt x="5429" y="49816"/>
                    <a:pt x="12001" y="49816"/>
                  </a:cubicBezTo>
                  <a:lnTo>
                    <a:pt x="12001" y="4981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1" name="Google Shape;11581;p65"/>
            <p:cNvSpPr/>
            <p:nvPr/>
          </p:nvSpPr>
          <p:spPr>
            <a:xfrm>
              <a:off x="3345705" y="2541053"/>
              <a:ext cx="256793" cy="178593"/>
            </a:xfrm>
            <a:custGeom>
              <a:rect b="b" l="l" r="r" t="t"/>
              <a:pathLst>
                <a:path extrusionOk="0" h="178593" w="256793">
                  <a:moveTo>
                    <a:pt x="256603" y="34576"/>
                  </a:moveTo>
                  <a:lnTo>
                    <a:pt x="247174" y="34576"/>
                  </a:lnTo>
                  <a:cubicBezTo>
                    <a:pt x="245174" y="31051"/>
                    <a:pt x="241364" y="28766"/>
                    <a:pt x="237077" y="28766"/>
                  </a:cubicBezTo>
                  <a:lnTo>
                    <a:pt x="90964" y="28766"/>
                  </a:lnTo>
                  <a:lnTo>
                    <a:pt x="75724" y="3524"/>
                  </a:lnTo>
                  <a:lnTo>
                    <a:pt x="66484" y="3524"/>
                  </a:lnTo>
                  <a:cubicBezTo>
                    <a:pt x="64865" y="1333"/>
                    <a:pt x="62294" y="0"/>
                    <a:pt x="59531" y="0"/>
                  </a:cubicBezTo>
                  <a:lnTo>
                    <a:pt x="8668" y="0"/>
                  </a:lnTo>
                  <a:cubicBezTo>
                    <a:pt x="3905" y="0"/>
                    <a:pt x="0" y="3905"/>
                    <a:pt x="0" y="8668"/>
                  </a:cubicBezTo>
                  <a:lnTo>
                    <a:pt x="0" y="166973"/>
                  </a:lnTo>
                  <a:cubicBezTo>
                    <a:pt x="0" y="173355"/>
                    <a:pt x="5239" y="178594"/>
                    <a:pt x="11621" y="178594"/>
                  </a:cubicBezTo>
                  <a:lnTo>
                    <a:pt x="237268" y="178594"/>
                  </a:lnTo>
                  <a:cubicBezTo>
                    <a:pt x="239173" y="178594"/>
                    <a:pt x="241173" y="178117"/>
                    <a:pt x="242888" y="177165"/>
                  </a:cubicBezTo>
                  <a:lnTo>
                    <a:pt x="242888" y="177165"/>
                  </a:lnTo>
                  <a:cubicBezTo>
                    <a:pt x="244316" y="176308"/>
                    <a:pt x="245650" y="175260"/>
                    <a:pt x="246602" y="173926"/>
                  </a:cubicBezTo>
                  <a:lnTo>
                    <a:pt x="256794" y="173926"/>
                  </a:lnTo>
                  <a:lnTo>
                    <a:pt x="256794" y="3457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2" name="Google Shape;11582;p65"/>
            <p:cNvSpPr/>
            <p:nvPr/>
          </p:nvSpPr>
          <p:spPr>
            <a:xfrm>
              <a:off x="3405236" y="2540957"/>
              <a:ext cx="38385" cy="28765"/>
            </a:xfrm>
            <a:custGeom>
              <a:rect b="b" l="l" r="r" t="t"/>
              <a:pathLst>
                <a:path extrusionOk="0" h="28765" w="38385">
                  <a:moveTo>
                    <a:pt x="7715" y="4667"/>
                  </a:moveTo>
                  <a:lnTo>
                    <a:pt x="20288" y="28766"/>
                  </a:lnTo>
                  <a:lnTo>
                    <a:pt x="38386" y="28766"/>
                  </a:lnTo>
                  <a:lnTo>
                    <a:pt x="25813" y="4667"/>
                  </a:lnTo>
                  <a:cubicBezTo>
                    <a:pt x="24289" y="1810"/>
                    <a:pt x="21336" y="0"/>
                    <a:pt x="18097" y="0"/>
                  </a:cubicBezTo>
                  <a:lnTo>
                    <a:pt x="0" y="0"/>
                  </a:lnTo>
                  <a:cubicBezTo>
                    <a:pt x="3239" y="0"/>
                    <a:pt x="6191" y="1810"/>
                    <a:pt x="7715" y="466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3" name="Google Shape;11583;p65"/>
            <p:cNvSpPr/>
            <p:nvPr/>
          </p:nvSpPr>
          <p:spPr>
            <a:xfrm>
              <a:off x="3582782" y="2569723"/>
              <a:ext cx="29718" cy="149923"/>
            </a:xfrm>
            <a:custGeom>
              <a:rect b="b" l="l" r="r" t="t"/>
              <a:pathLst>
                <a:path extrusionOk="0" h="149923" w="29718">
                  <a:moveTo>
                    <a:pt x="18098" y="0"/>
                  </a:moveTo>
                  <a:lnTo>
                    <a:pt x="0" y="0"/>
                  </a:lnTo>
                  <a:cubicBezTo>
                    <a:pt x="6382" y="0"/>
                    <a:pt x="11621" y="5239"/>
                    <a:pt x="11621" y="11621"/>
                  </a:cubicBezTo>
                  <a:lnTo>
                    <a:pt x="11621" y="138303"/>
                  </a:lnTo>
                  <a:cubicBezTo>
                    <a:pt x="11621" y="144685"/>
                    <a:pt x="6382" y="149924"/>
                    <a:pt x="0" y="149924"/>
                  </a:cubicBezTo>
                  <a:lnTo>
                    <a:pt x="18098" y="149924"/>
                  </a:lnTo>
                  <a:cubicBezTo>
                    <a:pt x="24479" y="149924"/>
                    <a:pt x="29718" y="144685"/>
                    <a:pt x="29718" y="138303"/>
                  </a:cubicBezTo>
                  <a:lnTo>
                    <a:pt x="29718" y="11621"/>
                  </a:lnTo>
                  <a:cubicBezTo>
                    <a:pt x="29718" y="5239"/>
                    <a:pt x="24479" y="0"/>
                    <a:pt x="1809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4" name="Google Shape;11584;p65"/>
            <p:cNvSpPr/>
            <p:nvPr/>
          </p:nvSpPr>
          <p:spPr>
            <a:xfrm>
              <a:off x="3425620" y="2519336"/>
              <a:ext cx="133921" cy="8762"/>
            </a:xfrm>
            <a:custGeom>
              <a:rect b="b" l="l" r="r" t="t"/>
              <a:pathLst>
                <a:path extrusionOk="0" h="8762" w="133921">
                  <a:moveTo>
                    <a:pt x="129540" y="0"/>
                  </a:moveTo>
                  <a:lnTo>
                    <a:pt x="4381" y="0"/>
                  </a:lnTo>
                  <a:cubicBezTo>
                    <a:pt x="2000" y="0"/>
                    <a:pt x="0" y="1905"/>
                    <a:pt x="0" y="4381"/>
                  </a:cubicBezTo>
                  <a:cubicBezTo>
                    <a:pt x="0" y="6858"/>
                    <a:pt x="1905" y="8763"/>
                    <a:pt x="4381" y="8763"/>
                  </a:cubicBezTo>
                  <a:lnTo>
                    <a:pt x="129540" y="8763"/>
                  </a:lnTo>
                  <a:cubicBezTo>
                    <a:pt x="131921" y="8763"/>
                    <a:pt x="133922" y="6858"/>
                    <a:pt x="133922" y="4381"/>
                  </a:cubicBezTo>
                  <a:cubicBezTo>
                    <a:pt x="133922" y="1905"/>
                    <a:pt x="132016" y="0"/>
                    <a:pt x="129540"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85" name="Google Shape;11585;p65"/>
          <p:cNvGrpSpPr/>
          <p:nvPr/>
        </p:nvGrpSpPr>
        <p:grpSpPr>
          <a:xfrm>
            <a:off x="4211121" y="2432817"/>
            <a:ext cx="285076" cy="285484"/>
            <a:chOff x="4211121" y="2432817"/>
            <a:chExt cx="285076" cy="285484"/>
          </a:xfrm>
        </p:grpSpPr>
        <p:sp>
          <p:nvSpPr>
            <p:cNvPr id="11586" name="Google Shape;11586;p65"/>
            <p:cNvSpPr/>
            <p:nvPr/>
          </p:nvSpPr>
          <p:spPr>
            <a:xfrm>
              <a:off x="4225497" y="2475570"/>
              <a:ext cx="270609" cy="187084"/>
            </a:xfrm>
            <a:custGeom>
              <a:rect b="b" l="l" r="r" t="t"/>
              <a:pathLst>
                <a:path extrusionOk="0" h="189452" w="274034">
                  <a:moveTo>
                    <a:pt x="259175" y="0"/>
                  </a:moveTo>
                  <a:lnTo>
                    <a:pt x="286" y="0"/>
                  </a:lnTo>
                  <a:cubicBezTo>
                    <a:pt x="286" y="0"/>
                    <a:pt x="95" y="0"/>
                    <a:pt x="0" y="0"/>
                  </a:cubicBezTo>
                  <a:lnTo>
                    <a:pt x="0" y="173736"/>
                  </a:lnTo>
                  <a:lnTo>
                    <a:pt x="19812" y="189452"/>
                  </a:lnTo>
                  <a:lnTo>
                    <a:pt x="263843" y="189452"/>
                  </a:lnTo>
                  <a:lnTo>
                    <a:pt x="274034" y="173736"/>
                  </a:lnTo>
                  <a:lnTo>
                    <a:pt x="274034" y="14954"/>
                  </a:lnTo>
                  <a:cubicBezTo>
                    <a:pt x="274034" y="6668"/>
                    <a:pt x="267367" y="0"/>
                    <a:pt x="259080" y="0"/>
                  </a:cubicBezTo>
                  <a:lnTo>
                    <a:pt x="25908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7" name="Google Shape;11587;p65"/>
            <p:cNvSpPr/>
            <p:nvPr/>
          </p:nvSpPr>
          <p:spPr>
            <a:xfrm>
              <a:off x="4302548" y="2659740"/>
              <a:ext cx="101489" cy="47594"/>
            </a:xfrm>
            <a:custGeom>
              <a:rect b="b" l="l" r="r" t="t"/>
              <a:pathLst>
                <a:path extrusionOk="0" h="48196" w="102774">
                  <a:moveTo>
                    <a:pt x="0" y="95"/>
                  </a:moveTo>
                  <a:lnTo>
                    <a:pt x="0" y="1619"/>
                  </a:lnTo>
                  <a:cubicBezTo>
                    <a:pt x="5239" y="1048"/>
                    <a:pt x="10763" y="476"/>
                    <a:pt x="10763" y="476"/>
                  </a:cubicBezTo>
                  <a:lnTo>
                    <a:pt x="11620" y="24194"/>
                  </a:lnTo>
                  <a:lnTo>
                    <a:pt x="6096" y="42958"/>
                  </a:lnTo>
                  <a:lnTo>
                    <a:pt x="5143" y="45625"/>
                  </a:lnTo>
                  <a:lnTo>
                    <a:pt x="6667" y="48197"/>
                  </a:lnTo>
                  <a:lnTo>
                    <a:pt x="96774" y="48197"/>
                  </a:lnTo>
                  <a:lnTo>
                    <a:pt x="102775" y="37148"/>
                  </a:lnTo>
                  <a:lnTo>
                    <a:pt x="102775" y="0"/>
                  </a:lnTo>
                  <a:lnTo>
                    <a:pt x="9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8" name="Google Shape;11588;p65"/>
            <p:cNvSpPr/>
            <p:nvPr/>
          </p:nvSpPr>
          <p:spPr>
            <a:xfrm>
              <a:off x="4302548" y="2659833"/>
              <a:ext cx="22856" cy="47594"/>
            </a:xfrm>
            <a:custGeom>
              <a:rect b="b" l="l" r="r" t="t"/>
              <a:pathLst>
                <a:path extrusionOk="0" h="48196" w="23145">
                  <a:moveTo>
                    <a:pt x="16573" y="0"/>
                  </a:moveTo>
                  <a:lnTo>
                    <a:pt x="0" y="0"/>
                  </a:lnTo>
                  <a:lnTo>
                    <a:pt x="0" y="37148"/>
                  </a:lnTo>
                  <a:lnTo>
                    <a:pt x="6572" y="48196"/>
                  </a:lnTo>
                  <a:lnTo>
                    <a:pt x="23146" y="48196"/>
                  </a:lnTo>
                  <a:lnTo>
                    <a:pt x="16573" y="37148"/>
                  </a:lnTo>
                  <a:lnTo>
                    <a:pt x="16573"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9" name="Google Shape;11589;p65"/>
            <p:cNvSpPr/>
            <p:nvPr/>
          </p:nvSpPr>
          <p:spPr>
            <a:xfrm>
              <a:off x="4228034" y="2646961"/>
              <a:ext cx="268163" cy="24361"/>
            </a:xfrm>
            <a:custGeom>
              <a:rect b="b" l="l" r="r" t="t"/>
              <a:pathLst>
                <a:path extrusionOk="0" h="24669" w="271557">
                  <a:moveTo>
                    <a:pt x="95" y="0"/>
                  </a:moveTo>
                  <a:lnTo>
                    <a:pt x="95" y="24670"/>
                  </a:lnTo>
                  <a:lnTo>
                    <a:pt x="256604" y="24670"/>
                  </a:lnTo>
                  <a:cubicBezTo>
                    <a:pt x="264890" y="24670"/>
                    <a:pt x="271558" y="18002"/>
                    <a:pt x="271558" y="9716"/>
                  </a:cubicBezTo>
                  <a:lnTo>
                    <a:pt x="271558"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0" name="Google Shape;11590;p65"/>
            <p:cNvSpPr/>
            <p:nvPr/>
          </p:nvSpPr>
          <p:spPr>
            <a:xfrm>
              <a:off x="4211121" y="2646961"/>
              <a:ext cx="37059" cy="24361"/>
            </a:xfrm>
            <a:custGeom>
              <a:rect b="b" l="l" r="r" t="t"/>
              <a:pathLst>
                <a:path extrusionOk="0" h="24669" w="37528">
                  <a:moveTo>
                    <a:pt x="22574" y="9716"/>
                  </a:moveTo>
                  <a:lnTo>
                    <a:pt x="22574" y="0"/>
                  </a:lnTo>
                  <a:lnTo>
                    <a:pt x="0" y="0"/>
                  </a:lnTo>
                  <a:lnTo>
                    <a:pt x="0" y="9716"/>
                  </a:lnTo>
                  <a:cubicBezTo>
                    <a:pt x="0" y="18002"/>
                    <a:pt x="6667" y="24670"/>
                    <a:pt x="14954" y="24670"/>
                  </a:cubicBezTo>
                  <a:lnTo>
                    <a:pt x="37529" y="24670"/>
                  </a:lnTo>
                  <a:cubicBezTo>
                    <a:pt x="29242" y="24670"/>
                    <a:pt x="22574" y="18002"/>
                    <a:pt x="22574" y="97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1" name="Google Shape;11591;p65"/>
            <p:cNvSpPr/>
            <p:nvPr/>
          </p:nvSpPr>
          <p:spPr>
            <a:xfrm>
              <a:off x="4211121" y="2475570"/>
              <a:ext cx="37059" cy="171563"/>
            </a:xfrm>
            <a:custGeom>
              <a:rect b="b" l="l" r="r" t="t"/>
              <a:pathLst>
                <a:path extrusionOk="0" h="173735" w="37528">
                  <a:moveTo>
                    <a:pt x="37529" y="0"/>
                  </a:moveTo>
                  <a:lnTo>
                    <a:pt x="14954" y="0"/>
                  </a:lnTo>
                  <a:cubicBezTo>
                    <a:pt x="6667" y="0"/>
                    <a:pt x="0" y="6668"/>
                    <a:pt x="0" y="14954"/>
                  </a:cubicBezTo>
                  <a:lnTo>
                    <a:pt x="0" y="173736"/>
                  </a:lnTo>
                  <a:lnTo>
                    <a:pt x="22574" y="173736"/>
                  </a:lnTo>
                  <a:lnTo>
                    <a:pt x="22574" y="14954"/>
                  </a:lnTo>
                  <a:cubicBezTo>
                    <a:pt x="22574" y="6668"/>
                    <a:pt x="29242" y="0"/>
                    <a:pt x="37529"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2" name="Google Shape;11592;p65"/>
            <p:cNvSpPr/>
            <p:nvPr/>
          </p:nvSpPr>
          <p:spPr>
            <a:xfrm>
              <a:off x="4303299" y="2696480"/>
              <a:ext cx="113771" cy="21821"/>
            </a:xfrm>
            <a:custGeom>
              <a:rect b="b" l="l" r="r" t="t"/>
              <a:pathLst>
                <a:path extrusionOk="0" h="22097" w="115211">
                  <a:moveTo>
                    <a:pt x="114681" y="17717"/>
                  </a:moveTo>
                  <a:lnTo>
                    <a:pt x="102013" y="0"/>
                  </a:lnTo>
                  <a:lnTo>
                    <a:pt x="7048" y="0"/>
                  </a:lnTo>
                  <a:lnTo>
                    <a:pt x="5334" y="5715"/>
                  </a:lnTo>
                  <a:lnTo>
                    <a:pt x="0" y="20098"/>
                  </a:lnTo>
                  <a:lnTo>
                    <a:pt x="1333" y="22098"/>
                  </a:lnTo>
                  <a:lnTo>
                    <a:pt x="112395" y="22098"/>
                  </a:lnTo>
                  <a:cubicBezTo>
                    <a:pt x="114681" y="22098"/>
                    <a:pt x="116014" y="19526"/>
                    <a:pt x="114681" y="17717"/>
                  </a:cubicBezTo>
                  <a:lnTo>
                    <a:pt x="114681" y="1771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3" name="Google Shape;11593;p65"/>
            <p:cNvSpPr/>
            <p:nvPr/>
          </p:nvSpPr>
          <p:spPr>
            <a:xfrm>
              <a:off x="4289527" y="2696480"/>
              <a:ext cx="29400" cy="21821"/>
            </a:xfrm>
            <a:custGeom>
              <a:rect b="b" l="l" r="r" t="t"/>
              <a:pathLst>
                <a:path extrusionOk="0" h="22097" w="29772">
                  <a:moveTo>
                    <a:pt x="17104" y="17717"/>
                  </a:moveTo>
                  <a:lnTo>
                    <a:pt x="29772" y="0"/>
                  </a:lnTo>
                  <a:lnTo>
                    <a:pt x="13199" y="0"/>
                  </a:lnTo>
                  <a:lnTo>
                    <a:pt x="531" y="17717"/>
                  </a:lnTo>
                  <a:cubicBezTo>
                    <a:pt x="-803" y="19526"/>
                    <a:pt x="531" y="22098"/>
                    <a:pt x="2817" y="22098"/>
                  </a:cubicBezTo>
                  <a:lnTo>
                    <a:pt x="19390" y="22098"/>
                  </a:lnTo>
                  <a:cubicBezTo>
                    <a:pt x="17104" y="22098"/>
                    <a:pt x="15771" y="19526"/>
                    <a:pt x="17104" y="17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4" name="Google Shape;11594;p65"/>
            <p:cNvSpPr/>
            <p:nvPr/>
          </p:nvSpPr>
          <p:spPr>
            <a:xfrm>
              <a:off x="4240155" y="2528848"/>
              <a:ext cx="226870" cy="52673"/>
            </a:xfrm>
            <a:custGeom>
              <a:rect b="b" l="l" r="r" t="t"/>
              <a:pathLst>
                <a:path extrusionOk="0" h="53340" w="229742">
                  <a:moveTo>
                    <a:pt x="221647" y="0"/>
                  </a:moveTo>
                  <a:cubicBezTo>
                    <a:pt x="226123" y="0"/>
                    <a:pt x="229743" y="3620"/>
                    <a:pt x="229743" y="8096"/>
                  </a:cubicBezTo>
                  <a:lnTo>
                    <a:pt x="229743" y="45244"/>
                  </a:lnTo>
                  <a:cubicBezTo>
                    <a:pt x="229743" y="49721"/>
                    <a:pt x="226123" y="53340"/>
                    <a:pt x="221647" y="53340"/>
                  </a:cubicBezTo>
                  <a:lnTo>
                    <a:pt x="8096" y="53340"/>
                  </a:lnTo>
                  <a:cubicBezTo>
                    <a:pt x="3620" y="53340"/>
                    <a:pt x="0" y="49721"/>
                    <a:pt x="0" y="45244"/>
                  </a:cubicBezTo>
                  <a:lnTo>
                    <a:pt x="0" y="8096"/>
                  </a:lnTo>
                  <a:cubicBezTo>
                    <a:pt x="0" y="3620"/>
                    <a:pt x="3620" y="0"/>
                    <a:pt x="8096" y="0"/>
                  </a:cubicBezTo>
                  <a:lnTo>
                    <a:pt x="221647"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5" name="Google Shape;11595;p65"/>
            <p:cNvSpPr/>
            <p:nvPr/>
          </p:nvSpPr>
          <p:spPr>
            <a:xfrm>
              <a:off x="4376028" y="2432911"/>
              <a:ext cx="48157" cy="33297"/>
            </a:xfrm>
            <a:custGeom>
              <a:rect b="b" l="l" r="r" t="t"/>
              <a:pathLst>
                <a:path extrusionOk="0" h="33718" w="48767">
                  <a:moveTo>
                    <a:pt x="48768" y="33719"/>
                  </a:moveTo>
                  <a:lnTo>
                    <a:pt x="286" y="33719"/>
                  </a:lnTo>
                  <a:lnTo>
                    <a:pt x="0" y="33338"/>
                  </a:lnTo>
                  <a:lnTo>
                    <a:pt x="23432" y="0"/>
                  </a:lnTo>
                  <a:cubicBezTo>
                    <a:pt x="24384" y="191"/>
                    <a:pt x="25241" y="762"/>
                    <a:pt x="25813" y="1524"/>
                  </a:cubicBezTo>
                  <a:lnTo>
                    <a:pt x="48578" y="33528"/>
                  </a:lnTo>
                  <a:cubicBezTo>
                    <a:pt x="48578" y="33528"/>
                    <a:pt x="48578" y="33719"/>
                    <a:pt x="48673" y="33719"/>
                  </a:cubicBezTo>
                  <a:lnTo>
                    <a:pt x="48673" y="3371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6" name="Google Shape;11596;p65"/>
            <p:cNvSpPr/>
            <p:nvPr/>
          </p:nvSpPr>
          <p:spPr>
            <a:xfrm>
              <a:off x="4352443" y="2432817"/>
              <a:ext cx="46841" cy="33014"/>
            </a:xfrm>
            <a:custGeom>
              <a:rect b="b" l="l" r="r" t="t"/>
              <a:pathLst>
                <a:path extrusionOk="0" h="33432" w="47434">
                  <a:moveTo>
                    <a:pt x="47434" y="95"/>
                  </a:moveTo>
                  <a:lnTo>
                    <a:pt x="24003" y="33433"/>
                  </a:lnTo>
                  <a:lnTo>
                    <a:pt x="0" y="0"/>
                  </a:lnTo>
                  <a:lnTo>
                    <a:pt x="46672" y="0"/>
                  </a:lnTo>
                  <a:cubicBezTo>
                    <a:pt x="46672" y="0"/>
                    <a:pt x="47149" y="0"/>
                    <a:pt x="47434"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7" name="Google Shape;11597;p65"/>
            <p:cNvSpPr/>
            <p:nvPr/>
          </p:nvSpPr>
          <p:spPr>
            <a:xfrm>
              <a:off x="4328764" y="2432817"/>
              <a:ext cx="47406" cy="33390"/>
            </a:xfrm>
            <a:custGeom>
              <a:rect b="b" l="l" r="r" t="t"/>
              <a:pathLst>
                <a:path extrusionOk="0" h="33813" w="48006">
                  <a:moveTo>
                    <a:pt x="24003" y="0"/>
                  </a:moveTo>
                  <a:lnTo>
                    <a:pt x="48006" y="33433"/>
                  </a:lnTo>
                  <a:lnTo>
                    <a:pt x="47720" y="33814"/>
                  </a:lnTo>
                  <a:lnTo>
                    <a:pt x="286" y="33814"/>
                  </a:lnTo>
                  <a:lnTo>
                    <a:pt x="0" y="33433"/>
                  </a:lnTo>
                  <a:lnTo>
                    <a:pt x="24003"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8" name="Google Shape;11598;p65"/>
            <p:cNvSpPr/>
            <p:nvPr/>
          </p:nvSpPr>
          <p:spPr>
            <a:xfrm>
              <a:off x="4306025" y="2432817"/>
              <a:ext cx="46465" cy="33014"/>
            </a:xfrm>
            <a:custGeom>
              <a:rect b="b" l="l" r="r" t="t"/>
              <a:pathLst>
                <a:path extrusionOk="0" h="33432" w="47053">
                  <a:moveTo>
                    <a:pt x="47054" y="0"/>
                  </a:moveTo>
                  <a:lnTo>
                    <a:pt x="23050" y="33433"/>
                  </a:lnTo>
                  <a:lnTo>
                    <a:pt x="0" y="571"/>
                  </a:lnTo>
                  <a:cubicBezTo>
                    <a:pt x="571" y="190"/>
                    <a:pt x="1333" y="0"/>
                    <a:pt x="2000" y="0"/>
                  </a:cubicBezTo>
                  <a:lnTo>
                    <a:pt x="47054"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9" name="Google Shape;11599;p65"/>
            <p:cNvSpPr/>
            <p:nvPr/>
          </p:nvSpPr>
          <p:spPr>
            <a:xfrm>
              <a:off x="4282345" y="2433380"/>
              <a:ext cx="46465" cy="32826"/>
            </a:xfrm>
            <a:custGeom>
              <a:rect b="b" l="l" r="r" t="t"/>
              <a:pathLst>
                <a:path extrusionOk="0" h="33242" w="47053">
                  <a:moveTo>
                    <a:pt x="47054" y="32861"/>
                  </a:moveTo>
                  <a:lnTo>
                    <a:pt x="46768" y="33242"/>
                  </a:lnTo>
                  <a:lnTo>
                    <a:pt x="0" y="33242"/>
                  </a:lnTo>
                  <a:cubicBezTo>
                    <a:pt x="0" y="33242"/>
                    <a:pt x="0" y="33052"/>
                    <a:pt x="95" y="33052"/>
                  </a:cubicBezTo>
                  <a:lnTo>
                    <a:pt x="22860" y="1048"/>
                  </a:lnTo>
                  <a:cubicBezTo>
                    <a:pt x="22860" y="1048"/>
                    <a:pt x="23527" y="286"/>
                    <a:pt x="23908" y="0"/>
                  </a:cubicBezTo>
                  <a:lnTo>
                    <a:pt x="46958" y="3286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0" name="Google Shape;11600;p65"/>
            <p:cNvSpPr/>
            <p:nvPr/>
          </p:nvSpPr>
          <p:spPr>
            <a:xfrm>
              <a:off x="4282345" y="2466174"/>
              <a:ext cx="71297" cy="87381"/>
            </a:xfrm>
            <a:custGeom>
              <a:rect b="b" l="l" r="r" t="t"/>
              <a:pathLst>
                <a:path extrusionOk="0" h="88487" w="72199">
                  <a:moveTo>
                    <a:pt x="71914" y="87535"/>
                  </a:moveTo>
                  <a:lnTo>
                    <a:pt x="72200" y="87535"/>
                  </a:lnTo>
                  <a:cubicBezTo>
                    <a:pt x="72200" y="87535"/>
                    <a:pt x="71819" y="86201"/>
                    <a:pt x="71819" y="86201"/>
                  </a:cubicBezTo>
                  <a:lnTo>
                    <a:pt x="71057" y="83439"/>
                  </a:lnTo>
                  <a:lnTo>
                    <a:pt x="46768" y="0"/>
                  </a:lnTo>
                  <a:lnTo>
                    <a:pt x="0" y="0"/>
                  </a:lnTo>
                  <a:cubicBezTo>
                    <a:pt x="0" y="0"/>
                    <a:pt x="0" y="762"/>
                    <a:pt x="191" y="1048"/>
                  </a:cubicBezTo>
                  <a:lnTo>
                    <a:pt x="68009" y="86582"/>
                  </a:lnTo>
                  <a:cubicBezTo>
                    <a:pt x="69056" y="87916"/>
                    <a:pt x="70485" y="88487"/>
                    <a:pt x="72009" y="88487"/>
                  </a:cubicBezTo>
                  <a:lnTo>
                    <a:pt x="72009" y="87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1" name="Google Shape;11601;p65"/>
            <p:cNvSpPr/>
            <p:nvPr/>
          </p:nvSpPr>
          <p:spPr>
            <a:xfrm>
              <a:off x="4352349" y="2466080"/>
              <a:ext cx="71955" cy="87475"/>
            </a:xfrm>
            <a:custGeom>
              <a:rect b="b" l="l" r="r" t="t"/>
              <a:pathLst>
                <a:path extrusionOk="0" h="88582" w="72866">
                  <a:moveTo>
                    <a:pt x="24384" y="95"/>
                  </a:moveTo>
                  <a:lnTo>
                    <a:pt x="72866" y="95"/>
                  </a:lnTo>
                  <a:cubicBezTo>
                    <a:pt x="72866" y="95"/>
                    <a:pt x="72866" y="857"/>
                    <a:pt x="72676" y="1143"/>
                  </a:cubicBezTo>
                  <a:lnTo>
                    <a:pt x="4858" y="86678"/>
                  </a:lnTo>
                  <a:cubicBezTo>
                    <a:pt x="4000" y="87821"/>
                    <a:pt x="2191" y="88487"/>
                    <a:pt x="857" y="88583"/>
                  </a:cubicBezTo>
                  <a:lnTo>
                    <a:pt x="857" y="86201"/>
                  </a:lnTo>
                  <a:cubicBezTo>
                    <a:pt x="857" y="86201"/>
                    <a:pt x="0" y="83439"/>
                    <a:pt x="0" y="83439"/>
                  </a:cubicBezTo>
                  <a:lnTo>
                    <a:pt x="24289"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2" name="Google Shape;11602;p65"/>
            <p:cNvSpPr/>
            <p:nvPr/>
          </p:nvSpPr>
          <p:spPr>
            <a:xfrm>
              <a:off x="4328388" y="2466174"/>
              <a:ext cx="48064" cy="87475"/>
            </a:xfrm>
            <a:custGeom>
              <a:rect b="b" l="l" r="r" t="t"/>
              <a:pathLst>
                <a:path extrusionOk="0" h="88582" w="48672">
                  <a:moveTo>
                    <a:pt x="48673" y="0"/>
                  </a:moveTo>
                  <a:lnTo>
                    <a:pt x="25146" y="88583"/>
                  </a:lnTo>
                  <a:lnTo>
                    <a:pt x="0" y="0"/>
                  </a:lnTo>
                  <a:lnTo>
                    <a:pt x="485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03" name="Google Shape;11603;p65"/>
          <p:cNvGrpSpPr/>
          <p:nvPr/>
        </p:nvGrpSpPr>
        <p:grpSpPr>
          <a:xfrm>
            <a:off x="5098500" y="2434597"/>
            <a:ext cx="256335" cy="282178"/>
            <a:chOff x="5098500" y="2434597"/>
            <a:chExt cx="256335" cy="282178"/>
          </a:xfrm>
        </p:grpSpPr>
        <p:sp>
          <p:nvSpPr>
            <p:cNvPr id="11604" name="Google Shape;11604;p65"/>
            <p:cNvSpPr/>
            <p:nvPr/>
          </p:nvSpPr>
          <p:spPr>
            <a:xfrm>
              <a:off x="5215612" y="2589882"/>
              <a:ext cx="22013" cy="126894"/>
            </a:xfrm>
            <a:custGeom>
              <a:rect b="b" l="l" r="r" t="t"/>
              <a:pathLst>
                <a:path extrusionOk="0" h="132873" w="23050">
                  <a:moveTo>
                    <a:pt x="0" y="0"/>
                  </a:moveTo>
                  <a:lnTo>
                    <a:pt x="23050" y="0"/>
                  </a:lnTo>
                  <a:lnTo>
                    <a:pt x="23050" y="132874"/>
                  </a:lnTo>
                  <a:lnTo>
                    <a:pt x="0" y="13287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5" name="Google Shape;11605;p65"/>
            <p:cNvSpPr/>
            <p:nvPr/>
          </p:nvSpPr>
          <p:spPr>
            <a:xfrm>
              <a:off x="5185880" y="2686253"/>
              <a:ext cx="29744" cy="30381"/>
            </a:xfrm>
            <a:custGeom>
              <a:rect b="b" l="l" r="r" t="t"/>
              <a:pathLst>
                <a:path extrusionOk="0" h="31813" w="31146">
                  <a:moveTo>
                    <a:pt x="31147" y="31814"/>
                  </a:moveTo>
                  <a:lnTo>
                    <a:pt x="0" y="31814"/>
                  </a:lnTo>
                  <a:lnTo>
                    <a:pt x="31147" y="0"/>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6" name="Google Shape;11606;p65"/>
            <p:cNvSpPr/>
            <p:nvPr/>
          </p:nvSpPr>
          <p:spPr>
            <a:xfrm>
              <a:off x="5237617" y="2686253"/>
              <a:ext cx="29744" cy="30381"/>
            </a:xfrm>
            <a:custGeom>
              <a:rect b="b" l="l" r="r" t="t"/>
              <a:pathLst>
                <a:path extrusionOk="0" h="31813" w="31146">
                  <a:moveTo>
                    <a:pt x="0" y="31814"/>
                  </a:moveTo>
                  <a:lnTo>
                    <a:pt x="31147" y="31814"/>
                  </a:lnTo>
                  <a:lnTo>
                    <a:pt x="0" y="0"/>
                  </a:ln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7" name="Google Shape;11607;p65"/>
            <p:cNvSpPr/>
            <p:nvPr/>
          </p:nvSpPr>
          <p:spPr>
            <a:xfrm>
              <a:off x="5098500" y="2441052"/>
              <a:ext cx="256335" cy="148907"/>
            </a:xfrm>
            <a:custGeom>
              <a:rect b="b" l="l" r="r" t="t"/>
              <a:pathLst>
                <a:path extrusionOk="0" h="155924" w="268414">
                  <a:moveTo>
                    <a:pt x="247079" y="0"/>
                  </a:moveTo>
                  <a:lnTo>
                    <a:pt x="268414" y="0"/>
                  </a:lnTo>
                  <a:lnTo>
                    <a:pt x="268414" y="155924"/>
                  </a:lnTo>
                  <a:lnTo>
                    <a:pt x="0" y="155924"/>
                  </a:lnTo>
                  <a:lnTo>
                    <a:pt x="0" y="0"/>
                  </a:lnTo>
                  <a:lnTo>
                    <a:pt x="21336" y="0"/>
                  </a:ln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8" name="Google Shape;11608;p65"/>
            <p:cNvSpPr/>
            <p:nvPr/>
          </p:nvSpPr>
          <p:spPr>
            <a:xfrm>
              <a:off x="5098500" y="2450779"/>
              <a:ext cx="75773" cy="139174"/>
            </a:xfrm>
            <a:custGeom>
              <a:rect b="b" l="l" r="r" t="t"/>
              <a:pathLst>
                <a:path extrusionOk="0" h="145732" w="79343">
                  <a:moveTo>
                    <a:pt x="50863" y="0"/>
                  </a:moveTo>
                  <a:lnTo>
                    <a:pt x="79343" y="145733"/>
                  </a:lnTo>
                  <a:lnTo>
                    <a:pt x="0" y="145733"/>
                  </a:lnTo>
                  <a:lnTo>
                    <a:pt x="28480" y="0"/>
                  </a:ln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9" name="Google Shape;11609;p65"/>
            <p:cNvSpPr/>
            <p:nvPr/>
          </p:nvSpPr>
          <p:spPr>
            <a:xfrm>
              <a:off x="5278987" y="2450779"/>
              <a:ext cx="75773" cy="139174"/>
            </a:xfrm>
            <a:custGeom>
              <a:rect b="b" l="l" r="r" t="t"/>
              <a:pathLst>
                <a:path extrusionOk="0" h="145732" w="79343">
                  <a:moveTo>
                    <a:pt x="50864" y="0"/>
                  </a:moveTo>
                  <a:lnTo>
                    <a:pt x="79343" y="145733"/>
                  </a:lnTo>
                  <a:lnTo>
                    <a:pt x="0" y="145733"/>
                  </a:lnTo>
                  <a:lnTo>
                    <a:pt x="28480" y="0"/>
                  </a:ln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0" name="Google Shape;11610;p65"/>
            <p:cNvSpPr/>
            <p:nvPr/>
          </p:nvSpPr>
          <p:spPr>
            <a:xfrm>
              <a:off x="5188789" y="2450779"/>
              <a:ext cx="75682" cy="139174"/>
            </a:xfrm>
            <a:custGeom>
              <a:rect b="b" l="l" r="r" t="t"/>
              <a:pathLst>
                <a:path extrusionOk="0" h="145732" w="79248">
                  <a:moveTo>
                    <a:pt x="50768" y="0"/>
                  </a:moveTo>
                  <a:lnTo>
                    <a:pt x="79248" y="145733"/>
                  </a:lnTo>
                  <a:lnTo>
                    <a:pt x="0" y="145733"/>
                  </a:lnTo>
                  <a:lnTo>
                    <a:pt x="28480" y="0"/>
                  </a:ln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1" name="Google Shape;11611;p65"/>
            <p:cNvSpPr/>
            <p:nvPr/>
          </p:nvSpPr>
          <p:spPr>
            <a:xfrm>
              <a:off x="5118867" y="2434597"/>
              <a:ext cx="35021" cy="16191"/>
            </a:xfrm>
            <a:custGeom>
              <a:rect b="b" l="l" r="r" t="t"/>
              <a:pathLst>
                <a:path extrusionOk="0" h="16954" w="36671">
                  <a:moveTo>
                    <a:pt x="36576" y="16954"/>
                  </a:moveTo>
                  <a:lnTo>
                    <a:pt x="0" y="16954"/>
                  </a:lnTo>
                  <a:lnTo>
                    <a:pt x="0" y="7906"/>
                  </a:lnTo>
                  <a:cubicBezTo>
                    <a:pt x="0" y="3524"/>
                    <a:pt x="3524" y="0"/>
                    <a:pt x="7906" y="0"/>
                  </a:cubicBezTo>
                  <a:lnTo>
                    <a:pt x="28766" y="0"/>
                  </a:lnTo>
                  <a:cubicBezTo>
                    <a:pt x="33147" y="0"/>
                    <a:pt x="36671" y="3524"/>
                    <a:pt x="36671" y="7906"/>
                  </a:cubicBezTo>
                  <a:lnTo>
                    <a:pt x="36671" y="16954"/>
                  </a:lnTo>
                  <a:lnTo>
                    <a:pt x="36671" y="1695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2" name="Google Shape;11612;p65"/>
            <p:cNvSpPr/>
            <p:nvPr/>
          </p:nvSpPr>
          <p:spPr>
            <a:xfrm>
              <a:off x="5209157" y="2434597"/>
              <a:ext cx="35021" cy="16191"/>
            </a:xfrm>
            <a:custGeom>
              <a:rect b="b" l="l" r="r" t="t"/>
              <a:pathLst>
                <a:path extrusionOk="0" h="16954" w="36671">
                  <a:moveTo>
                    <a:pt x="36576" y="16954"/>
                  </a:moveTo>
                  <a:lnTo>
                    <a:pt x="0" y="16954"/>
                  </a:lnTo>
                  <a:lnTo>
                    <a:pt x="0" y="7906"/>
                  </a:lnTo>
                  <a:cubicBezTo>
                    <a:pt x="0" y="3524"/>
                    <a:pt x="3524" y="0"/>
                    <a:pt x="7906" y="0"/>
                  </a:cubicBezTo>
                  <a:lnTo>
                    <a:pt x="28766" y="0"/>
                  </a:lnTo>
                  <a:cubicBezTo>
                    <a:pt x="33147" y="0"/>
                    <a:pt x="36671" y="3524"/>
                    <a:pt x="36671" y="7906"/>
                  </a:cubicBezTo>
                  <a:lnTo>
                    <a:pt x="36671" y="16954"/>
                  </a:lnTo>
                  <a:lnTo>
                    <a:pt x="36671" y="1695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3" name="Google Shape;11613;p65"/>
            <p:cNvSpPr/>
            <p:nvPr/>
          </p:nvSpPr>
          <p:spPr>
            <a:xfrm>
              <a:off x="5299446" y="2434597"/>
              <a:ext cx="35021" cy="16191"/>
            </a:xfrm>
            <a:custGeom>
              <a:rect b="b" l="l" r="r" t="t"/>
              <a:pathLst>
                <a:path extrusionOk="0" h="16954" w="36671">
                  <a:moveTo>
                    <a:pt x="36576" y="16954"/>
                  </a:moveTo>
                  <a:lnTo>
                    <a:pt x="0" y="16954"/>
                  </a:lnTo>
                  <a:lnTo>
                    <a:pt x="0" y="7906"/>
                  </a:lnTo>
                  <a:cubicBezTo>
                    <a:pt x="0" y="3524"/>
                    <a:pt x="3524" y="0"/>
                    <a:pt x="7906" y="0"/>
                  </a:cubicBezTo>
                  <a:lnTo>
                    <a:pt x="28766" y="0"/>
                  </a:lnTo>
                  <a:cubicBezTo>
                    <a:pt x="33147" y="0"/>
                    <a:pt x="36671" y="3524"/>
                    <a:pt x="36671" y="7906"/>
                  </a:cubicBezTo>
                  <a:lnTo>
                    <a:pt x="36671" y="16954"/>
                  </a:lnTo>
                  <a:lnTo>
                    <a:pt x="36671" y="1695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14" name="Google Shape;11614;p65"/>
          <p:cNvGrpSpPr/>
          <p:nvPr/>
        </p:nvGrpSpPr>
        <p:grpSpPr>
          <a:xfrm>
            <a:off x="5958346" y="2430148"/>
            <a:ext cx="282547" cy="286900"/>
            <a:chOff x="5958346" y="2430148"/>
            <a:chExt cx="282547" cy="286900"/>
          </a:xfrm>
        </p:grpSpPr>
        <p:sp>
          <p:nvSpPr>
            <p:cNvPr id="11615" name="Google Shape;11615;p65"/>
            <p:cNvSpPr/>
            <p:nvPr/>
          </p:nvSpPr>
          <p:spPr>
            <a:xfrm>
              <a:off x="5958346" y="2563528"/>
              <a:ext cx="153507" cy="153507"/>
            </a:xfrm>
            <a:custGeom>
              <a:rect b="b" l="l" r="r" t="t"/>
              <a:pathLst>
                <a:path extrusionOk="0" h="161162" w="161162">
                  <a:moveTo>
                    <a:pt x="161163" y="80581"/>
                  </a:moveTo>
                  <a:cubicBezTo>
                    <a:pt x="161163" y="125063"/>
                    <a:pt x="125063" y="161163"/>
                    <a:pt x="80581" y="161163"/>
                  </a:cubicBezTo>
                  <a:cubicBezTo>
                    <a:pt x="36100" y="161163"/>
                    <a:pt x="0" y="125063"/>
                    <a:pt x="0" y="80581"/>
                  </a:cubicBezTo>
                  <a:cubicBezTo>
                    <a:pt x="0" y="36100"/>
                    <a:pt x="36100" y="0"/>
                    <a:pt x="80581" y="0"/>
                  </a:cubicBezTo>
                  <a:cubicBezTo>
                    <a:pt x="125063" y="0"/>
                    <a:pt x="161163" y="36100"/>
                    <a:pt x="161163" y="80581"/>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6" name="Google Shape;11616;p65"/>
            <p:cNvSpPr/>
            <p:nvPr/>
          </p:nvSpPr>
          <p:spPr>
            <a:xfrm>
              <a:off x="6026578" y="2563528"/>
              <a:ext cx="85282" cy="153507"/>
            </a:xfrm>
            <a:custGeom>
              <a:rect b="b" l="l" r="r" t="t"/>
              <a:pathLst>
                <a:path extrusionOk="0" h="161162" w="89535">
                  <a:moveTo>
                    <a:pt x="8954" y="0"/>
                  </a:moveTo>
                  <a:cubicBezTo>
                    <a:pt x="5906" y="0"/>
                    <a:pt x="2953" y="190"/>
                    <a:pt x="0" y="476"/>
                  </a:cubicBezTo>
                  <a:cubicBezTo>
                    <a:pt x="40291" y="4953"/>
                    <a:pt x="71628" y="39052"/>
                    <a:pt x="71628" y="80581"/>
                  </a:cubicBezTo>
                  <a:cubicBezTo>
                    <a:pt x="71628" y="122111"/>
                    <a:pt x="40291" y="156210"/>
                    <a:pt x="0" y="160687"/>
                  </a:cubicBezTo>
                  <a:cubicBezTo>
                    <a:pt x="2953" y="160973"/>
                    <a:pt x="5906" y="161163"/>
                    <a:pt x="8954" y="161163"/>
                  </a:cubicBezTo>
                  <a:cubicBezTo>
                    <a:pt x="53435" y="161163"/>
                    <a:pt x="89535" y="125063"/>
                    <a:pt x="89535" y="80581"/>
                  </a:cubicBezTo>
                  <a:cubicBezTo>
                    <a:pt x="89535" y="36100"/>
                    <a:pt x="53435" y="0"/>
                    <a:pt x="8954" y="0"/>
                  </a:cubicBezTo>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7" name="Google Shape;11617;p65"/>
            <p:cNvSpPr/>
            <p:nvPr/>
          </p:nvSpPr>
          <p:spPr>
            <a:xfrm>
              <a:off x="5975404" y="2580586"/>
              <a:ext cx="119395" cy="119395"/>
            </a:xfrm>
            <a:custGeom>
              <a:rect b="b" l="l" r="r" t="t"/>
              <a:pathLst>
                <a:path extrusionOk="0" h="125349" w="125349">
                  <a:moveTo>
                    <a:pt x="62675" y="125349"/>
                  </a:moveTo>
                  <a:cubicBezTo>
                    <a:pt x="28099" y="125349"/>
                    <a:pt x="0" y="97250"/>
                    <a:pt x="0" y="62675"/>
                  </a:cubicBezTo>
                  <a:cubicBezTo>
                    <a:pt x="0" y="28099"/>
                    <a:pt x="28099" y="0"/>
                    <a:pt x="62675" y="0"/>
                  </a:cubicBezTo>
                  <a:cubicBezTo>
                    <a:pt x="97250" y="0"/>
                    <a:pt x="125349" y="28099"/>
                    <a:pt x="125349" y="62675"/>
                  </a:cubicBezTo>
                  <a:cubicBezTo>
                    <a:pt x="125349" y="97250"/>
                    <a:pt x="97250" y="125349"/>
                    <a:pt x="62675" y="125349"/>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8" name="Google Shape;11618;p65"/>
            <p:cNvSpPr/>
            <p:nvPr/>
          </p:nvSpPr>
          <p:spPr>
            <a:xfrm>
              <a:off x="6063508" y="2690920"/>
              <a:ext cx="153507" cy="26128"/>
            </a:xfrm>
            <a:custGeom>
              <a:rect b="b" l="l" r="r" t="t"/>
              <a:pathLst>
                <a:path extrusionOk="0" h="27431" w="161162">
                  <a:moveTo>
                    <a:pt x="156496" y="27432"/>
                  </a:moveTo>
                  <a:lnTo>
                    <a:pt x="4667" y="27432"/>
                  </a:lnTo>
                  <a:cubicBezTo>
                    <a:pt x="2096" y="27432"/>
                    <a:pt x="0" y="25336"/>
                    <a:pt x="0" y="22765"/>
                  </a:cubicBezTo>
                  <a:lnTo>
                    <a:pt x="0" y="4667"/>
                  </a:lnTo>
                  <a:cubicBezTo>
                    <a:pt x="0" y="2096"/>
                    <a:pt x="2096" y="0"/>
                    <a:pt x="4667" y="0"/>
                  </a:cubicBezTo>
                  <a:lnTo>
                    <a:pt x="156496" y="0"/>
                  </a:lnTo>
                  <a:cubicBezTo>
                    <a:pt x="159067" y="0"/>
                    <a:pt x="161163" y="2096"/>
                    <a:pt x="161163" y="4667"/>
                  </a:cubicBezTo>
                  <a:lnTo>
                    <a:pt x="161163" y="22765"/>
                  </a:lnTo>
                  <a:cubicBezTo>
                    <a:pt x="161163" y="25336"/>
                    <a:pt x="159067" y="27432"/>
                    <a:pt x="156496" y="27432"/>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9" name="Google Shape;11619;p65"/>
            <p:cNvSpPr/>
            <p:nvPr/>
          </p:nvSpPr>
          <p:spPr>
            <a:xfrm>
              <a:off x="6195528" y="2690920"/>
              <a:ext cx="21502" cy="26128"/>
            </a:xfrm>
            <a:custGeom>
              <a:rect b="b" l="l" r="r" t="t"/>
              <a:pathLst>
                <a:path extrusionOk="0" h="27431" w="22574">
                  <a:moveTo>
                    <a:pt x="17907" y="0"/>
                  </a:moveTo>
                  <a:lnTo>
                    <a:pt x="0" y="0"/>
                  </a:lnTo>
                  <a:cubicBezTo>
                    <a:pt x="2572" y="0"/>
                    <a:pt x="4667" y="2096"/>
                    <a:pt x="4667" y="4667"/>
                  </a:cubicBezTo>
                  <a:lnTo>
                    <a:pt x="4667" y="22765"/>
                  </a:lnTo>
                  <a:cubicBezTo>
                    <a:pt x="4667" y="25336"/>
                    <a:pt x="2572" y="27432"/>
                    <a:pt x="0" y="27432"/>
                  </a:cubicBezTo>
                  <a:lnTo>
                    <a:pt x="17907" y="27432"/>
                  </a:lnTo>
                  <a:cubicBezTo>
                    <a:pt x="20479" y="27432"/>
                    <a:pt x="22574" y="25336"/>
                    <a:pt x="22574" y="22765"/>
                  </a:cubicBezTo>
                  <a:lnTo>
                    <a:pt x="22574" y="4667"/>
                  </a:lnTo>
                  <a:cubicBezTo>
                    <a:pt x="22574" y="2096"/>
                    <a:pt x="20479" y="0"/>
                    <a:pt x="17907" y="0"/>
                  </a:cubicBezTo>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0" name="Google Shape;11620;p65"/>
            <p:cNvSpPr/>
            <p:nvPr/>
          </p:nvSpPr>
          <p:spPr>
            <a:xfrm>
              <a:off x="6077118" y="2533948"/>
              <a:ext cx="153507" cy="26129"/>
            </a:xfrm>
            <a:custGeom>
              <a:rect b="b" l="l" r="r" t="t"/>
              <a:pathLst>
                <a:path extrusionOk="0" h="27432" w="161162">
                  <a:moveTo>
                    <a:pt x="156496" y="27432"/>
                  </a:moveTo>
                  <a:lnTo>
                    <a:pt x="4667" y="27432"/>
                  </a:lnTo>
                  <a:cubicBezTo>
                    <a:pt x="2096" y="27432"/>
                    <a:pt x="0" y="25337"/>
                    <a:pt x="0" y="22765"/>
                  </a:cubicBezTo>
                  <a:lnTo>
                    <a:pt x="0" y="4667"/>
                  </a:lnTo>
                  <a:cubicBezTo>
                    <a:pt x="0" y="2096"/>
                    <a:pt x="2096" y="0"/>
                    <a:pt x="4667" y="0"/>
                  </a:cubicBezTo>
                  <a:lnTo>
                    <a:pt x="156496" y="0"/>
                  </a:lnTo>
                  <a:cubicBezTo>
                    <a:pt x="159067" y="0"/>
                    <a:pt x="161163" y="2096"/>
                    <a:pt x="161163" y="4667"/>
                  </a:cubicBezTo>
                  <a:lnTo>
                    <a:pt x="161163" y="22765"/>
                  </a:lnTo>
                  <a:cubicBezTo>
                    <a:pt x="161163" y="25337"/>
                    <a:pt x="159067" y="27432"/>
                    <a:pt x="156496" y="27432"/>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1" name="Google Shape;11621;p65"/>
            <p:cNvSpPr/>
            <p:nvPr/>
          </p:nvSpPr>
          <p:spPr>
            <a:xfrm>
              <a:off x="6209138" y="2533948"/>
              <a:ext cx="21502" cy="26129"/>
            </a:xfrm>
            <a:custGeom>
              <a:rect b="b" l="l" r="r" t="t"/>
              <a:pathLst>
                <a:path extrusionOk="0" h="27432" w="22574">
                  <a:moveTo>
                    <a:pt x="17907" y="0"/>
                  </a:moveTo>
                  <a:lnTo>
                    <a:pt x="0" y="0"/>
                  </a:lnTo>
                  <a:cubicBezTo>
                    <a:pt x="2572" y="0"/>
                    <a:pt x="4667" y="2096"/>
                    <a:pt x="4667" y="4667"/>
                  </a:cubicBezTo>
                  <a:lnTo>
                    <a:pt x="4667" y="22765"/>
                  </a:lnTo>
                  <a:cubicBezTo>
                    <a:pt x="4667" y="25337"/>
                    <a:pt x="2572" y="27432"/>
                    <a:pt x="0" y="27432"/>
                  </a:cubicBezTo>
                  <a:lnTo>
                    <a:pt x="17907" y="27432"/>
                  </a:lnTo>
                  <a:cubicBezTo>
                    <a:pt x="20479" y="27432"/>
                    <a:pt x="22574" y="25337"/>
                    <a:pt x="22574" y="22765"/>
                  </a:cubicBezTo>
                  <a:lnTo>
                    <a:pt x="22574" y="4667"/>
                  </a:lnTo>
                  <a:cubicBezTo>
                    <a:pt x="22574" y="2096"/>
                    <a:pt x="20479" y="0"/>
                    <a:pt x="17907" y="0"/>
                  </a:cubicBezTo>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2" name="Google Shape;11622;p65"/>
            <p:cNvSpPr/>
            <p:nvPr/>
          </p:nvSpPr>
          <p:spPr>
            <a:xfrm>
              <a:off x="6063508" y="2664789"/>
              <a:ext cx="153507" cy="26129"/>
            </a:xfrm>
            <a:custGeom>
              <a:rect b="b" l="l" r="r" t="t"/>
              <a:pathLst>
                <a:path extrusionOk="0" h="27432" w="161162">
                  <a:moveTo>
                    <a:pt x="156496" y="27432"/>
                  </a:moveTo>
                  <a:lnTo>
                    <a:pt x="4667" y="27432"/>
                  </a:lnTo>
                  <a:cubicBezTo>
                    <a:pt x="2096" y="27432"/>
                    <a:pt x="0" y="25337"/>
                    <a:pt x="0" y="22765"/>
                  </a:cubicBezTo>
                  <a:lnTo>
                    <a:pt x="0" y="4667"/>
                  </a:lnTo>
                  <a:cubicBezTo>
                    <a:pt x="0" y="2096"/>
                    <a:pt x="2096" y="0"/>
                    <a:pt x="4667" y="0"/>
                  </a:cubicBezTo>
                  <a:lnTo>
                    <a:pt x="156496" y="0"/>
                  </a:lnTo>
                  <a:cubicBezTo>
                    <a:pt x="159067" y="0"/>
                    <a:pt x="161163" y="2096"/>
                    <a:pt x="161163" y="4667"/>
                  </a:cubicBezTo>
                  <a:lnTo>
                    <a:pt x="161163" y="22765"/>
                  </a:lnTo>
                  <a:cubicBezTo>
                    <a:pt x="161163" y="25337"/>
                    <a:pt x="159067" y="27432"/>
                    <a:pt x="156496" y="27432"/>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3" name="Google Shape;11623;p65"/>
            <p:cNvSpPr/>
            <p:nvPr/>
          </p:nvSpPr>
          <p:spPr>
            <a:xfrm>
              <a:off x="6195528" y="2664789"/>
              <a:ext cx="21502" cy="26129"/>
            </a:xfrm>
            <a:custGeom>
              <a:rect b="b" l="l" r="r" t="t"/>
              <a:pathLst>
                <a:path extrusionOk="0" h="27432" w="22574">
                  <a:moveTo>
                    <a:pt x="17907" y="0"/>
                  </a:moveTo>
                  <a:lnTo>
                    <a:pt x="0" y="0"/>
                  </a:lnTo>
                  <a:cubicBezTo>
                    <a:pt x="2572" y="0"/>
                    <a:pt x="4667" y="2096"/>
                    <a:pt x="4667" y="4667"/>
                  </a:cubicBezTo>
                  <a:lnTo>
                    <a:pt x="4667" y="22765"/>
                  </a:lnTo>
                  <a:cubicBezTo>
                    <a:pt x="4667" y="25337"/>
                    <a:pt x="2572" y="27432"/>
                    <a:pt x="0" y="27432"/>
                  </a:cubicBezTo>
                  <a:lnTo>
                    <a:pt x="17907" y="27432"/>
                  </a:lnTo>
                  <a:cubicBezTo>
                    <a:pt x="20479" y="27432"/>
                    <a:pt x="22574" y="25337"/>
                    <a:pt x="22574" y="22765"/>
                  </a:cubicBezTo>
                  <a:lnTo>
                    <a:pt x="22574" y="4667"/>
                  </a:lnTo>
                  <a:cubicBezTo>
                    <a:pt x="22574" y="2096"/>
                    <a:pt x="20479" y="0"/>
                    <a:pt x="17907" y="0"/>
                  </a:cubicBezTo>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4" name="Google Shape;11624;p65"/>
            <p:cNvSpPr/>
            <p:nvPr/>
          </p:nvSpPr>
          <p:spPr>
            <a:xfrm>
              <a:off x="6087371" y="2638657"/>
              <a:ext cx="153508" cy="26128"/>
            </a:xfrm>
            <a:custGeom>
              <a:rect b="b" l="l" r="r" t="t"/>
              <a:pathLst>
                <a:path extrusionOk="0" h="27431" w="161163">
                  <a:moveTo>
                    <a:pt x="156496" y="27432"/>
                  </a:moveTo>
                  <a:lnTo>
                    <a:pt x="4667" y="27432"/>
                  </a:lnTo>
                  <a:cubicBezTo>
                    <a:pt x="2096" y="27432"/>
                    <a:pt x="0" y="25337"/>
                    <a:pt x="0" y="22765"/>
                  </a:cubicBezTo>
                  <a:lnTo>
                    <a:pt x="0" y="4667"/>
                  </a:lnTo>
                  <a:cubicBezTo>
                    <a:pt x="0" y="2096"/>
                    <a:pt x="2096" y="0"/>
                    <a:pt x="4667" y="0"/>
                  </a:cubicBezTo>
                  <a:lnTo>
                    <a:pt x="156496" y="0"/>
                  </a:lnTo>
                  <a:cubicBezTo>
                    <a:pt x="159068" y="0"/>
                    <a:pt x="161163" y="2096"/>
                    <a:pt x="161163" y="4667"/>
                  </a:cubicBezTo>
                  <a:lnTo>
                    <a:pt x="161163" y="22765"/>
                  </a:lnTo>
                  <a:cubicBezTo>
                    <a:pt x="161163" y="25337"/>
                    <a:pt x="159068" y="27432"/>
                    <a:pt x="156496" y="27432"/>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5" name="Google Shape;11625;p65"/>
            <p:cNvSpPr/>
            <p:nvPr/>
          </p:nvSpPr>
          <p:spPr>
            <a:xfrm>
              <a:off x="6219391" y="2638566"/>
              <a:ext cx="21502" cy="26129"/>
            </a:xfrm>
            <a:custGeom>
              <a:rect b="b" l="l" r="r" t="t"/>
              <a:pathLst>
                <a:path extrusionOk="0" h="27432" w="22574">
                  <a:moveTo>
                    <a:pt x="17907" y="0"/>
                  </a:moveTo>
                  <a:lnTo>
                    <a:pt x="0" y="0"/>
                  </a:lnTo>
                  <a:cubicBezTo>
                    <a:pt x="2572" y="0"/>
                    <a:pt x="4667" y="2096"/>
                    <a:pt x="4667" y="4667"/>
                  </a:cubicBezTo>
                  <a:lnTo>
                    <a:pt x="4667" y="22765"/>
                  </a:lnTo>
                  <a:cubicBezTo>
                    <a:pt x="4667" y="25337"/>
                    <a:pt x="2572" y="27432"/>
                    <a:pt x="0" y="27432"/>
                  </a:cubicBezTo>
                  <a:lnTo>
                    <a:pt x="17907" y="27432"/>
                  </a:lnTo>
                  <a:cubicBezTo>
                    <a:pt x="20479" y="27432"/>
                    <a:pt x="22574" y="25337"/>
                    <a:pt x="22574" y="22765"/>
                  </a:cubicBezTo>
                  <a:lnTo>
                    <a:pt x="22574" y="4667"/>
                  </a:lnTo>
                  <a:cubicBezTo>
                    <a:pt x="22574" y="2096"/>
                    <a:pt x="20479" y="0"/>
                    <a:pt x="17907" y="0"/>
                  </a:cubicBezTo>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6" name="Google Shape;11626;p65"/>
            <p:cNvSpPr/>
            <p:nvPr/>
          </p:nvSpPr>
          <p:spPr>
            <a:xfrm>
              <a:off x="6087371" y="2612435"/>
              <a:ext cx="153508" cy="26128"/>
            </a:xfrm>
            <a:custGeom>
              <a:rect b="b" l="l" r="r" t="t"/>
              <a:pathLst>
                <a:path extrusionOk="0" h="27431" w="161163">
                  <a:moveTo>
                    <a:pt x="156496" y="27432"/>
                  </a:moveTo>
                  <a:lnTo>
                    <a:pt x="4667" y="27432"/>
                  </a:lnTo>
                  <a:cubicBezTo>
                    <a:pt x="2096" y="27432"/>
                    <a:pt x="0" y="25337"/>
                    <a:pt x="0" y="22765"/>
                  </a:cubicBezTo>
                  <a:lnTo>
                    <a:pt x="0" y="4667"/>
                  </a:lnTo>
                  <a:cubicBezTo>
                    <a:pt x="0" y="2096"/>
                    <a:pt x="2096" y="0"/>
                    <a:pt x="4667" y="0"/>
                  </a:cubicBezTo>
                  <a:lnTo>
                    <a:pt x="156496" y="0"/>
                  </a:lnTo>
                  <a:cubicBezTo>
                    <a:pt x="159068" y="0"/>
                    <a:pt x="161163" y="2096"/>
                    <a:pt x="161163" y="4667"/>
                  </a:cubicBezTo>
                  <a:lnTo>
                    <a:pt x="161163" y="22765"/>
                  </a:lnTo>
                  <a:cubicBezTo>
                    <a:pt x="161163" y="25337"/>
                    <a:pt x="159068" y="27432"/>
                    <a:pt x="156496" y="27432"/>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7" name="Google Shape;11627;p65"/>
            <p:cNvSpPr/>
            <p:nvPr/>
          </p:nvSpPr>
          <p:spPr>
            <a:xfrm>
              <a:off x="6219391" y="2612435"/>
              <a:ext cx="21502" cy="26128"/>
            </a:xfrm>
            <a:custGeom>
              <a:rect b="b" l="l" r="r" t="t"/>
              <a:pathLst>
                <a:path extrusionOk="0" h="27431" w="22574">
                  <a:moveTo>
                    <a:pt x="17907" y="0"/>
                  </a:moveTo>
                  <a:lnTo>
                    <a:pt x="0" y="0"/>
                  </a:lnTo>
                  <a:cubicBezTo>
                    <a:pt x="2572" y="0"/>
                    <a:pt x="4667" y="2096"/>
                    <a:pt x="4667" y="4667"/>
                  </a:cubicBezTo>
                  <a:lnTo>
                    <a:pt x="4667" y="22765"/>
                  </a:lnTo>
                  <a:cubicBezTo>
                    <a:pt x="4667" y="25337"/>
                    <a:pt x="2572" y="27432"/>
                    <a:pt x="0" y="27432"/>
                  </a:cubicBezTo>
                  <a:lnTo>
                    <a:pt x="17907" y="27432"/>
                  </a:lnTo>
                  <a:cubicBezTo>
                    <a:pt x="20479" y="27432"/>
                    <a:pt x="22574" y="25337"/>
                    <a:pt x="22574" y="22765"/>
                  </a:cubicBezTo>
                  <a:lnTo>
                    <a:pt x="22574" y="4667"/>
                  </a:lnTo>
                  <a:cubicBezTo>
                    <a:pt x="22574" y="2096"/>
                    <a:pt x="20479" y="0"/>
                    <a:pt x="17907" y="0"/>
                  </a:cubicBezTo>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8" name="Google Shape;11628;p65"/>
            <p:cNvSpPr/>
            <p:nvPr/>
          </p:nvSpPr>
          <p:spPr>
            <a:xfrm>
              <a:off x="6087371" y="2560171"/>
              <a:ext cx="153508" cy="26129"/>
            </a:xfrm>
            <a:custGeom>
              <a:rect b="b" l="l" r="r" t="t"/>
              <a:pathLst>
                <a:path extrusionOk="0" h="27432" w="161163">
                  <a:moveTo>
                    <a:pt x="156496" y="27432"/>
                  </a:moveTo>
                  <a:lnTo>
                    <a:pt x="4667" y="27432"/>
                  </a:lnTo>
                  <a:cubicBezTo>
                    <a:pt x="2096" y="27432"/>
                    <a:pt x="0" y="25337"/>
                    <a:pt x="0" y="22765"/>
                  </a:cubicBezTo>
                  <a:lnTo>
                    <a:pt x="0" y="4667"/>
                  </a:lnTo>
                  <a:cubicBezTo>
                    <a:pt x="0" y="2096"/>
                    <a:pt x="2096" y="0"/>
                    <a:pt x="4667" y="0"/>
                  </a:cubicBezTo>
                  <a:lnTo>
                    <a:pt x="156496" y="0"/>
                  </a:lnTo>
                  <a:cubicBezTo>
                    <a:pt x="159068" y="0"/>
                    <a:pt x="161163" y="2096"/>
                    <a:pt x="161163" y="4667"/>
                  </a:cubicBezTo>
                  <a:lnTo>
                    <a:pt x="161163" y="22765"/>
                  </a:lnTo>
                  <a:cubicBezTo>
                    <a:pt x="161163" y="25337"/>
                    <a:pt x="159068" y="27432"/>
                    <a:pt x="156496" y="27432"/>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9" name="Google Shape;11629;p65"/>
            <p:cNvSpPr/>
            <p:nvPr/>
          </p:nvSpPr>
          <p:spPr>
            <a:xfrm>
              <a:off x="6219391" y="2560081"/>
              <a:ext cx="21502" cy="26128"/>
            </a:xfrm>
            <a:custGeom>
              <a:rect b="b" l="l" r="r" t="t"/>
              <a:pathLst>
                <a:path extrusionOk="0" h="27431" w="22574">
                  <a:moveTo>
                    <a:pt x="17907" y="0"/>
                  </a:moveTo>
                  <a:lnTo>
                    <a:pt x="0" y="0"/>
                  </a:lnTo>
                  <a:cubicBezTo>
                    <a:pt x="2572" y="0"/>
                    <a:pt x="4667" y="2095"/>
                    <a:pt x="4667" y="4667"/>
                  </a:cubicBezTo>
                  <a:lnTo>
                    <a:pt x="4667" y="22765"/>
                  </a:lnTo>
                  <a:cubicBezTo>
                    <a:pt x="4667" y="25336"/>
                    <a:pt x="2572" y="27432"/>
                    <a:pt x="0" y="27432"/>
                  </a:cubicBezTo>
                  <a:lnTo>
                    <a:pt x="17907" y="27432"/>
                  </a:lnTo>
                  <a:cubicBezTo>
                    <a:pt x="20479" y="27432"/>
                    <a:pt x="22574" y="25336"/>
                    <a:pt x="22574" y="22765"/>
                  </a:cubicBezTo>
                  <a:lnTo>
                    <a:pt x="22574" y="4667"/>
                  </a:lnTo>
                  <a:cubicBezTo>
                    <a:pt x="22574" y="2095"/>
                    <a:pt x="20479" y="0"/>
                    <a:pt x="17907" y="0"/>
                  </a:cubicBezTo>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0" name="Google Shape;11630;p65"/>
            <p:cNvSpPr/>
            <p:nvPr/>
          </p:nvSpPr>
          <p:spPr>
            <a:xfrm>
              <a:off x="6087371" y="2586303"/>
              <a:ext cx="153508" cy="26128"/>
            </a:xfrm>
            <a:custGeom>
              <a:rect b="b" l="l" r="r" t="t"/>
              <a:pathLst>
                <a:path extrusionOk="0" h="27431" w="161163">
                  <a:moveTo>
                    <a:pt x="156496" y="27432"/>
                  </a:moveTo>
                  <a:lnTo>
                    <a:pt x="4667" y="27432"/>
                  </a:lnTo>
                  <a:cubicBezTo>
                    <a:pt x="2096" y="27432"/>
                    <a:pt x="0" y="25336"/>
                    <a:pt x="0" y="22765"/>
                  </a:cubicBezTo>
                  <a:lnTo>
                    <a:pt x="0" y="4667"/>
                  </a:lnTo>
                  <a:cubicBezTo>
                    <a:pt x="0" y="2096"/>
                    <a:pt x="2096" y="0"/>
                    <a:pt x="4667" y="0"/>
                  </a:cubicBezTo>
                  <a:lnTo>
                    <a:pt x="156496" y="0"/>
                  </a:lnTo>
                  <a:cubicBezTo>
                    <a:pt x="159068" y="0"/>
                    <a:pt x="161163" y="2096"/>
                    <a:pt x="161163" y="4667"/>
                  </a:cubicBezTo>
                  <a:lnTo>
                    <a:pt x="161163" y="22765"/>
                  </a:lnTo>
                  <a:cubicBezTo>
                    <a:pt x="161163" y="25336"/>
                    <a:pt x="159068" y="27432"/>
                    <a:pt x="156496" y="27432"/>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1" name="Google Shape;11631;p65"/>
            <p:cNvSpPr/>
            <p:nvPr/>
          </p:nvSpPr>
          <p:spPr>
            <a:xfrm>
              <a:off x="6219391" y="2586303"/>
              <a:ext cx="21502" cy="26128"/>
            </a:xfrm>
            <a:custGeom>
              <a:rect b="b" l="l" r="r" t="t"/>
              <a:pathLst>
                <a:path extrusionOk="0" h="27431" w="22574">
                  <a:moveTo>
                    <a:pt x="17907" y="0"/>
                  </a:moveTo>
                  <a:lnTo>
                    <a:pt x="0" y="0"/>
                  </a:lnTo>
                  <a:cubicBezTo>
                    <a:pt x="2572" y="0"/>
                    <a:pt x="4667" y="2096"/>
                    <a:pt x="4667" y="4667"/>
                  </a:cubicBezTo>
                  <a:lnTo>
                    <a:pt x="4667" y="22765"/>
                  </a:lnTo>
                  <a:cubicBezTo>
                    <a:pt x="4667" y="25336"/>
                    <a:pt x="2572" y="27432"/>
                    <a:pt x="0" y="27432"/>
                  </a:cubicBezTo>
                  <a:lnTo>
                    <a:pt x="17907" y="27432"/>
                  </a:lnTo>
                  <a:cubicBezTo>
                    <a:pt x="20479" y="27432"/>
                    <a:pt x="22574" y="25336"/>
                    <a:pt x="22574" y="22765"/>
                  </a:cubicBezTo>
                  <a:lnTo>
                    <a:pt x="22574" y="4667"/>
                  </a:lnTo>
                  <a:cubicBezTo>
                    <a:pt x="22574" y="2096"/>
                    <a:pt x="20479" y="0"/>
                    <a:pt x="17907" y="0"/>
                  </a:cubicBezTo>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2" name="Google Shape;11632;p65"/>
            <p:cNvSpPr/>
            <p:nvPr/>
          </p:nvSpPr>
          <p:spPr>
            <a:xfrm>
              <a:off x="6060060" y="2507817"/>
              <a:ext cx="153507" cy="26128"/>
            </a:xfrm>
            <a:custGeom>
              <a:rect b="b" l="l" r="r" t="t"/>
              <a:pathLst>
                <a:path extrusionOk="0" h="27431" w="161162">
                  <a:moveTo>
                    <a:pt x="156496" y="27432"/>
                  </a:moveTo>
                  <a:lnTo>
                    <a:pt x="4667" y="27432"/>
                  </a:lnTo>
                  <a:cubicBezTo>
                    <a:pt x="2096" y="27432"/>
                    <a:pt x="0" y="25336"/>
                    <a:pt x="0" y="22765"/>
                  </a:cubicBezTo>
                  <a:lnTo>
                    <a:pt x="0" y="4667"/>
                  </a:lnTo>
                  <a:cubicBezTo>
                    <a:pt x="0" y="2096"/>
                    <a:pt x="2096" y="0"/>
                    <a:pt x="4667" y="0"/>
                  </a:cubicBezTo>
                  <a:lnTo>
                    <a:pt x="156496" y="0"/>
                  </a:lnTo>
                  <a:cubicBezTo>
                    <a:pt x="159067" y="0"/>
                    <a:pt x="161163" y="2096"/>
                    <a:pt x="161163" y="4667"/>
                  </a:cubicBezTo>
                  <a:lnTo>
                    <a:pt x="161163" y="22765"/>
                  </a:lnTo>
                  <a:cubicBezTo>
                    <a:pt x="161163" y="25336"/>
                    <a:pt x="159067" y="27432"/>
                    <a:pt x="156496" y="27432"/>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3" name="Google Shape;11633;p65"/>
            <p:cNvSpPr/>
            <p:nvPr/>
          </p:nvSpPr>
          <p:spPr>
            <a:xfrm>
              <a:off x="6192080" y="2507817"/>
              <a:ext cx="21502" cy="26128"/>
            </a:xfrm>
            <a:custGeom>
              <a:rect b="b" l="l" r="r" t="t"/>
              <a:pathLst>
                <a:path extrusionOk="0" h="27431" w="22574">
                  <a:moveTo>
                    <a:pt x="17907" y="0"/>
                  </a:moveTo>
                  <a:lnTo>
                    <a:pt x="0" y="0"/>
                  </a:lnTo>
                  <a:cubicBezTo>
                    <a:pt x="2572" y="0"/>
                    <a:pt x="4667" y="2096"/>
                    <a:pt x="4667" y="4667"/>
                  </a:cubicBezTo>
                  <a:lnTo>
                    <a:pt x="4667" y="22765"/>
                  </a:lnTo>
                  <a:cubicBezTo>
                    <a:pt x="4667" y="25336"/>
                    <a:pt x="2572" y="27432"/>
                    <a:pt x="0" y="27432"/>
                  </a:cubicBezTo>
                  <a:lnTo>
                    <a:pt x="17907" y="27432"/>
                  </a:lnTo>
                  <a:cubicBezTo>
                    <a:pt x="20479" y="27432"/>
                    <a:pt x="22574" y="25336"/>
                    <a:pt x="22574" y="22765"/>
                  </a:cubicBezTo>
                  <a:lnTo>
                    <a:pt x="22574" y="4667"/>
                  </a:lnTo>
                  <a:cubicBezTo>
                    <a:pt x="22574" y="2096"/>
                    <a:pt x="20479" y="0"/>
                    <a:pt x="17907" y="0"/>
                  </a:cubicBezTo>
                </a:path>
              </a:pathLst>
            </a:custGeom>
            <a:solidFill>
              <a:srgbClr val="22244E">
                <a:alpha val="1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4" name="Google Shape;11634;p65"/>
            <p:cNvSpPr/>
            <p:nvPr/>
          </p:nvSpPr>
          <p:spPr>
            <a:xfrm>
              <a:off x="6130924" y="2430148"/>
              <a:ext cx="8528" cy="14878"/>
            </a:xfrm>
            <a:custGeom>
              <a:rect b="b" l="l" r="r" t="t"/>
              <a:pathLst>
                <a:path extrusionOk="0" h="15620" w="8953">
                  <a:moveTo>
                    <a:pt x="4477" y="15621"/>
                  </a:moveTo>
                  <a:cubicBezTo>
                    <a:pt x="2000" y="15621"/>
                    <a:pt x="0" y="13621"/>
                    <a:pt x="0" y="11144"/>
                  </a:cubicBezTo>
                  <a:lnTo>
                    <a:pt x="0" y="4477"/>
                  </a:lnTo>
                  <a:cubicBezTo>
                    <a:pt x="0" y="2000"/>
                    <a:pt x="2000" y="0"/>
                    <a:pt x="4477" y="0"/>
                  </a:cubicBezTo>
                  <a:cubicBezTo>
                    <a:pt x="6953" y="0"/>
                    <a:pt x="8954" y="2000"/>
                    <a:pt x="8954" y="4477"/>
                  </a:cubicBezTo>
                  <a:lnTo>
                    <a:pt x="8954" y="11144"/>
                  </a:lnTo>
                  <a:cubicBezTo>
                    <a:pt x="8954" y="13621"/>
                    <a:pt x="6953" y="15621"/>
                    <a:pt x="4477" y="15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5" name="Google Shape;11635;p65"/>
            <p:cNvSpPr/>
            <p:nvPr/>
          </p:nvSpPr>
          <p:spPr>
            <a:xfrm>
              <a:off x="6103044" y="2437654"/>
              <a:ext cx="11660" cy="13995"/>
            </a:xfrm>
            <a:custGeom>
              <a:rect b="b" l="l" r="r" t="t"/>
              <a:pathLst>
                <a:path extrusionOk="0" h="14693" w="12241">
                  <a:moveTo>
                    <a:pt x="7835" y="14693"/>
                  </a:moveTo>
                  <a:cubicBezTo>
                    <a:pt x="6311" y="14693"/>
                    <a:pt x="4787" y="13931"/>
                    <a:pt x="3930" y="12407"/>
                  </a:cubicBezTo>
                  <a:lnTo>
                    <a:pt x="596" y="6692"/>
                  </a:lnTo>
                  <a:cubicBezTo>
                    <a:pt x="-642" y="4597"/>
                    <a:pt x="120" y="1835"/>
                    <a:pt x="2216" y="596"/>
                  </a:cubicBezTo>
                  <a:cubicBezTo>
                    <a:pt x="4311" y="-642"/>
                    <a:pt x="7073" y="120"/>
                    <a:pt x="8312" y="2216"/>
                  </a:cubicBezTo>
                  <a:lnTo>
                    <a:pt x="11645" y="7931"/>
                  </a:lnTo>
                  <a:cubicBezTo>
                    <a:pt x="12884" y="10026"/>
                    <a:pt x="12122" y="12788"/>
                    <a:pt x="10026" y="14027"/>
                  </a:cubicBezTo>
                  <a:cubicBezTo>
                    <a:pt x="9359" y="14408"/>
                    <a:pt x="8597" y="14598"/>
                    <a:pt x="7835" y="1459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6" name="Google Shape;11636;p65"/>
            <p:cNvSpPr/>
            <p:nvPr/>
          </p:nvSpPr>
          <p:spPr>
            <a:xfrm>
              <a:off x="6082811" y="2458071"/>
              <a:ext cx="13927" cy="11727"/>
            </a:xfrm>
            <a:custGeom>
              <a:rect b="b" l="l" r="r" t="t"/>
              <a:pathLst>
                <a:path extrusionOk="0" h="12312" w="14622">
                  <a:moveTo>
                    <a:pt x="10121" y="12217"/>
                  </a:moveTo>
                  <a:cubicBezTo>
                    <a:pt x="9359" y="12217"/>
                    <a:pt x="8597" y="12026"/>
                    <a:pt x="7931" y="11645"/>
                  </a:cubicBezTo>
                  <a:lnTo>
                    <a:pt x="2216" y="8312"/>
                  </a:lnTo>
                  <a:cubicBezTo>
                    <a:pt x="120" y="7073"/>
                    <a:pt x="-642" y="4311"/>
                    <a:pt x="596" y="2216"/>
                  </a:cubicBezTo>
                  <a:cubicBezTo>
                    <a:pt x="1835" y="120"/>
                    <a:pt x="4597" y="-642"/>
                    <a:pt x="6692" y="596"/>
                  </a:cubicBezTo>
                  <a:lnTo>
                    <a:pt x="12407" y="3930"/>
                  </a:lnTo>
                  <a:cubicBezTo>
                    <a:pt x="14503" y="5168"/>
                    <a:pt x="15265" y="7931"/>
                    <a:pt x="14027" y="10026"/>
                  </a:cubicBezTo>
                  <a:cubicBezTo>
                    <a:pt x="13169" y="11455"/>
                    <a:pt x="11645" y="12312"/>
                    <a:pt x="10121" y="123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7" name="Google Shape;11637;p65"/>
            <p:cNvSpPr/>
            <p:nvPr/>
          </p:nvSpPr>
          <p:spPr>
            <a:xfrm>
              <a:off x="6075304" y="2485859"/>
              <a:ext cx="14878" cy="8528"/>
            </a:xfrm>
            <a:custGeom>
              <a:rect b="b" l="l" r="r" t="t"/>
              <a:pathLst>
                <a:path extrusionOk="0" h="8953" w="15620">
                  <a:moveTo>
                    <a:pt x="11144" y="8953"/>
                  </a:moveTo>
                  <a:lnTo>
                    <a:pt x="4477" y="8953"/>
                  </a:lnTo>
                  <a:cubicBezTo>
                    <a:pt x="2000" y="8953"/>
                    <a:pt x="0" y="6953"/>
                    <a:pt x="0" y="4477"/>
                  </a:cubicBezTo>
                  <a:cubicBezTo>
                    <a:pt x="0" y="2000"/>
                    <a:pt x="2000" y="0"/>
                    <a:pt x="4477" y="0"/>
                  </a:cubicBezTo>
                  <a:lnTo>
                    <a:pt x="11144" y="0"/>
                  </a:lnTo>
                  <a:cubicBezTo>
                    <a:pt x="13621" y="0"/>
                    <a:pt x="15621" y="2000"/>
                    <a:pt x="15621" y="4477"/>
                  </a:cubicBezTo>
                  <a:cubicBezTo>
                    <a:pt x="15621" y="6953"/>
                    <a:pt x="13621" y="8953"/>
                    <a:pt x="11144" y="89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8" name="Google Shape;11638;p65"/>
            <p:cNvSpPr/>
            <p:nvPr/>
          </p:nvSpPr>
          <p:spPr>
            <a:xfrm>
              <a:off x="6180194" y="2485859"/>
              <a:ext cx="14878" cy="8528"/>
            </a:xfrm>
            <a:custGeom>
              <a:rect b="b" l="l" r="r" t="t"/>
              <a:pathLst>
                <a:path extrusionOk="0" h="8953" w="15620">
                  <a:moveTo>
                    <a:pt x="11144" y="8953"/>
                  </a:moveTo>
                  <a:lnTo>
                    <a:pt x="4477" y="8953"/>
                  </a:lnTo>
                  <a:cubicBezTo>
                    <a:pt x="2000" y="8953"/>
                    <a:pt x="0" y="6953"/>
                    <a:pt x="0" y="4477"/>
                  </a:cubicBezTo>
                  <a:cubicBezTo>
                    <a:pt x="0" y="2000"/>
                    <a:pt x="2000" y="0"/>
                    <a:pt x="4477" y="0"/>
                  </a:cubicBezTo>
                  <a:lnTo>
                    <a:pt x="11144" y="0"/>
                  </a:lnTo>
                  <a:cubicBezTo>
                    <a:pt x="13621" y="0"/>
                    <a:pt x="15621" y="2000"/>
                    <a:pt x="15621" y="4477"/>
                  </a:cubicBezTo>
                  <a:cubicBezTo>
                    <a:pt x="15621" y="6953"/>
                    <a:pt x="13621" y="8953"/>
                    <a:pt x="11144" y="89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9" name="Google Shape;11639;p65"/>
            <p:cNvSpPr/>
            <p:nvPr/>
          </p:nvSpPr>
          <p:spPr>
            <a:xfrm>
              <a:off x="6173637" y="2457979"/>
              <a:ext cx="13928" cy="11727"/>
            </a:xfrm>
            <a:custGeom>
              <a:rect b="b" l="l" r="r" t="t"/>
              <a:pathLst>
                <a:path extrusionOk="0" h="12312" w="14623">
                  <a:moveTo>
                    <a:pt x="4502" y="12312"/>
                  </a:moveTo>
                  <a:cubicBezTo>
                    <a:pt x="2978" y="12312"/>
                    <a:pt x="1454" y="11550"/>
                    <a:pt x="596" y="10026"/>
                  </a:cubicBezTo>
                  <a:cubicBezTo>
                    <a:pt x="-642" y="7931"/>
                    <a:pt x="120" y="5168"/>
                    <a:pt x="2216" y="3930"/>
                  </a:cubicBezTo>
                  <a:lnTo>
                    <a:pt x="7931" y="596"/>
                  </a:lnTo>
                  <a:cubicBezTo>
                    <a:pt x="10026" y="-642"/>
                    <a:pt x="12788" y="120"/>
                    <a:pt x="14027" y="2216"/>
                  </a:cubicBezTo>
                  <a:cubicBezTo>
                    <a:pt x="15265" y="4311"/>
                    <a:pt x="14503" y="7073"/>
                    <a:pt x="12407" y="8312"/>
                  </a:cubicBezTo>
                  <a:lnTo>
                    <a:pt x="6692" y="11645"/>
                  </a:lnTo>
                  <a:cubicBezTo>
                    <a:pt x="6026" y="12026"/>
                    <a:pt x="5264" y="12217"/>
                    <a:pt x="4502" y="1221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0" name="Google Shape;11640;p65"/>
            <p:cNvSpPr/>
            <p:nvPr/>
          </p:nvSpPr>
          <p:spPr>
            <a:xfrm>
              <a:off x="6155671" y="2437746"/>
              <a:ext cx="11660" cy="13995"/>
            </a:xfrm>
            <a:custGeom>
              <a:rect b="b" l="l" r="r" t="t"/>
              <a:pathLst>
                <a:path extrusionOk="0" h="14693" w="12241">
                  <a:moveTo>
                    <a:pt x="4406" y="14598"/>
                  </a:moveTo>
                  <a:cubicBezTo>
                    <a:pt x="3644" y="14598"/>
                    <a:pt x="2882" y="14408"/>
                    <a:pt x="2216" y="14027"/>
                  </a:cubicBezTo>
                  <a:cubicBezTo>
                    <a:pt x="120" y="12788"/>
                    <a:pt x="-642" y="10026"/>
                    <a:pt x="596" y="7931"/>
                  </a:cubicBezTo>
                  <a:lnTo>
                    <a:pt x="3930" y="2216"/>
                  </a:lnTo>
                  <a:cubicBezTo>
                    <a:pt x="5168" y="120"/>
                    <a:pt x="7931" y="-642"/>
                    <a:pt x="10026" y="596"/>
                  </a:cubicBezTo>
                  <a:cubicBezTo>
                    <a:pt x="12122" y="1835"/>
                    <a:pt x="12884" y="4597"/>
                    <a:pt x="11645" y="6692"/>
                  </a:cubicBezTo>
                  <a:lnTo>
                    <a:pt x="8312" y="12407"/>
                  </a:lnTo>
                  <a:cubicBezTo>
                    <a:pt x="7454" y="13836"/>
                    <a:pt x="5930" y="14693"/>
                    <a:pt x="4406" y="1469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1" name="Google Shape;11641;p65"/>
            <p:cNvSpPr/>
            <p:nvPr/>
          </p:nvSpPr>
          <p:spPr>
            <a:xfrm>
              <a:off x="6015007" y="2608919"/>
              <a:ext cx="37154" cy="61942"/>
            </a:xfrm>
            <a:custGeom>
              <a:rect b="b" l="l" r="r" t="t"/>
              <a:pathLst>
                <a:path extrusionOk="0" h="65031" w="39007">
                  <a:moveTo>
                    <a:pt x="18434" y="65032"/>
                  </a:moveTo>
                  <a:cubicBezTo>
                    <a:pt x="12147" y="65032"/>
                    <a:pt x="8337" y="64460"/>
                    <a:pt x="2051" y="60364"/>
                  </a:cubicBezTo>
                  <a:cubicBezTo>
                    <a:pt x="-45" y="59031"/>
                    <a:pt x="-616" y="56269"/>
                    <a:pt x="717" y="54173"/>
                  </a:cubicBezTo>
                  <a:cubicBezTo>
                    <a:pt x="2051" y="52078"/>
                    <a:pt x="4813" y="51506"/>
                    <a:pt x="6909" y="52840"/>
                  </a:cubicBezTo>
                  <a:cubicBezTo>
                    <a:pt x="11385" y="55792"/>
                    <a:pt x="13386" y="56078"/>
                    <a:pt x="19101" y="56078"/>
                  </a:cubicBezTo>
                  <a:cubicBezTo>
                    <a:pt x="25482" y="56078"/>
                    <a:pt x="29197" y="51316"/>
                    <a:pt x="29959" y="46839"/>
                  </a:cubicBezTo>
                  <a:cubicBezTo>
                    <a:pt x="30245" y="45124"/>
                    <a:pt x="30721" y="39219"/>
                    <a:pt x="23768" y="36742"/>
                  </a:cubicBezTo>
                  <a:cubicBezTo>
                    <a:pt x="15195" y="33694"/>
                    <a:pt x="10242" y="31313"/>
                    <a:pt x="6718" y="28551"/>
                  </a:cubicBezTo>
                  <a:cubicBezTo>
                    <a:pt x="2908" y="25503"/>
                    <a:pt x="1003" y="20550"/>
                    <a:pt x="1860" y="15216"/>
                  </a:cubicBezTo>
                  <a:cubicBezTo>
                    <a:pt x="2813" y="8929"/>
                    <a:pt x="7004" y="3595"/>
                    <a:pt x="12909" y="1214"/>
                  </a:cubicBezTo>
                  <a:cubicBezTo>
                    <a:pt x="24244" y="-3167"/>
                    <a:pt x="34626" y="5691"/>
                    <a:pt x="35007" y="6072"/>
                  </a:cubicBezTo>
                  <a:cubicBezTo>
                    <a:pt x="36912" y="7691"/>
                    <a:pt x="37103" y="10549"/>
                    <a:pt x="35484" y="12358"/>
                  </a:cubicBezTo>
                  <a:cubicBezTo>
                    <a:pt x="33864" y="14263"/>
                    <a:pt x="31007" y="14454"/>
                    <a:pt x="29197" y="12835"/>
                  </a:cubicBezTo>
                  <a:cubicBezTo>
                    <a:pt x="29102" y="12739"/>
                    <a:pt x="22434" y="7215"/>
                    <a:pt x="16148" y="9596"/>
                  </a:cubicBezTo>
                  <a:cubicBezTo>
                    <a:pt x="12624" y="10930"/>
                    <a:pt x="11004" y="14168"/>
                    <a:pt x="10719" y="16549"/>
                  </a:cubicBezTo>
                  <a:cubicBezTo>
                    <a:pt x="10528" y="17597"/>
                    <a:pt x="10433" y="20074"/>
                    <a:pt x="12243" y="21598"/>
                  </a:cubicBezTo>
                  <a:cubicBezTo>
                    <a:pt x="15576" y="24265"/>
                    <a:pt x="21482" y="26455"/>
                    <a:pt x="26721" y="28360"/>
                  </a:cubicBezTo>
                  <a:cubicBezTo>
                    <a:pt x="35579" y="31504"/>
                    <a:pt x="40246" y="39314"/>
                    <a:pt x="38722" y="48363"/>
                  </a:cubicBezTo>
                  <a:cubicBezTo>
                    <a:pt x="37293" y="56554"/>
                    <a:pt x="30150" y="64936"/>
                    <a:pt x="19101" y="65032"/>
                  </a:cubicBezTo>
                  <a:cubicBezTo>
                    <a:pt x="18815" y="65032"/>
                    <a:pt x="18529" y="65032"/>
                    <a:pt x="18339" y="6503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2" name="Google Shape;11642;p65"/>
            <p:cNvSpPr/>
            <p:nvPr/>
          </p:nvSpPr>
          <p:spPr>
            <a:xfrm>
              <a:off x="6029028" y="2601909"/>
              <a:ext cx="8528" cy="76663"/>
            </a:xfrm>
            <a:custGeom>
              <a:rect b="b" l="l" r="r" t="t"/>
              <a:pathLst>
                <a:path extrusionOk="0" h="80486" w="8953">
                  <a:moveTo>
                    <a:pt x="4477" y="80486"/>
                  </a:moveTo>
                  <a:cubicBezTo>
                    <a:pt x="2000" y="80486"/>
                    <a:pt x="0" y="78486"/>
                    <a:pt x="0" y="76009"/>
                  </a:cubicBezTo>
                  <a:lnTo>
                    <a:pt x="0" y="4477"/>
                  </a:lnTo>
                  <a:cubicBezTo>
                    <a:pt x="0" y="2000"/>
                    <a:pt x="2000" y="0"/>
                    <a:pt x="4477" y="0"/>
                  </a:cubicBezTo>
                  <a:cubicBezTo>
                    <a:pt x="6953" y="0"/>
                    <a:pt x="8954" y="2000"/>
                    <a:pt x="8954" y="4477"/>
                  </a:cubicBezTo>
                  <a:lnTo>
                    <a:pt x="8954" y="76009"/>
                  </a:lnTo>
                  <a:cubicBezTo>
                    <a:pt x="8954" y="78486"/>
                    <a:pt x="6953" y="80486"/>
                    <a:pt x="4477" y="8048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43" name="Google Shape;11643;p65"/>
          <p:cNvGrpSpPr/>
          <p:nvPr/>
        </p:nvGrpSpPr>
        <p:grpSpPr>
          <a:xfrm>
            <a:off x="8147109" y="2446163"/>
            <a:ext cx="281451" cy="262290"/>
            <a:chOff x="8141372" y="2446163"/>
            <a:chExt cx="281451" cy="262290"/>
          </a:xfrm>
        </p:grpSpPr>
        <p:sp>
          <p:nvSpPr>
            <p:cNvPr id="11644" name="Google Shape;11644;p65"/>
            <p:cNvSpPr/>
            <p:nvPr/>
          </p:nvSpPr>
          <p:spPr>
            <a:xfrm>
              <a:off x="8274807" y="2641010"/>
              <a:ext cx="8610" cy="47210"/>
            </a:xfrm>
            <a:custGeom>
              <a:rect b="b" l="l" r="r" t="t"/>
              <a:pathLst>
                <a:path extrusionOk="0" h="338" w="62">
                  <a:moveTo>
                    <a:pt x="31" y="338"/>
                  </a:moveTo>
                  <a:cubicBezTo>
                    <a:pt x="14" y="338"/>
                    <a:pt x="0" y="324"/>
                    <a:pt x="0" y="307"/>
                  </a:cubicBezTo>
                  <a:cubicBezTo>
                    <a:pt x="0" y="31"/>
                    <a:pt x="0" y="31"/>
                    <a:pt x="0" y="31"/>
                  </a:cubicBezTo>
                  <a:cubicBezTo>
                    <a:pt x="0" y="13"/>
                    <a:pt x="14" y="0"/>
                    <a:pt x="31" y="0"/>
                  </a:cubicBezTo>
                  <a:cubicBezTo>
                    <a:pt x="48" y="0"/>
                    <a:pt x="62" y="13"/>
                    <a:pt x="62" y="31"/>
                  </a:cubicBezTo>
                  <a:cubicBezTo>
                    <a:pt x="62" y="307"/>
                    <a:pt x="62" y="307"/>
                    <a:pt x="62" y="307"/>
                  </a:cubicBezTo>
                  <a:cubicBezTo>
                    <a:pt x="62" y="324"/>
                    <a:pt x="48" y="338"/>
                    <a:pt x="31" y="338"/>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5" name="Google Shape;11645;p65"/>
            <p:cNvSpPr/>
            <p:nvPr/>
          </p:nvSpPr>
          <p:spPr>
            <a:xfrm>
              <a:off x="8264762" y="2679611"/>
              <a:ext cx="28700" cy="28843"/>
            </a:xfrm>
            <a:custGeom>
              <a:rect b="b" l="l" r="r" t="t"/>
              <a:pathLst>
                <a:path extrusionOk="0" h="206" w="206">
                  <a:moveTo>
                    <a:pt x="103" y="206"/>
                  </a:moveTo>
                  <a:cubicBezTo>
                    <a:pt x="46" y="206"/>
                    <a:pt x="0" y="160"/>
                    <a:pt x="0" y="103"/>
                  </a:cubicBezTo>
                  <a:cubicBezTo>
                    <a:pt x="0" y="46"/>
                    <a:pt x="46" y="0"/>
                    <a:pt x="103" y="0"/>
                  </a:cubicBezTo>
                  <a:cubicBezTo>
                    <a:pt x="160" y="0"/>
                    <a:pt x="206" y="46"/>
                    <a:pt x="206" y="103"/>
                  </a:cubicBezTo>
                  <a:cubicBezTo>
                    <a:pt x="206" y="160"/>
                    <a:pt x="160" y="206"/>
                    <a:pt x="103" y="206"/>
                  </a:cubicBezTo>
                  <a:close/>
                  <a:moveTo>
                    <a:pt x="103" y="62"/>
                  </a:moveTo>
                  <a:cubicBezTo>
                    <a:pt x="80" y="62"/>
                    <a:pt x="62" y="80"/>
                    <a:pt x="62" y="103"/>
                  </a:cubicBezTo>
                  <a:cubicBezTo>
                    <a:pt x="62" y="125"/>
                    <a:pt x="80" y="144"/>
                    <a:pt x="103" y="144"/>
                  </a:cubicBezTo>
                  <a:cubicBezTo>
                    <a:pt x="126" y="144"/>
                    <a:pt x="144" y="125"/>
                    <a:pt x="144" y="103"/>
                  </a:cubicBezTo>
                  <a:cubicBezTo>
                    <a:pt x="144" y="80"/>
                    <a:pt x="126" y="62"/>
                    <a:pt x="103" y="62"/>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6" name="Google Shape;11646;p65"/>
            <p:cNvSpPr/>
            <p:nvPr/>
          </p:nvSpPr>
          <p:spPr>
            <a:xfrm>
              <a:off x="8162342" y="2471793"/>
              <a:ext cx="245673" cy="175506"/>
            </a:xfrm>
            <a:custGeom>
              <a:rect b="b" l="l" r="r" t="t"/>
              <a:pathLst>
                <a:path extrusionOk="0" h="193929" w="271462">
                  <a:moveTo>
                    <a:pt x="0" y="0"/>
                  </a:moveTo>
                  <a:lnTo>
                    <a:pt x="271463" y="0"/>
                  </a:lnTo>
                  <a:lnTo>
                    <a:pt x="271463" y="193929"/>
                  </a:lnTo>
                  <a:lnTo>
                    <a:pt x="0" y="19392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7" name="Google Shape;11647;p65"/>
            <p:cNvSpPr/>
            <p:nvPr/>
          </p:nvSpPr>
          <p:spPr>
            <a:xfrm>
              <a:off x="8156128" y="2471793"/>
              <a:ext cx="12413" cy="175506"/>
            </a:xfrm>
            <a:custGeom>
              <a:rect b="b" l="l" r="r" t="t"/>
              <a:pathLst>
                <a:path extrusionOk="0" h="193929" w="13716">
                  <a:moveTo>
                    <a:pt x="0" y="0"/>
                  </a:moveTo>
                  <a:lnTo>
                    <a:pt x="13716" y="0"/>
                  </a:lnTo>
                  <a:lnTo>
                    <a:pt x="13716" y="193929"/>
                  </a:lnTo>
                  <a:lnTo>
                    <a:pt x="0" y="19392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8" name="Google Shape;11648;p65"/>
            <p:cNvSpPr/>
            <p:nvPr/>
          </p:nvSpPr>
          <p:spPr>
            <a:xfrm>
              <a:off x="8145169" y="2446163"/>
              <a:ext cx="277654" cy="34135"/>
            </a:xfrm>
            <a:custGeom>
              <a:rect b="b" l="l" r="r" t="t"/>
              <a:pathLst>
                <a:path extrusionOk="0" h="37718" w="306800">
                  <a:moveTo>
                    <a:pt x="297371" y="37719"/>
                  </a:moveTo>
                  <a:lnTo>
                    <a:pt x="290513" y="37719"/>
                  </a:lnTo>
                  <a:lnTo>
                    <a:pt x="285464" y="33338"/>
                  </a:lnTo>
                  <a:lnTo>
                    <a:pt x="9430" y="35242"/>
                  </a:lnTo>
                  <a:cubicBezTo>
                    <a:pt x="4286" y="35242"/>
                    <a:pt x="0" y="31052"/>
                    <a:pt x="0" y="25813"/>
                  </a:cubicBezTo>
                  <a:lnTo>
                    <a:pt x="0" y="10954"/>
                  </a:lnTo>
                  <a:cubicBezTo>
                    <a:pt x="0" y="5810"/>
                    <a:pt x="4191" y="1524"/>
                    <a:pt x="9430" y="1524"/>
                  </a:cubicBezTo>
                  <a:lnTo>
                    <a:pt x="25908" y="0"/>
                  </a:lnTo>
                  <a:lnTo>
                    <a:pt x="297371" y="0"/>
                  </a:lnTo>
                  <a:cubicBezTo>
                    <a:pt x="302514" y="0"/>
                    <a:pt x="306800" y="4191"/>
                    <a:pt x="306800" y="9430"/>
                  </a:cubicBezTo>
                  <a:lnTo>
                    <a:pt x="306800" y="28194"/>
                  </a:lnTo>
                  <a:cubicBezTo>
                    <a:pt x="306800" y="33338"/>
                    <a:pt x="302609" y="37624"/>
                    <a:pt x="297371" y="376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9" name="Google Shape;11649;p65"/>
            <p:cNvSpPr/>
            <p:nvPr/>
          </p:nvSpPr>
          <p:spPr>
            <a:xfrm>
              <a:off x="8156128" y="2463336"/>
              <a:ext cx="251966" cy="16981"/>
            </a:xfrm>
            <a:custGeom>
              <a:rect b="b" l="l" r="r" t="t"/>
              <a:pathLst>
                <a:path extrusionOk="0" h="18764" w="278415">
                  <a:moveTo>
                    <a:pt x="278416" y="18764"/>
                  </a:moveTo>
                  <a:lnTo>
                    <a:pt x="13811" y="18764"/>
                  </a:lnTo>
                  <a:lnTo>
                    <a:pt x="2572" y="16002"/>
                  </a:lnTo>
                  <a:lnTo>
                    <a:pt x="0" y="3143"/>
                  </a:lnTo>
                  <a:cubicBezTo>
                    <a:pt x="0" y="1429"/>
                    <a:pt x="1429" y="0"/>
                    <a:pt x="3143" y="0"/>
                  </a:cubicBezTo>
                  <a:lnTo>
                    <a:pt x="275177" y="0"/>
                  </a:lnTo>
                  <a:cubicBezTo>
                    <a:pt x="276892" y="0"/>
                    <a:pt x="278321" y="1429"/>
                    <a:pt x="278321" y="3143"/>
                  </a:cubicBezTo>
                  <a:lnTo>
                    <a:pt x="278321" y="18764"/>
                  </a:lnTo>
                  <a:lnTo>
                    <a:pt x="278321" y="1876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0" name="Google Shape;11650;p65"/>
            <p:cNvSpPr/>
            <p:nvPr/>
          </p:nvSpPr>
          <p:spPr>
            <a:xfrm>
              <a:off x="8145169" y="2639122"/>
              <a:ext cx="277568" cy="17067"/>
            </a:xfrm>
            <a:custGeom>
              <a:rect b="b" l="l" r="r" t="t"/>
              <a:pathLst>
                <a:path extrusionOk="0" h="18859" w="306705">
                  <a:moveTo>
                    <a:pt x="297371" y="18669"/>
                  </a:moveTo>
                  <a:lnTo>
                    <a:pt x="25908" y="18669"/>
                  </a:lnTo>
                  <a:lnTo>
                    <a:pt x="7334" y="15050"/>
                  </a:lnTo>
                  <a:cubicBezTo>
                    <a:pt x="2191" y="15050"/>
                    <a:pt x="0" y="14478"/>
                    <a:pt x="0" y="9334"/>
                  </a:cubicBezTo>
                  <a:lnTo>
                    <a:pt x="0" y="9334"/>
                  </a:lnTo>
                  <a:cubicBezTo>
                    <a:pt x="0" y="4191"/>
                    <a:pt x="2858" y="4667"/>
                    <a:pt x="8001" y="4667"/>
                  </a:cubicBezTo>
                  <a:lnTo>
                    <a:pt x="25813" y="0"/>
                  </a:lnTo>
                  <a:lnTo>
                    <a:pt x="297275" y="0"/>
                  </a:lnTo>
                  <a:cubicBezTo>
                    <a:pt x="302419" y="0"/>
                    <a:pt x="306705" y="4191"/>
                    <a:pt x="306705" y="9430"/>
                  </a:cubicBezTo>
                  <a:lnTo>
                    <a:pt x="306705" y="9430"/>
                  </a:lnTo>
                  <a:cubicBezTo>
                    <a:pt x="306705" y="14573"/>
                    <a:pt x="302514" y="18859"/>
                    <a:pt x="297275" y="188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1" name="Google Shape;11651;p65"/>
            <p:cNvSpPr/>
            <p:nvPr/>
          </p:nvSpPr>
          <p:spPr>
            <a:xfrm>
              <a:off x="8141458" y="2446250"/>
              <a:ext cx="27240" cy="34049"/>
            </a:xfrm>
            <a:custGeom>
              <a:rect b="b" l="l" r="r" t="t"/>
              <a:pathLst>
                <a:path extrusionOk="0" h="37623" w="30099">
                  <a:moveTo>
                    <a:pt x="30004" y="95"/>
                  </a:moveTo>
                  <a:lnTo>
                    <a:pt x="30004" y="37624"/>
                  </a:lnTo>
                  <a:lnTo>
                    <a:pt x="24289" y="32671"/>
                  </a:lnTo>
                  <a:lnTo>
                    <a:pt x="16288" y="37624"/>
                  </a:lnTo>
                  <a:lnTo>
                    <a:pt x="9430" y="37624"/>
                  </a:lnTo>
                  <a:cubicBezTo>
                    <a:pt x="4286" y="37624"/>
                    <a:pt x="0" y="33433"/>
                    <a:pt x="0" y="28194"/>
                  </a:cubicBezTo>
                  <a:lnTo>
                    <a:pt x="0" y="9430"/>
                  </a:lnTo>
                  <a:cubicBezTo>
                    <a:pt x="0" y="4286"/>
                    <a:pt x="4191" y="0"/>
                    <a:pt x="9430" y="0"/>
                  </a:cubicBezTo>
                  <a:lnTo>
                    <a:pt x="3009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2" name="Google Shape;11652;p65"/>
            <p:cNvSpPr/>
            <p:nvPr/>
          </p:nvSpPr>
          <p:spPr>
            <a:xfrm>
              <a:off x="8156215" y="2463336"/>
              <a:ext cx="12413" cy="16981"/>
            </a:xfrm>
            <a:custGeom>
              <a:rect b="b" l="l" r="r" t="t"/>
              <a:pathLst>
                <a:path extrusionOk="0" h="18764" w="13716">
                  <a:moveTo>
                    <a:pt x="13716" y="0"/>
                  </a:moveTo>
                  <a:lnTo>
                    <a:pt x="13716" y="18764"/>
                  </a:lnTo>
                  <a:lnTo>
                    <a:pt x="0" y="18764"/>
                  </a:lnTo>
                  <a:lnTo>
                    <a:pt x="0" y="3143"/>
                  </a:lnTo>
                  <a:cubicBezTo>
                    <a:pt x="0" y="1429"/>
                    <a:pt x="1429" y="0"/>
                    <a:pt x="3143" y="0"/>
                  </a:cubicBezTo>
                  <a:lnTo>
                    <a:pt x="13716"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3" name="Google Shape;11653;p65"/>
            <p:cNvSpPr/>
            <p:nvPr/>
          </p:nvSpPr>
          <p:spPr>
            <a:xfrm>
              <a:off x="8141372" y="2638949"/>
              <a:ext cx="27240" cy="17067"/>
            </a:xfrm>
            <a:custGeom>
              <a:rect b="b" l="l" r="r" t="t"/>
              <a:pathLst>
                <a:path extrusionOk="0" h="18859" w="30099">
                  <a:moveTo>
                    <a:pt x="30099" y="95"/>
                  </a:moveTo>
                  <a:lnTo>
                    <a:pt x="30099" y="18860"/>
                  </a:lnTo>
                  <a:lnTo>
                    <a:pt x="9430" y="18860"/>
                  </a:lnTo>
                  <a:cubicBezTo>
                    <a:pt x="4286" y="18860"/>
                    <a:pt x="0" y="14669"/>
                    <a:pt x="0" y="9430"/>
                  </a:cubicBezTo>
                  <a:cubicBezTo>
                    <a:pt x="0" y="6858"/>
                    <a:pt x="1048" y="4477"/>
                    <a:pt x="2762" y="2762"/>
                  </a:cubicBezTo>
                  <a:cubicBezTo>
                    <a:pt x="4477" y="1048"/>
                    <a:pt x="6763" y="0"/>
                    <a:pt x="9430" y="0"/>
                  </a:cubicBezTo>
                  <a:lnTo>
                    <a:pt x="30099"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4" name="Google Shape;11654;p65"/>
            <p:cNvSpPr/>
            <p:nvPr/>
          </p:nvSpPr>
          <p:spPr>
            <a:xfrm>
              <a:off x="8179773" y="2506398"/>
              <a:ext cx="110251" cy="108527"/>
            </a:xfrm>
            <a:custGeom>
              <a:rect b="b" l="l" r="r" t="t"/>
              <a:pathLst>
                <a:path extrusionOk="0" h="119919" w="121824">
                  <a:moveTo>
                    <a:pt x="60103" y="1048"/>
                  </a:moveTo>
                  <a:cubicBezTo>
                    <a:pt x="55817" y="1048"/>
                    <a:pt x="47625" y="0"/>
                    <a:pt x="47625" y="0"/>
                  </a:cubicBezTo>
                  <a:cubicBezTo>
                    <a:pt x="37052" y="2095"/>
                    <a:pt x="27432" y="6953"/>
                    <a:pt x="19431" y="13716"/>
                  </a:cubicBezTo>
                  <a:cubicBezTo>
                    <a:pt x="8763" y="27432"/>
                    <a:pt x="0" y="42481"/>
                    <a:pt x="0" y="61722"/>
                  </a:cubicBezTo>
                  <a:cubicBezTo>
                    <a:pt x="0" y="96488"/>
                    <a:pt x="26003" y="119920"/>
                    <a:pt x="60769" y="119920"/>
                  </a:cubicBezTo>
                  <a:cubicBezTo>
                    <a:pt x="79724" y="119920"/>
                    <a:pt x="94774" y="115729"/>
                    <a:pt x="106299" y="102394"/>
                  </a:cubicBezTo>
                  <a:cubicBezTo>
                    <a:pt x="108395" y="100013"/>
                    <a:pt x="111062" y="97917"/>
                    <a:pt x="113348" y="95250"/>
                  </a:cubicBezTo>
                  <a:cubicBezTo>
                    <a:pt x="117348" y="88868"/>
                    <a:pt x="120301" y="81820"/>
                    <a:pt x="121825" y="74200"/>
                  </a:cubicBezTo>
                  <a:cubicBezTo>
                    <a:pt x="121825" y="74200"/>
                    <a:pt x="120015" y="66008"/>
                    <a:pt x="120015" y="61722"/>
                  </a:cubicBezTo>
                  <a:cubicBezTo>
                    <a:pt x="120015" y="26956"/>
                    <a:pt x="94869" y="1143"/>
                    <a:pt x="60198" y="1143"/>
                  </a:cubicBezTo>
                  <a:close/>
                  <a:moveTo>
                    <a:pt x="60103" y="95917"/>
                  </a:moveTo>
                  <a:cubicBezTo>
                    <a:pt x="41148" y="95917"/>
                    <a:pt x="25813" y="80581"/>
                    <a:pt x="25813" y="61627"/>
                  </a:cubicBezTo>
                  <a:cubicBezTo>
                    <a:pt x="25813" y="47053"/>
                    <a:pt x="34862" y="34671"/>
                    <a:pt x="47625" y="29718"/>
                  </a:cubicBezTo>
                  <a:cubicBezTo>
                    <a:pt x="50197" y="25908"/>
                    <a:pt x="55340" y="24574"/>
                    <a:pt x="59722" y="24574"/>
                  </a:cubicBezTo>
                  <a:cubicBezTo>
                    <a:pt x="78677" y="24574"/>
                    <a:pt x="97060" y="42767"/>
                    <a:pt x="97060" y="61627"/>
                  </a:cubicBezTo>
                  <a:cubicBezTo>
                    <a:pt x="97060" y="66008"/>
                    <a:pt x="95822" y="71056"/>
                    <a:pt x="92012" y="74104"/>
                  </a:cubicBezTo>
                  <a:cubicBezTo>
                    <a:pt x="87059" y="86868"/>
                    <a:pt x="74581" y="95917"/>
                    <a:pt x="60103" y="959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5" name="Google Shape;11655;p65"/>
            <p:cNvSpPr/>
            <p:nvPr/>
          </p:nvSpPr>
          <p:spPr>
            <a:xfrm>
              <a:off x="8177271" y="2518739"/>
              <a:ext cx="104993" cy="100338"/>
            </a:xfrm>
            <a:custGeom>
              <a:rect b="b" l="l" r="r" t="t"/>
              <a:pathLst>
                <a:path extrusionOk="0" h="110871" w="116014">
                  <a:moveTo>
                    <a:pt x="116015" y="81534"/>
                  </a:moveTo>
                  <a:cubicBezTo>
                    <a:pt x="104870" y="99155"/>
                    <a:pt x="85249" y="110871"/>
                    <a:pt x="62865" y="110871"/>
                  </a:cubicBezTo>
                  <a:cubicBezTo>
                    <a:pt x="28099" y="110871"/>
                    <a:pt x="0" y="82677"/>
                    <a:pt x="0" y="48006"/>
                  </a:cubicBezTo>
                  <a:cubicBezTo>
                    <a:pt x="0" y="28766"/>
                    <a:pt x="8668" y="11621"/>
                    <a:pt x="22193" y="0"/>
                  </a:cubicBezTo>
                  <a:cubicBezTo>
                    <a:pt x="16002" y="9716"/>
                    <a:pt x="12478" y="21241"/>
                    <a:pt x="12478" y="33528"/>
                  </a:cubicBezTo>
                  <a:cubicBezTo>
                    <a:pt x="12478" y="68294"/>
                    <a:pt x="40672" y="96393"/>
                    <a:pt x="75343" y="96393"/>
                  </a:cubicBezTo>
                  <a:cubicBezTo>
                    <a:pt x="90868" y="96393"/>
                    <a:pt x="105061" y="90773"/>
                    <a:pt x="116015" y="814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6" name="Google Shape;11656;p65"/>
            <p:cNvSpPr/>
            <p:nvPr/>
          </p:nvSpPr>
          <p:spPr>
            <a:xfrm>
              <a:off x="8222921" y="2505276"/>
              <a:ext cx="68185" cy="68185"/>
            </a:xfrm>
            <a:custGeom>
              <a:rect b="b" l="l" r="r" t="t"/>
              <a:pathLst>
                <a:path extrusionOk="0" h="75342" w="75342">
                  <a:moveTo>
                    <a:pt x="75343" y="62865"/>
                  </a:moveTo>
                  <a:cubicBezTo>
                    <a:pt x="75343" y="67151"/>
                    <a:pt x="74962" y="71342"/>
                    <a:pt x="74105" y="75343"/>
                  </a:cubicBezTo>
                  <a:lnTo>
                    <a:pt x="44387" y="75343"/>
                  </a:lnTo>
                  <a:cubicBezTo>
                    <a:pt x="45911" y="71438"/>
                    <a:pt x="46768" y="67246"/>
                    <a:pt x="46768" y="62865"/>
                  </a:cubicBezTo>
                  <a:cubicBezTo>
                    <a:pt x="46768" y="43910"/>
                    <a:pt x="31433" y="28575"/>
                    <a:pt x="12478" y="28575"/>
                  </a:cubicBezTo>
                  <a:cubicBezTo>
                    <a:pt x="8096" y="28575"/>
                    <a:pt x="3810" y="29432"/>
                    <a:pt x="0" y="30956"/>
                  </a:cubicBezTo>
                  <a:lnTo>
                    <a:pt x="0" y="1238"/>
                  </a:lnTo>
                  <a:cubicBezTo>
                    <a:pt x="4001" y="381"/>
                    <a:pt x="8192" y="0"/>
                    <a:pt x="12478" y="0"/>
                  </a:cubicBezTo>
                  <a:cubicBezTo>
                    <a:pt x="47244" y="0"/>
                    <a:pt x="75343" y="28194"/>
                    <a:pt x="75343" y="628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7" name="Google Shape;11657;p65"/>
            <p:cNvSpPr/>
            <p:nvPr/>
          </p:nvSpPr>
          <p:spPr>
            <a:xfrm>
              <a:off x="8234227" y="2500095"/>
              <a:ext cx="62077" cy="62068"/>
            </a:xfrm>
            <a:custGeom>
              <a:rect b="b" l="l" r="r" t="t"/>
              <a:pathLst>
                <a:path extrusionOk="0" h="68583" w="68593">
                  <a:moveTo>
                    <a:pt x="0" y="66012"/>
                  </a:moveTo>
                  <a:lnTo>
                    <a:pt x="0" y="4004"/>
                  </a:lnTo>
                  <a:cubicBezTo>
                    <a:pt x="0" y="1718"/>
                    <a:pt x="1905" y="-92"/>
                    <a:pt x="4286" y="4"/>
                  </a:cubicBezTo>
                  <a:cubicBezTo>
                    <a:pt x="20955" y="1051"/>
                    <a:pt x="36671" y="8100"/>
                    <a:pt x="48578" y="20006"/>
                  </a:cubicBezTo>
                  <a:cubicBezTo>
                    <a:pt x="60389" y="31817"/>
                    <a:pt x="67532" y="47629"/>
                    <a:pt x="68580" y="64297"/>
                  </a:cubicBezTo>
                  <a:cubicBezTo>
                    <a:pt x="68770" y="66583"/>
                    <a:pt x="66866" y="68584"/>
                    <a:pt x="64580" y="68584"/>
                  </a:cubicBezTo>
                  <a:lnTo>
                    <a:pt x="2572" y="68584"/>
                  </a:lnTo>
                  <a:cubicBezTo>
                    <a:pt x="1143" y="68584"/>
                    <a:pt x="95" y="67441"/>
                    <a:pt x="95" y="661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8" name="Google Shape;11658;p65"/>
            <p:cNvSpPr/>
            <p:nvPr/>
          </p:nvSpPr>
          <p:spPr>
            <a:xfrm>
              <a:off x="8306155" y="2568186"/>
              <a:ext cx="80942" cy="31118"/>
            </a:xfrm>
            <a:custGeom>
              <a:rect b="b" l="l" r="r" t="t"/>
              <a:pathLst>
                <a:path extrusionOk="0" h="34385" w="89439">
                  <a:moveTo>
                    <a:pt x="76629" y="34385"/>
                  </a:moveTo>
                  <a:lnTo>
                    <a:pt x="85868" y="30004"/>
                  </a:lnTo>
                  <a:cubicBezTo>
                    <a:pt x="90630" y="27718"/>
                    <a:pt x="90630" y="20955"/>
                    <a:pt x="85868" y="18669"/>
                  </a:cubicBezTo>
                  <a:lnTo>
                    <a:pt x="47387" y="571"/>
                  </a:lnTo>
                  <a:cubicBezTo>
                    <a:pt x="45672" y="-190"/>
                    <a:pt x="43767" y="-190"/>
                    <a:pt x="42053" y="571"/>
                  </a:cubicBezTo>
                  <a:lnTo>
                    <a:pt x="3572" y="18669"/>
                  </a:lnTo>
                  <a:cubicBezTo>
                    <a:pt x="-1191" y="20955"/>
                    <a:pt x="-1191" y="27718"/>
                    <a:pt x="3572" y="30004"/>
                  </a:cubicBezTo>
                  <a:lnTo>
                    <a:pt x="12811" y="34385"/>
                  </a:lnTo>
                  <a:lnTo>
                    <a:pt x="76629" y="3438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9" name="Google Shape;11659;p65"/>
            <p:cNvSpPr/>
            <p:nvPr/>
          </p:nvSpPr>
          <p:spPr>
            <a:xfrm>
              <a:off x="8317762" y="2585446"/>
              <a:ext cx="57754" cy="27498"/>
            </a:xfrm>
            <a:custGeom>
              <a:rect b="b" l="l" r="r" t="t"/>
              <a:pathLst>
                <a:path extrusionOk="0" h="30384" w="63817">
                  <a:moveTo>
                    <a:pt x="63817" y="11906"/>
                  </a:moveTo>
                  <a:lnTo>
                    <a:pt x="63817" y="15335"/>
                  </a:lnTo>
                  <a:lnTo>
                    <a:pt x="31909" y="30385"/>
                  </a:lnTo>
                  <a:lnTo>
                    <a:pt x="0" y="15335"/>
                  </a:lnTo>
                  <a:lnTo>
                    <a:pt x="0" y="11906"/>
                  </a:lnTo>
                  <a:cubicBezTo>
                    <a:pt x="0" y="5334"/>
                    <a:pt x="5334" y="0"/>
                    <a:pt x="11906" y="0"/>
                  </a:cubicBezTo>
                  <a:lnTo>
                    <a:pt x="51911" y="0"/>
                  </a:lnTo>
                  <a:cubicBezTo>
                    <a:pt x="58483" y="0"/>
                    <a:pt x="63817" y="5334"/>
                    <a:pt x="63817" y="11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0" name="Google Shape;11660;p65"/>
            <p:cNvSpPr/>
            <p:nvPr/>
          </p:nvSpPr>
          <p:spPr>
            <a:xfrm>
              <a:off x="8326822" y="2594506"/>
              <a:ext cx="39653" cy="24653"/>
            </a:xfrm>
            <a:custGeom>
              <a:rect b="b" l="l" r="r" t="t"/>
              <a:pathLst>
                <a:path extrusionOk="0" h="27241" w="43815">
                  <a:moveTo>
                    <a:pt x="1905" y="0"/>
                  </a:moveTo>
                  <a:lnTo>
                    <a:pt x="41910" y="0"/>
                  </a:lnTo>
                  <a:cubicBezTo>
                    <a:pt x="42958" y="0"/>
                    <a:pt x="43815" y="857"/>
                    <a:pt x="43815" y="1905"/>
                  </a:cubicBezTo>
                  <a:lnTo>
                    <a:pt x="43815" y="25336"/>
                  </a:lnTo>
                  <a:cubicBezTo>
                    <a:pt x="43815" y="26384"/>
                    <a:pt x="42958" y="27242"/>
                    <a:pt x="41910" y="27242"/>
                  </a:cubicBezTo>
                  <a:lnTo>
                    <a:pt x="1905" y="27242"/>
                  </a:lnTo>
                  <a:cubicBezTo>
                    <a:pt x="857" y="27242"/>
                    <a:pt x="0" y="26384"/>
                    <a:pt x="0" y="25336"/>
                  </a:cubicBezTo>
                  <a:lnTo>
                    <a:pt x="0" y="1905"/>
                  </a:lnTo>
                  <a:cubicBezTo>
                    <a:pt x="0" y="857"/>
                    <a:pt x="857" y="0"/>
                    <a:pt x="1905"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1" name="Google Shape;11661;p65"/>
            <p:cNvSpPr/>
            <p:nvPr/>
          </p:nvSpPr>
          <p:spPr>
            <a:xfrm>
              <a:off x="8311289" y="2501651"/>
              <a:ext cx="80081" cy="8447"/>
            </a:xfrm>
            <a:custGeom>
              <a:rect b="b" l="l" r="r" t="t"/>
              <a:pathLst>
                <a:path extrusionOk="0" h="9334" w="88487">
                  <a:moveTo>
                    <a:pt x="83820" y="9334"/>
                  </a:moveTo>
                  <a:lnTo>
                    <a:pt x="4667" y="9334"/>
                  </a:lnTo>
                  <a:cubicBezTo>
                    <a:pt x="2095" y="9334"/>
                    <a:pt x="0" y="7239"/>
                    <a:pt x="0" y="4667"/>
                  </a:cubicBezTo>
                  <a:cubicBezTo>
                    <a:pt x="0" y="2096"/>
                    <a:pt x="2095" y="0"/>
                    <a:pt x="4667" y="0"/>
                  </a:cubicBezTo>
                  <a:lnTo>
                    <a:pt x="83820" y="0"/>
                  </a:lnTo>
                  <a:cubicBezTo>
                    <a:pt x="86392" y="0"/>
                    <a:pt x="88487" y="2096"/>
                    <a:pt x="88487" y="4667"/>
                  </a:cubicBezTo>
                  <a:cubicBezTo>
                    <a:pt x="88487" y="7239"/>
                    <a:pt x="86392" y="9334"/>
                    <a:pt x="83820" y="933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2" name="Google Shape;11662;p65"/>
            <p:cNvSpPr/>
            <p:nvPr/>
          </p:nvSpPr>
          <p:spPr>
            <a:xfrm>
              <a:off x="8311289" y="2521414"/>
              <a:ext cx="27239" cy="8447"/>
            </a:xfrm>
            <a:custGeom>
              <a:rect b="b" l="l" r="r" t="t"/>
              <a:pathLst>
                <a:path extrusionOk="0" h="9334" w="30098">
                  <a:moveTo>
                    <a:pt x="25432" y="9334"/>
                  </a:moveTo>
                  <a:lnTo>
                    <a:pt x="4667" y="9334"/>
                  </a:lnTo>
                  <a:cubicBezTo>
                    <a:pt x="2095" y="9334"/>
                    <a:pt x="0" y="7239"/>
                    <a:pt x="0" y="4667"/>
                  </a:cubicBezTo>
                  <a:cubicBezTo>
                    <a:pt x="0" y="2096"/>
                    <a:pt x="2095" y="0"/>
                    <a:pt x="4667" y="0"/>
                  </a:cubicBezTo>
                  <a:lnTo>
                    <a:pt x="25432" y="0"/>
                  </a:lnTo>
                  <a:cubicBezTo>
                    <a:pt x="28004" y="0"/>
                    <a:pt x="30099" y="2096"/>
                    <a:pt x="30099" y="4667"/>
                  </a:cubicBezTo>
                  <a:cubicBezTo>
                    <a:pt x="30099" y="7239"/>
                    <a:pt x="28004" y="9334"/>
                    <a:pt x="25432" y="933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3" name="Google Shape;11663;p65"/>
            <p:cNvSpPr/>
            <p:nvPr/>
          </p:nvSpPr>
          <p:spPr>
            <a:xfrm>
              <a:off x="8347102" y="2521414"/>
              <a:ext cx="44307" cy="8447"/>
            </a:xfrm>
            <a:custGeom>
              <a:rect b="b" l="l" r="r" t="t"/>
              <a:pathLst>
                <a:path extrusionOk="0" h="9334" w="48958">
                  <a:moveTo>
                    <a:pt x="44291" y="9334"/>
                  </a:moveTo>
                  <a:lnTo>
                    <a:pt x="4667" y="9334"/>
                  </a:lnTo>
                  <a:cubicBezTo>
                    <a:pt x="2095" y="9334"/>
                    <a:pt x="0" y="7239"/>
                    <a:pt x="0" y="4667"/>
                  </a:cubicBezTo>
                  <a:cubicBezTo>
                    <a:pt x="0" y="2096"/>
                    <a:pt x="2095" y="0"/>
                    <a:pt x="4667" y="0"/>
                  </a:cubicBezTo>
                  <a:lnTo>
                    <a:pt x="44291" y="0"/>
                  </a:lnTo>
                  <a:cubicBezTo>
                    <a:pt x="46863" y="0"/>
                    <a:pt x="48958" y="2096"/>
                    <a:pt x="48958" y="4667"/>
                  </a:cubicBezTo>
                  <a:cubicBezTo>
                    <a:pt x="48958" y="7239"/>
                    <a:pt x="46863" y="9334"/>
                    <a:pt x="44291" y="933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4" name="Google Shape;11664;p65"/>
            <p:cNvSpPr/>
            <p:nvPr/>
          </p:nvSpPr>
          <p:spPr>
            <a:xfrm>
              <a:off x="8311375" y="2541262"/>
              <a:ext cx="53703" cy="8447"/>
            </a:xfrm>
            <a:custGeom>
              <a:rect b="b" l="l" r="r" t="t"/>
              <a:pathLst>
                <a:path extrusionOk="0" h="9334" w="59340">
                  <a:moveTo>
                    <a:pt x="54673" y="9335"/>
                  </a:moveTo>
                  <a:lnTo>
                    <a:pt x="4667" y="9335"/>
                  </a:lnTo>
                  <a:cubicBezTo>
                    <a:pt x="2095" y="9335"/>
                    <a:pt x="0" y="7239"/>
                    <a:pt x="0" y="4667"/>
                  </a:cubicBezTo>
                  <a:cubicBezTo>
                    <a:pt x="0" y="2096"/>
                    <a:pt x="2095" y="0"/>
                    <a:pt x="4667" y="0"/>
                  </a:cubicBezTo>
                  <a:lnTo>
                    <a:pt x="54673" y="0"/>
                  </a:lnTo>
                  <a:cubicBezTo>
                    <a:pt x="57245" y="0"/>
                    <a:pt x="59341" y="2096"/>
                    <a:pt x="59341" y="4667"/>
                  </a:cubicBezTo>
                  <a:cubicBezTo>
                    <a:pt x="59341" y="7239"/>
                    <a:pt x="57245" y="9335"/>
                    <a:pt x="54673" y="933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5" name="Google Shape;11665;p65"/>
            <p:cNvSpPr/>
            <p:nvPr/>
          </p:nvSpPr>
          <p:spPr>
            <a:xfrm>
              <a:off x="8246739" y="2541003"/>
              <a:ext cx="32325" cy="8447"/>
            </a:xfrm>
            <a:custGeom>
              <a:rect b="b" l="l" r="r" t="t"/>
              <a:pathLst>
                <a:path extrusionOk="0" h="9334" w="35718">
                  <a:moveTo>
                    <a:pt x="31052" y="9335"/>
                  </a:moveTo>
                  <a:lnTo>
                    <a:pt x="4667" y="9335"/>
                  </a:lnTo>
                  <a:cubicBezTo>
                    <a:pt x="2096" y="9335"/>
                    <a:pt x="0" y="7239"/>
                    <a:pt x="0" y="4667"/>
                  </a:cubicBezTo>
                  <a:cubicBezTo>
                    <a:pt x="0" y="2096"/>
                    <a:pt x="2096" y="0"/>
                    <a:pt x="4667" y="0"/>
                  </a:cubicBezTo>
                  <a:lnTo>
                    <a:pt x="31052" y="0"/>
                  </a:lnTo>
                  <a:cubicBezTo>
                    <a:pt x="33623" y="0"/>
                    <a:pt x="35719" y="2096"/>
                    <a:pt x="35719" y="4667"/>
                  </a:cubicBezTo>
                  <a:cubicBezTo>
                    <a:pt x="35719" y="7239"/>
                    <a:pt x="33623" y="9335"/>
                    <a:pt x="31052" y="9335"/>
                  </a:cubicBezTo>
                  <a:close/>
                </a:path>
              </a:pathLst>
            </a:custGeom>
            <a:solidFill>
              <a:srgbClr val="22244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6" name="Google Shape;11666;p65"/>
            <p:cNvSpPr/>
            <p:nvPr/>
          </p:nvSpPr>
          <p:spPr>
            <a:xfrm>
              <a:off x="8246739" y="2524002"/>
              <a:ext cx="21550" cy="8447"/>
            </a:xfrm>
            <a:custGeom>
              <a:rect b="b" l="l" r="r" t="t"/>
              <a:pathLst>
                <a:path extrusionOk="0" h="9334" w="23812">
                  <a:moveTo>
                    <a:pt x="19145" y="9335"/>
                  </a:moveTo>
                  <a:lnTo>
                    <a:pt x="4667" y="9335"/>
                  </a:lnTo>
                  <a:cubicBezTo>
                    <a:pt x="2096" y="9335"/>
                    <a:pt x="0" y="7239"/>
                    <a:pt x="0" y="4667"/>
                  </a:cubicBezTo>
                  <a:cubicBezTo>
                    <a:pt x="0" y="2096"/>
                    <a:pt x="2096" y="0"/>
                    <a:pt x="4667" y="0"/>
                  </a:cubicBezTo>
                  <a:lnTo>
                    <a:pt x="19145" y="0"/>
                  </a:lnTo>
                  <a:cubicBezTo>
                    <a:pt x="21717" y="0"/>
                    <a:pt x="23813" y="2096"/>
                    <a:pt x="23813" y="4667"/>
                  </a:cubicBezTo>
                  <a:cubicBezTo>
                    <a:pt x="23813" y="7239"/>
                    <a:pt x="21717" y="9335"/>
                    <a:pt x="19145" y="9335"/>
                  </a:cubicBezTo>
                  <a:close/>
                </a:path>
              </a:pathLst>
            </a:custGeom>
            <a:solidFill>
              <a:srgbClr val="22244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67" name="Google Shape;11667;p65"/>
          <p:cNvGrpSpPr/>
          <p:nvPr/>
        </p:nvGrpSpPr>
        <p:grpSpPr>
          <a:xfrm>
            <a:off x="1588842" y="2866804"/>
            <a:ext cx="287848" cy="287833"/>
            <a:chOff x="1588842" y="2866804"/>
            <a:chExt cx="287848" cy="287833"/>
          </a:xfrm>
        </p:grpSpPr>
        <p:sp>
          <p:nvSpPr>
            <p:cNvPr id="11668" name="Google Shape;11668;p65"/>
            <p:cNvSpPr/>
            <p:nvPr/>
          </p:nvSpPr>
          <p:spPr>
            <a:xfrm>
              <a:off x="1675876" y="3139561"/>
              <a:ext cx="25093" cy="15073"/>
            </a:xfrm>
            <a:custGeom>
              <a:rect b="b" l="l" r="r" t="t"/>
              <a:pathLst>
                <a:path extrusionOk="0" h="15620" w="26003">
                  <a:moveTo>
                    <a:pt x="0" y="0"/>
                  </a:moveTo>
                  <a:lnTo>
                    <a:pt x="0" y="13811"/>
                  </a:lnTo>
                  <a:cubicBezTo>
                    <a:pt x="0" y="14764"/>
                    <a:pt x="762" y="15621"/>
                    <a:pt x="1810" y="15621"/>
                  </a:cubicBezTo>
                  <a:lnTo>
                    <a:pt x="19431" y="15621"/>
                  </a:lnTo>
                  <a:lnTo>
                    <a:pt x="26003" y="0"/>
                  </a:lnTo>
                  <a:lnTo>
                    <a:pt x="95" y="0"/>
                  </a:lnTo>
                  <a:close/>
                </a:path>
              </a:pathLst>
            </a:custGeom>
            <a:solidFill>
              <a:srgbClr val="C78E7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9" name="Google Shape;11669;p65"/>
            <p:cNvSpPr/>
            <p:nvPr/>
          </p:nvSpPr>
          <p:spPr>
            <a:xfrm>
              <a:off x="1768246" y="3141309"/>
              <a:ext cx="21416" cy="13328"/>
            </a:xfrm>
            <a:custGeom>
              <a:rect b="b" l="l" r="r" t="t"/>
              <a:pathLst>
                <a:path extrusionOk="0" h="13811" w="22193">
                  <a:moveTo>
                    <a:pt x="22193" y="0"/>
                  </a:moveTo>
                  <a:lnTo>
                    <a:pt x="22193" y="12002"/>
                  </a:lnTo>
                  <a:cubicBezTo>
                    <a:pt x="22193" y="12954"/>
                    <a:pt x="21431" y="13811"/>
                    <a:pt x="20383" y="13811"/>
                  </a:cubicBezTo>
                  <a:lnTo>
                    <a:pt x="2762" y="13811"/>
                  </a:lnTo>
                  <a:lnTo>
                    <a:pt x="0" y="0"/>
                  </a:lnTo>
                  <a:lnTo>
                    <a:pt x="22193" y="0"/>
                  </a:lnTo>
                  <a:close/>
                </a:path>
              </a:pathLst>
            </a:custGeom>
            <a:solidFill>
              <a:srgbClr val="C78E7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0" name="Google Shape;11670;p65"/>
            <p:cNvSpPr/>
            <p:nvPr/>
          </p:nvSpPr>
          <p:spPr>
            <a:xfrm>
              <a:off x="1670172" y="3099269"/>
              <a:ext cx="125189" cy="55241"/>
            </a:xfrm>
            <a:custGeom>
              <a:rect b="b" l="l" r="r" t="t"/>
              <a:pathLst>
                <a:path extrusionOk="0" h="57245" w="129730">
                  <a:moveTo>
                    <a:pt x="129731" y="33147"/>
                  </a:moveTo>
                  <a:lnTo>
                    <a:pt x="129731" y="41053"/>
                  </a:lnTo>
                  <a:cubicBezTo>
                    <a:pt x="129731" y="44386"/>
                    <a:pt x="127064" y="47053"/>
                    <a:pt x="123730" y="47053"/>
                  </a:cubicBezTo>
                  <a:lnTo>
                    <a:pt x="113348" y="47053"/>
                  </a:lnTo>
                  <a:lnTo>
                    <a:pt x="109157" y="44863"/>
                  </a:lnTo>
                  <a:lnTo>
                    <a:pt x="104394" y="47053"/>
                  </a:lnTo>
                  <a:lnTo>
                    <a:pt x="104394" y="57245"/>
                  </a:lnTo>
                  <a:lnTo>
                    <a:pt x="69342" y="57245"/>
                  </a:lnTo>
                  <a:lnTo>
                    <a:pt x="64865" y="55054"/>
                  </a:lnTo>
                  <a:lnTo>
                    <a:pt x="60389" y="57245"/>
                  </a:lnTo>
                  <a:lnTo>
                    <a:pt x="25337" y="57245"/>
                  </a:lnTo>
                  <a:lnTo>
                    <a:pt x="25337" y="47053"/>
                  </a:lnTo>
                  <a:lnTo>
                    <a:pt x="21527" y="44386"/>
                  </a:lnTo>
                  <a:lnTo>
                    <a:pt x="16383" y="47053"/>
                  </a:lnTo>
                  <a:lnTo>
                    <a:pt x="6001" y="47053"/>
                  </a:lnTo>
                  <a:cubicBezTo>
                    <a:pt x="2667" y="47053"/>
                    <a:pt x="0" y="44386"/>
                    <a:pt x="0" y="41053"/>
                  </a:cubicBezTo>
                  <a:lnTo>
                    <a:pt x="0" y="33147"/>
                  </a:lnTo>
                  <a:cubicBezTo>
                    <a:pt x="0" y="29146"/>
                    <a:pt x="762" y="25146"/>
                    <a:pt x="2286" y="21527"/>
                  </a:cubicBezTo>
                  <a:cubicBezTo>
                    <a:pt x="3810" y="17907"/>
                    <a:pt x="6001" y="14573"/>
                    <a:pt x="8954" y="11716"/>
                  </a:cubicBezTo>
                  <a:cubicBezTo>
                    <a:pt x="12573" y="8096"/>
                    <a:pt x="17145" y="5429"/>
                    <a:pt x="22098" y="4096"/>
                  </a:cubicBezTo>
                  <a:lnTo>
                    <a:pt x="36862" y="0"/>
                  </a:lnTo>
                  <a:cubicBezTo>
                    <a:pt x="38767" y="3619"/>
                    <a:pt x="39338" y="18955"/>
                    <a:pt x="64865" y="18955"/>
                  </a:cubicBezTo>
                  <a:cubicBezTo>
                    <a:pt x="90392" y="18955"/>
                    <a:pt x="90583" y="3524"/>
                    <a:pt x="92869" y="0"/>
                  </a:cubicBezTo>
                  <a:lnTo>
                    <a:pt x="107633" y="4096"/>
                  </a:lnTo>
                  <a:cubicBezTo>
                    <a:pt x="110109" y="4763"/>
                    <a:pt x="112490" y="5810"/>
                    <a:pt x="114681" y="7048"/>
                  </a:cubicBezTo>
                  <a:cubicBezTo>
                    <a:pt x="116872" y="8287"/>
                    <a:pt x="118967" y="9906"/>
                    <a:pt x="120777" y="11716"/>
                  </a:cubicBezTo>
                  <a:cubicBezTo>
                    <a:pt x="126492" y="17335"/>
                    <a:pt x="129731" y="25146"/>
                    <a:pt x="129731" y="33147"/>
                  </a:cubicBezTo>
                  <a:lnTo>
                    <a:pt x="129731" y="3314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1" name="Google Shape;11671;p65"/>
            <p:cNvSpPr/>
            <p:nvPr/>
          </p:nvSpPr>
          <p:spPr>
            <a:xfrm>
              <a:off x="1705684" y="3069923"/>
              <a:ext cx="54047" cy="51380"/>
            </a:xfrm>
            <a:custGeom>
              <a:rect b="b" l="l" r="r" t="t"/>
              <a:pathLst>
                <a:path extrusionOk="0" h="53244" w="56007">
                  <a:moveTo>
                    <a:pt x="56007" y="30385"/>
                  </a:moveTo>
                  <a:cubicBezTo>
                    <a:pt x="55817" y="33814"/>
                    <a:pt x="53626" y="53245"/>
                    <a:pt x="28004" y="53245"/>
                  </a:cubicBezTo>
                  <a:cubicBezTo>
                    <a:pt x="2381" y="53245"/>
                    <a:pt x="191" y="33719"/>
                    <a:pt x="0" y="30385"/>
                  </a:cubicBezTo>
                  <a:lnTo>
                    <a:pt x="7620" y="28289"/>
                  </a:lnTo>
                  <a:cubicBezTo>
                    <a:pt x="10192" y="27527"/>
                    <a:pt x="12002" y="25146"/>
                    <a:pt x="12002" y="22479"/>
                  </a:cubicBezTo>
                  <a:lnTo>
                    <a:pt x="12002" y="0"/>
                  </a:lnTo>
                  <a:lnTo>
                    <a:pt x="44006" y="0"/>
                  </a:lnTo>
                  <a:lnTo>
                    <a:pt x="44006" y="22479"/>
                  </a:lnTo>
                  <a:cubicBezTo>
                    <a:pt x="44006" y="25146"/>
                    <a:pt x="45815" y="27527"/>
                    <a:pt x="48387" y="28289"/>
                  </a:cubicBezTo>
                  <a:lnTo>
                    <a:pt x="56007" y="30385"/>
                  </a:lnTo>
                  <a:close/>
                </a:path>
              </a:pathLst>
            </a:custGeom>
            <a:solidFill>
              <a:srgbClr val="C78E7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2" name="Google Shape;11672;p65"/>
            <p:cNvSpPr/>
            <p:nvPr/>
          </p:nvSpPr>
          <p:spPr>
            <a:xfrm>
              <a:off x="1588842" y="2866804"/>
              <a:ext cx="286410" cy="133737"/>
            </a:xfrm>
            <a:custGeom>
              <a:rect b="b" l="l" r="r" t="t"/>
              <a:pathLst>
                <a:path extrusionOk="0" h="138588" w="296798">
                  <a:moveTo>
                    <a:pt x="0" y="12002"/>
                  </a:moveTo>
                  <a:lnTo>
                    <a:pt x="0" y="86392"/>
                  </a:lnTo>
                  <a:cubicBezTo>
                    <a:pt x="0" y="93059"/>
                    <a:pt x="5334" y="98393"/>
                    <a:pt x="12002" y="98393"/>
                  </a:cubicBezTo>
                  <a:lnTo>
                    <a:pt x="72485" y="98393"/>
                  </a:lnTo>
                  <a:cubicBezTo>
                    <a:pt x="90202" y="98393"/>
                    <a:pt x="106871" y="106871"/>
                    <a:pt x="117253" y="121253"/>
                  </a:cubicBezTo>
                  <a:lnTo>
                    <a:pt x="129731" y="138589"/>
                  </a:lnTo>
                  <a:lnTo>
                    <a:pt x="168307" y="138589"/>
                  </a:lnTo>
                  <a:lnTo>
                    <a:pt x="180785" y="121253"/>
                  </a:lnTo>
                  <a:cubicBezTo>
                    <a:pt x="191167" y="106871"/>
                    <a:pt x="207836" y="98393"/>
                    <a:pt x="225552" y="98393"/>
                  </a:cubicBezTo>
                  <a:lnTo>
                    <a:pt x="272224" y="98393"/>
                  </a:lnTo>
                  <a:lnTo>
                    <a:pt x="284798" y="96203"/>
                  </a:lnTo>
                  <a:cubicBezTo>
                    <a:pt x="291465" y="96203"/>
                    <a:pt x="296799" y="90869"/>
                    <a:pt x="296799" y="84201"/>
                  </a:cubicBezTo>
                  <a:lnTo>
                    <a:pt x="295656" y="14383"/>
                  </a:lnTo>
                  <a:cubicBezTo>
                    <a:pt x="295656" y="7715"/>
                    <a:pt x="290322" y="2381"/>
                    <a:pt x="283655" y="2381"/>
                  </a:cubicBezTo>
                  <a:lnTo>
                    <a:pt x="274034" y="0"/>
                  </a:lnTo>
                  <a:lnTo>
                    <a:pt x="12002" y="0"/>
                  </a:lnTo>
                  <a:cubicBezTo>
                    <a:pt x="5334" y="0"/>
                    <a:pt x="0" y="5334"/>
                    <a:pt x="0" y="12002"/>
                  </a:cubicBezTo>
                  <a:lnTo>
                    <a:pt x="0" y="1200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3" name="Google Shape;11673;p65"/>
            <p:cNvSpPr/>
            <p:nvPr/>
          </p:nvSpPr>
          <p:spPr>
            <a:xfrm>
              <a:off x="1848932" y="2866804"/>
              <a:ext cx="27758" cy="94949"/>
            </a:xfrm>
            <a:custGeom>
              <a:rect b="b" l="l" r="r" t="t"/>
              <a:pathLst>
                <a:path extrusionOk="0" h="98393" w="28765">
                  <a:moveTo>
                    <a:pt x="28766" y="12002"/>
                  </a:moveTo>
                  <a:lnTo>
                    <a:pt x="28766" y="86392"/>
                  </a:lnTo>
                  <a:cubicBezTo>
                    <a:pt x="28766" y="93059"/>
                    <a:pt x="23432" y="98393"/>
                    <a:pt x="16764" y="98393"/>
                  </a:cubicBezTo>
                  <a:lnTo>
                    <a:pt x="0" y="98393"/>
                  </a:lnTo>
                  <a:cubicBezTo>
                    <a:pt x="6667" y="98393"/>
                    <a:pt x="12002" y="93059"/>
                    <a:pt x="12002" y="86392"/>
                  </a:cubicBezTo>
                  <a:lnTo>
                    <a:pt x="12002" y="12002"/>
                  </a:lnTo>
                  <a:cubicBezTo>
                    <a:pt x="12002" y="5334"/>
                    <a:pt x="6667" y="0"/>
                    <a:pt x="0" y="0"/>
                  </a:cubicBezTo>
                  <a:lnTo>
                    <a:pt x="16764" y="0"/>
                  </a:lnTo>
                  <a:cubicBezTo>
                    <a:pt x="23432" y="0"/>
                    <a:pt x="28766" y="5334"/>
                    <a:pt x="28766" y="120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4" name="Google Shape;11674;p65"/>
            <p:cNvSpPr/>
            <p:nvPr/>
          </p:nvSpPr>
          <p:spPr>
            <a:xfrm>
              <a:off x="1675814" y="2968271"/>
              <a:ext cx="110974" cy="111930"/>
            </a:xfrm>
            <a:custGeom>
              <a:rect b="b" l="l" r="r" t="t"/>
              <a:pathLst>
                <a:path extrusionOk="0" h="115990" w="114999">
                  <a:moveTo>
                    <a:pt x="76169" y="108680"/>
                  </a:moveTo>
                  <a:cubicBezTo>
                    <a:pt x="83027" y="109538"/>
                    <a:pt x="89885" y="110966"/>
                    <a:pt x="96552" y="112871"/>
                  </a:cubicBezTo>
                  <a:cubicBezTo>
                    <a:pt x="96552" y="112871"/>
                    <a:pt x="101124" y="112204"/>
                    <a:pt x="104172" y="113252"/>
                  </a:cubicBezTo>
                  <a:cubicBezTo>
                    <a:pt x="105887" y="113824"/>
                    <a:pt x="107697" y="112871"/>
                    <a:pt x="108078" y="111157"/>
                  </a:cubicBezTo>
                  <a:lnTo>
                    <a:pt x="112364" y="91345"/>
                  </a:lnTo>
                  <a:cubicBezTo>
                    <a:pt x="117126" y="72199"/>
                    <a:pt x="115412" y="52768"/>
                    <a:pt x="107411" y="34671"/>
                  </a:cubicBezTo>
                  <a:cubicBezTo>
                    <a:pt x="102934" y="24479"/>
                    <a:pt x="98172" y="16097"/>
                    <a:pt x="89218" y="10287"/>
                  </a:cubicBezTo>
                  <a:cubicBezTo>
                    <a:pt x="82932" y="6191"/>
                    <a:pt x="76074" y="1905"/>
                    <a:pt x="68549" y="667"/>
                  </a:cubicBezTo>
                  <a:cubicBezTo>
                    <a:pt x="66834" y="381"/>
                    <a:pt x="65120" y="190"/>
                    <a:pt x="63310" y="0"/>
                  </a:cubicBezTo>
                  <a:lnTo>
                    <a:pt x="58833" y="1619"/>
                  </a:lnTo>
                  <a:lnTo>
                    <a:pt x="54357" y="0"/>
                  </a:lnTo>
                  <a:cubicBezTo>
                    <a:pt x="44927" y="762"/>
                    <a:pt x="35973" y="3905"/>
                    <a:pt x="28258" y="8953"/>
                  </a:cubicBezTo>
                  <a:cubicBezTo>
                    <a:pt x="19305" y="14764"/>
                    <a:pt x="12066" y="23146"/>
                    <a:pt x="7589" y="33242"/>
                  </a:cubicBezTo>
                  <a:lnTo>
                    <a:pt x="7589" y="33242"/>
                  </a:lnTo>
                  <a:cubicBezTo>
                    <a:pt x="-412" y="51340"/>
                    <a:pt x="-2127" y="71533"/>
                    <a:pt x="2636" y="90678"/>
                  </a:cubicBezTo>
                  <a:lnTo>
                    <a:pt x="8351" y="113728"/>
                  </a:lnTo>
                  <a:cubicBezTo>
                    <a:pt x="8827" y="115443"/>
                    <a:pt x="10637" y="116395"/>
                    <a:pt x="12256" y="115824"/>
                  </a:cubicBezTo>
                  <a:lnTo>
                    <a:pt x="12256" y="115824"/>
                  </a:lnTo>
                  <a:cubicBezTo>
                    <a:pt x="21876" y="112300"/>
                    <a:pt x="31687" y="109918"/>
                    <a:pt x="41688" y="108680"/>
                  </a:cubicBezTo>
                  <a:lnTo>
                    <a:pt x="76074" y="108680"/>
                  </a:lnTo>
                  <a:close/>
                </a:path>
              </a:pathLst>
            </a:custGeom>
            <a:solidFill>
              <a:srgbClr val="F7E07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5" name="Google Shape;11675;p65"/>
            <p:cNvSpPr/>
            <p:nvPr/>
          </p:nvSpPr>
          <p:spPr>
            <a:xfrm>
              <a:off x="1741565" y="2968823"/>
              <a:ext cx="48133" cy="111378"/>
            </a:xfrm>
            <a:custGeom>
              <a:rect b="b" l="l" r="r" t="t"/>
              <a:pathLst>
                <a:path extrusionOk="0" h="115418" w="49879">
                  <a:moveTo>
                    <a:pt x="47244" y="90106"/>
                  </a:moveTo>
                  <a:lnTo>
                    <a:pt x="41529" y="113157"/>
                  </a:lnTo>
                  <a:cubicBezTo>
                    <a:pt x="41053" y="114871"/>
                    <a:pt x="39243" y="115824"/>
                    <a:pt x="37624" y="115252"/>
                  </a:cubicBezTo>
                  <a:lnTo>
                    <a:pt x="37624" y="115252"/>
                  </a:lnTo>
                  <a:cubicBezTo>
                    <a:pt x="34671" y="114109"/>
                    <a:pt x="31623" y="113157"/>
                    <a:pt x="28575" y="112300"/>
                  </a:cubicBezTo>
                  <a:lnTo>
                    <a:pt x="34100" y="89249"/>
                  </a:lnTo>
                  <a:cubicBezTo>
                    <a:pt x="38862" y="69437"/>
                    <a:pt x="37148" y="48577"/>
                    <a:pt x="29146" y="29908"/>
                  </a:cubicBezTo>
                  <a:lnTo>
                    <a:pt x="29146" y="29908"/>
                  </a:lnTo>
                  <a:cubicBezTo>
                    <a:pt x="24670" y="19336"/>
                    <a:pt x="17335" y="10668"/>
                    <a:pt x="8477" y="4667"/>
                  </a:cubicBezTo>
                  <a:cubicBezTo>
                    <a:pt x="5810" y="2857"/>
                    <a:pt x="2953" y="1238"/>
                    <a:pt x="0" y="0"/>
                  </a:cubicBezTo>
                  <a:cubicBezTo>
                    <a:pt x="7810" y="1238"/>
                    <a:pt x="15145" y="4096"/>
                    <a:pt x="21622" y="8382"/>
                  </a:cubicBezTo>
                  <a:cubicBezTo>
                    <a:pt x="30575" y="14192"/>
                    <a:pt x="37814" y="22574"/>
                    <a:pt x="42291" y="32671"/>
                  </a:cubicBezTo>
                  <a:lnTo>
                    <a:pt x="42291" y="32671"/>
                  </a:lnTo>
                  <a:cubicBezTo>
                    <a:pt x="50292" y="50768"/>
                    <a:pt x="52006" y="70961"/>
                    <a:pt x="47244" y="90106"/>
                  </a:cubicBezTo>
                  <a:lnTo>
                    <a:pt x="47244" y="90106"/>
                  </a:lnTo>
                  <a:close/>
                </a:path>
              </a:pathLst>
            </a:custGeom>
            <a:solidFill>
              <a:srgbClr val="F7CE6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6" name="Google Shape;11676;p65"/>
            <p:cNvSpPr/>
            <p:nvPr/>
          </p:nvSpPr>
          <p:spPr>
            <a:xfrm>
              <a:off x="1701176" y="2992488"/>
              <a:ext cx="63146" cy="89067"/>
            </a:xfrm>
            <a:custGeom>
              <a:rect b="b" l="l" r="r" t="t"/>
              <a:pathLst>
                <a:path extrusionOk="0" h="92297" w="65436">
                  <a:moveTo>
                    <a:pt x="46482" y="85796"/>
                  </a:moveTo>
                  <a:lnTo>
                    <a:pt x="40100" y="90083"/>
                  </a:lnTo>
                  <a:cubicBezTo>
                    <a:pt x="35623" y="93035"/>
                    <a:pt x="29813" y="93035"/>
                    <a:pt x="25337" y="90083"/>
                  </a:cubicBezTo>
                  <a:lnTo>
                    <a:pt x="18955" y="85796"/>
                  </a:lnTo>
                  <a:cubicBezTo>
                    <a:pt x="7144" y="77891"/>
                    <a:pt x="0" y="64556"/>
                    <a:pt x="0" y="50268"/>
                  </a:cubicBezTo>
                  <a:lnTo>
                    <a:pt x="0" y="36647"/>
                  </a:lnTo>
                  <a:cubicBezTo>
                    <a:pt x="0" y="24455"/>
                    <a:pt x="6763" y="13311"/>
                    <a:pt x="17431" y="7691"/>
                  </a:cubicBezTo>
                  <a:lnTo>
                    <a:pt x="31337" y="357"/>
                  </a:lnTo>
                  <a:cubicBezTo>
                    <a:pt x="32194" y="-119"/>
                    <a:pt x="33242" y="-119"/>
                    <a:pt x="34100" y="357"/>
                  </a:cubicBezTo>
                  <a:lnTo>
                    <a:pt x="48006" y="7691"/>
                  </a:lnTo>
                  <a:cubicBezTo>
                    <a:pt x="58769" y="13406"/>
                    <a:pt x="65437" y="24551"/>
                    <a:pt x="65437" y="36647"/>
                  </a:cubicBezTo>
                  <a:lnTo>
                    <a:pt x="65437" y="50268"/>
                  </a:lnTo>
                  <a:cubicBezTo>
                    <a:pt x="65437" y="64556"/>
                    <a:pt x="58293" y="77891"/>
                    <a:pt x="46482" y="85796"/>
                  </a:cubicBezTo>
                  <a:lnTo>
                    <a:pt x="46482" y="85796"/>
                  </a:lnTo>
                  <a:close/>
                </a:path>
              </a:pathLst>
            </a:custGeom>
            <a:solidFill>
              <a:srgbClr val="D1A08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7" name="Google Shape;11677;p65"/>
            <p:cNvSpPr/>
            <p:nvPr/>
          </p:nvSpPr>
          <p:spPr>
            <a:xfrm>
              <a:off x="1610923" y="2886950"/>
              <a:ext cx="42648" cy="27299"/>
            </a:xfrm>
            <a:custGeom>
              <a:rect b="b" l="l" r="r" t="t"/>
              <a:pathLst>
                <a:path extrusionOk="0" h="28289" w="44195">
                  <a:moveTo>
                    <a:pt x="44101" y="6382"/>
                  </a:moveTo>
                  <a:lnTo>
                    <a:pt x="36195" y="20002"/>
                  </a:lnTo>
                  <a:lnTo>
                    <a:pt x="26384" y="28289"/>
                  </a:lnTo>
                  <a:lnTo>
                    <a:pt x="12954" y="26956"/>
                  </a:lnTo>
                  <a:lnTo>
                    <a:pt x="0" y="18193"/>
                  </a:lnTo>
                  <a:cubicBezTo>
                    <a:pt x="4096" y="7620"/>
                    <a:pt x="14383" y="0"/>
                    <a:pt x="26384" y="0"/>
                  </a:cubicBezTo>
                  <a:cubicBezTo>
                    <a:pt x="33147" y="0"/>
                    <a:pt x="39338" y="2381"/>
                    <a:pt x="44196" y="628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8" name="Google Shape;11678;p65"/>
            <p:cNvSpPr/>
            <p:nvPr/>
          </p:nvSpPr>
          <p:spPr>
            <a:xfrm>
              <a:off x="1609083" y="2904613"/>
              <a:ext cx="33549" cy="37042"/>
            </a:xfrm>
            <a:custGeom>
              <a:rect b="b" l="l" r="r" t="t"/>
              <a:pathLst>
                <a:path extrusionOk="0" h="38385" w="34766">
                  <a:moveTo>
                    <a:pt x="32861" y="38005"/>
                  </a:moveTo>
                  <a:cubicBezTo>
                    <a:pt x="31337" y="38291"/>
                    <a:pt x="29813" y="38386"/>
                    <a:pt x="28289" y="38386"/>
                  </a:cubicBezTo>
                  <a:cubicBezTo>
                    <a:pt x="12668" y="38386"/>
                    <a:pt x="0" y="25718"/>
                    <a:pt x="0" y="10097"/>
                  </a:cubicBezTo>
                  <a:cubicBezTo>
                    <a:pt x="0" y="6572"/>
                    <a:pt x="667" y="3143"/>
                    <a:pt x="1905" y="0"/>
                  </a:cubicBezTo>
                  <a:lnTo>
                    <a:pt x="28289" y="10097"/>
                  </a:lnTo>
                  <a:lnTo>
                    <a:pt x="34766" y="22574"/>
                  </a:lnTo>
                  <a:lnTo>
                    <a:pt x="32861" y="380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9" name="Google Shape;11679;p65"/>
            <p:cNvSpPr/>
            <p:nvPr/>
          </p:nvSpPr>
          <p:spPr>
            <a:xfrm>
              <a:off x="1636315" y="2893113"/>
              <a:ext cx="27299" cy="48164"/>
            </a:xfrm>
            <a:custGeom>
              <a:rect b="b" l="l" r="r" t="t"/>
              <a:pathLst>
                <a:path extrusionOk="0" h="49911" w="28289">
                  <a:moveTo>
                    <a:pt x="28289" y="22003"/>
                  </a:moveTo>
                  <a:cubicBezTo>
                    <a:pt x="28289" y="36100"/>
                    <a:pt x="18002" y="47720"/>
                    <a:pt x="4572" y="49911"/>
                  </a:cubicBezTo>
                  <a:lnTo>
                    <a:pt x="0" y="22003"/>
                  </a:lnTo>
                  <a:lnTo>
                    <a:pt x="17812" y="0"/>
                  </a:lnTo>
                  <a:cubicBezTo>
                    <a:pt x="24194" y="5144"/>
                    <a:pt x="28289" y="13145"/>
                    <a:pt x="28289" y="2200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0" name="Google Shape;11680;p65"/>
            <p:cNvSpPr/>
            <p:nvPr/>
          </p:nvSpPr>
          <p:spPr>
            <a:xfrm>
              <a:off x="1782230" y="2894033"/>
              <a:ext cx="71234" cy="23163"/>
            </a:xfrm>
            <a:custGeom>
              <a:rect b="b" l="l" r="r" t="t"/>
              <a:pathLst>
                <a:path extrusionOk="0" h="24003" w="73818">
                  <a:moveTo>
                    <a:pt x="73819" y="3048"/>
                  </a:moveTo>
                  <a:lnTo>
                    <a:pt x="73819" y="21050"/>
                  </a:lnTo>
                  <a:cubicBezTo>
                    <a:pt x="73819" y="22670"/>
                    <a:pt x="72485" y="24003"/>
                    <a:pt x="70866" y="24003"/>
                  </a:cubicBezTo>
                  <a:lnTo>
                    <a:pt x="9525" y="24003"/>
                  </a:lnTo>
                  <a:lnTo>
                    <a:pt x="0" y="12002"/>
                  </a:lnTo>
                  <a:lnTo>
                    <a:pt x="9525" y="0"/>
                  </a:lnTo>
                  <a:lnTo>
                    <a:pt x="70866" y="0"/>
                  </a:lnTo>
                  <a:cubicBezTo>
                    <a:pt x="72485" y="0"/>
                    <a:pt x="73819" y="1334"/>
                    <a:pt x="73819" y="29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1" name="Google Shape;11681;p65"/>
            <p:cNvSpPr/>
            <p:nvPr/>
          </p:nvSpPr>
          <p:spPr>
            <a:xfrm>
              <a:off x="1683880" y="2894033"/>
              <a:ext cx="107358" cy="23163"/>
            </a:xfrm>
            <a:custGeom>
              <a:rect b="b" l="l" r="r" t="t"/>
              <a:pathLst>
                <a:path extrusionOk="0" h="24003" w="111252">
                  <a:moveTo>
                    <a:pt x="111252" y="0"/>
                  </a:moveTo>
                  <a:lnTo>
                    <a:pt x="111252" y="24003"/>
                  </a:lnTo>
                  <a:lnTo>
                    <a:pt x="2953" y="24003"/>
                  </a:lnTo>
                  <a:cubicBezTo>
                    <a:pt x="1333" y="24003"/>
                    <a:pt x="0" y="22670"/>
                    <a:pt x="0" y="21050"/>
                  </a:cubicBezTo>
                  <a:lnTo>
                    <a:pt x="0" y="3048"/>
                  </a:lnTo>
                  <a:cubicBezTo>
                    <a:pt x="0" y="1429"/>
                    <a:pt x="1333" y="95"/>
                    <a:pt x="2953" y="95"/>
                  </a:cubicBezTo>
                  <a:lnTo>
                    <a:pt x="111252" y="9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2" name="Google Shape;11682;p65"/>
            <p:cNvSpPr/>
            <p:nvPr/>
          </p:nvSpPr>
          <p:spPr>
            <a:xfrm>
              <a:off x="1686732" y="2930278"/>
              <a:ext cx="39339" cy="8640"/>
            </a:xfrm>
            <a:custGeom>
              <a:rect b="b" l="l" r="r" t="t"/>
              <a:pathLst>
                <a:path extrusionOk="0" h="8953" w="40766">
                  <a:moveTo>
                    <a:pt x="4477" y="0"/>
                  </a:moveTo>
                  <a:cubicBezTo>
                    <a:pt x="2000" y="0"/>
                    <a:pt x="0" y="2000"/>
                    <a:pt x="0" y="4477"/>
                  </a:cubicBezTo>
                  <a:cubicBezTo>
                    <a:pt x="0" y="6953"/>
                    <a:pt x="2000" y="8954"/>
                    <a:pt x="4477" y="8954"/>
                  </a:cubicBezTo>
                  <a:lnTo>
                    <a:pt x="36290" y="8954"/>
                  </a:lnTo>
                  <a:cubicBezTo>
                    <a:pt x="38767" y="8954"/>
                    <a:pt x="40767" y="6953"/>
                    <a:pt x="40767" y="4477"/>
                  </a:cubicBezTo>
                  <a:cubicBezTo>
                    <a:pt x="40767" y="2000"/>
                    <a:pt x="38767" y="0"/>
                    <a:pt x="36290" y="0"/>
                  </a:cubicBezTo>
                  <a:lnTo>
                    <a:pt x="4477"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3" name="Google Shape;11683;p65"/>
            <p:cNvSpPr/>
            <p:nvPr/>
          </p:nvSpPr>
          <p:spPr>
            <a:xfrm>
              <a:off x="1749017" y="2930278"/>
              <a:ext cx="39340" cy="8640"/>
            </a:xfrm>
            <a:custGeom>
              <a:rect b="b" l="l" r="r" t="t"/>
              <a:pathLst>
                <a:path extrusionOk="0" h="8953" w="40767">
                  <a:moveTo>
                    <a:pt x="4477" y="0"/>
                  </a:moveTo>
                  <a:cubicBezTo>
                    <a:pt x="2000" y="0"/>
                    <a:pt x="0" y="2000"/>
                    <a:pt x="0" y="4477"/>
                  </a:cubicBezTo>
                  <a:cubicBezTo>
                    <a:pt x="0" y="6953"/>
                    <a:pt x="2000" y="8954"/>
                    <a:pt x="4477" y="8954"/>
                  </a:cubicBezTo>
                  <a:lnTo>
                    <a:pt x="36290" y="8954"/>
                  </a:lnTo>
                  <a:cubicBezTo>
                    <a:pt x="38767" y="8954"/>
                    <a:pt x="40767" y="6953"/>
                    <a:pt x="40767" y="4477"/>
                  </a:cubicBezTo>
                  <a:cubicBezTo>
                    <a:pt x="40767" y="2000"/>
                    <a:pt x="38767" y="0"/>
                    <a:pt x="36290" y="0"/>
                  </a:cubicBezTo>
                  <a:lnTo>
                    <a:pt x="4477"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4" name="Google Shape;11684;p65"/>
            <p:cNvSpPr/>
            <p:nvPr/>
          </p:nvSpPr>
          <p:spPr>
            <a:xfrm>
              <a:off x="1811211" y="2930278"/>
              <a:ext cx="39339" cy="8640"/>
            </a:xfrm>
            <a:custGeom>
              <a:rect b="b" l="l" r="r" t="t"/>
              <a:pathLst>
                <a:path extrusionOk="0" h="8953" w="40766">
                  <a:moveTo>
                    <a:pt x="4477" y="8954"/>
                  </a:moveTo>
                  <a:lnTo>
                    <a:pt x="36290" y="8954"/>
                  </a:lnTo>
                  <a:cubicBezTo>
                    <a:pt x="38767" y="8954"/>
                    <a:pt x="40767" y="6953"/>
                    <a:pt x="40767" y="4477"/>
                  </a:cubicBezTo>
                  <a:cubicBezTo>
                    <a:pt x="40767" y="2000"/>
                    <a:pt x="38767" y="0"/>
                    <a:pt x="36290" y="0"/>
                  </a:cubicBezTo>
                  <a:lnTo>
                    <a:pt x="4477" y="0"/>
                  </a:lnTo>
                  <a:cubicBezTo>
                    <a:pt x="2000" y="0"/>
                    <a:pt x="0" y="2000"/>
                    <a:pt x="0" y="4477"/>
                  </a:cubicBezTo>
                  <a:cubicBezTo>
                    <a:pt x="0" y="6953"/>
                    <a:pt x="2000" y="8954"/>
                    <a:pt x="4477" y="8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85" name="Google Shape;11685;p65"/>
          <p:cNvGrpSpPr/>
          <p:nvPr/>
        </p:nvGrpSpPr>
        <p:grpSpPr>
          <a:xfrm>
            <a:off x="2475816" y="2870584"/>
            <a:ext cx="239233" cy="279791"/>
            <a:chOff x="2475816" y="2870584"/>
            <a:chExt cx="239233" cy="279791"/>
          </a:xfrm>
        </p:grpSpPr>
        <p:sp>
          <p:nvSpPr>
            <p:cNvPr id="11686" name="Google Shape;11686;p65"/>
            <p:cNvSpPr/>
            <p:nvPr/>
          </p:nvSpPr>
          <p:spPr>
            <a:xfrm>
              <a:off x="2547117" y="2963410"/>
              <a:ext cx="123617" cy="42014"/>
            </a:xfrm>
            <a:custGeom>
              <a:rect b="b" l="l" r="r" t="t"/>
              <a:pathLst>
                <a:path extrusionOk="0" h="44577" w="131159">
                  <a:moveTo>
                    <a:pt x="17431" y="37338"/>
                  </a:moveTo>
                  <a:lnTo>
                    <a:pt x="131159" y="44577"/>
                  </a:lnTo>
                  <a:lnTo>
                    <a:pt x="131159" y="0"/>
                  </a:lnTo>
                  <a:lnTo>
                    <a:pt x="18669" y="0"/>
                  </a:lnTo>
                  <a:cubicBezTo>
                    <a:pt x="8382" y="0"/>
                    <a:pt x="0" y="8382"/>
                    <a:pt x="0" y="18669"/>
                  </a:cubicBezTo>
                  <a:cubicBezTo>
                    <a:pt x="0" y="28575"/>
                    <a:pt x="7620" y="36671"/>
                    <a:pt x="17526" y="37338"/>
                  </a:cubicBezTo>
                </a:path>
              </a:pathLst>
            </a:custGeom>
            <a:solidFill>
              <a:srgbClr val="FACCC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7" name="Google Shape;11687;p65"/>
            <p:cNvSpPr/>
            <p:nvPr/>
          </p:nvSpPr>
          <p:spPr>
            <a:xfrm>
              <a:off x="2557431" y="2991392"/>
              <a:ext cx="113204" cy="38422"/>
            </a:xfrm>
            <a:custGeom>
              <a:rect b="b" l="l" r="r" t="t"/>
              <a:pathLst>
                <a:path extrusionOk="0" h="40766" w="120110">
                  <a:moveTo>
                    <a:pt x="16097" y="34099"/>
                  </a:moveTo>
                  <a:lnTo>
                    <a:pt x="120110" y="40767"/>
                  </a:lnTo>
                  <a:lnTo>
                    <a:pt x="120110" y="0"/>
                  </a:lnTo>
                  <a:lnTo>
                    <a:pt x="17145" y="0"/>
                  </a:lnTo>
                  <a:cubicBezTo>
                    <a:pt x="7715" y="0"/>
                    <a:pt x="0" y="7620"/>
                    <a:pt x="0" y="17145"/>
                  </a:cubicBezTo>
                  <a:cubicBezTo>
                    <a:pt x="0" y="26670"/>
                    <a:pt x="7048" y="33623"/>
                    <a:pt x="16002" y="34195"/>
                  </a:cubicBezTo>
                </a:path>
              </a:pathLst>
            </a:custGeom>
            <a:solidFill>
              <a:srgbClr val="FACCC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8" name="Google Shape;11688;p65"/>
            <p:cNvSpPr/>
            <p:nvPr/>
          </p:nvSpPr>
          <p:spPr>
            <a:xfrm>
              <a:off x="2475816" y="2870584"/>
              <a:ext cx="176763" cy="110600"/>
            </a:xfrm>
            <a:custGeom>
              <a:rect b="b" l="l" r="r" t="t"/>
              <a:pathLst>
                <a:path extrusionOk="0" h="117347" w="187547">
                  <a:moveTo>
                    <a:pt x="172212" y="117348"/>
                  </a:moveTo>
                  <a:lnTo>
                    <a:pt x="15335" y="117348"/>
                  </a:lnTo>
                  <a:cubicBezTo>
                    <a:pt x="6858" y="117348"/>
                    <a:pt x="0" y="110490"/>
                    <a:pt x="0" y="102013"/>
                  </a:cubicBezTo>
                  <a:lnTo>
                    <a:pt x="0" y="15335"/>
                  </a:lnTo>
                  <a:cubicBezTo>
                    <a:pt x="0" y="6858"/>
                    <a:pt x="6858" y="0"/>
                    <a:pt x="15335" y="0"/>
                  </a:cubicBezTo>
                  <a:lnTo>
                    <a:pt x="172212" y="0"/>
                  </a:lnTo>
                  <a:cubicBezTo>
                    <a:pt x="180689" y="0"/>
                    <a:pt x="187547" y="6858"/>
                    <a:pt x="187547" y="15335"/>
                  </a:cubicBezTo>
                  <a:lnTo>
                    <a:pt x="187547" y="102013"/>
                  </a:lnTo>
                  <a:cubicBezTo>
                    <a:pt x="187547" y="110490"/>
                    <a:pt x="180689" y="117348"/>
                    <a:pt x="172212" y="117348"/>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9" name="Google Shape;11689;p65"/>
            <p:cNvSpPr/>
            <p:nvPr/>
          </p:nvSpPr>
          <p:spPr>
            <a:xfrm>
              <a:off x="2624069" y="2870584"/>
              <a:ext cx="28368" cy="110600"/>
            </a:xfrm>
            <a:custGeom>
              <a:rect b="b" l="l" r="r" t="t"/>
              <a:pathLst>
                <a:path extrusionOk="0" h="117347" w="30099">
                  <a:moveTo>
                    <a:pt x="30099" y="15335"/>
                  </a:moveTo>
                  <a:lnTo>
                    <a:pt x="30099" y="102013"/>
                  </a:lnTo>
                  <a:cubicBezTo>
                    <a:pt x="30099" y="110490"/>
                    <a:pt x="23241" y="117348"/>
                    <a:pt x="14764" y="117348"/>
                  </a:cubicBezTo>
                  <a:lnTo>
                    <a:pt x="0" y="117348"/>
                  </a:lnTo>
                  <a:cubicBezTo>
                    <a:pt x="8477" y="117348"/>
                    <a:pt x="15240" y="110490"/>
                    <a:pt x="15240" y="102013"/>
                  </a:cubicBezTo>
                  <a:lnTo>
                    <a:pt x="15240" y="15335"/>
                  </a:lnTo>
                  <a:cubicBezTo>
                    <a:pt x="15240" y="6858"/>
                    <a:pt x="8382" y="0"/>
                    <a:pt x="0" y="0"/>
                  </a:cubicBezTo>
                  <a:lnTo>
                    <a:pt x="14764" y="0"/>
                  </a:lnTo>
                  <a:cubicBezTo>
                    <a:pt x="23241" y="0"/>
                    <a:pt x="30099" y="6858"/>
                    <a:pt x="30099" y="15335"/>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0" name="Google Shape;11690;p65"/>
            <p:cNvSpPr/>
            <p:nvPr/>
          </p:nvSpPr>
          <p:spPr>
            <a:xfrm>
              <a:off x="2496443" y="2907804"/>
              <a:ext cx="26303" cy="22891"/>
            </a:xfrm>
            <a:custGeom>
              <a:rect b="b" l="l" r="r" t="t"/>
              <a:pathLst>
                <a:path extrusionOk="0" h="24288" w="27908">
                  <a:moveTo>
                    <a:pt x="27908" y="24289"/>
                  </a:moveTo>
                  <a:lnTo>
                    <a:pt x="0" y="24289"/>
                  </a:lnTo>
                  <a:lnTo>
                    <a:pt x="0" y="0"/>
                  </a:lnTo>
                  <a:lnTo>
                    <a:pt x="27908" y="0"/>
                  </a:lnTo>
                  <a:lnTo>
                    <a:pt x="27908" y="2428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1" name="Google Shape;11691;p65"/>
            <p:cNvSpPr/>
            <p:nvPr/>
          </p:nvSpPr>
          <p:spPr>
            <a:xfrm>
              <a:off x="2605503" y="2890943"/>
              <a:ext cx="26303" cy="16877"/>
            </a:xfrm>
            <a:custGeom>
              <a:rect b="b" l="l" r="r" t="t"/>
              <a:pathLst>
                <a:path extrusionOk="0" h="17907" w="27908">
                  <a:moveTo>
                    <a:pt x="27908" y="17907"/>
                  </a:moveTo>
                  <a:lnTo>
                    <a:pt x="0" y="17907"/>
                  </a:lnTo>
                  <a:lnTo>
                    <a:pt x="0" y="0"/>
                  </a:lnTo>
                  <a:lnTo>
                    <a:pt x="27908" y="0"/>
                  </a:lnTo>
                  <a:lnTo>
                    <a:pt x="27908" y="1790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2" name="Google Shape;11692;p65"/>
            <p:cNvSpPr/>
            <p:nvPr/>
          </p:nvSpPr>
          <p:spPr>
            <a:xfrm>
              <a:off x="2496443" y="2946818"/>
              <a:ext cx="135467" cy="14094"/>
            </a:xfrm>
            <a:custGeom>
              <a:rect b="b" l="l" r="r" t="t"/>
              <a:pathLst>
                <a:path extrusionOk="0" h="14954" w="143732">
                  <a:moveTo>
                    <a:pt x="143732" y="14954"/>
                  </a:moveTo>
                  <a:lnTo>
                    <a:pt x="0" y="14954"/>
                  </a:lnTo>
                  <a:lnTo>
                    <a:pt x="0" y="0"/>
                  </a:lnTo>
                  <a:lnTo>
                    <a:pt x="143732" y="0"/>
                  </a:lnTo>
                  <a:lnTo>
                    <a:pt x="143732" y="1495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3" name="Google Shape;11693;p65"/>
            <p:cNvSpPr/>
            <p:nvPr/>
          </p:nvSpPr>
          <p:spPr>
            <a:xfrm>
              <a:off x="2581467" y="2903948"/>
              <a:ext cx="133581" cy="246427"/>
            </a:xfrm>
            <a:custGeom>
              <a:rect b="b" l="l" r="r" t="t"/>
              <a:pathLst>
                <a:path extrusionOk="0" h="261461" w="141731">
                  <a:moveTo>
                    <a:pt x="75343" y="0"/>
                  </a:moveTo>
                  <a:lnTo>
                    <a:pt x="75343" y="66675"/>
                  </a:lnTo>
                  <a:lnTo>
                    <a:pt x="91535" y="82391"/>
                  </a:lnTo>
                  <a:lnTo>
                    <a:pt x="52864" y="113633"/>
                  </a:lnTo>
                  <a:lnTo>
                    <a:pt x="37243" y="45910"/>
                  </a:lnTo>
                  <a:cubicBezTo>
                    <a:pt x="35242" y="37338"/>
                    <a:pt x="27623" y="31242"/>
                    <a:pt x="18860" y="31242"/>
                  </a:cubicBezTo>
                  <a:cubicBezTo>
                    <a:pt x="8382" y="31242"/>
                    <a:pt x="0" y="39719"/>
                    <a:pt x="0" y="50101"/>
                  </a:cubicBezTo>
                  <a:lnTo>
                    <a:pt x="0" y="124396"/>
                  </a:lnTo>
                  <a:cubicBezTo>
                    <a:pt x="0" y="135731"/>
                    <a:pt x="3048" y="146875"/>
                    <a:pt x="8858" y="156686"/>
                  </a:cubicBezTo>
                  <a:lnTo>
                    <a:pt x="27432" y="187833"/>
                  </a:lnTo>
                  <a:cubicBezTo>
                    <a:pt x="30480" y="192976"/>
                    <a:pt x="32099" y="198882"/>
                    <a:pt x="32099" y="204883"/>
                  </a:cubicBezTo>
                  <a:lnTo>
                    <a:pt x="32099" y="261461"/>
                  </a:lnTo>
                  <a:lnTo>
                    <a:pt x="141732" y="261461"/>
                  </a:lnTo>
                  <a:lnTo>
                    <a:pt x="141732" y="87916"/>
                  </a:lnTo>
                  <a:cubicBezTo>
                    <a:pt x="141732" y="74104"/>
                    <a:pt x="136303" y="60960"/>
                    <a:pt x="126492" y="51149"/>
                  </a:cubicBezTo>
                  <a:lnTo>
                    <a:pt x="75343" y="0"/>
                  </a:lnTo>
                  <a:close/>
                </a:path>
              </a:pathLst>
            </a:custGeom>
            <a:solidFill>
              <a:srgbClr val="FACCC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4" name="Google Shape;11694;p65"/>
            <p:cNvSpPr/>
            <p:nvPr/>
          </p:nvSpPr>
          <p:spPr>
            <a:xfrm>
              <a:off x="2590705" y="2933275"/>
              <a:ext cx="40577" cy="77654"/>
            </a:xfrm>
            <a:custGeom>
              <a:rect b="b" l="l" r="r" t="t"/>
              <a:pathLst>
                <a:path extrusionOk="0" h="82391" w="43053">
                  <a:moveTo>
                    <a:pt x="27432" y="14669"/>
                  </a:moveTo>
                  <a:lnTo>
                    <a:pt x="43053" y="82391"/>
                  </a:lnTo>
                  <a:lnTo>
                    <a:pt x="13145" y="22098"/>
                  </a:lnTo>
                  <a:cubicBezTo>
                    <a:pt x="11430" y="18669"/>
                    <a:pt x="10001" y="15145"/>
                    <a:pt x="8477" y="11621"/>
                  </a:cubicBezTo>
                  <a:cubicBezTo>
                    <a:pt x="6763" y="7620"/>
                    <a:pt x="3810" y="4381"/>
                    <a:pt x="0" y="2286"/>
                  </a:cubicBezTo>
                  <a:cubicBezTo>
                    <a:pt x="2667" y="857"/>
                    <a:pt x="5715" y="0"/>
                    <a:pt x="8954" y="0"/>
                  </a:cubicBezTo>
                  <a:cubicBezTo>
                    <a:pt x="17717" y="0"/>
                    <a:pt x="25432" y="6096"/>
                    <a:pt x="27337" y="14669"/>
                  </a:cubicBezTo>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5" name="Google Shape;11695;p65"/>
            <p:cNvSpPr/>
            <p:nvPr/>
          </p:nvSpPr>
          <p:spPr>
            <a:xfrm>
              <a:off x="2652320" y="2903858"/>
              <a:ext cx="62572" cy="246427"/>
            </a:xfrm>
            <a:custGeom>
              <a:rect b="b" l="l" r="r" t="t"/>
              <a:pathLst>
                <a:path extrusionOk="0" h="261461" w="66389">
                  <a:moveTo>
                    <a:pt x="66389" y="87916"/>
                  </a:moveTo>
                  <a:lnTo>
                    <a:pt x="66389" y="261461"/>
                  </a:lnTo>
                  <a:lnTo>
                    <a:pt x="48387" y="261461"/>
                  </a:lnTo>
                  <a:lnTo>
                    <a:pt x="48387" y="87916"/>
                  </a:lnTo>
                  <a:cubicBezTo>
                    <a:pt x="48387" y="74104"/>
                    <a:pt x="42958" y="60960"/>
                    <a:pt x="33147" y="51149"/>
                  </a:cubicBezTo>
                  <a:lnTo>
                    <a:pt x="0" y="18002"/>
                  </a:lnTo>
                  <a:lnTo>
                    <a:pt x="0" y="0"/>
                  </a:lnTo>
                  <a:lnTo>
                    <a:pt x="51149" y="51149"/>
                  </a:lnTo>
                  <a:cubicBezTo>
                    <a:pt x="60865" y="60865"/>
                    <a:pt x="66389" y="74104"/>
                    <a:pt x="66389" y="87916"/>
                  </a:cubicBezTo>
                </a:path>
              </a:pathLst>
            </a:custGeom>
            <a:solidFill>
              <a:srgbClr val="22244E">
                <a:alpha val="293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696" name="Google Shape;11696;p65"/>
          <p:cNvGrpSpPr/>
          <p:nvPr/>
        </p:nvGrpSpPr>
        <p:grpSpPr>
          <a:xfrm>
            <a:off x="4709941" y="2869485"/>
            <a:ext cx="162690" cy="280581"/>
            <a:chOff x="4709941" y="2869485"/>
            <a:chExt cx="162690" cy="280581"/>
          </a:xfrm>
        </p:grpSpPr>
        <p:sp>
          <p:nvSpPr>
            <p:cNvPr id="11697" name="Google Shape;11697;p65"/>
            <p:cNvSpPr/>
            <p:nvPr/>
          </p:nvSpPr>
          <p:spPr>
            <a:xfrm>
              <a:off x="4709941" y="2869485"/>
              <a:ext cx="150897" cy="262174"/>
            </a:xfrm>
            <a:custGeom>
              <a:rect b="b" l="l" r="r" t="t"/>
              <a:pathLst>
                <a:path extrusionOk="0" h="276701" w="159258">
                  <a:moveTo>
                    <a:pt x="21527" y="276701"/>
                  </a:moveTo>
                  <a:cubicBezTo>
                    <a:pt x="9620" y="276701"/>
                    <a:pt x="0" y="267081"/>
                    <a:pt x="0" y="255175"/>
                  </a:cubicBezTo>
                  <a:lnTo>
                    <a:pt x="0" y="21527"/>
                  </a:lnTo>
                  <a:cubicBezTo>
                    <a:pt x="0" y="9620"/>
                    <a:pt x="9620" y="0"/>
                    <a:pt x="21527" y="0"/>
                  </a:cubicBezTo>
                  <a:lnTo>
                    <a:pt x="137731" y="0"/>
                  </a:lnTo>
                  <a:cubicBezTo>
                    <a:pt x="149638" y="0"/>
                    <a:pt x="159258" y="9620"/>
                    <a:pt x="159258" y="21527"/>
                  </a:cubicBezTo>
                  <a:lnTo>
                    <a:pt x="159258" y="243269"/>
                  </a:lnTo>
                  <a:cubicBezTo>
                    <a:pt x="159258" y="255175"/>
                    <a:pt x="138970" y="276701"/>
                    <a:pt x="127063" y="276701"/>
                  </a:cubicBezTo>
                  <a:lnTo>
                    <a:pt x="21527" y="27670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8" name="Google Shape;11698;p65"/>
            <p:cNvSpPr/>
            <p:nvPr/>
          </p:nvSpPr>
          <p:spPr>
            <a:xfrm>
              <a:off x="4709941" y="2871111"/>
              <a:ext cx="143586" cy="260459"/>
            </a:xfrm>
            <a:custGeom>
              <a:rect b="b" l="l" r="r" t="t"/>
              <a:pathLst>
                <a:path extrusionOk="0" h="274891" w="151542">
                  <a:moveTo>
                    <a:pt x="151543" y="261747"/>
                  </a:moveTo>
                  <a:cubicBezTo>
                    <a:pt x="148304" y="269462"/>
                    <a:pt x="140589" y="274892"/>
                    <a:pt x="131731" y="274892"/>
                  </a:cubicBezTo>
                  <a:lnTo>
                    <a:pt x="21527" y="274892"/>
                  </a:lnTo>
                  <a:cubicBezTo>
                    <a:pt x="9620" y="274892"/>
                    <a:pt x="0" y="265271"/>
                    <a:pt x="0" y="253365"/>
                  </a:cubicBezTo>
                  <a:lnTo>
                    <a:pt x="0" y="19812"/>
                  </a:lnTo>
                  <a:cubicBezTo>
                    <a:pt x="0" y="10858"/>
                    <a:pt x="5429" y="3239"/>
                    <a:pt x="13145" y="0"/>
                  </a:cubicBezTo>
                  <a:lnTo>
                    <a:pt x="13145" y="253460"/>
                  </a:lnTo>
                  <a:cubicBezTo>
                    <a:pt x="13145" y="258032"/>
                    <a:pt x="16859" y="261747"/>
                    <a:pt x="21431" y="261747"/>
                  </a:cubicBezTo>
                  <a:lnTo>
                    <a:pt x="151447" y="26174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9" name="Google Shape;11699;p65"/>
            <p:cNvSpPr/>
            <p:nvPr/>
          </p:nvSpPr>
          <p:spPr>
            <a:xfrm>
              <a:off x="4742374" y="2930920"/>
              <a:ext cx="85014" cy="85014"/>
            </a:xfrm>
            <a:custGeom>
              <a:rect b="b" l="l" r="r" t="t"/>
              <a:pathLst>
                <a:path extrusionOk="0" h="89725" w="89725">
                  <a:moveTo>
                    <a:pt x="89726" y="44863"/>
                  </a:moveTo>
                  <a:cubicBezTo>
                    <a:pt x="89726" y="69640"/>
                    <a:pt x="69640" y="89725"/>
                    <a:pt x="44863" y="89725"/>
                  </a:cubicBezTo>
                  <a:cubicBezTo>
                    <a:pt x="20086" y="89725"/>
                    <a:pt x="0" y="69640"/>
                    <a:pt x="0" y="44863"/>
                  </a:cubicBezTo>
                  <a:cubicBezTo>
                    <a:pt x="0" y="20086"/>
                    <a:pt x="20086" y="0"/>
                    <a:pt x="44863" y="0"/>
                  </a:cubicBezTo>
                  <a:cubicBezTo>
                    <a:pt x="69640" y="0"/>
                    <a:pt x="89726" y="20086"/>
                    <a:pt x="89726" y="4486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0" name="Google Shape;11700;p65"/>
            <p:cNvSpPr/>
            <p:nvPr/>
          </p:nvSpPr>
          <p:spPr>
            <a:xfrm>
              <a:off x="4751408" y="2939954"/>
              <a:ext cx="66965" cy="66965"/>
            </a:xfrm>
            <a:custGeom>
              <a:rect b="b" l="l" r="r" t="t"/>
              <a:pathLst>
                <a:path extrusionOk="0" h="70675" w="70675">
                  <a:moveTo>
                    <a:pt x="70676" y="35338"/>
                  </a:moveTo>
                  <a:cubicBezTo>
                    <a:pt x="70676" y="54854"/>
                    <a:pt x="54855" y="70675"/>
                    <a:pt x="35338" y="70675"/>
                  </a:cubicBezTo>
                  <a:cubicBezTo>
                    <a:pt x="15821" y="70675"/>
                    <a:pt x="0" y="54854"/>
                    <a:pt x="0" y="35338"/>
                  </a:cubicBezTo>
                  <a:cubicBezTo>
                    <a:pt x="0" y="15821"/>
                    <a:pt x="15821" y="0"/>
                    <a:pt x="35338" y="0"/>
                  </a:cubicBezTo>
                  <a:cubicBezTo>
                    <a:pt x="54855" y="0"/>
                    <a:pt x="70676" y="15821"/>
                    <a:pt x="70676" y="353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1" name="Google Shape;11701;p65"/>
            <p:cNvSpPr/>
            <p:nvPr/>
          </p:nvSpPr>
          <p:spPr>
            <a:xfrm>
              <a:off x="4759901" y="2948446"/>
              <a:ext cx="49998" cy="49998"/>
            </a:xfrm>
            <a:custGeom>
              <a:rect b="b" l="l" r="r" t="t"/>
              <a:pathLst>
                <a:path extrusionOk="0" h="52768" w="52768">
                  <a:moveTo>
                    <a:pt x="52769" y="26384"/>
                  </a:moveTo>
                  <a:cubicBezTo>
                    <a:pt x="52769" y="40956"/>
                    <a:pt x="40956" y="52769"/>
                    <a:pt x="26384" y="52769"/>
                  </a:cubicBezTo>
                  <a:cubicBezTo>
                    <a:pt x="11813" y="52769"/>
                    <a:pt x="0" y="40956"/>
                    <a:pt x="0" y="26384"/>
                  </a:cubicBezTo>
                  <a:cubicBezTo>
                    <a:pt x="0" y="11813"/>
                    <a:pt x="11813" y="0"/>
                    <a:pt x="26384" y="0"/>
                  </a:cubicBezTo>
                  <a:cubicBezTo>
                    <a:pt x="40956" y="0"/>
                    <a:pt x="52769" y="11813"/>
                    <a:pt x="52769" y="263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2" name="Google Shape;11702;p65"/>
            <p:cNvSpPr/>
            <p:nvPr/>
          </p:nvSpPr>
          <p:spPr>
            <a:xfrm>
              <a:off x="4768393" y="2956939"/>
              <a:ext cx="33031" cy="33031"/>
            </a:xfrm>
            <a:custGeom>
              <a:rect b="b" l="l" r="r" t="t"/>
              <a:pathLst>
                <a:path extrusionOk="0" h="34861" w="34861">
                  <a:moveTo>
                    <a:pt x="34862" y="17431"/>
                  </a:moveTo>
                  <a:cubicBezTo>
                    <a:pt x="34862" y="27057"/>
                    <a:pt x="27058" y="34862"/>
                    <a:pt x="17431" y="34862"/>
                  </a:cubicBezTo>
                  <a:cubicBezTo>
                    <a:pt x="7804" y="34862"/>
                    <a:pt x="0" y="27057"/>
                    <a:pt x="0" y="17431"/>
                  </a:cubicBezTo>
                  <a:cubicBezTo>
                    <a:pt x="0" y="7804"/>
                    <a:pt x="7804" y="0"/>
                    <a:pt x="17431" y="0"/>
                  </a:cubicBezTo>
                  <a:cubicBezTo>
                    <a:pt x="27058" y="0"/>
                    <a:pt x="34862" y="7804"/>
                    <a:pt x="34862" y="1743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3" name="Google Shape;11703;p65"/>
            <p:cNvSpPr/>
            <p:nvPr/>
          </p:nvSpPr>
          <p:spPr>
            <a:xfrm>
              <a:off x="4753576" y="2980880"/>
              <a:ext cx="117414" cy="142774"/>
            </a:xfrm>
            <a:custGeom>
              <a:rect b="b" l="l" r="r" t="t"/>
              <a:pathLst>
                <a:path extrusionOk="0" h="150685" w="123920">
                  <a:moveTo>
                    <a:pt x="110966" y="62865"/>
                  </a:moveTo>
                  <a:cubicBezTo>
                    <a:pt x="110966" y="62865"/>
                    <a:pt x="98584" y="67056"/>
                    <a:pt x="98584" y="73914"/>
                  </a:cubicBezTo>
                  <a:lnTo>
                    <a:pt x="98584" y="65342"/>
                  </a:lnTo>
                  <a:cubicBezTo>
                    <a:pt x="98584" y="64484"/>
                    <a:pt x="98584" y="63722"/>
                    <a:pt x="98393" y="62865"/>
                  </a:cubicBezTo>
                  <a:cubicBezTo>
                    <a:pt x="97250" y="56959"/>
                    <a:pt x="85439" y="54007"/>
                    <a:pt x="85439" y="54007"/>
                  </a:cubicBezTo>
                  <a:cubicBezTo>
                    <a:pt x="85439" y="54007"/>
                    <a:pt x="72485" y="58198"/>
                    <a:pt x="72485" y="65342"/>
                  </a:cubicBezTo>
                  <a:cubicBezTo>
                    <a:pt x="72485" y="61913"/>
                    <a:pt x="72485" y="61151"/>
                    <a:pt x="72485" y="57721"/>
                  </a:cubicBezTo>
                  <a:cubicBezTo>
                    <a:pt x="72485" y="56864"/>
                    <a:pt x="72485" y="56102"/>
                    <a:pt x="72295" y="55245"/>
                  </a:cubicBezTo>
                  <a:cubicBezTo>
                    <a:pt x="71152" y="49340"/>
                    <a:pt x="59531" y="46958"/>
                    <a:pt x="59531" y="46958"/>
                  </a:cubicBezTo>
                  <a:cubicBezTo>
                    <a:pt x="59531" y="46958"/>
                    <a:pt x="48292" y="48863"/>
                    <a:pt x="46768" y="54293"/>
                  </a:cubicBezTo>
                  <a:lnTo>
                    <a:pt x="46768" y="10954"/>
                  </a:lnTo>
                  <a:cubicBezTo>
                    <a:pt x="46768" y="9811"/>
                    <a:pt x="46577" y="8668"/>
                    <a:pt x="46292" y="7620"/>
                  </a:cubicBezTo>
                  <a:cubicBezTo>
                    <a:pt x="44768" y="2095"/>
                    <a:pt x="33528" y="0"/>
                    <a:pt x="33528" y="0"/>
                  </a:cubicBezTo>
                  <a:cubicBezTo>
                    <a:pt x="33528" y="0"/>
                    <a:pt x="22955" y="3810"/>
                    <a:pt x="22955" y="10954"/>
                  </a:cubicBezTo>
                  <a:lnTo>
                    <a:pt x="23146" y="61436"/>
                  </a:lnTo>
                  <a:lnTo>
                    <a:pt x="15240" y="62103"/>
                  </a:lnTo>
                  <a:cubicBezTo>
                    <a:pt x="6287" y="62103"/>
                    <a:pt x="0" y="68675"/>
                    <a:pt x="0" y="77533"/>
                  </a:cubicBezTo>
                  <a:lnTo>
                    <a:pt x="762" y="94012"/>
                  </a:lnTo>
                  <a:cubicBezTo>
                    <a:pt x="762" y="107728"/>
                    <a:pt x="6096" y="120301"/>
                    <a:pt x="17240" y="128397"/>
                  </a:cubicBezTo>
                  <a:lnTo>
                    <a:pt x="19812" y="130302"/>
                  </a:lnTo>
                  <a:cubicBezTo>
                    <a:pt x="26003" y="134969"/>
                    <a:pt x="30766" y="142875"/>
                    <a:pt x="30766" y="150686"/>
                  </a:cubicBezTo>
                  <a:lnTo>
                    <a:pt x="106299" y="150686"/>
                  </a:lnTo>
                  <a:cubicBezTo>
                    <a:pt x="106299" y="150686"/>
                    <a:pt x="110776" y="142970"/>
                    <a:pt x="111443" y="140208"/>
                  </a:cubicBezTo>
                  <a:cubicBezTo>
                    <a:pt x="112490" y="135827"/>
                    <a:pt x="114491" y="131636"/>
                    <a:pt x="117158" y="127826"/>
                  </a:cubicBezTo>
                  <a:cubicBezTo>
                    <a:pt x="121539" y="121730"/>
                    <a:pt x="123920" y="114395"/>
                    <a:pt x="123920" y="106870"/>
                  </a:cubicBezTo>
                  <a:lnTo>
                    <a:pt x="123920" y="73914"/>
                  </a:lnTo>
                  <a:cubicBezTo>
                    <a:pt x="123920" y="73152"/>
                    <a:pt x="123920" y="72390"/>
                    <a:pt x="123730" y="71628"/>
                  </a:cubicBezTo>
                  <a:cubicBezTo>
                    <a:pt x="122682" y="65818"/>
                    <a:pt x="111252" y="62770"/>
                    <a:pt x="111252" y="62770"/>
                  </a:cubicBezTo>
                  <a:lnTo>
                    <a:pt x="111252" y="62770"/>
                  </a:lnTo>
                  <a:close/>
                </a:path>
              </a:pathLst>
            </a:custGeom>
            <a:solidFill>
              <a:srgbClr val="8D777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4" name="Google Shape;11704;p65"/>
            <p:cNvSpPr/>
            <p:nvPr/>
          </p:nvSpPr>
          <p:spPr>
            <a:xfrm>
              <a:off x="4751678" y="3038158"/>
              <a:ext cx="107307" cy="93497"/>
            </a:xfrm>
            <a:custGeom>
              <a:rect b="b" l="l" r="r" t="t"/>
              <a:pathLst>
                <a:path extrusionOk="0" h="98678" w="113253">
                  <a:moveTo>
                    <a:pt x="41530" y="79819"/>
                  </a:moveTo>
                  <a:cubicBezTo>
                    <a:pt x="40007" y="79819"/>
                    <a:pt x="38673" y="78962"/>
                    <a:pt x="38102" y="77534"/>
                  </a:cubicBezTo>
                  <a:cubicBezTo>
                    <a:pt x="35720" y="71533"/>
                    <a:pt x="31720" y="66104"/>
                    <a:pt x="26481" y="62103"/>
                  </a:cubicBezTo>
                  <a:lnTo>
                    <a:pt x="23814" y="60198"/>
                  </a:lnTo>
                  <a:cubicBezTo>
                    <a:pt x="15432" y="54102"/>
                    <a:pt x="10479" y="44291"/>
                    <a:pt x="10479" y="33909"/>
                  </a:cubicBezTo>
                  <a:lnTo>
                    <a:pt x="10479" y="19431"/>
                  </a:lnTo>
                  <a:cubicBezTo>
                    <a:pt x="10479" y="12859"/>
                    <a:pt x="15813" y="7525"/>
                    <a:pt x="22385" y="7430"/>
                  </a:cubicBezTo>
                  <a:lnTo>
                    <a:pt x="22480" y="7430"/>
                  </a:lnTo>
                  <a:cubicBezTo>
                    <a:pt x="22480" y="7430"/>
                    <a:pt x="25338" y="4191"/>
                    <a:pt x="25338" y="4191"/>
                  </a:cubicBezTo>
                  <a:lnTo>
                    <a:pt x="22480" y="0"/>
                  </a:lnTo>
                  <a:lnTo>
                    <a:pt x="16099" y="0"/>
                  </a:lnTo>
                  <a:cubicBezTo>
                    <a:pt x="14099" y="0"/>
                    <a:pt x="12194" y="381"/>
                    <a:pt x="10479" y="1048"/>
                  </a:cubicBezTo>
                  <a:lnTo>
                    <a:pt x="10479" y="1048"/>
                  </a:lnTo>
                  <a:cubicBezTo>
                    <a:pt x="4288" y="3334"/>
                    <a:pt x="-94" y="9525"/>
                    <a:pt x="2" y="16193"/>
                  </a:cubicBezTo>
                  <a:lnTo>
                    <a:pt x="2" y="34004"/>
                  </a:lnTo>
                  <a:cubicBezTo>
                    <a:pt x="2" y="47720"/>
                    <a:pt x="6574" y="60674"/>
                    <a:pt x="17623" y="68770"/>
                  </a:cubicBezTo>
                  <a:lnTo>
                    <a:pt x="20194" y="70676"/>
                  </a:lnTo>
                  <a:cubicBezTo>
                    <a:pt x="26386" y="75343"/>
                    <a:pt x="30101" y="82677"/>
                    <a:pt x="30101" y="90487"/>
                  </a:cubicBezTo>
                  <a:lnTo>
                    <a:pt x="71153" y="98679"/>
                  </a:lnTo>
                  <a:lnTo>
                    <a:pt x="112206" y="90487"/>
                  </a:lnTo>
                  <a:lnTo>
                    <a:pt x="112206" y="88583"/>
                  </a:lnTo>
                  <a:cubicBezTo>
                    <a:pt x="112206" y="85630"/>
                    <a:pt x="112587" y="82772"/>
                    <a:pt x="113254" y="79915"/>
                  </a:cubicBezTo>
                  <a:lnTo>
                    <a:pt x="41530" y="79915"/>
                  </a:lnTo>
                  <a:close/>
                </a:path>
              </a:pathLst>
            </a:custGeom>
            <a:solidFill>
              <a:srgbClr val="7C676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5" name="Google Shape;11705;p65"/>
            <p:cNvSpPr/>
            <p:nvPr/>
          </p:nvSpPr>
          <p:spPr>
            <a:xfrm>
              <a:off x="4772909" y="2979073"/>
              <a:ext cx="24549" cy="95122"/>
            </a:xfrm>
            <a:custGeom>
              <a:rect b="b" l="l" r="r" t="t"/>
              <a:pathLst>
                <a:path extrusionOk="0" h="100393" w="25909">
                  <a:moveTo>
                    <a:pt x="13146" y="0"/>
                  </a:moveTo>
                  <a:cubicBezTo>
                    <a:pt x="12384" y="0"/>
                    <a:pt x="11527" y="0"/>
                    <a:pt x="10765" y="191"/>
                  </a:cubicBezTo>
                  <a:lnTo>
                    <a:pt x="10765" y="191"/>
                  </a:lnTo>
                  <a:cubicBezTo>
                    <a:pt x="4764" y="1143"/>
                    <a:pt x="-94" y="6763"/>
                    <a:pt x="1" y="12859"/>
                  </a:cubicBezTo>
                  <a:lnTo>
                    <a:pt x="1" y="95060"/>
                  </a:lnTo>
                  <a:cubicBezTo>
                    <a:pt x="1" y="98012"/>
                    <a:pt x="2383" y="100393"/>
                    <a:pt x="5335" y="100393"/>
                  </a:cubicBezTo>
                  <a:lnTo>
                    <a:pt x="5335" y="100393"/>
                  </a:lnTo>
                  <a:cubicBezTo>
                    <a:pt x="8288" y="100393"/>
                    <a:pt x="10669" y="98012"/>
                    <a:pt x="10669" y="95060"/>
                  </a:cubicBezTo>
                  <a:lnTo>
                    <a:pt x="10669" y="14288"/>
                  </a:lnTo>
                  <a:cubicBezTo>
                    <a:pt x="11241" y="7525"/>
                    <a:pt x="21433" y="7715"/>
                    <a:pt x="25909" y="10478"/>
                  </a:cubicBezTo>
                  <a:cubicBezTo>
                    <a:pt x="24766" y="4477"/>
                    <a:pt x="19432" y="0"/>
                    <a:pt x="13051" y="0"/>
                  </a:cubicBezTo>
                  <a:lnTo>
                    <a:pt x="13051" y="0"/>
                  </a:lnTo>
                  <a:close/>
                </a:path>
              </a:pathLst>
            </a:custGeom>
            <a:solidFill>
              <a:srgbClr val="7C676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6" name="Google Shape;11706;p65"/>
            <p:cNvSpPr/>
            <p:nvPr/>
          </p:nvSpPr>
          <p:spPr>
            <a:xfrm>
              <a:off x="4797756" y="3023342"/>
              <a:ext cx="24186" cy="34123"/>
            </a:xfrm>
            <a:custGeom>
              <a:rect b="b" l="l" r="r" t="t"/>
              <a:pathLst>
                <a:path extrusionOk="0" h="36014" w="25526">
                  <a:moveTo>
                    <a:pt x="12668" y="95"/>
                  </a:moveTo>
                  <a:cubicBezTo>
                    <a:pt x="12001" y="95"/>
                    <a:pt x="11430" y="95"/>
                    <a:pt x="10763" y="190"/>
                  </a:cubicBezTo>
                  <a:lnTo>
                    <a:pt x="10763" y="190"/>
                  </a:lnTo>
                  <a:cubicBezTo>
                    <a:pt x="5715" y="857"/>
                    <a:pt x="1333" y="4572"/>
                    <a:pt x="0" y="9525"/>
                  </a:cubicBezTo>
                  <a:lnTo>
                    <a:pt x="0" y="30480"/>
                  </a:lnTo>
                  <a:cubicBezTo>
                    <a:pt x="0" y="33338"/>
                    <a:pt x="2191" y="35814"/>
                    <a:pt x="5048" y="36004"/>
                  </a:cubicBezTo>
                  <a:cubicBezTo>
                    <a:pt x="8191" y="36195"/>
                    <a:pt x="10763" y="33718"/>
                    <a:pt x="10763" y="30670"/>
                  </a:cubicBezTo>
                  <a:lnTo>
                    <a:pt x="10763" y="14097"/>
                  </a:lnTo>
                  <a:cubicBezTo>
                    <a:pt x="11239" y="7429"/>
                    <a:pt x="21241" y="7810"/>
                    <a:pt x="25527" y="10477"/>
                  </a:cubicBezTo>
                  <a:cubicBezTo>
                    <a:pt x="24384" y="4477"/>
                    <a:pt x="19050" y="0"/>
                    <a:pt x="12668" y="0"/>
                  </a:cubicBezTo>
                  <a:close/>
                </a:path>
              </a:pathLst>
            </a:custGeom>
            <a:solidFill>
              <a:srgbClr val="7C676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7" name="Google Shape;11707;p65"/>
            <p:cNvSpPr/>
            <p:nvPr/>
          </p:nvSpPr>
          <p:spPr>
            <a:xfrm>
              <a:off x="4822238" y="3030569"/>
              <a:ext cx="24638" cy="26903"/>
            </a:xfrm>
            <a:custGeom>
              <a:rect b="b" l="l" r="r" t="t"/>
              <a:pathLst>
                <a:path extrusionOk="0" h="28394" w="26003">
                  <a:moveTo>
                    <a:pt x="13145" y="95"/>
                  </a:moveTo>
                  <a:cubicBezTo>
                    <a:pt x="12382" y="95"/>
                    <a:pt x="11525" y="95"/>
                    <a:pt x="10763" y="286"/>
                  </a:cubicBezTo>
                  <a:lnTo>
                    <a:pt x="10763" y="286"/>
                  </a:lnTo>
                  <a:cubicBezTo>
                    <a:pt x="7620" y="857"/>
                    <a:pt x="4667" y="2667"/>
                    <a:pt x="2667" y="5144"/>
                  </a:cubicBezTo>
                  <a:cubicBezTo>
                    <a:pt x="2667" y="5144"/>
                    <a:pt x="2667" y="5144"/>
                    <a:pt x="2667" y="5144"/>
                  </a:cubicBezTo>
                  <a:cubicBezTo>
                    <a:pt x="1143" y="7144"/>
                    <a:pt x="190" y="9525"/>
                    <a:pt x="0" y="12192"/>
                  </a:cubicBezTo>
                  <a:lnTo>
                    <a:pt x="0" y="22860"/>
                  </a:lnTo>
                  <a:cubicBezTo>
                    <a:pt x="0" y="25718"/>
                    <a:pt x="2191" y="28194"/>
                    <a:pt x="5048" y="28384"/>
                  </a:cubicBezTo>
                  <a:cubicBezTo>
                    <a:pt x="8192" y="28575"/>
                    <a:pt x="10763" y="26098"/>
                    <a:pt x="10763" y="23051"/>
                  </a:cubicBezTo>
                  <a:lnTo>
                    <a:pt x="10763" y="14288"/>
                  </a:lnTo>
                  <a:cubicBezTo>
                    <a:pt x="11335" y="7525"/>
                    <a:pt x="21527" y="7715"/>
                    <a:pt x="26003" y="10478"/>
                  </a:cubicBezTo>
                  <a:cubicBezTo>
                    <a:pt x="24860" y="4477"/>
                    <a:pt x="19526" y="0"/>
                    <a:pt x="13145" y="0"/>
                  </a:cubicBezTo>
                  <a:lnTo>
                    <a:pt x="13145" y="0"/>
                  </a:lnTo>
                  <a:close/>
                </a:path>
              </a:pathLst>
            </a:custGeom>
            <a:solidFill>
              <a:srgbClr val="7C676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8" name="Google Shape;11708;p65"/>
            <p:cNvSpPr/>
            <p:nvPr/>
          </p:nvSpPr>
          <p:spPr>
            <a:xfrm>
              <a:off x="4847039" y="3039062"/>
              <a:ext cx="23598" cy="18330"/>
            </a:xfrm>
            <a:custGeom>
              <a:rect b="b" l="l" r="r" t="t"/>
              <a:pathLst>
                <a:path extrusionOk="0" h="19346" w="24906">
                  <a:moveTo>
                    <a:pt x="24907" y="10287"/>
                  </a:moveTo>
                  <a:cubicBezTo>
                    <a:pt x="23859" y="4477"/>
                    <a:pt x="18715" y="0"/>
                    <a:pt x="12620" y="0"/>
                  </a:cubicBezTo>
                  <a:cubicBezTo>
                    <a:pt x="12048" y="0"/>
                    <a:pt x="11381" y="0"/>
                    <a:pt x="10810" y="95"/>
                  </a:cubicBezTo>
                  <a:lnTo>
                    <a:pt x="10810" y="95"/>
                  </a:lnTo>
                  <a:cubicBezTo>
                    <a:pt x="4238" y="953"/>
                    <a:pt x="-525" y="7144"/>
                    <a:pt x="46" y="13811"/>
                  </a:cubicBezTo>
                  <a:cubicBezTo>
                    <a:pt x="46" y="16669"/>
                    <a:pt x="2237" y="19145"/>
                    <a:pt x="5095" y="19336"/>
                  </a:cubicBezTo>
                  <a:cubicBezTo>
                    <a:pt x="8238" y="19526"/>
                    <a:pt x="10810" y="17050"/>
                    <a:pt x="10810" y="14002"/>
                  </a:cubicBezTo>
                  <a:cubicBezTo>
                    <a:pt x="11286" y="7620"/>
                    <a:pt x="20716" y="7620"/>
                    <a:pt x="24907" y="10192"/>
                  </a:cubicBezTo>
                  <a:lnTo>
                    <a:pt x="24907" y="10192"/>
                  </a:lnTo>
                  <a:close/>
                </a:path>
              </a:pathLst>
            </a:custGeom>
            <a:solidFill>
              <a:srgbClr val="7C676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9" name="Google Shape;11709;p65"/>
            <p:cNvSpPr/>
            <p:nvPr/>
          </p:nvSpPr>
          <p:spPr>
            <a:xfrm>
              <a:off x="4768664" y="3123805"/>
              <a:ext cx="103966" cy="23916"/>
            </a:xfrm>
            <a:custGeom>
              <a:rect b="b" l="l" r="r" t="t"/>
              <a:pathLst>
                <a:path extrusionOk="0" h="25241" w="109727">
                  <a:moveTo>
                    <a:pt x="5524" y="2953"/>
                  </a:moveTo>
                  <a:lnTo>
                    <a:pt x="9144" y="0"/>
                  </a:lnTo>
                  <a:lnTo>
                    <a:pt x="101060" y="0"/>
                  </a:lnTo>
                  <a:cubicBezTo>
                    <a:pt x="105823" y="0"/>
                    <a:pt x="109728" y="3905"/>
                    <a:pt x="109728" y="8668"/>
                  </a:cubicBezTo>
                  <a:lnTo>
                    <a:pt x="109728" y="15335"/>
                  </a:lnTo>
                  <a:lnTo>
                    <a:pt x="107537" y="20098"/>
                  </a:lnTo>
                  <a:cubicBezTo>
                    <a:pt x="107537" y="24860"/>
                    <a:pt x="101727" y="25051"/>
                    <a:pt x="96964" y="25051"/>
                  </a:cubicBezTo>
                  <a:lnTo>
                    <a:pt x="8858" y="25241"/>
                  </a:lnTo>
                  <a:cubicBezTo>
                    <a:pt x="4096" y="25241"/>
                    <a:pt x="190" y="21336"/>
                    <a:pt x="190" y="16573"/>
                  </a:cubicBezTo>
                  <a:lnTo>
                    <a:pt x="0" y="10096"/>
                  </a:lnTo>
                  <a:cubicBezTo>
                    <a:pt x="0" y="5334"/>
                    <a:pt x="667" y="2953"/>
                    <a:pt x="5429" y="2953"/>
                  </a:cubicBezTo>
                  <a:lnTo>
                    <a:pt x="5429" y="295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0" name="Google Shape;11710;p65"/>
            <p:cNvSpPr/>
            <p:nvPr/>
          </p:nvSpPr>
          <p:spPr>
            <a:xfrm>
              <a:off x="4765502" y="3123805"/>
              <a:ext cx="107035" cy="26262"/>
            </a:xfrm>
            <a:custGeom>
              <a:rect b="b" l="l" r="r" t="t"/>
              <a:pathLst>
                <a:path extrusionOk="0" h="27717" w="112966">
                  <a:moveTo>
                    <a:pt x="112967" y="15335"/>
                  </a:moveTo>
                  <a:lnTo>
                    <a:pt x="112967" y="19050"/>
                  </a:lnTo>
                  <a:cubicBezTo>
                    <a:pt x="112967" y="23813"/>
                    <a:pt x="109061" y="27718"/>
                    <a:pt x="104299" y="27718"/>
                  </a:cubicBezTo>
                  <a:lnTo>
                    <a:pt x="8668" y="27718"/>
                  </a:lnTo>
                  <a:cubicBezTo>
                    <a:pt x="3905" y="27718"/>
                    <a:pt x="0" y="23813"/>
                    <a:pt x="0" y="19050"/>
                  </a:cubicBezTo>
                  <a:lnTo>
                    <a:pt x="0" y="8668"/>
                  </a:lnTo>
                  <a:cubicBezTo>
                    <a:pt x="0" y="3905"/>
                    <a:pt x="3905" y="0"/>
                    <a:pt x="8668" y="0"/>
                  </a:cubicBezTo>
                  <a:lnTo>
                    <a:pt x="12382" y="0"/>
                  </a:lnTo>
                  <a:lnTo>
                    <a:pt x="12382" y="9811"/>
                  </a:lnTo>
                  <a:cubicBezTo>
                    <a:pt x="12382" y="12859"/>
                    <a:pt x="14859" y="15335"/>
                    <a:pt x="17907" y="15335"/>
                  </a:cubicBezTo>
                  <a:lnTo>
                    <a:pt x="112871" y="153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1" name="Google Shape;11711;p65"/>
            <p:cNvSpPr/>
            <p:nvPr/>
          </p:nvSpPr>
          <p:spPr>
            <a:xfrm>
              <a:off x="4760443" y="2882043"/>
              <a:ext cx="36190" cy="8483"/>
            </a:xfrm>
            <a:custGeom>
              <a:rect b="b" l="l" r="r" t="t"/>
              <a:pathLst>
                <a:path extrusionOk="0" h="8953" w="38195">
                  <a:moveTo>
                    <a:pt x="4477" y="8953"/>
                  </a:moveTo>
                  <a:lnTo>
                    <a:pt x="33719" y="8953"/>
                  </a:lnTo>
                  <a:cubicBezTo>
                    <a:pt x="36195" y="8953"/>
                    <a:pt x="38195" y="6953"/>
                    <a:pt x="38195" y="4477"/>
                  </a:cubicBezTo>
                  <a:cubicBezTo>
                    <a:pt x="38195" y="2000"/>
                    <a:pt x="36195" y="0"/>
                    <a:pt x="33719" y="0"/>
                  </a:cubicBezTo>
                  <a:lnTo>
                    <a:pt x="4477" y="0"/>
                  </a:lnTo>
                  <a:cubicBezTo>
                    <a:pt x="2000" y="0"/>
                    <a:pt x="0" y="2000"/>
                    <a:pt x="0" y="4477"/>
                  </a:cubicBezTo>
                  <a:cubicBezTo>
                    <a:pt x="0" y="6953"/>
                    <a:pt x="2000" y="8953"/>
                    <a:pt x="4477" y="895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2" name="Google Shape;11712;p65"/>
            <p:cNvSpPr/>
            <p:nvPr/>
          </p:nvSpPr>
          <p:spPr>
            <a:xfrm>
              <a:off x="4802001" y="2882043"/>
              <a:ext cx="8483" cy="8483"/>
            </a:xfrm>
            <a:custGeom>
              <a:rect b="b" l="l" r="r" t="t"/>
              <a:pathLst>
                <a:path extrusionOk="0" h="8953" w="8953">
                  <a:moveTo>
                    <a:pt x="8954" y="4477"/>
                  </a:moveTo>
                  <a:cubicBezTo>
                    <a:pt x="8954" y="2000"/>
                    <a:pt x="6953" y="0"/>
                    <a:pt x="4477" y="0"/>
                  </a:cubicBezTo>
                  <a:cubicBezTo>
                    <a:pt x="2000" y="0"/>
                    <a:pt x="0" y="2000"/>
                    <a:pt x="0" y="4477"/>
                  </a:cubicBezTo>
                  <a:cubicBezTo>
                    <a:pt x="0" y="6953"/>
                    <a:pt x="2000" y="8953"/>
                    <a:pt x="4477" y="8953"/>
                  </a:cubicBezTo>
                  <a:cubicBezTo>
                    <a:pt x="6953" y="8953"/>
                    <a:pt x="8954" y="6953"/>
                    <a:pt x="8954" y="44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13" name="Google Shape;11713;p65"/>
          <p:cNvGrpSpPr/>
          <p:nvPr/>
        </p:nvGrpSpPr>
        <p:grpSpPr>
          <a:xfrm>
            <a:off x="5084683" y="2869201"/>
            <a:ext cx="283225" cy="282880"/>
            <a:chOff x="5084683" y="2869201"/>
            <a:chExt cx="283225" cy="282880"/>
          </a:xfrm>
        </p:grpSpPr>
        <p:sp>
          <p:nvSpPr>
            <p:cNvPr id="11714" name="Google Shape;11714;p65"/>
            <p:cNvSpPr/>
            <p:nvPr/>
          </p:nvSpPr>
          <p:spPr>
            <a:xfrm>
              <a:off x="5084774" y="2927818"/>
              <a:ext cx="283135" cy="173736"/>
            </a:xfrm>
            <a:custGeom>
              <a:rect b="b" l="l" r="r" t="t"/>
              <a:pathLst>
                <a:path extrusionOk="0" h="182880" w="298037">
                  <a:moveTo>
                    <a:pt x="16859" y="0"/>
                  </a:moveTo>
                  <a:cubicBezTo>
                    <a:pt x="7525" y="0"/>
                    <a:pt x="0" y="7525"/>
                    <a:pt x="0" y="16859"/>
                  </a:cubicBezTo>
                  <a:lnTo>
                    <a:pt x="0" y="166021"/>
                  </a:lnTo>
                  <a:cubicBezTo>
                    <a:pt x="0" y="175355"/>
                    <a:pt x="7525" y="182880"/>
                    <a:pt x="16859" y="182880"/>
                  </a:cubicBezTo>
                  <a:lnTo>
                    <a:pt x="281178" y="182880"/>
                  </a:lnTo>
                  <a:cubicBezTo>
                    <a:pt x="290513" y="182880"/>
                    <a:pt x="298037" y="175355"/>
                    <a:pt x="298037" y="166021"/>
                  </a:cubicBezTo>
                  <a:lnTo>
                    <a:pt x="298037" y="16859"/>
                  </a:lnTo>
                  <a:cubicBezTo>
                    <a:pt x="298037" y="7144"/>
                    <a:pt x="289465" y="0"/>
                    <a:pt x="281178" y="0"/>
                  </a:cubicBezTo>
                  <a:lnTo>
                    <a:pt x="16859"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5" name="Google Shape;11715;p65"/>
            <p:cNvSpPr/>
            <p:nvPr/>
          </p:nvSpPr>
          <p:spPr>
            <a:xfrm>
              <a:off x="5329013" y="2927818"/>
              <a:ext cx="38819" cy="173736"/>
            </a:xfrm>
            <a:custGeom>
              <a:rect b="b" l="l" r="r" t="t"/>
              <a:pathLst>
                <a:path extrusionOk="0" h="182880" w="40862">
                  <a:moveTo>
                    <a:pt x="24003" y="0"/>
                  </a:moveTo>
                  <a:lnTo>
                    <a:pt x="0" y="0"/>
                  </a:lnTo>
                  <a:cubicBezTo>
                    <a:pt x="8287" y="0"/>
                    <a:pt x="16859" y="7144"/>
                    <a:pt x="16859" y="16859"/>
                  </a:cubicBezTo>
                  <a:lnTo>
                    <a:pt x="16859" y="166021"/>
                  </a:lnTo>
                  <a:cubicBezTo>
                    <a:pt x="16859" y="175355"/>
                    <a:pt x="9334" y="182880"/>
                    <a:pt x="0" y="182880"/>
                  </a:cubicBezTo>
                  <a:lnTo>
                    <a:pt x="24003" y="182880"/>
                  </a:lnTo>
                  <a:cubicBezTo>
                    <a:pt x="33338" y="182880"/>
                    <a:pt x="40862" y="175355"/>
                    <a:pt x="40862" y="166021"/>
                  </a:cubicBezTo>
                  <a:lnTo>
                    <a:pt x="40862" y="16859"/>
                  </a:lnTo>
                  <a:cubicBezTo>
                    <a:pt x="40862" y="7144"/>
                    <a:pt x="32290" y="0"/>
                    <a:pt x="2400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6" name="Google Shape;11716;p65"/>
            <p:cNvSpPr/>
            <p:nvPr/>
          </p:nvSpPr>
          <p:spPr>
            <a:xfrm>
              <a:off x="5084683" y="2927818"/>
              <a:ext cx="283135" cy="135188"/>
            </a:xfrm>
            <a:custGeom>
              <a:rect b="b" l="l" r="r" t="t"/>
              <a:pathLst>
                <a:path extrusionOk="0" h="142303" w="298037">
                  <a:moveTo>
                    <a:pt x="298037" y="16859"/>
                  </a:moveTo>
                  <a:cubicBezTo>
                    <a:pt x="298037" y="7144"/>
                    <a:pt x="289465" y="0"/>
                    <a:pt x="281178" y="0"/>
                  </a:cubicBezTo>
                  <a:lnTo>
                    <a:pt x="16859" y="0"/>
                  </a:lnTo>
                  <a:cubicBezTo>
                    <a:pt x="7525" y="0"/>
                    <a:pt x="0" y="7525"/>
                    <a:pt x="0" y="16859"/>
                  </a:cubicBezTo>
                  <a:lnTo>
                    <a:pt x="0" y="142303"/>
                  </a:lnTo>
                  <a:lnTo>
                    <a:pt x="297942" y="142303"/>
                  </a:lnTo>
                  <a:lnTo>
                    <a:pt x="297942" y="1685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7" name="Google Shape;11717;p65"/>
            <p:cNvSpPr/>
            <p:nvPr/>
          </p:nvSpPr>
          <p:spPr>
            <a:xfrm>
              <a:off x="5329013" y="2927818"/>
              <a:ext cx="38819" cy="135188"/>
            </a:xfrm>
            <a:custGeom>
              <a:rect b="b" l="l" r="r" t="t"/>
              <a:pathLst>
                <a:path extrusionOk="0" h="142303" w="40862">
                  <a:moveTo>
                    <a:pt x="24003" y="0"/>
                  </a:moveTo>
                  <a:lnTo>
                    <a:pt x="0" y="0"/>
                  </a:lnTo>
                  <a:cubicBezTo>
                    <a:pt x="8287" y="0"/>
                    <a:pt x="16859" y="7144"/>
                    <a:pt x="16859" y="16859"/>
                  </a:cubicBezTo>
                  <a:lnTo>
                    <a:pt x="16859" y="142303"/>
                  </a:lnTo>
                  <a:lnTo>
                    <a:pt x="40862" y="142303"/>
                  </a:lnTo>
                  <a:lnTo>
                    <a:pt x="40862" y="16859"/>
                  </a:lnTo>
                  <a:cubicBezTo>
                    <a:pt x="40862" y="7144"/>
                    <a:pt x="32290" y="0"/>
                    <a:pt x="24003"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8" name="Google Shape;11718;p65"/>
            <p:cNvSpPr/>
            <p:nvPr/>
          </p:nvSpPr>
          <p:spPr>
            <a:xfrm>
              <a:off x="5199476" y="3101499"/>
              <a:ext cx="53568" cy="50582"/>
            </a:xfrm>
            <a:custGeom>
              <a:rect b="b" l="l" r="r" t="t"/>
              <a:pathLst>
                <a:path extrusionOk="0" h="53244" w="56387">
                  <a:moveTo>
                    <a:pt x="56388" y="53245"/>
                  </a:moveTo>
                  <a:lnTo>
                    <a:pt x="0" y="53245"/>
                  </a:lnTo>
                  <a:lnTo>
                    <a:pt x="6001" y="0"/>
                  </a:lnTo>
                  <a:lnTo>
                    <a:pt x="50387" y="0"/>
                  </a:lnTo>
                  <a:lnTo>
                    <a:pt x="56388" y="5324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9" name="Google Shape;11719;p65"/>
            <p:cNvSpPr/>
            <p:nvPr/>
          </p:nvSpPr>
          <p:spPr>
            <a:xfrm>
              <a:off x="5224532" y="3101499"/>
              <a:ext cx="28503" cy="50582"/>
            </a:xfrm>
            <a:custGeom>
              <a:rect b="b" l="l" r="r" t="t"/>
              <a:pathLst>
                <a:path extrusionOk="0" h="53244" w="30003">
                  <a:moveTo>
                    <a:pt x="24003" y="0"/>
                  </a:moveTo>
                  <a:lnTo>
                    <a:pt x="0" y="0"/>
                  </a:lnTo>
                  <a:lnTo>
                    <a:pt x="6001" y="53245"/>
                  </a:lnTo>
                  <a:lnTo>
                    <a:pt x="30004" y="53245"/>
                  </a:lnTo>
                  <a:lnTo>
                    <a:pt x="24003"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0" name="Google Shape;11720;p65"/>
            <p:cNvSpPr/>
            <p:nvPr/>
          </p:nvSpPr>
          <p:spPr>
            <a:xfrm>
              <a:off x="5152608" y="2869201"/>
              <a:ext cx="147255" cy="165230"/>
            </a:xfrm>
            <a:custGeom>
              <a:rect b="b" l="l" r="r" t="t"/>
              <a:pathLst>
                <a:path extrusionOk="0" h="173926" w="155005">
                  <a:moveTo>
                    <a:pt x="116406" y="8287"/>
                  </a:moveTo>
                  <a:cubicBezTo>
                    <a:pt x="119835" y="33909"/>
                    <a:pt x="139076" y="44672"/>
                    <a:pt x="149077" y="48577"/>
                  </a:cubicBezTo>
                  <a:cubicBezTo>
                    <a:pt x="152887" y="50006"/>
                    <a:pt x="155268" y="53816"/>
                    <a:pt x="154982" y="57817"/>
                  </a:cubicBezTo>
                  <a:cubicBezTo>
                    <a:pt x="150601" y="134588"/>
                    <a:pt x="77544" y="173927"/>
                    <a:pt x="77544" y="173927"/>
                  </a:cubicBezTo>
                  <a:cubicBezTo>
                    <a:pt x="77544" y="173927"/>
                    <a:pt x="4487" y="134684"/>
                    <a:pt x="11" y="57817"/>
                  </a:cubicBezTo>
                  <a:cubicBezTo>
                    <a:pt x="-180" y="53816"/>
                    <a:pt x="2201" y="50006"/>
                    <a:pt x="5916" y="48577"/>
                  </a:cubicBezTo>
                  <a:cubicBezTo>
                    <a:pt x="16013" y="44672"/>
                    <a:pt x="35158" y="33909"/>
                    <a:pt x="38587" y="8287"/>
                  </a:cubicBezTo>
                  <a:cubicBezTo>
                    <a:pt x="39254" y="3620"/>
                    <a:pt x="43159" y="0"/>
                    <a:pt x="47921" y="0"/>
                  </a:cubicBezTo>
                  <a:lnTo>
                    <a:pt x="106881" y="0"/>
                  </a:lnTo>
                  <a:cubicBezTo>
                    <a:pt x="111644" y="0"/>
                    <a:pt x="115549" y="3524"/>
                    <a:pt x="116216" y="828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1" name="Google Shape;11721;p65"/>
            <p:cNvSpPr/>
            <p:nvPr/>
          </p:nvSpPr>
          <p:spPr>
            <a:xfrm>
              <a:off x="5170348" y="2886387"/>
              <a:ext cx="112113" cy="127859"/>
            </a:xfrm>
            <a:custGeom>
              <a:rect b="b" l="l" r="r" t="t"/>
              <a:pathLst>
                <a:path extrusionOk="0" h="134588" w="118014">
                  <a:moveTo>
                    <a:pt x="59055" y="134588"/>
                  </a:moveTo>
                  <a:cubicBezTo>
                    <a:pt x="52673" y="130112"/>
                    <a:pt x="43434" y="122968"/>
                    <a:pt x="34099" y="113348"/>
                  </a:cubicBezTo>
                  <a:cubicBezTo>
                    <a:pt x="14288" y="92583"/>
                    <a:pt x="2762" y="69532"/>
                    <a:pt x="0" y="44672"/>
                  </a:cubicBezTo>
                  <a:cubicBezTo>
                    <a:pt x="18859" y="35433"/>
                    <a:pt x="31813" y="19621"/>
                    <a:pt x="36671" y="0"/>
                  </a:cubicBezTo>
                  <a:lnTo>
                    <a:pt x="81343" y="0"/>
                  </a:lnTo>
                  <a:cubicBezTo>
                    <a:pt x="86106" y="19621"/>
                    <a:pt x="99060" y="35528"/>
                    <a:pt x="118015" y="44672"/>
                  </a:cubicBezTo>
                  <a:cubicBezTo>
                    <a:pt x="112585" y="92488"/>
                    <a:pt x="76009" y="122873"/>
                    <a:pt x="59055" y="1345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2" name="Google Shape;11722;p65"/>
            <p:cNvSpPr/>
            <p:nvPr/>
          </p:nvSpPr>
          <p:spPr>
            <a:xfrm>
              <a:off x="5210533" y="2919458"/>
              <a:ext cx="31830" cy="56411"/>
            </a:xfrm>
            <a:custGeom>
              <a:rect b="b" l="l" r="r" t="t"/>
              <a:pathLst>
                <a:path extrusionOk="0" h="59380" w="33505">
                  <a:moveTo>
                    <a:pt x="33410" y="16709"/>
                  </a:moveTo>
                  <a:cubicBezTo>
                    <a:pt x="33410" y="7089"/>
                    <a:pt x="25314" y="-627"/>
                    <a:pt x="15503" y="40"/>
                  </a:cubicBezTo>
                  <a:cubicBezTo>
                    <a:pt x="7407" y="612"/>
                    <a:pt x="739" y="7089"/>
                    <a:pt x="72" y="15185"/>
                  </a:cubicBezTo>
                  <a:cubicBezTo>
                    <a:pt x="-594" y="22424"/>
                    <a:pt x="3406" y="28806"/>
                    <a:pt x="9312" y="31758"/>
                  </a:cubicBezTo>
                  <a:lnTo>
                    <a:pt x="9312" y="51951"/>
                  </a:lnTo>
                  <a:cubicBezTo>
                    <a:pt x="9312" y="56047"/>
                    <a:pt x="12645" y="59381"/>
                    <a:pt x="16741" y="59381"/>
                  </a:cubicBezTo>
                  <a:cubicBezTo>
                    <a:pt x="20837" y="59381"/>
                    <a:pt x="24171" y="56047"/>
                    <a:pt x="24171" y="51951"/>
                  </a:cubicBezTo>
                  <a:lnTo>
                    <a:pt x="24171" y="31758"/>
                  </a:lnTo>
                  <a:cubicBezTo>
                    <a:pt x="29695" y="28996"/>
                    <a:pt x="33505" y="23376"/>
                    <a:pt x="33505" y="16804"/>
                  </a:cubicBezTo>
                  <a:lnTo>
                    <a:pt x="33505" y="1680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3" name="Google Shape;11723;p65"/>
            <p:cNvSpPr/>
            <p:nvPr/>
          </p:nvSpPr>
          <p:spPr>
            <a:xfrm>
              <a:off x="5110430" y="2996929"/>
              <a:ext cx="43412" cy="8505"/>
            </a:xfrm>
            <a:custGeom>
              <a:rect b="b" l="l" r="r" t="t"/>
              <a:pathLst>
                <a:path extrusionOk="0" h="8953" w="45697">
                  <a:moveTo>
                    <a:pt x="4323" y="8954"/>
                  </a:moveTo>
                  <a:lnTo>
                    <a:pt x="41375" y="8954"/>
                  </a:lnTo>
                  <a:cubicBezTo>
                    <a:pt x="46995" y="8954"/>
                    <a:pt x="47280" y="0"/>
                    <a:pt x="41375" y="0"/>
                  </a:cubicBezTo>
                  <a:lnTo>
                    <a:pt x="4323" y="0"/>
                  </a:lnTo>
                  <a:cubicBezTo>
                    <a:pt x="-1297" y="0"/>
                    <a:pt x="-1583" y="8954"/>
                    <a:pt x="4323" y="8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4" name="Google Shape;11724;p65"/>
            <p:cNvSpPr/>
            <p:nvPr/>
          </p:nvSpPr>
          <p:spPr>
            <a:xfrm>
              <a:off x="5110430" y="3018549"/>
              <a:ext cx="60514" cy="8505"/>
            </a:xfrm>
            <a:custGeom>
              <a:rect b="b" l="l" r="r" t="t"/>
              <a:pathLst>
                <a:path extrusionOk="0" h="8953" w="63699">
                  <a:moveTo>
                    <a:pt x="59377" y="0"/>
                  </a:moveTo>
                  <a:lnTo>
                    <a:pt x="4323" y="0"/>
                  </a:lnTo>
                  <a:cubicBezTo>
                    <a:pt x="-1297" y="0"/>
                    <a:pt x="-1583" y="8954"/>
                    <a:pt x="4323" y="8954"/>
                  </a:cubicBezTo>
                  <a:lnTo>
                    <a:pt x="59377" y="8954"/>
                  </a:lnTo>
                  <a:cubicBezTo>
                    <a:pt x="64997" y="8954"/>
                    <a:pt x="65283" y="0"/>
                    <a:pt x="59377" y="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5" name="Google Shape;11725;p65"/>
            <p:cNvSpPr/>
            <p:nvPr/>
          </p:nvSpPr>
          <p:spPr>
            <a:xfrm>
              <a:off x="5298855" y="2996929"/>
              <a:ext cx="43412" cy="8505"/>
            </a:xfrm>
            <a:custGeom>
              <a:rect b="b" l="l" r="r" t="t"/>
              <a:pathLst>
                <a:path extrusionOk="0" h="8953" w="45697">
                  <a:moveTo>
                    <a:pt x="41375" y="0"/>
                  </a:moveTo>
                  <a:lnTo>
                    <a:pt x="4323" y="0"/>
                  </a:lnTo>
                  <a:cubicBezTo>
                    <a:pt x="-1297" y="0"/>
                    <a:pt x="-1583" y="8954"/>
                    <a:pt x="4323" y="8954"/>
                  </a:cubicBezTo>
                  <a:lnTo>
                    <a:pt x="41375" y="8954"/>
                  </a:lnTo>
                  <a:cubicBezTo>
                    <a:pt x="46995" y="8954"/>
                    <a:pt x="47280" y="0"/>
                    <a:pt x="41375" y="0"/>
                  </a:cubicBezTo>
                  <a:lnTo>
                    <a:pt x="41375"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6" name="Google Shape;11726;p65"/>
            <p:cNvSpPr/>
            <p:nvPr/>
          </p:nvSpPr>
          <p:spPr>
            <a:xfrm>
              <a:off x="5281759" y="3018549"/>
              <a:ext cx="60514" cy="8505"/>
            </a:xfrm>
            <a:custGeom>
              <a:rect b="b" l="l" r="r" t="t"/>
              <a:pathLst>
                <a:path extrusionOk="0" h="8953" w="63699">
                  <a:moveTo>
                    <a:pt x="59377" y="0"/>
                  </a:moveTo>
                  <a:lnTo>
                    <a:pt x="4323" y="0"/>
                  </a:lnTo>
                  <a:cubicBezTo>
                    <a:pt x="-1297" y="0"/>
                    <a:pt x="-1583" y="8954"/>
                    <a:pt x="4323" y="8954"/>
                  </a:cubicBezTo>
                  <a:lnTo>
                    <a:pt x="59377" y="8954"/>
                  </a:lnTo>
                  <a:cubicBezTo>
                    <a:pt x="64997" y="8954"/>
                    <a:pt x="65283" y="0"/>
                    <a:pt x="59377" y="0"/>
                  </a:cubicBezTo>
                  <a:lnTo>
                    <a:pt x="59377"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27" name="Google Shape;11727;p65"/>
          <p:cNvGrpSpPr/>
          <p:nvPr/>
        </p:nvGrpSpPr>
        <p:grpSpPr>
          <a:xfrm>
            <a:off x="5085537" y="3307136"/>
            <a:ext cx="281690" cy="281723"/>
            <a:chOff x="5085537" y="3307136"/>
            <a:chExt cx="281690" cy="281723"/>
          </a:xfrm>
        </p:grpSpPr>
        <p:sp>
          <p:nvSpPr>
            <p:cNvPr id="11728" name="Google Shape;11728;p65"/>
            <p:cNvSpPr/>
            <p:nvPr/>
          </p:nvSpPr>
          <p:spPr>
            <a:xfrm>
              <a:off x="5085537" y="3307136"/>
              <a:ext cx="281666" cy="281672"/>
            </a:xfrm>
            <a:custGeom>
              <a:rect b="b" l="l" r="r" t="t"/>
              <a:pathLst>
                <a:path extrusionOk="0" h="296497" w="296491">
                  <a:moveTo>
                    <a:pt x="154924" y="26"/>
                  </a:moveTo>
                  <a:cubicBezTo>
                    <a:pt x="74533" y="-1498"/>
                    <a:pt x="7953" y="63653"/>
                    <a:pt x="7763" y="144044"/>
                  </a:cubicBezTo>
                  <a:cubicBezTo>
                    <a:pt x="7763" y="171190"/>
                    <a:pt x="15192" y="196622"/>
                    <a:pt x="28241" y="218434"/>
                  </a:cubicBezTo>
                  <a:cubicBezTo>
                    <a:pt x="28908" y="219577"/>
                    <a:pt x="29003" y="220911"/>
                    <a:pt x="28527" y="222149"/>
                  </a:cubicBezTo>
                  <a:lnTo>
                    <a:pt x="333" y="290824"/>
                  </a:lnTo>
                  <a:cubicBezTo>
                    <a:pt x="-1096" y="294253"/>
                    <a:pt x="2333" y="297587"/>
                    <a:pt x="5667" y="296158"/>
                  </a:cubicBezTo>
                  <a:lnTo>
                    <a:pt x="74342" y="267964"/>
                  </a:lnTo>
                  <a:cubicBezTo>
                    <a:pt x="75581" y="267488"/>
                    <a:pt x="76914" y="267583"/>
                    <a:pt x="78057" y="268250"/>
                  </a:cubicBezTo>
                  <a:cubicBezTo>
                    <a:pt x="99774" y="281299"/>
                    <a:pt x="125206" y="288729"/>
                    <a:pt x="152447" y="288729"/>
                  </a:cubicBezTo>
                  <a:cubicBezTo>
                    <a:pt x="232838" y="288538"/>
                    <a:pt x="297989" y="221959"/>
                    <a:pt x="296465" y="141568"/>
                  </a:cubicBezTo>
                  <a:cubicBezTo>
                    <a:pt x="294941" y="64129"/>
                    <a:pt x="232457" y="1645"/>
                    <a:pt x="155019" y="121"/>
                  </a:cubicBezTo>
                  <a:lnTo>
                    <a:pt x="155019" y="1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9" name="Google Shape;11729;p65"/>
            <p:cNvSpPr/>
            <p:nvPr/>
          </p:nvSpPr>
          <p:spPr>
            <a:xfrm>
              <a:off x="5085537" y="3548533"/>
              <a:ext cx="72435" cy="40326"/>
            </a:xfrm>
            <a:custGeom>
              <a:rect b="b" l="l" r="r" t="t"/>
              <a:pathLst>
                <a:path extrusionOk="0" h="42448" w="76247">
                  <a:moveTo>
                    <a:pt x="48529" y="3057"/>
                  </a:moveTo>
                  <a:cubicBezTo>
                    <a:pt x="41100" y="-658"/>
                    <a:pt x="32432" y="-1039"/>
                    <a:pt x="24717" y="2199"/>
                  </a:cubicBezTo>
                  <a:lnTo>
                    <a:pt x="12430" y="7248"/>
                  </a:lnTo>
                  <a:lnTo>
                    <a:pt x="333" y="36775"/>
                  </a:lnTo>
                  <a:cubicBezTo>
                    <a:pt x="-1096" y="40204"/>
                    <a:pt x="2333" y="43538"/>
                    <a:pt x="5667" y="42109"/>
                  </a:cubicBezTo>
                  <a:lnTo>
                    <a:pt x="74342" y="13915"/>
                  </a:lnTo>
                  <a:cubicBezTo>
                    <a:pt x="75009" y="13629"/>
                    <a:pt x="75581" y="13534"/>
                    <a:pt x="76247" y="13629"/>
                  </a:cubicBezTo>
                  <a:cubicBezTo>
                    <a:pt x="66532" y="11058"/>
                    <a:pt x="57293" y="7534"/>
                    <a:pt x="48529" y="30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0" name="Google Shape;11730;p65"/>
            <p:cNvSpPr/>
            <p:nvPr/>
          </p:nvSpPr>
          <p:spPr>
            <a:xfrm>
              <a:off x="5159262" y="3311324"/>
              <a:ext cx="207964" cy="270015"/>
            </a:xfrm>
            <a:custGeom>
              <a:rect b="b" l="l" r="r" t="t"/>
              <a:pathLst>
                <a:path extrusionOk="0" h="284226" w="218910">
                  <a:moveTo>
                    <a:pt x="218789" y="137065"/>
                  </a:moveTo>
                  <a:cubicBezTo>
                    <a:pt x="217551" y="70961"/>
                    <a:pt x="171736" y="15716"/>
                    <a:pt x="110204" y="0"/>
                  </a:cubicBezTo>
                  <a:cubicBezTo>
                    <a:pt x="151352" y="24765"/>
                    <a:pt x="179070" y="69533"/>
                    <a:pt x="180118" y="120777"/>
                  </a:cubicBezTo>
                  <a:cubicBezTo>
                    <a:pt x="181642" y="201168"/>
                    <a:pt x="116491" y="267748"/>
                    <a:pt x="36100" y="267938"/>
                  </a:cubicBezTo>
                  <a:cubicBezTo>
                    <a:pt x="23622" y="267938"/>
                    <a:pt x="11525" y="266414"/>
                    <a:pt x="0" y="263462"/>
                  </a:cubicBezTo>
                  <a:cubicBezTo>
                    <a:pt x="191" y="263462"/>
                    <a:pt x="286" y="263652"/>
                    <a:pt x="476" y="263747"/>
                  </a:cubicBezTo>
                  <a:cubicBezTo>
                    <a:pt x="22193" y="276796"/>
                    <a:pt x="47625" y="284226"/>
                    <a:pt x="74867" y="284226"/>
                  </a:cubicBezTo>
                  <a:cubicBezTo>
                    <a:pt x="155258" y="284036"/>
                    <a:pt x="220409" y="217456"/>
                    <a:pt x="218885" y="137065"/>
                  </a:cubicBezTo>
                  <a:lnTo>
                    <a:pt x="218885" y="13706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1" name="Google Shape;11731;p65"/>
            <p:cNvSpPr/>
            <p:nvPr/>
          </p:nvSpPr>
          <p:spPr>
            <a:xfrm>
              <a:off x="5144780" y="3364126"/>
              <a:ext cx="163239" cy="163293"/>
            </a:xfrm>
            <a:custGeom>
              <a:rect b="b" l="l" r="r" t="t"/>
              <a:pathLst>
                <a:path extrusionOk="0" h="171887" w="171830">
                  <a:moveTo>
                    <a:pt x="159544" y="47968"/>
                  </a:moveTo>
                  <a:lnTo>
                    <a:pt x="141256" y="47968"/>
                  </a:lnTo>
                  <a:lnTo>
                    <a:pt x="148209" y="14535"/>
                  </a:lnTo>
                  <a:cubicBezTo>
                    <a:pt x="149543" y="7963"/>
                    <a:pt x="145351" y="1581"/>
                    <a:pt x="138874" y="247"/>
                  </a:cubicBezTo>
                  <a:cubicBezTo>
                    <a:pt x="132302" y="-1086"/>
                    <a:pt x="125920" y="3105"/>
                    <a:pt x="124587" y="9582"/>
                  </a:cubicBezTo>
                  <a:lnTo>
                    <a:pt x="116586" y="47968"/>
                  </a:lnTo>
                  <a:lnTo>
                    <a:pt x="72104" y="47968"/>
                  </a:lnTo>
                  <a:lnTo>
                    <a:pt x="79057" y="14535"/>
                  </a:lnTo>
                  <a:cubicBezTo>
                    <a:pt x="80391" y="7963"/>
                    <a:pt x="76200" y="1581"/>
                    <a:pt x="69723" y="247"/>
                  </a:cubicBezTo>
                  <a:cubicBezTo>
                    <a:pt x="63151" y="-1086"/>
                    <a:pt x="56769" y="3105"/>
                    <a:pt x="55436" y="9582"/>
                  </a:cubicBezTo>
                  <a:lnTo>
                    <a:pt x="47434" y="47968"/>
                  </a:lnTo>
                  <a:lnTo>
                    <a:pt x="24289" y="47968"/>
                  </a:lnTo>
                  <a:cubicBezTo>
                    <a:pt x="17621" y="47968"/>
                    <a:pt x="12192" y="53397"/>
                    <a:pt x="12192" y="60064"/>
                  </a:cubicBezTo>
                  <a:cubicBezTo>
                    <a:pt x="12192" y="66732"/>
                    <a:pt x="17621" y="72161"/>
                    <a:pt x="24289" y="72161"/>
                  </a:cubicBezTo>
                  <a:lnTo>
                    <a:pt x="42482" y="72161"/>
                  </a:lnTo>
                  <a:lnTo>
                    <a:pt x="35243" y="106832"/>
                  </a:lnTo>
                  <a:lnTo>
                    <a:pt x="12097" y="106832"/>
                  </a:lnTo>
                  <a:cubicBezTo>
                    <a:pt x="5429" y="106832"/>
                    <a:pt x="0" y="112261"/>
                    <a:pt x="0" y="118929"/>
                  </a:cubicBezTo>
                  <a:cubicBezTo>
                    <a:pt x="0" y="125596"/>
                    <a:pt x="5429" y="131026"/>
                    <a:pt x="12097" y="131026"/>
                  </a:cubicBezTo>
                  <a:lnTo>
                    <a:pt x="30290" y="131026"/>
                  </a:lnTo>
                  <a:lnTo>
                    <a:pt x="24860" y="157219"/>
                  </a:lnTo>
                  <a:cubicBezTo>
                    <a:pt x="23527" y="163792"/>
                    <a:pt x="27718" y="170173"/>
                    <a:pt x="34195" y="171507"/>
                  </a:cubicBezTo>
                  <a:cubicBezTo>
                    <a:pt x="35052" y="171697"/>
                    <a:pt x="35814" y="171793"/>
                    <a:pt x="36671" y="171793"/>
                  </a:cubicBezTo>
                  <a:cubicBezTo>
                    <a:pt x="42291" y="171793"/>
                    <a:pt x="47339" y="167887"/>
                    <a:pt x="48482" y="162172"/>
                  </a:cubicBezTo>
                  <a:lnTo>
                    <a:pt x="54959" y="131121"/>
                  </a:lnTo>
                  <a:lnTo>
                    <a:pt x="99441" y="131121"/>
                  </a:lnTo>
                  <a:lnTo>
                    <a:pt x="94012" y="157315"/>
                  </a:lnTo>
                  <a:cubicBezTo>
                    <a:pt x="92678" y="163887"/>
                    <a:pt x="96869" y="170269"/>
                    <a:pt x="103346" y="171602"/>
                  </a:cubicBezTo>
                  <a:cubicBezTo>
                    <a:pt x="104203" y="171793"/>
                    <a:pt x="104966" y="171888"/>
                    <a:pt x="105823" y="171888"/>
                  </a:cubicBezTo>
                  <a:cubicBezTo>
                    <a:pt x="111443" y="171888"/>
                    <a:pt x="116491" y="167983"/>
                    <a:pt x="117634" y="162268"/>
                  </a:cubicBezTo>
                  <a:lnTo>
                    <a:pt x="124111" y="131216"/>
                  </a:lnTo>
                  <a:lnTo>
                    <a:pt x="147447" y="131216"/>
                  </a:lnTo>
                  <a:cubicBezTo>
                    <a:pt x="154114" y="131216"/>
                    <a:pt x="159544" y="125787"/>
                    <a:pt x="159544" y="119119"/>
                  </a:cubicBezTo>
                  <a:cubicBezTo>
                    <a:pt x="159544" y="112452"/>
                    <a:pt x="154114" y="107023"/>
                    <a:pt x="147447" y="107023"/>
                  </a:cubicBezTo>
                  <a:lnTo>
                    <a:pt x="129159" y="107023"/>
                  </a:lnTo>
                  <a:lnTo>
                    <a:pt x="136398" y="72352"/>
                  </a:lnTo>
                  <a:lnTo>
                    <a:pt x="159734" y="72352"/>
                  </a:lnTo>
                  <a:cubicBezTo>
                    <a:pt x="166402" y="72352"/>
                    <a:pt x="171831" y="66922"/>
                    <a:pt x="171831" y="60255"/>
                  </a:cubicBezTo>
                  <a:cubicBezTo>
                    <a:pt x="171831" y="53587"/>
                    <a:pt x="166402" y="48158"/>
                    <a:pt x="159734" y="48158"/>
                  </a:cubicBezTo>
                  <a:lnTo>
                    <a:pt x="159734" y="48158"/>
                  </a:lnTo>
                  <a:close/>
                  <a:moveTo>
                    <a:pt x="104299" y="106832"/>
                  </a:moveTo>
                  <a:lnTo>
                    <a:pt x="59817" y="106832"/>
                  </a:lnTo>
                  <a:lnTo>
                    <a:pt x="67056" y="72161"/>
                  </a:lnTo>
                  <a:lnTo>
                    <a:pt x="111538" y="72161"/>
                  </a:lnTo>
                  <a:lnTo>
                    <a:pt x="104299" y="10683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32" name="Google Shape;11732;p65"/>
          <p:cNvGrpSpPr/>
          <p:nvPr/>
        </p:nvGrpSpPr>
        <p:grpSpPr>
          <a:xfrm>
            <a:off x="715088" y="2000006"/>
            <a:ext cx="286479" cy="274693"/>
            <a:chOff x="715088" y="2000006"/>
            <a:chExt cx="286479" cy="274693"/>
          </a:xfrm>
        </p:grpSpPr>
        <p:sp>
          <p:nvSpPr>
            <p:cNvPr id="11733" name="Google Shape;11733;p65"/>
            <p:cNvSpPr/>
            <p:nvPr/>
          </p:nvSpPr>
          <p:spPr>
            <a:xfrm>
              <a:off x="807250" y="2164774"/>
              <a:ext cx="7612" cy="15949"/>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5"/>
            <p:cNvSpPr/>
            <p:nvPr/>
          </p:nvSpPr>
          <p:spPr>
            <a:xfrm>
              <a:off x="814842" y="2017947"/>
              <a:ext cx="186724" cy="196325"/>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5"/>
            <p:cNvSpPr/>
            <p:nvPr/>
          </p:nvSpPr>
          <p:spPr>
            <a:xfrm>
              <a:off x="797626" y="2000006"/>
              <a:ext cx="196846" cy="190393"/>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5"/>
            <p:cNvSpPr/>
            <p:nvPr/>
          </p:nvSpPr>
          <p:spPr>
            <a:xfrm>
              <a:off x="898417" y="2094005"/>
              <a:ext cx="19000" cy="4577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5"/>
            <p:cNvSpPr/>
            <p:nvPr/>
          </p:nvSpPr>
          <p:spPr>
            <a:xfrm>
              <a:off x="739026" y="2213308"/>
              <a:ext cx="127214" cy="61390"/>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715088" y="2076043"/>
              <a:ext cx="197800" cy="190393"/>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835067" y="2177778"/>
              <a:ext cx="69508" cy="39012"/>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5"/>
            <p:cNvSpPr/>
            <p:nvPr/>
          </p:nvSpPr>
          <p:spPr>
            <a:xfrm>
              <a:off x="827703" y="2196466"/>
              <a:ext cx="30595" cy="18625"/>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65"/>
          <p:cNvGrpSpPr/>
          <p:nvPr/>
        </p:nvGrpSpPr>
        <p:grpSpPr>
          <a:xfrm>
            <a:off x="7270110" y="2441357"/>
            <a:ext cx="278394" cy="268515"/>
            <a:chOff x="7270110" y="2441357"/>
            <a:chExt cx="278394" cy="268515"/>
          </a:xfrm>
        </p:grpSpPr>
        <p:sp>
          <p:nvSpPr>
            <p:cNvPr id="11742" name="Google Shape;11742;p65"/>
            <p:cNvSpPr/>
            <p:nvPr/>
          </p:nvSpPr>
          <p:spPr>
            <a:xfrm>
              <a:off x="7312222" y="2448340"/>
              <a:ext cx="147965" cy="261526"/>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5"/>
            <p:cNvSpPr/>
            <p:nvPr/>
          </p:nvSpPr>
          <p:spPr>
            <a:xfrm>
              <a:off x="7431853" y="2448340"/>
              <a:ext cx="28337" cy="261526"/>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5"/>
            <p:cNvSpPr/>
            <p:nvPr/>
          </p:nvSpPr>
          <p:spPr>
            <a:xfrm>
              <a:off x="7312222" y="2673146"/>
              <a:ext cx="147965" cy="36725"/>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5"/>
            <p:cNvSpPr/>
            <p:nvPr/>
          </p:nvSpPr>
          <p:spPr>
            <a:xfrm>
              <a:off x="7431853" y="2673146"/>
              <a:ext cx="28337" cy="36725"/>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7312222" y="2448340"/>
              <a:ext cx="147965" cy="36640"/>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7431853" y="2448340"/>
              <a:ext cx="28337" cy="36640"/>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5"/>
            <p:cNvSpPr/>
            <p:nvPr/>
          </p:nvSpPr>
          <p:spPr>
            <a:xfrm>
              <a:off x="7385547" y="2526838"/>
              <a:ext cx="162954" cy="104066"/>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5"/>
            <p:cNvSpPr/>
            <p:nvPr/>
          </p:nvSpPr>
          <p:spPr>
            <a:xfrm>
              <a:off x="7530130" y="2526838"/>
              <a:ext cx="18373" cy="104066"/>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5"/>
            <p:cNvSpPr/>
            <p:nvPr/>
          </p:nvSpPr>
          <p:spPr>
            <a:xfrm>
              <a:off x="7474179" y="2545574"/>
              <a:ext cx="36342" cy="3119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5"/>
            <p:cNvSpPr/>
            <p:nvPr/>
          </p:nvSpPr>
          <p:spPr>
            <a:xfrm>
              <a:off x="7494703" y="2545574"/>
              <a:ext cx="36342" cy="31169"/>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5"/>
            <p:cNvSpPr/>
            <p:nvPr/>
          </p:nvSpPr>
          <p:spPr>
            <a:xfrm>
              <a:off x="7404964" y="2546681"/>
              <a:ext cx="46540" cy="28954"/>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5"/>
            <p:cNvSpPr/>
            <p:nvPr/>
          </p:nvSpPr>
          <p:spPr>
            <a:xfrm>
              <a:off x="7402260" y="2592306"/>
              <a:ext cx="131104" cy="16287"/>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5"/>
            <p:cNvSpPr/>
            <p:nvPr/>
          </p:nvSpPr>
          <p:spPr>
            <a:xfrm>
              <a:off x="7270110" y="2441357"/>
              <a:ext cx="76218" cy="73344"/>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7302705" y="2441357"/>
              <a:ext cx="45497" cy="73344"/>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7291506" y="2465649"/>
              <a:ext cx="35682" cy="25037"/>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65"/>
          <p:cNvGrpSpPr/>
          <p:nvPr/>
        </p:nvGrpSpPr>
        <p:grpSpPr>
          <a:xfrm>
            <a:off x="5528239" y="1997661"/>
            <a:ext cx="271600" cy="271582"/>
            <a:chOff x="5531052" y="1633357"/>
            <a:chExt cx="271600" cy="271582"/>
          </a:xfrm>
        </p:grpSpPr>
        <p:sp>
          <p:nvSpPr>
            <p:cNvPr id="11758" name="Google Shape;11758;p65"/>
            <p:cNvSpPr/>
            <p:nvPr/>
          </p:nvSpPr>
          <p:spPr>
            <a:xfrm>
              <a:off x="5531052" y="1748956"/>
              <a:ext cx="81611" cy="89887"/>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5644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5"/>
            <p:cNvSpPr/>
            <p:nvPr/>
          </p:nvSpPr>
          <p:spPr>
            <a:xfrm>
              <a:off x="5531052" y="1772252"/>
              <a:ext cx="22702" cy="6686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32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5"/>
            <p:cNvSpPr/>
            <p:nvPr/>
          </p:nvSpPr>
          <p:spPr>
            <a:xfrm>
              <a:off x="5547642" y="1749224"/>
              <a:ext cx="10537" cy="37089"/>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32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5565191" y="1753419"/>
              <a:ext cx="6533" cy="33736"/>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32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5579502" y="1756293"/>
              <a:ext cx="7165" cy="33621"/>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32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5595767" y="1759454"/>
              <a:ext cx="5268" cy="31016"/>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32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5591073" y="1633357"/>
              <a:ext cx="34024" cy="23525"/>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5"/>
            <p:cNvSpPr/>
            <p:nvPr/>
          </p:nvSpPr>
          <p:spPr>
            <a:xfrm>
              <a:off x="5592165" y="1633893"/>
              <a:ext cx="27951" cy="22702"/>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5"/>
            <p:cNvSpPr/>
            <p:nvPr/>
          </p:nvSpPr>
          <p:spPr>
            <a:xfrm>
              <a:off x="5613182" y="1635004"/>
              <a:ext cx="47875" cy="38468"/>
            </a:xfrm>
            <a:custGeom>
              <a:rect b="b" l="l" r="r" t="t"/>
              <a:pathLst>
                <a:path extrusionOk="0" h="2008" w="2499">
                  <a:moveTo>
                    <a:pt x="521" y="1"/>
                  </a:moveTo>
                  <a:lnTo>
                    <a:pt x="1" y="1098"/>
                  </a:lnTo>
                  <a:lnTo>
                    <a:pt x="2181" y="2007"/>
                  </a:lnTo>
                  <a:lnTo>
                    <a:pt x="2498" y="824"/>
                  </a:lnTo>
                  <a:lnTo>
                    <a:pt x="5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5709699" y="1673722"/>
              <a:ext cx="25748" cy="29617"/>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5712190" y="1673722"/>
              <a:ext cx="23257" cy="18832"/>
            </a:xfrm>
            <a:custGeom>
              <a:rect b="b" l="l" r="r" t="t"/>
              <a:pathLst>
                <a:path extrusionOk="0" h="983" w="1214">
                  <a:moveTo>
                    <a:pt x="160" y="1"/>
                  </a:moveTo>
                  <a:lnTo>
                    <a:pt x="1" y="578"/>
                  </a:lnTo>
                  <a:lnTo>
                    <a:pt x="954" y="982"/>
                  </a:lnTo>
                  <a:lnTo>
                    <a:pt x="1184" y="491"/>
                  </a:lnTo>
                  <a:lnTo>
                    <a:pt x="1213" y="434"/>
                  </a:lnTo>
                  <a:lnTo>
                    <a:pt x="16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5618450" y="1635004"/>
              <a:ext cx="42606" cy="26840"/>
            </a:xfrm>
            <a:custGeom>
              <a:rect b="b" l="l" r="r" t="t"/>
              <a:pathLst>
                <a:path extrusionOk="0" h="1401" w="2224">
                  <a:moveTo>
                    <a:pt x="246" y="1"/>
                  </a:moveTo>
                  <a:lnTo>
                    <a:pt x="0" y="520"/>
                  </a:lnTo>
                  <a:lnTo>
                    <a:pt x="2064" y="1401"/>
                  </a:lnTo>
                  <a:lnTo>
                    <a:pt x="2223" y="824"/>
                  </a:lnTo>
                  <a:lnTo>
                    <a:pt x="2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5"/>
            <p:cNvSpPr/>
            <p:nvPr/>
          </p:nvSpPr>
          <p:spPr>
            <a:xfrm>
              <a:off x="5721041" y="1725449"/>
              <a:ext cx="81611" cy="89887"/>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F5DB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5721041" y="1748457"/>
              <a:ext cx="22970" cy="66879"/>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E2CA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5630884" y="1640004"/>
              <a:ext cx="90174" cy="101496"/>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B99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5631171" y="1665983"/>
              <a:ext cx="19368" cy="75232"/>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8D6B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5"/>
            <p:cNvSpPr/>
            <p:nvPr/>
          </p:nvSpPr>
          <p:spPr>
            <a:xfrm>
              <a:off x="5724355" y="1681462"/>
              <a:ext cx="25192" cy="26610"/>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5"/>
            <p:cNvSpPr/>
            <p:nvPr/>
          </p:nvSpPr>
          <p:spPr>
            <a:xfrm>
              <a:off x="5635865" y="1761121"/>
              <a:ext cx="67492" cy="143815"/>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5"/>
            <p:cNvSpPr/>
            <p:nvPr/>
          </p:nvSpPr>
          <p:spPr>
            <a:xfrm>
              <a:off x="5732670" y="1834687"/>
              <a:ext cx="67205" cy="70251"/>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5"/>
            <p:cNvSpPr/>
            <p:nvPr/>
          </p:nvSpPr>
          <p:spPr>
            <a:xfrm>
              <a:off x="5650808" y="1761121"/>
              <a:ext cx="52549" cy="143815"/>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5745927" y="1834687"/>
              <a:ext cx="53948" cy="70251"/>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5542106" y="1858730"/>
              <a:ext cx="67779" cy="46208"/>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5557049" y="1858730"/>
              <a:ext cx="52836" cy="46208"/>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5"/>
            <p:cNvSpPr/>
            <p:nvPr/>
          </p:nvSpPr>
          <p:spPr>
            <a:xfrm>
              <a:off x="5635865" y="1738706"/>
              <a:ext cx="67779" cy="25192"/>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5"/>
            <p:cNvSpPr/>
            <p:nvPr/>
          </p:nvSpPr>
          <p:spPr>
            <a:xfrm>
              <a:off x="5650808" y="1738706"/>
              <a:ext cx="52836" cy="25192"/>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5"/>
            <p:cNvSpPr/>
            <p:nvPr/>
          </p:nvSpPr>
          <p:spPr>
            <a:xfrm>
              <a:off x="5652455" y="1639717"/>
              <a:ext cx="19656" cy="34733"/>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8D6B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5"/>
            <p:cNvSpPr/>
            <p:nvPr/>
          </p:nvSpPr>
          <p:spPr>
            <a:xfrm>
              <a:off x="5669889" y="1646844"/>
              <a:ext cx="14119" cy="32319"/>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8D6B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5"/>
            <p:cNvSpPr/>
            <p:nvPr/>
          </p:nvSpPr>
          <p:spPr>
            <a:xfrm>
              <a:off x="5683702" y="1653262"/>
              <a:ext cx="14406" cy="32261"/>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8D6B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5"/>
            <p:cNvSpPr/>
            <p:nvPr/>
          </p:nvSpPr>
          <p:spPr>
            <a:xfrm>
              <a:off x="5698645" y="1660178"/>
              <a:ext cx="12740" cy="29483"/>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8D6B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5737919" y="1725161"/>
              <a:ext cx="10249" cy="37376"/>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E2CA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5755410" y="1729625"/>
              <a:ext cx="6303" cy="33736"/>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E2CA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5769779" y="1732499"/>
              <a:ext cx="6878" cy="33641"/>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E2CA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5785756" y="1735679"/>
              <a:ext cx="5268" cy="30997"/>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E2CA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5732382" y="1812273"/>
              <a:ext cx="67779" cy="2546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5"/>
            <p:cNvSpPr/>
            <p:nvPr/>
          </p:nvSpPr>
          <p:spPr>
            <a:xfrm>
              <a:off x="5745927" y="1812273"/>
              <a:ext cx="54235" cy="2546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5"/>
            <p:cNvSpPr/>
            <p:nvPr/>
          </p:nvSpPr>
          <p:spPr>
            <a:xfrm>
              <a:off x="5542106" y="1836335"/>
              <a:ext cx="67779" cy="25192"/>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5557049" y="1836335"/>
              <a:ext cx="52836" cy="25192"/>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65"/>
          <p:cNvGrpSpPr/>
          <p:nvPr/>
        </p:nvGrpSpPr>
        <p:grpSpPr>
          <a:xfrm>
            <a:off x="6395648" y="2007199"/>
            <a:ext cx="287680" cy="256063"/>
            <a:chOff x="6395648" y="2007199"/>
            <a:chExt cx="287680" cy="256063"/>
          </a:xfrm>
        </p:grpSpPr>
        <p:sp>
          <p:nvSpPr>
            <p:cNvPr id="11796" name="Google Shape;11796;p65"/>
            <p:cNvSpPr/>
            <p:nvPr/>
          </p:nvSpPr>
          <p:spPr>
            <a:xfrm>
              <a:off x="6408081" y="2071033"/>
              <a:ext cx="262793" cy="178845"/>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5"/>
            <p:cNvSpPr/>
            <p:nvPr/>
          </p:nvSpPr>
          <p:spPr>
            <a:xfrm>
              <a:off x="6634890" y="2071033"/>
              <a:ext cx="35976" cy="178845"/>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5"/>
            <p:cNvSpPr/>
            <p:nvPr/>
          </p:nvSpPr>
          <p:spPr>
            <a:xfrm>
              <a:off x="6426430" y="2089470"/>
              <a:ext cx="226032" cy="160408"/>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5"/>
            <p:cNvSpPr/>
            <p:nvPr/>
          </p:nvSpPr>
          <p:spPr>
            <a:xfrm>
              <a:off x="6634890" y="2089470"/>
              <a:ext cx="17564" cy="160408"/>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6501833" y="2007199"/>
              <a:ext cx="75571" cy="42089"/>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6518713" y="2022263"/>
              <a:ext cx="41809" cy="24852"/>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6395648" y="2233258"/>
              <a:ext cx="287680" cy="30004"/>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6491138" y="2233258"/>
              <a:ext cx="20398" cy="4242"/>
            </a:xfrm>
            <a:custGeom>
              <a:rect b="b" l="l" r="r" t="t"/>
              <a:pathLst>
                <a:path extrusionOk="0" h="205" w="986">
                  <a:moveTo>
                    <a:pt x="0" y="0"/>
                  </a:moveTo>
                  <a:lnTo>
                    <a:pt x="285" y="204"/>
                  </a:lnTo>
                  <a:lnTo>
                    <a:pt x="986" y="204"/>
                  </a:lnTo>
                  <a:lnTo>
                    <a:pt x="701" y="0"/>
                  </a:lnTo>
                  <a:close/>
                </a:path>
              </a:pathLst>
            </a:custGeom>
            <a:solidFill>
              <a:srgbClr val="7651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5"/>
            <p:cNvSpPr/>
            <p:nvPr/>
          </p:nvSpPr>
          <p:spPr>
            <a:xfrm>
              <a:off x="6648212" y="2233258"/>
              <a:ext cx="35024" cy="30004"/>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5" name="Google Shape;11805;p65"/>
            <p:cNvGrpSpPr/>
            <p:nvPr/>
          </p:nvGrpSpPr>
          <p:grpSpPr>
            <a:xfrm>
              <a:off x="6483276" y="2117288"/>
              <a:ext cx="112283" cy="86305"/>
              <a:chOff x="6483276" y="1805088"/>
              <a:chExt cx="112283" cy="86305"/>
            </a:xfrm>
          </p:grpSpPr>
          <p:sp>
            <p:nvSpPr>
              <p:cNvPr id="11806" name="Google Shape;11806;p65"/>
              <p:cNvSpPr/>
              <p:nvPr/>
            </p:nvSpPr>
            <p:spPr>
              <a:xfrm>
                <a:off x="6483276" y="1829974"/>
                <a:ext cx="50614" cy="22223"/>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6483276" y="1848231"/>
                <a:ext cx="50614" cy="22414"/>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5"/>
              <p:cNvSpPr/>
              <p:nvPr/>
            </p:nvSpPr>
            <p:spPr>
              <a:xfrm>
                <a:off x="6483276" y="1866489"/>
                <a:ext cx="50614" cy="22414"/>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5"/>
              <p:cNvSpPr/>
              <p:nvPr/>
            </p:nvSpPr>
            <p:spPr>
              <a:xfrm>
                <a:off x="6545214" y="1829705"/>
                <a:ext cx="50346" cy="22414"/>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6545214" y="1848231"/>
                <a:ext cx="50346" cy="22414"/>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5"/>
              <p:cNvSpPr/>
              <p:nvPr/>
            </p:nvSpPr>
            <p:spPr>
              <a:xfrm>
                <a:off x="6545214" y="1866412"/>
                <a:ext cx="50346" cy="22491"/>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5"/>
              <p:cNvSpPr/>
              <p:nvPr/>
            </p:nvSpPr>
            <p:spPr>
              <a:xfrm>
                <a:off x="6519504" y="1805088"/>
                <a:ext cx="40116" cy="24637"/>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6532780" y="1805088"/>
                <a:ext cx="26840" cy="24637"/>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6508430" y="1821410"/>
                <a:ext cx="62243" cy="69982"/>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6532780" y="1821410"/>
                <a:ext cx="37338" cy="68852"/>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16" name="Google Shape;11816;p65"/>
          <p:cNvGrpSpPr/>
          <p:nvPr/>
        </p:nvGrpSpPr>
        <p:grpSpPr>
          <a:xfrm>
            <a:off x="7273676" y="2020606"/>
            <a:ext cx="277550" cy="236013"/>
            <a:chOff x="7268044" y="1772192"/>
            <a:chExt cx="271868" cy="231159"/>
          </a:xfrm>
        </p:grpSpPr>
        <p:sp>
          <p:nvSpPr>
            <p:cNvPr id="11817" name="Google Shape;11817;p65"/>
            <p:cNvSpPr/>
            <p:nvPr/>
          </p:nvSpPr>
          <p:spPr>
            <a:xfrm>
              <a:off x="7394984" y="1831390"/>
              <a:ext cx="139677" cy="127225"/>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ACC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7457477" y="1772192"/>
              <a:ext cx="82435" cy="151191"/>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5"/>
            <p:cNvSpPr/>
            <p:nvPr/>
          </p:nvSpPr>
          <p:spPr>
            <a:xfrm>
              <a:off x="7513629" y="1885856"/>
              <a:ext cx="26016" cy="37530"/>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5"/>
            <p:cNvSpPr/>
            <p:nvPr/>
          </p:nvSpPr>
          <p:spPr>
            <a:xfrm>
              <a:off x="7404103" y="1873423"/>
              <a:ext cx="106209" cy="70691"/>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8C7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7445599" y="1908808"/>
              <a:ext cx="62511" cy="35384"/>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6C5A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5"/>
            <p:cNvSpPr/>
            <p:nvPr/>
          </p:nvSpPr>
          <p:spPr>
            <a:xfrm>
              <a:off x="7384466" y="1891661"/>
              <a:ext cx="106209" cy="70691"/>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8C7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5"/>
            <p:cNvSpPr/>
            <p:nvPr/>
          </p:nvSpPr>
          <p:spPr>
            <a:xfrm>
              <a:off x="7432591" y="1931778"/>
              <a:ext cx="55614" cy="304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6C5A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5"/>
            <p:cNvSpPr/>
            <p:nvPr/>
          </p:nvSpPr>
          <p:spPr>
            <a:xfrm>
              <a:off x="7364561" y="1909919"/>
              <a:ext cx="106497" cy="70691"/>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8C7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7419870" y="1954174"/>
              <a:ext cx="48411" cy="26418"/>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6C5A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7344924" y="1928444"/>
              <a:ext cx="106497" cy="70634"/>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8C7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5"/>
            <p:cNvSpPr/>
            <p:nvPr/>
          </p:nvSpPr>
          <p:spPr>
            <a:xfrm>
              <a:off x="7407149" y="1975458"/>
              <a:ext cx="41495" cy="23621"/>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6C5A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7280764" y="1840222"/>
              <a:ext cx="135520" cy="122819"/>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8C7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5"/>
            <p:cNvSpPr/>
            <p:nvPr/>
          </p:nvSpPr>
          <p:spPr>
            <a:xfrm>
              <a:off x="7268044" y="1791006"/>
              <a:ext cx="83814" cy="14492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5"/>
            <p:cNvSpPr/>
            <p:nvPr/>
          </p:nvSpPr>
          <p:spPr>
            <a:xfrm>
              <a:off x="7268044" y="1791006"/>
              <a:ext cx="64733" cy="135520"/>
            </a:xfrm>
            <a:custGeom>
              <a:rect b="b" l="l" r="r" t="t"/>
              <a:pathLst>
                <a:path extrusionOk="0" h="7074" w="3379">
                  <a:moveTo>
                    <a:pt x="0" y="0"/>
                  </a:moveTo>
                  <a:lnTo>
                    <a:pt x="0" y="6785"/>
                  </a:lnTo>
                  <a:lnTo>
                    <a:pt x="506" y="7074"/>
                  </a:lnTo>
                  <a:lnTo>
                    <a:pt x="3378" y="1949"/>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5"/>
            <p:cNvSpPr/>
            <p:nvPr/>
          </p:nvSpPr>
          <p:spPr>
            <a:xfrm>
              <a:off x="7268044" y="1893060"/>
              <a:ext cx="40116" cy="42874"/>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7268044" y="1893060"/>
              <a:ext cx="21035" cy="33468"/>
            </a:xfrm>
            <a:custGeom>
              <a:rect b="b" l="l" r="r" t="t"/>
              <a:pathLst>
                <a:path extrusionOk="0" h="1747" w="1098">
                  <a:moveTo>
                    <a:pt x="0" y="0"/>
                  </a:moveTo>
                  <a:lnTo>
                    <a:pt x="0" y="1458"/>
                  </a:lnTo>
                  <a:lnTo>
                    <a:pt x="506" y="1747"/>
                  </a:lnTo>
                  <a:lnTo>
                    <a:pt x="1098" y="664"/>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7308697" y="1910398"/>
              <a:ext cx="57262" cy="4590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ACC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7311187" y="1911298"/>
              <a:ext cx="54771" cy="45001"/>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7330537" y="1930648"/>
              <a:ext cx="50901" cy="41323"/>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ACC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5"/>
            <p:cNvSpPr/>
            <p:nvPr/>
          </p:nvSpPr>
          <p:spPr>
            <a:xfrm>
              <a:off x="7333315" y="1931491"/>
              <a:ext cx="48124" cy="40480"/>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5"/>
            <p:cNvSpPr/>
            <p:nvPr/>
          </p:nvSpPr>
          <p:spPr>
            <a:xfrm>
              <a:off x="7352396" y="1951051"/>
              <a:ext cx="44541" cy="36610"/>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ACC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7354886" y="1951683"/>
              <a:ext cx="42051" cy="36150"/>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5"/>
            <p:cNvSpPr/>
            <p:nvPr/>
          </p:nvSpPr>
          <p:spPr>
            <a:xfrm>
              <a:off x="7374236" y="1970956"/>
              <a:ext cx="38181" cy="3235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ACC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5"/>
            <p:cNvSpPr/>
            <p:nvPr/>
          </p:nvSpPr>
          <p:spPr>
            <a:xfrm>
              <a:off x="7376726" y="1971876"/>
              <a:ext cx="35690" cy="31476"/>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5"/>
            <p:cNvSpPr/>
            <p:nvPr/>
          </p:nvSpPr>
          <p:spPr>
            <a:xfrm>
              <a:off x="7378393" y="1844380"/>
              <a:ext cx="55327" cy="84925"/>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ACC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5"/>
            <p:cNvSpPr/>
            <p:nvPr/>
          </p:nvSpPr>
          <p:spPr>
            <a:xfrm>
              <a:off x="7378393" y="1844380"/>
              <a:ext cx="23525" cy="84925"/>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2BB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65"/>
          <p:cNvGrpSpPr/>
          <p:nvPr/>
        </p:nvGrpSpPr>
        <p:grpSpPr>
          <a:xfrm>
            <a:off x="7708253" y="2011041"/>
            <a:ext cx="282731" cy="247074"/>
            <a:chOff x="7708253" y="2011041"/>
            <a:chExt cx="282731" cy="247074"/>
          </a:xfrm>
        </p:grpSpPr>
        <p:sp>
          <p:nvSpPr>
            <p:cNvPr id="11844" name="Google Shape;11844;p65"/>
            <p:cNvSpPr/>
            <p:nvPr/>
          </p:nvSpPr>
          <p:spPr>
            <a:xfrm>
              <a:off x="7717386" y="2148661"/>
              <a:ext cx="264464" cy="109452"/>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7717386" y="2148661"/>
              <a:ext cx="264464" cy="109452"/>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22244E">
                <a:alpha val="1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5"/>
            <p:cNvSpPr/>
            <p:nvPr/>
          </p:nvSpPr>
          <p:spPr>
            <a:xfrm>
              <a:off x="7708253" y="2057495"/>
              <a:ext cx="282731" cy="118607"/>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7731097" y="2057559"/>
              <a:ext cx="237043" cy="13668"/>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7758434" y="2057495"/>
              <a:ext cx="18224" cy="200616"/>
            </a:xfrm>
            <a:custGeom>
              <a:rect b="b" l="l" r="r" t="t"/>
              <a:pathLst>
                <a:path extrusionOk="0" h="9423" w="856">
                  <a:moveTo>
                    <a:pt x="1" y="0"/>
                  </a:moveTo>
                  <a:lnTo>
                    <a:pt x="1" y="9423"/>
                  </a:lnTo>
                  <a:lnTo>
                    <a:pt x="856" y="9423"/>
                  </a:lnTo>
                  <a:lnTo>
                    <a:pt x="8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5"/>
            <p:cNvSpPr/>
            <p:nvPr/>
          </p:nvSpPr>
          <p:spPr>
            <a:xfrm>
              <a:off x="7758434" y="2057495"/>
              <a:ext cx="18224" cy="13732"/>
            </a:xfrm>
            <a:custGeom>
              <a:rect b="b" l="l" r="r" t="t"/>
              <a:pathLst>
                <a:path extrusionOk="0" h="645" w="856">
                  <a:moveTo>
                    <a:pt x="1" y="0"/>
                  </a:moveTo>
                  <a:lnTo>
                    <a:pt x="1" y="644"/>
                  </a:lnTo>
                  <a:lnTo>
                    <a:pt x="856" y="644"/>
                  </a:lnTo>
                  <a:lnTo>
                    <a:pt x="856" y="0"/>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5"/>
            <p:cNvSpPr/>
            <p:nvPr/>
          </p:nvSpPr>
          <p:spPr>
            <a:xfrm>
              <a:off x="7758434" y="2189709"/>
              <a:ext cx="18224" cy="13732"/>
            </a:xfrm>
            <a:custGeom>
              <a:rect b="b" l="l" r="r" t="t"/>
              <a:pathLst>
                <a:path extrusionOk="0" h="645" w="856">
                  <a:moveTo>
                    <a:pt x="1" y="0"/>
                  </a:moveTo>
                  <a:lnTo>
                    <a:pt x="1" y="644"/>
                  </a:lnTo>
                  <a:lnTo>
                    <a:pt x="856" y="644"/>
                  </a:lnTo>
                  <a:lnTo>
                    <a:pt x="856" y="0"/>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5"/>
            <p:cNvSpPr/>
            <p:nvPr/>
          </p:nvSpPr>
          <p:spPr>
            <a:xfrm>
              <a:off x="7758434" y="2239891"/>
              <a:ext cx="18224" cy="18224"/>
            </a:xfrm>
            <a:custGeom>
              <a:rect b="b" l="l" r="r" t="t"/>
              <a:pathLst>
                <a:path extrusionOk="0" h="856" w="856">
                  <a:moveTo>
                    <a:pt x="1" y="1"/>
                  </a:moveTo>
                  <a:lnTo>
                    <a:pt x="1" y="856"/>
                  </a:lnTo>
                  <a:lnTo>
                    <a:pt x="856" y="856"/>
                  </a:lnTo>
                  <a:lnTo>
                    <a:pt x="856" y="1"/>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5"/>
            <p:cNvSpPr/>
            <p:nvPr/>
          </p:nvSpPr>
          <p:spPr>
            <a:xfrm>
              <a:off x="7922563" y="2057495"/>
              <a:ext cx="18224" cy="200616"/>
            </a:xfrm>
            <a:custGeom>
              <a:rect b="b" l="l" r="r" t="t"/>
              <a:pathLst>
                <a:path extrusionOk="0" h="9423" w="856">
                  <a:moveTo>
                    <a:pt x="1" y="0"/>
                  </a:moveTo>
                  <a:lnTo>
                    <a:pt x="1" y="9423"/>
                  </a:lnTo>
                  <a:lnTo>
                    <a:pt x="856" y="9423"/>
                  </a:lnTo>
                  <a:lnTo>
                    <a:pt x="8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5"/>
            <p:cNvSpPr/>
            <p:nvPr/>
          </p:nvSpPr>
          <p:spPr>
            <a:xfrm>
              <a:off x="7922563" y="2057495"/>
              <a:ext cx="18224" cy="13732"/>
            </a:xfrm>
            <a:custGeom>
              <a:rect b="b" l="l" r="r" t="t"/>
              <a:pathLst>
                <a:path extrusionOk="0" h="645" w="856">
                  <a:moveTo>
                    <a:pt x="1" y="0"/>
                  </a:moveTo>
                  <a:lnTo>
                    <a:pt x="1" y="644"/>
                  </a:lnTo>
                  <a:lnTo>
                    <a:pt x="856" y="644"/>
                  </a:lnTo>
                  <a:lnTo>
                    <a:pt x="856" y="0"/>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7922563" y="2189709"/>
              <a:ext cx="18224" cy="13732"/>
            </a:xfrm>
            <a:custGeom>
              <a:rect b="b" l="l" r="r" t="t"/>
              <a:pathLst>
                <a:path extrusionOk="0" h="645" w="856">
                  <a:moveTo>
                    <a:pt x="1" y="0"/>
                  </a:moveTo>
                  <a:lnTo>
                    <a:pt x="1" y="644"/>
                  </a:lnTo>
                  <a:lnTo>
                    <a:pt x="856" y="644"/>
                  </a:lnTo>
                  <a:lnTo>
                    <a:pt x="856" y="0"/>
                  </a:ln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5"/>
            <p:cNvSpPr/>
            <p:nvPr/>
          </p:nvSpPr>
          <p:spPr>
            <a:xfrm>
              <a:off x="7922563" y="2239891"/>
              <a:ext cx="18224" cy="18224"/>
            </a:xfrm>
            <a:custGeom>
              <a:rect b="b" l="l" r="r" t="t"/>
              <a:pathLst>
                <a:path extrusionOk="0" h="856" w="856">
                  <a:moveTo>
                    <a:pt x="1" y="1"/>
                  </a:moveTo>
                  <a:lnTo>
                    <a:pt x="1" y="856"/>
                  </a:lnTo>
                  <a:lnTo>
                    <a:pt x="856" y="856"/>
                  </a:lnTo>
                  <a:lnTo>
                    <a:pt x="8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5"/>
            <p:cNvSpPr/>
            <p:nvPr/>
          </p:nvSpPr>
          <p:spPr>
            <a:xfrm>
              <a:off x="7826841" y="2139591"/>
              <a:ext cx="45561" cy="18224"/>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5"/>
            <p:cNvSpPr/>
            <p:nvPr/>
          </p:nvSpPr>
          <p:spPr>
            <a:xfrm>
              <a:off x="7749386" y="2157795"/>
              <a:ext cx="36427" cy="31935"/>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7749301" y="2157795"/>
              <a:ext cx="36512" cy="13732"/>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7913429" y="2157795"/>
              <a:ext cx="36512" cy="31935"/>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5"/>
            <p:cNvSpPr/>
            <p:nvPr/>
          </p:nvSpPr>
          <p:spPr>
            <a:xfrm>
              <a:off x="7913429" y="2157795"/>
              <a:ext cx="36512" cy="13732"/>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5"/>
            <p:cNvSpPr/>
            <p:nvPr/>
          </p:nvSpPr>
          <p:spPr>
            <a:xfrm>
              <a:off x="7805908" y="2011041"/>
              <a:ext cx="87397" cy="47300"/>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7745970" y="2154916"/>
              <a:ext cx="43717" cy="39273"/>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5"/>
            <p:cNvSpPr/>
            <p:nvPr/>
          </p:nvSpPr>
          <p:spPr>
            <a:xfrm>
              <a:off x="7763388" y="2158329"/>
              <a:ext cx="8602" cy="21801"/>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5"/>
            <p:cNvSpPr/>
            <p:nvPr/>
          </p:nvSpPr>
          <p:spPr>
            <a:xfrm>
              <a:off x="7909018" y="2154916"/>
              <a:ext cx="43717" cy="39273"/>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5"/>
            <p:cNvSpPr/>
            <p:nvPr/>
          </p:nvSpPr>
          <p:spPr>
            <a:xfrm>
              <a:off x="7926436" y="2158329"/>
              <a:ext cx="8870" cy="21801"/>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65"/>
          <p:cNvGrpSpPr/>
          <p:nvPr/>
        </p:nvGrpSpPr>
        <p:grpSpPr>
          <a:xfrm>
            <a:off x="6450732" y="2428441"/>
            <a:ext cx="176763" cy="298172"/>
            <a:chOff x="6643468" y="2428441"/>
            <a:chExt cx="176763" cy="298172"/>
          </a:xfrm>
        </p:grpSpPr>
        <p:sp>
          <p:nvSpPr>
            <p:cNvPr id="11867" name="Google Shape;11867;p65"/>
            <p:cNvSpPr/>
            <p:nvPr/>
          </p:nvSpPr>
          <p:spPr>
            <a:xfrm>
              <a:off x="6666688" y="2698446"/>
              <a:ext cx="130341" cy="9307"/>
            </a:xfrm>
            <a:custGeom>
              <a:rect b="b" l="l" r="r" t="t"/>
              <a:pathLst>
                <a:path extrusionOk="0" h="463" w="6483">
                  <a:moveTo>
                    <a:pt x="1" y="1"/>
                  </a:moveTo>
                  <a:lnTo>
                    <a:pt x="1" y="463"/>
                  </a:lnTo>
                  <a:lnTo>
                    <a:pt x="6482" y="463"/>
                  </a:lnTo>
                  <a:lnTo>
                    <a:pt x="6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6727062" y="2428441"/>
              <a:ext cx="9309" cy="297899"/>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6656817" y="2619206"/>
              <a:ext cx="29132" cy="107126"/>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6777765" y="2619206"/>
              <a:ext cx="28831" cy="107408"/>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5"/>
            <p:cNvSpPr/>
            <p:nvPr/>
          </p:nvSpPr>
          <p:spPr>
            <a:xfrm>
              <a:off x="6727062" y="2619226"/>
              <a:ext cx="9309" cy="18595"/>
            </a:xfrm>
            <a:custGeom>
              <a:rect b="b" l="l" r="r" t="t"/>
              <a:pathLst>
                <a:path extrusionOk="0" h="925" w="463">
                  <a:moveTo>
                    <a:pt x="0" y="1"/>
                  </a:moveTo>
                  <a:lnTo>
                    <a:pt x="0" y="925"/>
                  </a:lnTo>
                  <a:lnTo>
                    <a:pt x="462" y="925"/>
                  </a:lnTo>
                  <a:lnTo>
                    <a:pt x="4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5"/>
            <p:cNvSpPr/>
            <p:nvPr/>
          </p:nvSpPr>
          <p:spPr>
            <a:xfrm>
              <a:off x="6673082" y="2619206"/>
              <a:ext cx="12485" cy="1861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5"/>
            <p:cNvSpPr/>
            <p:nvPr/>
          </p:nvSpPr>
          <p:spPr>
            <a:xfrm>
              <a:off x="6777765" y="2619206"/>
              <a:ext cx="12586" cy="1861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6652756" y="2461086"/>
              <a:ext cx="158206" cy="167454"/>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6652475" y="2461086"/>
              <a:ext cx="158488" cy="13951"/>
            </a:xfrm>
            <a:custGeom>
              <a:rect b="b" l="l" r="r" t="t"/>
              <a:pathLst>
                <a:path extrusionOk="0" h="694" w="7883">
                  <a:moveTo>
                    <a:pt x="0" y="1"/>
                  </a:moveTo>
                  <a:lnTo>
                    <a:pt x="0" y="694"/>
                  </a:lnTo>
                  <a:lnTo>
                    <a:pt x="7882" y="694"/>
                  </a:lnTo>
                  <a:lnTo>
                    <a:pt x="788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6643468" y="2447156"/>
              <a:ext cx="176763" cy="18595"/>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5"/>
            <p:cNvSpPr/>
            <p:nvPr/>
          </p:nvSpPr>
          <p:spPr>
            <a:xfrm>
              <a:off x="6667694" y="2501711"/>
              <a:ext cx="125837" cy="90944"/>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5"/>
            <p:cNvSpPr/>
            <p:nvPr/>
          </p:nvSpPr>
          <p:spPr>
            <a:xfrm>
              <a:off x="6643468" y="2456443"/>
              <a:ext cx="176763" cy="9307"/>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65"/>
          <p:cNvGrpSpPr/>
          <p:nvPr/>
        </p:nvGrpSpPr>
        <p:grpSpPr>
          <a:xfrm>
            <a:off x="1158103" y="2866773"/>
            <a:ext cx="266895" cy="287720"/>
            <a:chOff x="1158103" y="2866773"/>
            <a:chExt cx="266895" cy="287720"/>
          </a:xfrm>
        </p:grpSpPr>
        <p:sp>
          <p:nvSpPr>
            <p:cNvPr id="11880" name="Google Shape;11880;p65"/>
            <p:cNvSpPr/>
            <p:nvPr/>
          </p:nvSpPr>
          <p:spPr>
            <a:xfrm>
              <a:off x="1158103" y="2988931"/>
              <a:ext cx="266798" cy="39497"/>
            </a:xfrm>
            <a:custGeom>
              <a:rect b="b" l="l" r="r" t="t"/>
              <a:pathLst>
                <a:path extrusionOk="0" h="1637" w="11059">
                  <a:moveTo>
                    <a:pt x="0" y="1"/>
                  </a:moveTo>
                  <a:lnTo>
                    <a:pt x="0" y="1637"/>
                  </a:lnTo>
                  <a:lnTo>
                    <a:pt x="11059" y="1637"/>
                  </a:lnTo>
                  <a:lnTo>
                    <a:pt x="110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5"/>
            <p:cNvSpPr/>
            <p:nvPr/>
          </p:nvSpPr>
          <p:spPr>
            <a:xfrm>
              <a:off x="1241454" y="2866773"/>
              <a:ext cx="105788" cy="52912"/>
            </a:xfrm>
            <a:custGeom>
              <a:rect b="b" l="l" r="r" t="t"/>
              <a:pathLst>
                <a:path extrusionOk="0" h="2193" w="4385">
                  <a:moveTo>
                    <a:pt x="2192" y="0"/>
                  </a:moveTo>
                  <a:lnTo>
                    <a:pt x="894" y="1302"/>
                  </a:lnTo>
                  <a:lnTo>
                    <a:pt x="0" y="2192"/>
                  </a:lnTo>
                  <a:lnTo>
                    <a:pt x="4384" y="2192"/>
                  </a:lnTo>
                  <a:lnTo>
                    <a:pt x="21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1241454" y="2898187"/>
              <a:ext cx="105788" cy="21498"/>
            </a:xfrm>
            <a:custGeom>
              <a:rect b="b" l="l" r="r" t="t"/>
              <a:pathLst>
                <a:path extrusionOk="0" h="891" w="4385">
                  <a:moveTo>
                    <a:pt x="894" y="0"/>
                  </a:moveTo>
                  <a:lnTo>
                    <a:pt x="0" y="890"/>
                  </a:lnTo>
                  <a:lnTo>
                    <a:pt x="4384" y="890"/>
                  </a:lnTo>
                  <a:lnTo>
                    <a:pt x="349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1177186" y="2912278"/>
              <a:ext cx="228705" cy="214107"/>
            </a:xfrm>
            <a:custGeom>
              <a:rect b="b" l="l" r="r" t="t"/>
              <a:pathLst>
                <a:path extrusionOk="0" h="8874" w="9480">
                  <a:moveTo>
                    <a:pt x="1" y="0"/>
                  </a:moveTo>
                  <a:lnTo>
                    <a:pt x="1" y="8874"/>
                  </a:lnTo>
                  <a:lnTo>
                    <a:pt x="9480" y="8874"/>
                  </a:lnTo>
                  <a:lnTo>
                    <a:pt x="94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1389919" y="2912278"/>
              <a:ext cx="15971" cy="214107"/>
            </a:xfrm>
            <a:custGeom>
              <a:rect b="b" l="l" r="r" t="t"/>
              <a:pathLst>
                <a:path extrusionOk="0" h="8874" w="662">
                  <a:moveTo>
                    <a:pt x="0" y="0"/>
                  </a:moveTo>
                  <a:lnTo>
                    <a:pt x="0" y="8874"/>
                  </a:lnTo>
                  <a:lnTo>
                    <a:pt x="662" y="8874"/>
                  </a:lnTo>
                  <a:lnTo>
                    <a:pt x="6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5"/>
            <p:cNvSpPr/>
            <p:nvPr/>
          </p:nvSpPr>
          <p:spPr>
            <a:xfrm>
              <a:off x="1177186" y="2984105"/>
              <a:ext cx="228705" cy="142280"/>
            </a:xfrm>
            <a:custGeom>
              <a:rect b="b" l="l" r="r" t="t"/>
              <a:pathLst>
                <a:path extrusionOk="0" h="5897" w="9480">
                  <a:moveTo>
                    <a:pt x="1" y="0"/>
                  </a:moveTo>
                  <a:lnTo>
                    <a:pt x="1" y="5897"/>
                  </a:lnTo>
                  <a:lnTo>
                    <a:pt x="9480" y="5897"/>
                  </a:lnTo>
                  <a:lnTo>
                    <a:pt x="9480" y="0"/>
                  </a:lnTo>
                  <a:lnTo>
                    <a:pt x="4740" y="3395"/>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5"/>
            <p:cNvSpPr/>
            <p:nvPr/>
          </p:nvSpPr>
          <p:spPr>
            <a:xfrm>
              <a:off x="1207848" y="2943764"/>
              <a:ext cx="26827" cy="26854"/>
            </a:xfrm>
            <a:custGeom>
              <a:rect b="b" l="l" r="r" t="t"/>
              <a:pathLst>
                <a:path extrusionOk="0" h="1113" w="1112">
                  <a:moveTo>
                    <a:pt x="0" y="1"/>
                  </a:moveTo>
                  <a:lnTo>
                    <a:pt x="0" y="1113"/>
                  </a:lnTo>
                  <a:lnTo>
                    <a:pt x="1112" y="1113"/>
                  </a:lnTo>
                  <a:lnTo>
                    <a:pt x="11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5"/>
            <p:cNvSpPr/>
            <p:nvPr/>
          </p:nvSpPr>
          <p:spPr>
            <a:xfrm>
              <a:off x="1251900" y="2939445"/>
              <a:ext cx="30060" cy="8686"/>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5"/>
            <p:cNvSpPr/>
            <p:nvPr/>
          </p:nvSpPr>
          <p:spPr>
            <a:xfrm>
              <a:off x="1251900" y="2962439"/>
              <a:ext cx="91699" cy="8686"/>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5"/>
            <p:cNvSpPr/>
            <p:nvPr/>
          </p:nvSpPr>
          <p:spPr>
            <a:xfrm>
              <a:off x="1212432" y="2998606"/>
              <a:ext cx="57321" cy="8782"/>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0" name="Google Shape;11890;p65"/>
            <p:cNvGrpSpPr/>
            <p:nvPr/>
          </p:nvGrpSpPr>
          <p:grpSpPr>
            <a:xfrm>
              <a:off x="1209041" y="3026116"/>
              <a:ext cx="166583" cy="47111"/>
              <a:chOff x="5221262" y="3114192"/>
              <a:chExt cx="196953" cy="55707"/>
            </a:xfrm>
          </p:grpSpPr>
          <p:sp>
            <p:nvSpPr>
              <p:cNvPr id="11891" name="Google Shape;11891;p65"/>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5"/>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5"/>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4" name="Google Shape;11894;p65"/>
            <p:cNvSpPr/>
            <p:nvPr/>
          </p:nvSpPr>
          <p:spPr>
            <a:xfrm>
              <a:off x="1158103" y="2988931"/>
              <a:ext cx="266895" cy="165563"/>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1410715" y="2988931"/>
              <a:ext cx="14282" cy="165563"/>
            </a:xfrm>
            <a:custGeom>
              <a:rect b="b" l="l" r="r" t="t"/>
              <a:pathLst>
                <a:path extrusionOk="0" h="6862" w="592">
                  <a:moveTo>
                    <a:pt x="591" y="1"/>
                  </a:moveTo>
                  <a:lnTo>
                    <a:pt x="0" y="423"/>
                  </a:lnTo>
                  <a:lnTo>
                    <a:pt x="0" y="6862"/>
                  </a:lnTo>
                  <a:lnTo>
                    <a:pt x="591" y="6862"/>
                  </a:lnTo>
                  <a:lnTo>
                    <a:pt x="5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5"/>
            <p:cNvSpPr/>
            <p:nvPr/>
          </p:nvSpPr>
          <p:spPr>
            <a:xfrm>
              <a:off x="1181528" y="3125010"/>
              <a:ext cx="45524" cy="8686"/>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65"/>
          <p:cNvGrpSpPr/>
          <p:nvPr/>
        </p:nvGrpSpPr>
        <p:grpSpPr>
          <a:xfrm>
            <a:off x="717537" y="2869933"/>
            <a:ext cx="281469" cy="281424"/>
            <a:chOff x="717537" y="2869933"/>
            <a:chExt cx="281469" cy="281424"/>
          </a:xfrm>
        </p:grpSpPr>
        <p:sp>
          <p:nvSpPr>
            <p:cNvPr id="11898" name="Google Shape;11898;p65"/>
            <p:cNvSpPr/>
            <p:nvPr/>
          </p:nvSpPr>
          <p:spPr>
            <a:xfrm>
              <a:off x="717537" y="2869933"/>
              <a:ext cx="281456" cy="281424"/>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5"/>
            <p:cNvSpPr/>
            <p:nvPr/>
          </p:nvSpPr>
          <p:spPr>
            <a:xfrm>
              <a:off x="969669" y="2869933"/>
              <a:ext cx="29337" cy="281424"/>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5"/>
            <p:cNvSpPr/>
            <p:nvPr/>
          </p:nvSpPr>
          <p:spPr>
            <a:xfrm>
              <a:off x="893070" y="2943847"/>
              <a:ext cx="82053" cy="75216"/>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5"/>
            <p:cNvSpPr/>
            <p:nvPr/>
          </p:nvSpPr>
          <p:spPr>
            <a:xfrm>
              <a:off x="893070" y="3049576"/>
              <a:ext cx="82053" cy="751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5"/>
            <p:cNvSpPr/>
            <p:nvPr/>
          </p:nvSpPr>
          <p:spPr>
            <a:xfrm>
              <a:off x="945354" y="2943847"/>
              <a:ext cx="29772" cy="75216"/>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945354" y="3049576"/>
              <a:ext cx="29772" cy="751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5"/>
            <p:cNvSpPr/>
            <p:nvPr/>
          </p:nvSpPr>
          <p:spPr>
            <a:xfrm>
              <a:off x="717537" y="2869933"/>
              <a:ext cx="281456" cy="49361"/>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5"/>
            <p:cNvSpPr/>
            <p:nvPr/>
          </p:nvSpPr>
          <p:spPr>
            <a:xfrm>
              <a:off x="969669" y="2869933"/>
              <a:ext cx="29337" cy="49296"/>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5"/>
            <p:cNvSpPr/>
            <p:nvPr/>
          </p:nvSpPr>
          <p:spPr>
            <a:xfrm>
              <a:off x="733305" y="2886307"/>
              <a:ext cx="19225" cy="16461"/>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5"/>
            <p:cNvSpPr/>
            <p:nvPr/>
          </p:nvSpPr>
          <p:spPr>
            <a:xfrm>
              <a:off x="765058" y="2886307"/>
              <a:ext cx="19225" cy="16461"/>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5"/>
            <p:cNvSpPr/>
            <p:nvPr/>
          </p:nvSpPr>
          <p:spPr>
            <a:xfrm>
              <a:off x="796811" y="2886307"/>
              <a:ext cx="19225" cy="16461"/>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5"/>
            <p:cNvSpPr/>
            <p:nvPr/>
          </p:nvSpPr>
          <p:spPr>
            <a:xfrm>
              <a:off x="738655" y="2886307"/>
              <a:ext cx="13875" cy="16439"/>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22244E">
                <a:alpha val="5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5"/>
            <p:cNvSpPr/>
            <p:nvPr/>
          </p:nvSpPr>
          <p:spPr>
            <a:xfrm>
              <a:off x="770343" y="2886307"/>
              <a:ext cx="13940" cy="16439"/>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5"/>
            <p:cNvSpPr/>
            <p:nvPr/>
          </p:nvSpPr>
          <p:spPr>
            <a:xfrm>
              <a:off x="802096" y="2886307"/>
              <a:ext cx="13940" cy="16439"/>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5"/>
            <p:cNvSpPr/>
            <p:nvPr/>
          </p:nvSpPr>
          <p:spPr>
            <a:xfrm>
              <a:off x="736132" y="2943847"/>
              <a:ext cx="133464" cy="180875"/>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5"/>
            <p:cNvSpPr/>
            <p:nvPr/>
          </p:nvSpPr>
          <p:spPr>
            <a:xfrm>
              <a:off x="838981" y="2943847"/>
              <a:ext cx="30620" cy="180875"/>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22244E">
                <a:alpha val="54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5"/>
            <p:cNvSpPr/>
            <p:nvPr/>
          </p:nvSpPr>
          <p:spPr>
            <a:xfrm>
              <a:off x="731848" y="2946370"/>
              <a:ext cx="12505" cy="23202"/>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5"/>
            <p:cNvSpPr/>
            <p:nvPr/>
          </p:nvSpPr>
          <p:spPr>
            <a:xfrm>
              <a:off x="742918" y="3120294"/>
              <a:ext cx="26684" cy="8720"/>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5"/>
            <p:cNvSpPr/>
            <p:nvPr/>
          </p:nvSpPr>
          <p:spPr>
            <a:xfrm>
              <a:off x="745615" y="2939563"/>
              <a:ext cx="26423" cy="8502"/>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5"/>
            <p:cNvSpPr/>
            <p:nvPr/>
          </p:nvSpPr>
          <p:spPr>
            <a:xfrm>
              <a:off x="773322" y="3120511"/>
              <a:ext cx="26423" cy="8502"/>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5"/>
            <p:cNvSpPr/>
            <p:nvPr/>
          </p:nvSpPr>
          <p:spPr>
            <a:xfrm>
              <a:off x="775780" y="2939563"/>
              <a:ext cx="26401" cy="8502"/>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5"/>
            <p:cNvSpPr/>
            <p:nvPr/>
          </p:nvSpPr>
          <p:spPr>
            <a:xfrm>
              <a:off x="731848" y="2976096"/>
              <a:ext cx="8525" cy="23615"/>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731783" y="3096678"/>
              <a:ext cx="10722" cy="2331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5"/>
            <p:cNvSpPr/>
            <p:nvPr/>
          </p:nvSpPr>
          <p:spPr>
            <a:xfrm>
              <a:off x="803466" y="3120511"/>
              <a:ext cx="26423" cy="8502"/>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5"/>
            <p:cNvSpPr/>
            <p:nvPr/>
          </p:nvSpPr>
          <p:spPr>
            <a:xfrm>
              <a:off x="731848" y="3006236"/>
              <a:ext cx="8525" cy="23550"/>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5"/>
            <p:cNvSpPr/>
            <p:nvPr/>
          </p:nvSpPr>
          <p:spPr>
            <a:xfrm>
              <a:off x="731848" y="3066538"/>
              <a:ext cx="8525" cy="23550"/>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731848" y="3036376"/>
              <a:ext cx="8525" cy="23550"/>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5"/>
            <p:cNvSpPr/>
            <p:nvPr/>
          </p:nvSpPr>
          <p:spPr>
            <a:xfrm>
              <a:off x="865297" y="3008650"/>
              <a:ext cx="8525" cy="23550"/>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5"/>
            <p:cNvSpPr/>
            <p:nvPr/>
          </p:nvSpPr>
          <p:spPr>
            <a:xfrm>
              <a:off x="865297" y="2978510"/>
              <a:ext cx="8525" cy="23550"/>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865297" y="3038790"/>
              <a:ext cx="8525" cy="23550"/>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862687" y="2948392"/>
              <a:ext cx="11135" cy="23528"/>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5"/>
            <p:cNvSpPr/>
            <p:nvPr/>
          </p:nvSpPr>
          <p:spPr>
            <a:xfrm>
              <a:off x="865297" y="3068865"/>
              <a:ext cx="8525" cy="23615"/>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5"/>
            <p:cNvSpPr/>
            <p:nvPr/>
          </p:nvSpPr>
          <p:spPr>
            <a:xfrm>
              <a:off x="836002" y="2939563"/>
              <a:ext cx="26641" cy="8741"/>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5"/>
            <p:cNvSpPr/>
            <p:nvPr/>
          </p:nvSpPr>
          <p:spPr>
            <a:xfrm>
              <a:off x="805923" y="2939563"/>
              <a:ext cx="26423" cy="8502"/>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5"/>
            <p:cNvSpPr/>
            <p:nvPr/>
          </p:nvSpPr>
          <p:spPr>
            <a:xfrm>
              <a:off x="833631" y="3120511"/>
              <a:ext cx="26488" cy="8502"/>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5"/>
            <p:cNvSpPr/>
            <p:nvPr/>
          </p:nvSpPr>
          <p:spPr>
            <a:xfrm>
              <a:off x="862252" y="3099048"/>
              <a:ext cx="11635" cy="23050"/>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894014" y="2945080"/>
              <a:ext cx="79422" cy="71467"/>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895789" y="3051891"/>
              <a:ext cx="76380" cy="68702"/>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65"/>
          <p:cNvGrpSpPr/>
          <p:nvPr/>
        </p:nvGrpSpPr>
        <p:grpSpPr>
          <a:xfrm>
            <a:off x="2027710" y="2865936"/>
            <a:ext cx="286179" cy="287825"/>
            <a:chOff x="2027710" y="2865936"/>
            <a:chExt cx="286179" cy="287825"/>
          </a:xfrm>
        </p:grpSpPr>
        <p:sp>
          <p:nvSpPr>
            <p:cNvPr id="11937" name="Google Shape;11937;p65"/>
            <p:cNvSpPr/>
            <p:nvPr/>
          </p:nvSpPr>
          <p:spPr>
            <a:xfrm>
              <a:off x="2240004" y="2865936"/>
              <a:ext cx="73885" cy="73883"/>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a:off x="2240004" y="2865936"/>
              <a:ext cx="46173" cy="73883"/>
            </a:xfrm>
            <a:custGeom>
              <a:rect b="b" l="l" r="r" t="t"/>
              <a:pathLst>
                <a:path extrusionOk="0" h="3649" w="2281">
                  <a:moveTo>
                    <a:pt x="2281" y="0"/>
                  </a:moveTo>
                  <a:lnTo>
                    <a:pt x="1" y="2280"/>
                  </a:lnTo>
                  <a:lnTo>
                    <a:pt x="1" y="3649"/>
                  </a:lnTo>
                  <a:lnTo>
                    <a:pt x="2281" y="1369"/>
                  </a:lnTo>
                  <a:lnTo>
                    <a:pt x="228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2027710" y="2922838"/>
              <a:ext cx="230785" cy="230923"/>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2143087" y="3033689"/>
              <a:ext cx="115402" cy="9294"/>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2055401" y="2950556"/>
              <a:ext cx="175381" cy="175485"/>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2143087" y="3033689"/>
              <a:ext cx="87691" cy="9294"/>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5"/>
            <p:cNvSpPr/>
            <p:nvPr/>
          </p:nvSpPr>
          <p:spPr>
            <a:xfrm>
              <a:off x="2083193" y="2978416"/>
              <a:ext cx="119815" cy="119845"/>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5"/>
            <p:cNvSpPr/>
            <p:nvPr/>
          </p:nvSpPr>
          <p:spPr>
            <a:xfrm>
              <a:off x="2143087" y="3033689"/>
              <a:ext cx="59918" cy="9294"/>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5"/>
            <p:cNvSpPr/>
            <p:nvPr/>
          </p:nvSpPr>
          <p:spPr>
            <a:xfrm>
              <a:off x="2110458" y="3005688"/>
              <a:ext cx="65262" cy="65217"/>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5"/>
            <p:cNvSpPr/>
            <p:nvPr/>
          </p:nvSpPr>
          <p:spPr>
            <a:xfrm>
              <a:off x="2143087" y="3033689"/>
              <a:ext cx="32712" cy="9294"/>
            </a:xfrm>
            <a:custGeom>
              <a:rect b="b" l="l" r="r" t="t"/>
              <a:pathLst>
                <a:path extrusionOk="0" h="459" w="1616">
                  <a:moveTo>
                    <a:pt x="0" y="1"/>
                  </a:moveTo>
                  <a:lnTo>
                    <a:pt x="0" y="458"/>
                  </a:lnTo>
                  <a:lnTo>
                    <a:pt x="1594" y="458"/>
                  </a:lnTo>
                  <a:cubicBezTo>
                    <a:pt x="1615" y="307"/>
                    <a:pt x="1615" y="152"/>
                    <a:pt x="1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5"/>
            <p:cNvSpPr/>
            <p:nvPr/>
          </p:nvSpPr>
          <p:spPr>
            <a:xfrm>
              <a:off x="2129202" y="3024436"/>
              <a:ext cx="27712" cy="27719"/>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2143087" y="3033689"/>
              <a:ext cx="14109" cy="9294"/>
            </a:xfrm>
            <a:custGeom>
              <a:rect b="b" l="l" r="r" t="t"/>
              <a:pathLst>
                <a:path extrusionOk="0" h="459" w="697">
                  <a:moveTo>
                    <a:pt x="0" y="1"/>
                  </a:moveTo>
                  <a:lnTo>
                    <a:pt x="0" y="458"/>
                  </a:lnTo>
                  <a:lnTo>
                    <a:pt x="644" y="458"/>
                  </a:lnTo>
                  <a:cubicBezTo>
                    <a:pt x="697" y="310"/>
                    <a:pt x="697" y="148"/>
                    <a:pt x="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9" name="Google Shape;11949;p65"/>
            <p:cNvGrpSpPr/>
            <p:nvPr/>
          </p:nvGrpSpPr>
          <p:grpSpPr>
            <a:xfrm>
              <a:off x="2135727" y="2877914"/>
              <a:ext cx="168431" cy="164327"/>
              <a:chOff x="3391429" y="2908038"/>
              <a:chExt cx="218345" cy="212997"/>
            </a:xfrm>
          </p:grpSpPr>
          <p:sp>
            <p:nvSpPr>
              <p:cNvPr id="11950" name="Google Shape;11950;p65"/>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5"/>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52" name="Google Shape;11952;p65"/>
          <p:cNvGrpSpPr/>
          <p:nvPr/>
        </p:nvGrpSpPr>
        <p:grpSpPr>
          <a:xfrm>
            <a:off x="2895285" y="2902452"/>
            <a:ext cx="292126" cy="226720"/>
            <a:chOff x="2918324" y="2667855"/>
            <a:chExt cx="299003" cy="232057"/>
          </a:xfrm>
        </p:grpSpPr>
        <p:grpSp>
          <p:nvGrpSpPr>
            <p:cNvPr id="11953" name="Google Shape;11953;p65"/>
            <p:cNvGrpSpPr/>
            <p:nvPr/>
          </p:nvGrpSpPr>
          <p:grpSpPr>
            <a:xfrm>
              <a:off x="2918324" y="2667855"/>
              <a:ext cx="299003" cy="232057"/>
              <a:chOff x="2918324" y="2667855"/>
              <a:chExt cx="299003" cy="232057"/>
            </a:xfrm>
          </p:grpSpPr>
          <p:sp>
            <p:nvSpPr>
              <p:cNvPr id="11954" name="Google Shape;11954;p65"/>
              <p:cNvSpPr/>
              <p:nvPr/>
            </p:nvSpPr>
            <p:spPr>
              <a:xfrm>
                <a:off x="2968766" y="2688036"/>
                <a:ext cx="239687" cy="154702"/>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5"/>
              <p:cNvSpPr/>
              <p:nvPr/>
            </p:nvSpPr>
            <p:spPr>
              <a:xfrm>
                <a:off x="3001463" y="2842709"/>
                <a:ext cx="40682" cy="19293"/>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5"/>
              <p:cNvSpPr/>
              <p:nvPr/>
            </p:nvSpPr>
            <p:spPr>
              <a:xfrm>
                <a:off x="2968766" y="2687422"/>
                <a:ext cx="239687" cy="7963"/>
              </a:xfrm>
              <a:custGeom>
                <a:rect b="b" l="l" r="r" t="t"/>
                <a:pathLst>
                  <a:path extrusionOk="0" h="376" w="11318">
                    <a:moveTo>
                      <a:pt x="0" y="1"/>
                    </a:moveTo>
                    <a:lnTo>
                      <a:pt x="0" y="376"/>
                    </a:lnTo>
                    <a:lnTo>
                      <a:pt x="11318" y="376"/>
                    </a:lnTo>
                    <a:lnTo>
                      <a:pt x="113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2993225" y="2841502"/>
                <a:ext cx="223783" cy="21410"/>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2959893" y="2667855"/>
                <a:ext cx="257434" cy="21114"/>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3056797" y="2768422"/>
                <a:ext cx="20203" cy="47120"/>
              </a:xfrm>
              <a:custGeom>
                <a:rect b="b" l="l" r="r" t="t"/>
                <a:pathLst>
                  <a:path extrusionOk="0" h="2225" w="954">
                    <a:moveTo>
                      <a:pt x="1" y="1"/>
                    </a:moveTo>
                    <a:lnTo>
                      <a:pt x="1" y="2224"/>
                    </a:lnTo>
                    <a:lnTo>
                      <a:pt x="953" y="2224"/>
                    </a:lnTo>
                    <a:lnTo>
                      <a:pt x="9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5"/>
              <p:cNvSpPr/>
              <p:nvPr/>
            </p:nvSpPr>
            <p:spPr>
              <a:xfrm>
                <a:off x="3091335" y="2748262"/>
                <a:ext cx="20203" cy="67281"/>
              </a:xfrm>
              <a:custGeom>
                <a:rect b="b" l="l" r="r" t="t"/>
                <a:pathLst>
                  <a:path extrusionOk="0" h="3177" w="954">
                    <a:moveTo>
                      <a:pt x="1" y="0"/>
                    </a:moveTo>
                    <a:lnTo>
                      <a:pt x="1" y="3176"/>
                    </a:lnTo>
                    <a:lnTo>
                      <a:pt x="954" y="3176"/>
                    </a:lnTo>
                    <a:lnTo>
                      <a:pt x="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5"/>
              <p:cNvSpPr/>
              <p:nvPr/>
            </p:nvSpPr>
            <p:spPr>
              <a:xfrm>
                <a:off x="3124964" y="2760480"/>
                <a:ext cx="20203" cy="55062"/>
              </a:xfrm>
              <a:custGeom>
                <a:rect b="b" l="l" r="r" t="t"/>
                <a:pathLst>
                  <a:path extrusionOk="0" h="2600" w="954">
                    <a:moveTo>
                      <a:pt x="1" y="1"/>
                    </a:moveTo>
                    <a:lnTo>
                      <a:pt x="1" y="2599"/>
                    </a:lnTo>
                    <a:lnTo>
                      <a:pt x="954" y="2599"/>
                    </a:lnTo>
                    <a:lnTo>
                      <a:pt x="9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5"/>
              <p:cNvSpPr/>
              <p:nvPr/>
            </p:nvSpPr>
            <p:spPr>
              <a:xfrm>
                <a:off x="3160434" y="2720753"/>
                <a:ext cx="20203" cy="94790"/>
              </a:xfrm>
              <a:custGeom>
                <a:rect b="b" l="l" r="r" t="t"/>
                <a:pathLst>
                  <a:path extrusionOk="0" h="4476" w="954">
                    <a:moveTo>
                      <a:pt x="0" y="0"/>
                    </a:moveTo>
                    <a:lnTo>
                      <a:pt x="0" y="4475"/>
                    </a:lnTo>
                    <a:lnTo>
                      <a:pt x="953" y="4475"/>
                    </a:lnTo>
                    <a:lnTo>
                      <a:pt x="9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2988630" y="2714019"/>
                <a:ext cx="38543" cy="9488"/>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5"/>
              <p:cNvSpPr/>
              <p:nvPr/>
            </p:nvSpPr>
            <p:spPr>
              <a:xfrm>
                <a:off x="2988630" y="2729923"/>
                <a:ext cx="52605" cy="9805"/>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5"/>
              <p:cNvSpPr/>
              <p:nvPr/>
            </p:nvSpPr>
            <p:spPr>
              <a:xfrm>
                <a:off x="2988630" y="2746102"/>
                <a:ext cx="52605" cy="9509"/>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2988630" y="2762005"/>
                <a:ext cx="52605" cy="9805"/>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2918324" y="2783097"/>
                <a:ext cx="116794" cy="116815"/>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8" name="Google Shape;11968;p65"/>
            <p:cNvSpPr/>
            <p:nvPr/>
          </p:nvSpPr>
          <p:spPr>
            <a:xfrm>
              <a:off x="2968766" y="2688036"/>
              <a:ext cx="7963" cy="95405"/>
            </a:xfrm>
            <a:custGeom>
              <a:rect b="b" l="l" r="r" t="t"/>
              <a:pathLst>
                <a:path extrusionOk="0" h="4505" w="376">
                  <a:moveTo>
                    <a:pt x="0" y="0"/>
                  </a:moveTo>
                  <a:lnTo>
                    <a:pt x="0" y="4504"/>
                  </a:lnTo>
                  <a:lnTo>
                    <a:pt x="376" y="4504"/>
                  </a:lnTo>
                  <a:lnTo>
                    <a:pt x="3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65"/>
          <p:cNvGrpSpPr/>
          <p:nvPr/>
        </p:nvGrpSpPr>
        <p:grpSpPr>
          <a:xfrm>
            <a:off x="4206117" y="2882344"/>
            <a:ext cx="288338" cy="257382"/>
            <a:chOff x="4206117" y="2882344"/>
            <a:chExt cx="288338" cy="257382"/>
          </a:xfrm>
        </p:grpSpPr>
        <p:sp>
          <p:nvSpPr>
            <p:cNvPr id="11970" name="Google Shape;11970;p65"/>
            <p:cNvSpPr/>
            <p:nvPr/>
          </p:nvSpPr>
          <p:spPr>
            <a:xfrm>
              <a:off x="4236795" y="2906230"/>
              <a:ext cx="233475" cy="233496"/>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5"/>
            <p:cNvSpPr/>
            <p:nvPr/>
          </p:nvSpPr>
          <p:spPr>
            <a:xfrm>
              <a:off x="4352895" y="2973514"/>
              <a:ext cx="62263" cy="81538"/>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5"/>
            <p:cNvSpPr/>
            <p:nvPr/>
          </p:nvSpPr>
          <p:spPr>
            <a:xfrm>
              <a:off x="4352678" y="2924764"/>
              <a:ext cx="104663" cy="161683"/>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5"/>
            <p:cNvSpPr/>
            <p:nvPr/>
          </p:nvSpPr>
          <p:spPr>
            <a:xfrm>
              <a:off x="4352591" y="2882344"/>
              <a:ext cx="141864" cy="227818"/>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5"/>
            <p:cNvSpPr/>
            <p:nvPr/>
          </p:nvSpPr>
          <p:spPr>
            <a:xfrm>
              <a:off x="4239471" y="2906230"/>
              <a:ext cx="114301" cy="117368"/>
            </a:xfrm>
            <a:custGeom>
              <a:rect b="b" l="l" r="r" t="t"/>
              <a:pathLst>
                <a:path extrusionOk="0" h="5395" w="5254">
                  <a:moveTo>
                    <a:pt x="5232" y="1"/>
                  </a:moveTo>
                  <a:cubicBezTo>
                    <a:pt x="2713" y="4"/>
                    <a:pt x="539" y="1760"/>
                    <a:pt x="1" y="4219"/>
                  </a:cubicBezTo>
                  <a:lnTo>
                    <a:pt x="5254" y="5395"/>
                  </a:lnTo>
                  <a:lnTo>
                    <a:pt x="52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4236708" y="2997704"/>
              <a:ext cx="117064" cy="137796"/>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4309126" y="3118546"/>
              <a:ext cx="61936" cy="21168"/>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5"/>
            <p:cNvSpPr/>
            <p:nvPr/>
          </p:nvSpPr>
          <p:spPr>
            <a:xfrm>
              <a:off x="4239471" y="2906230"/>
              <a:ext cx="113844" cy="99312"/>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5"/>
            <p:cNvSpPr/>
            <p:nvPr/>
          </p:nvSpPr>
          <p:spPr>
            <a:xfrm>
              <a:off x="4226071" y="2997617"/>
              <a:ext cx="100225" cy="137883"/>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5"/>
            <p:cNvSpPr/>
            <p:nvPr/>
          </p:nvSpPr>
          <p:spPr>
            <a:xfrm>
              <a:off x="4206117" y="2891580"/>
              <a:ext cx="116574" cy="89818"/>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5"/>
            <p:cNvSpPr/>
            <p:nvPr/>
          </p:nvSpPr>
          <p:spPr>
            <a:xfrm>
              <a:off x="4300099" y="2967597"/>
              <a:ext cx="29260" cy="25149"/>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65"/>
          <p:cNvGrpSpPr/>
          <p:nvPr/>
        </p:nvGrpSpPr>
        <p:grpSpPr>
          <a:xfrm>
            <a:off x="7281636" y="2875889"/>
            <a:ext cx="274213" cy="269517"/>
            <a:chOff x="7281636" y="2875889"/>
            <a:chExt cx="274213" cy="269517"/>
          </a:xfrm>
        </p:grpSpPr>
        <p:sp>
          <p:nvSpPr>
            <p:cNvPr id="11982" name="Google Shape;11982;p65"/>
            <p:cNvSpPr/>
            <p:nvPr/>
          </p:nvSpPr>
          <p:spPr>
            <a:xfrm>
              <a:off x="7281636" y="2875889"/>
              <a:ext cx="269435" cy="269435"/>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5"/>
            <p:cNvSpPr/>
            <p:nvPr/>
          </p:nvSpPr>
          <p:spPr>
            <a:xfrm>
              <a:off x="7398809" y="2875889"/>
              <a:ext cx="157041" cy="269517"/>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4" name="Google Shape;11984;p65"/>
            <p:cNvGrpSpPr/>
            <p:nvPr/>
          </p:nvGrpSpPr>
          <p:grpSpPr>
            <a:xfrm>
              <a:off x="7335321" y="2928875"/>
              <a:ext cx="159974" cy="159986"/>
              <a:chOff x="935197" y="1793977"/>
              <a:chExt cx="256451" cy="256430"/>
            </a:xfrm>
          </p:grpSpPr>
          <p:sp>
            <p:nvSpPr>
              <p:cNvPr id="11985" name="Google Shape;11985;p6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87" name="Google Shape;11987;p65"/>
          <p:cNvGrpSpPr/>
          <p:nvPr/>
        </p:nvGrpSpPr>
        <p:grpSpPr>
          <a:xfrm>
            <a:off x="4226370" y="3313722"/>
            <a:ext cx="273536" cy="268587"/>
            <a:chOff x="4226370" y="3313722"/>
            <a:chExt cx="273536" cy="268587"/>
          </a:xfrm>
        </p:grpSpPr>
        <p:sp>
          <p:nvSpPr>
            <p:cNvPr id="11988" name="Google Shape;11988;p65"/>
            <p:cNvSpPr/>
            <p:nvPr/>
          </p:nvSpPr>
          <p:spPr>
            <a:xfrm>
              <a:off x="4226370" y="3313722"/>
              <a:ext cx="268570" cy="268511"/>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5"/>
            <p:cNvSpPr/>
            <p:nvPr/>
          </p:nvSpPr>
          <p:spPr>
            <a:xfrm>
              <a:off x="4343072" y="3313722"/>
              <a:ext cx="156834" cy="26858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0" name="Google Shape;11990;p65"/>
            <p:cNvGrpSpPr/>
            <p:nvPr/>
          </p:nvGrpSpPr>
          <p:grpSpPr>
            <a:xfrm>
              <a:off x="4237251" y="3336297"/>
              <a:ext cx="232595" cy="213684"/>
              <a:chOff x="4215508" y="3707013"/>
              <a:chExt cx="232595" cy="213684"/>
            </a:xfrm>
          </p:grpSpPr>
          <p:sp>
            <p:nvSpPr>
              <p:cNvPr id="11991" name="Google Shape;11991;p65"/>
              <p:cNvSpPr/>
              <p:nvPr/>
            </p:nvSpPr>
            <p:spPr>
              <a:xfrm>
                <a:off x="4348808" y="3711113"/>
                <a:ext cx="41227" cy="35346"/>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5"/>
              <p:cNvSpPr/>
              <p:nvPr/>
            </p:nvSpPr>
            <p:spPr>
              <a:xfrm>
                <a:off x="4246754" y="3769123"/>
                <a:ext cx="181441" cy="151574"/>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4394711" y="3774774"/>
                <a:ext cx="53392" cy="57971"/>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4215508" y="3774928"/>
                <a:ext cx="65001" cy="58105"/>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5"/>
              <p:cNvSpPr/>
              <p:nvPr/>
            </p:nvSpPr>
            <p:spPr>
              <a:xfrm>
                <a:off x="4273307" y="3809719"/>
                <a:ext cx="41495" cy="3548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5"/>
              <p:cNvSpPr/>
              <p:nvPr/>
            </p:nvSpPr>
            <p:spPr>
              <a:xfrm>
                <a:off x="4354613" y="3809719"/>
                <a:ext cx="41227" cy="3548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5"/>
              <p:cNvSpPr/>
              <p:nvPr/>
            </p:nvSpPr>
            <p:spPr>
              <a:xfrm>
                <a:off x="4283710" y="3874779"/>
                <a:ext cx="107799" cy="24905"/>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5"/>
              <p:cNvSpPr/>
              <p:nvPr/>
            </p:nvSpPr>
            <p:spPr>
              <a:xfrm>
                <a:off x="4333310" y="3707013"/>
                <a:ext cx="61649" cy="68220"/>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99" name="Google Shape;11999;p65"/>
          <p:cNvGrpSpPr/>
          <p:nvPr/>
        </p:nvGrpSpPr>
        <p:grpSpPr>
          <a:xfrm>
            <a:off x="8148543" y="2874388"/>
            <a:ext cx="275899" cy="271195"/>
            <a:chOff x="8148543" y="2874388"/>
            <a:chExt cx="275899" cy="271195"/>
          </a:xfrm>
        </p:grpSpPr>
        <p:sp>
          <p:nvSpPr>
            <p:cNvPr id="12000" name="Google Shape;12000;p65"/>
            <p:cNvSpPr/>
            <p:nvPr/>
          </p:nvSpPr>
          <p:spPr>
            <a:xfrm>
              <a:off x="8148543" y="2874388"/>
              <a:ext cx="271195" cy="271112"/>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5"/>
            <p:cNvSpPr/>
            <p:nvPr/>
          </p:nvSpPr>
          <p:spPr>
            <a:xfrm>
              <a:off x="8266445" y="2874388"/>
              <a:ext cx="157998" cy="271195"/>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5"/>
            <p:cNvSpPr/>
            <p:nvPr/>
          </p:nvSpPr>
          <p:spPr>
            <a:xfrm>
              <a:off x="8204233" y="2924358"/>
              <a:ext cx="165734" cy="169372"/>
            </a:xfrm>
            <a:custGeom>
              <a:rect b="b" l="l" r="r" t="t"/>
              <a:pathLst>
                <a:path extrusionOk="0" h="505587" w="494728">
                  <a:moveTo>
                    <a:pt x="294418" y="214122"/>
                  </a:moveTo>
                  <a:lnTo>
                    <a:pt x="478631" y="0"/>
                  </a:lnTo>
                  <a:lnTo>
                    <a:pt x="435007" y="0"/>
                  </a:lnTo>
                  <a:lnTo>
                    <a:pt x="275082" y="185928"/>
                  </a:lnTo>
                  <a:lnTo>
                    <a:pt x="147352" y="0"/>
                  </a:lnTo>
                  <a:lnTo>
                    <a:pt x="0" y="0"/>
                  </a:lnTo>
                  <a:lnTo>
                    <a:pt x="193167" y="281083"/>
                  </a:lnTo>
                  <a:lnTo>
                    <a:pt x="0" y="505587"/>
                  </a:lnTo>
                  <a:lnTo>
                    <a:pt x="43625" y="505587"/>
                  </a:lnTo>
                  <a:lnTo>
                    <a:pt x="212503" y="309277"/>
                  </a:lnTo>
                  <a:lnTo>
                    <a:pt x="347377" y="505587"/>
                  </a:lnTo>
                  <a:lnTo>
                    <a:pt x="494729" y="505587"/>
                  </a:lnTo>
                  <a:lnTo>
                    <a:pt x="294418" y="214027"/>
                  </a:lnTo>
                  <a:lnTo>
                    <a:pt x="294418" y="214027"/>
                  </a:lnTo>
                  <a:close/>
                  <a:moveTo>
                    <a:pt x="234601" y="283655"/>
                  </a:moveTo>
                  <a:lnTo>
                    <a:pt x="215075" y="255651"/>
                  </a:lnTo>
                  <a:lnTo>
                    <a:pt x="59341" y="32861"/>
                  </a:lnTo>
                  <a:lnTo>
                    <a:pt x="126397" y="32861"/>
                  </a:lnTo>
                  <a:lnTo>
                    <a:pt x="252032" y="212598"/>
                  </a:lnTo>
                  <a:lnTo>
                    <a:pt x="271558" y="240601"/>
                  </a:lnTo>
                  <a:lnTo>
                    <a:pt x="434912" y="474250"/>
                  </a:lnTo>
                  <a:lnTo>
                    <a:pt x="367855" y="474250"/>
                  </a:lnTo>
                  <a:lnTo>
                    <a:pt x="234505" y="283559"/>
                  </a:lnTo>
                  <a:lnTo>
                    <a:pt x="234505" y="28355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03" name="Google Shape;12003;p65"/>
          <p:cNvGrpSpPr/>
          <p:nvPr/>
        </p:nvGrpSpPr>
        <p:grpSpPr>
          <a:xfrm>
            <a:off x="3345892" y="3314352"/>
            <a:ext cx="270599" cy="265671"/>
            <a:chOff x="3345892" y="3314352"/>
            <a:chExt cx="270599" cy="265671"/>
          </a:xfrm>
        </p:grpSpPr>
        <p:sp>
          <p:nvSpPr>
            <p:cNvPr id="12004" name="Google Shape;12004;p65"/>
            <p:cNvSpPr/>
            <p:nvPr/>
          </p:nvSpPr>
          <p:spPr>
            <a:xfrm>
              <a:off x="3345892" y="3314352"/>
              <a:ext cx="265671" cy="265596"/>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3461414" y="3314352"/>
              <a:ext cx="155077" cy="265671"/>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5"/>
            <p:cNvSpPr/>
            <p:nvPr/>
          </p:nvSpPr>
          <p:spPr>
            <a:xfrm>
              <a:off x="3410964" y="3383781"/>
              <a:ext cx="95857" cy="133021"/>
            </a:xfrm>
            <a:custGeom>
              <a:rect b="b" l="l" r="r" t="t"/>
              <a:pathLst>
                <a:path extrusionOk="0" h="950" w="685">
                  <a:moveTo>
                    <a:pt x="685" y="0"/>
                  </a:moveTo>
                  <a:cubicBezTo>
                    <a:pt x="236" y="80"/>
                    <a:pt x="236" y="80"/>
                    <a:pt x="236" y="80"/>
                  </a:cubicBezTo>
                  <a:cubicBezTo>
                    <a:pt x="225" y="82"/>
                    <a:pt x="217" y="92"/>
                    <a:pt x="217" y="103"/>
                  </a:cubicBezTo>
                  <a:cubicBezTo>
                    <a:pt x="217" y="282"/>
                    <a:pt x="217" y="282"/>
                    <a:pt x="217" y="282"/>
                  </a:cubicBezTo>
                  <a:cubicBezTo>
                    <a:pt x="217" y="716"/>
                    <a:pt x="217" y="716"/>
                    <a:pt x="217" y="716"/>
                  </a:cubicBezTo>
                  <a:cubicBezTo>
                    <a:pt x="194" y="702"/>
                    <a:pt x="168" y="694"/>
                    <a:pt x="139" y="694"/>
                  </a:cubicBezTo>
                  <a:cubicBezTo>
                    <a:pt x="62" y="694"/>
                    <a:pt x="0" y="752"/>
                    <a:pt x="0" y="822"/>
                  </a:cubicBezTo>
                  <a:cubicBezTo>
                    <a:pt x="0" y="893"/>
                    <a:pt x="62" y="950"/>
                    <a:pt x="139" y="950"/>
                  </a:cubicBezTo>
                  <a:cubicBezTo>
                    <a:pt x="216" y="950"/>
                    <a:pt x="278" y="893"/>
                    <a:pt x="278" y="822"/>
                  </a:cubicBezTo>
                  <a:cubicBezTo>
                    <a:pt x="278" y="282"/>
                    <a:pt x="278" y="282"/>
                    <a:pt x="278" y="282"/>
                  </a:cubicBezTo>
                  <a:cubicBezTo>
                    <a:pt x="278" y="278"/>
                    <a:pt x="278" y="274"/>
                    <a:pt x="276" y="271"/>
                  </a:cubicBezTo>
                  <a:cubicBezTo>
                    <a:pt x="685" y="198"/>
                    <a:pt x="685" y="198"/>
                    <a:pt x="685" y="198"/>
                  </a:cubicBezTo>
                  <a:cubicBezTo>
                    <a:pt x="685" y="0"/>
                    <a:pt x="685" y="0"/>
                    <a:pt x="685" y="0"/>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7" name="Google Shape;12007;p65"/>
            <p:cNvSpPr/>
            <p:nvPr/>
          </p:nvSpPr>
          <p:spPr>
            <a:xfrm>
              <a:off x="3498212" y="3378758"/>
              <a:ext cx="38745" cy="119390"/>
            </a:xfrm>
            <a:custGeom>
              <a:rect b="b" l="l" r="r" t="t"/>
              <a:pathLst>
                <a:path extrusionOk="0" h="853" w="278">
                  <a:moveTo>
                    <a:pt x="250" y="2"/>
                  </a:moveTo>
                  <a:cubicBezTo>
                    <a:pt x="49" y="38"/>
                    <a:pt x="49" y="38"/>
                    <a:pt x="49" y="38"/>
                  </a:cubicBezTo>
                  <a:cubicBezTo>
                    <a:pt x="49" y="236"/>
                    <a:pt x="49" y="236"/>
                    <a:pt x="49" y="236"/>
                  </a:cubicBezTo>
                  <a:cubicBezTo>
                    <a:pt x="216" y="206"/>
                    <a:pt x="216" y="206"/>
                    <a:pt x="216" y="206"/>
                  </a:cubicBezTo>
                  <a:cubicBezTo>
                    <a:pt x="216" y="618"/>
                    <a:pt x="216" y="618"/>
                    <a:pt x="216" y="618"/>
                  </a:cubicBezTo>
                  <a:cubicBezTo>
                    <a:pt x="194" y="605"/>
                    <a:pt x="167" y="597"/>
                    <a:pt x="139" y="597"/>
                  </a:cubicBezTo>
                  <a:cubicBezTo>
                    <a:pt x="62" y="597"/>
                    <a:pt x="0" y="654"/>
                    <a:pt x="0" y="725"/>
                  </a:cubicBezTo>
                  <a:cubicBezTo>
                    <a:pt x="0" y="796"/>
                    <a:pt x="62" y="853"/>
                    <a:pt x="139" y="853"/>
                  </a:cubicBezTo>
                  <a:cubicBezTo>
                    <a:pt x="216" y="853"/>
                    <a:pt x="278" y="796"/>
                    <a:pt x="278" y="725"/>
                  </a:cubicBezTo>
                  <a:cubicBezTo>
                    <a:pt x="278" y="26"/>
                    <a:pt x="278" y="26"/>
                    <a:pt x="278" y="26"/>
                  </a:cubicBezTo>
                  <a:cubicBezTo>
                    <a:pt x="278" y="11"/>
                    <a:pt x="265" y="0"/>
                    <a:pt x="250" y="2"/>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08" name="Google Shape;12008;p65"/>
          <p:cNvGrpSpPr/>
          <p:nvPr/>
        </p:nvGrpSpPr>
        <p:grpSpPr>
          <a:xfrm>
            <a:off x="2898083" y="2432213"/>
            <a:ext cx="287348" cy="287281"/>
            <a:chOff x="2898083" y="2432213"/>
            <a:chExt cx="287348" cy="287281"/>
          </a:xfrm>
        </p:grpSpPr>
        <p:sp>
          <p:nvSpPr>
            <p:cNvPr id="12009" name="Google Shape;12009;p65"/>
            <p:cNvSpPr/>
            <p:nvPr/>
          </p:nvSpPr>
          <p:spPr>
            <a:xfrm>
              <a:off x="2901383" y="2686202"/>
              <a:ext cx="30565" cy="33291"/>
            </a:xfrm>
            <a:custGeom>
              <a:rect b="b" l="l" r="r" t="t"/>
              <a:pathLst>
                <a:path extrusionOk="0" h="238" w="219">
                  <a:moveTo>
                    <a:pt x="214" y="0"/>
                  </a:moveTo>
                  <a:cubicBezTo>
                    <a:pt x="0" y="126"/>
                    <a:pt x="0" y="126"/>
                    <a:pt x="0" y="126"/>
                  </a:cubicBezTo>
                  <a:cubicBezTo>
                    <a:pt x="88" y="214"/>
                    <a:pt x="88" y="214"/>
                    <a:pt x="88" y="214"/>
                  </a:cubicBezTo>
                  <a:cubicBezTo>
                    <a:pt x="112" y="238"/>
                    <a:pt x="151" y="238"/>
                    <a:pt x="175" y="214"/>
                  </a:cubicBezTo>
                  <a:cubicBezTo>
                    <a:pt x="219" y="170"/>
                    <a:pt x="219" y="170"/>
                    <a:pt x="219" y="170"/>
                  </a:cubicBezTo>
                  <a:lnTo>
                    <a:pt x="214"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0" name="Google Shape;12010;p65"/>
            <p:cNvSpPr/>
            <p:nvPr/>
          </p:nvSpPr>
          <p:spPr>
            <a:xfrm>
              <a:off x="2898083" y="2685628"/>
              <a:ext cx="33291" cy="21812"/>
            </a:xfrm>
            <a:custGeom>
              <a:rect b="b" l="l" r="r" t="t"/>
              <a:pathLst>
                <a:path extrusionOk="0" h="156" w="238">
                  <a:moveTo>
                    <a:pt x="112" y="131"/>
                  </a:moveTo>
                  <a:cubicBezTo>
                    <a:pt x="238" y="5"/>
                    <a:pt x="238" y="5"/>
                    <a:pt x="238" y="5"/>
                  </a:cubicBezTo>
                  <a:cubicBezTo>
                    <a:pt x="68" y="0"/>
                    <a:pt x="68" y="0"/>
                    <a:pt x="68" y="0"/>
                  </a:cubicBezTo>
                  <a:cubicBezTo>
                    <a:pt x="24" y="44"/>
                    <a:pt x="24" y="44"/>
                    <a:pt x="24" y="44"/>
                  </a:cubicBezTo>
                  <a:cubicBezTo>
                    <a:pt x="0" y="68"/>
                    <a:pt x="0" y="107"/>
                    <a:pt x="24" y="131"/>
                  </a:cubicBezTo>
                  <a:cubicBezTo>
                    <a:pt x="49" y="156"/>
                    <a:pt x="88" y="156"/>
                    <a:pt x="112" y="131"/>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1" name="Google Shape;12011;p65"/>
            <p:cNvSpPr/>
            <p:nvPr/>
          </p:nvSpPr>
          <p:spPr>
            <a:xfrm>
              <a:off x="2982748" y="2569970"/>
              <a:ext cx="64719" cy="64861"/>
            </a:xfrm>
            <a:custGeom>
              <a:rect b="b" l="l" r="r" t="t"/>
              <a:pathLst>
                <a:path extrusionOk="0" h="452" w="451">
                  <a:moveTo>
                    <a:pt x="367" y="0"/>
                  </a:moveTo>
                  <a:lnTo>
                    <a:pt x="451" y="85"/>
                  </a:lnTo>
                  <a:lnTo>
                    <a:pt x="85" y="452"/>
                  </a:lnTo>
                  <a:lnTo>
                    <a:pt x="0" y="367"/>
                  </a:lnTo>
                  <a:lnTo>
                    <a:pt x="367"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2" name="Google Shape;12012;p65"/>
            <p:cNvSpPr/>
            <p:nvPr/>
          </p:nvSpPr>
          <p:spPr>
            <a:xfrm>
              <a:off x="2969833" y="2621342"/>
              <a:ext cx="37310" cy="24395"/>
            </a:xfrm>
            <a:custGeom>
              <a:rect b="b" l="l" r="r" t="t"/>
              <a:pathLst>
                <a:path extrusionOk="0" h="174" w="267">
                  <a:moveTo>
                    <a:pt x="190" y="0"/>
                  </a:moveTo>
                  <a:cubicBezTo>
                    <a:pt x="0" y="72"/>
                    <a:pt x="0" y="72"/>
                    <a:pt x="0" y="72"/>
                  </a:cubicBezTo>
                  <a:cubicBezTo>
                    <a:pt x="190" y="174"/>
                    <a:pt x="190" y="174"/>
                    <a:pt x="190" y="174"/>
                  </a:cubicBezTo>
                  <a:cubicBezTo>
                    <a:pt x="255" y="109"/>
                    <a:pt x="255" y="109"/>
                    <a:pt x="255" y="109"/>
                  </a:cubicBezTo>
                  <a:cubicBezTo>
                    <a:pt x="267" y="97"/>
                    <a:pt x="267" y="77"/>
                    <a:pt x="255" y="65"/>
                  </a:cubicBezTo>
                  <a:lnTo>
                    <a:pt x="190"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3" name="Google Shape;12013;p65"/>
            <p:cNvSpPr/>
            <p:nvPr/>
          </p:nvSpPr>
          <p:spPr>
            <a:xfrm>
              <a:off x="2971842" y="2610436"/>
              <a:ext cx="24538" cy="29274"/>
            </a:xfrm>
            <a:custGeom>
              <a:rect b="b" l="l" r="r" t="t"/>
              <a:pathLst>
                <a:path extrusionOk="0" h="209" w="175">
                  <a:moveTo>
                    <a:pt x="175" y="78"/>
                  </a:moveTo>
                  <a:cubicBezTo>
                    <a:pt x="109" y="12"/>
                    <a:pt x="109" y="12"/>
                    <a:pt x="109" y="12"/>
                  </a:cubicBezTo>
                  <a:cubicBezTo>
                    <a:pt x="97" y="0"/>
                    <a:pt x="78" y="0"/>
                    <a:pt x="65" y="12"/>
                  </a:cubicBezTo>
                  <a:cubicBezTo>
                    <a:pt x="0" y="78"/>
                    <a:pt x="0" y="78"/>
                    <a:pt x="0" y="78"/>
                  </a:cubicBezTo>
                  <a:cubicBezTo>
                    <a:pt x="44" y="209"/>
                    <a:pt x="44" y="209"/>
                    <a:pt x="44" y="209"/>
                  </a:cubicBezTo>
                  <a:lnTo>
                    <a:pt x="175" y="78"/>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4" name="Google Shape;12014;p65"/>
            <p:cNvSpPr/>
            <p:nvPr/>
          </p:nvSpPr>
          <p:spPr>
            <a:xfrm>
              <a:off x="2919895" y="2633539"/>
              <a:ext cx="76485" cy="76484"/>
            </a:xfrm>
            <a:custGeom>
              <a:rect b="b" l="l" r="r" t="t"/>
              <a:pathLst>
                <a:path extrusionOk="0" h="533" w="533">
                  <a:moveTo>
                    <a:pt x="447" y="0"/>
                  </a:moveTo>
                  <a:lnTo>
                    <a:pt x="181" y="181"/>
                  </a:lnTo>
                  <a:lnTo>
                    <a:pt x="0" y="448"/>
                  </a:lnTo>
                  <a:lnTo>
                    <a:pt x="84" y="533"/>
                  </a:lnTo>
                  <a:lnTo>
                    <a:pt x="533" y="85"/>
                  </a:lnTo>
                  <a:lnTo>
                    <a:pt x="447" y="0"/>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5" name="Google Shape;12015;p65"/>
            <p:cNvSpPr/>
            <p:nvPr/>
          </p:nvSpPr>
          <p:spPr>
            <a:xfrm>
              <a:off x="2907554" y="2621198"/>
              <a:ext cx="76485" cy="76484"/>
            </a:xfrm>
            <a:custGeom>
              <a:rect b="b" l="l" r="r" t="t"/>
              <a:pathLst>
                <a:path extrusionOk="0" h="533" w="533">
                  <a:moveTo>
                    <a:pt x="0" y="449"/>
                  </a:moveTo>
                  <a:lnTo>
                    <a:pt x="448" y="0"/>
                  </a:lnTo>
                  <a:lnTo>
                    <a:pt x="533" y="86"/>
                  </a:lnTo>
                  <a:lnTo>
                    <a:pt x="85" y="533"/>
                  </a:lnTo>
                  <a:lnTo>
                    <a:pt x="0" y="44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6" name="Google Shape;12016;p65"/>
            <p:cNvSpPr/>
            <p:nvPr/>
          </p:nvSpPr>
          <p:spPr>
            <a:xfrm>
              <a:off x="2985331" y="2432213"/>
              <a:ext cx="200100" cy="200400"/>
            </a:xfrm>
            <a:prstGeom prst="ellipse">
              <a:avLst/>
            </a:pr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7" name="Google Shape;12017;p65"/>
            <p:cNvSpPr/>
            <p:nvPr/>
          </p:nvSpPr>
          <p:spPr>
            <a:xfrm>
              <a:off x="3026802" y="2473683"/>
              <a:ext cx="149241" cy="149380"/>
            </a:xfrm>
            <a:custGeom>
              <a:rect b="b" l="l" r="r" t="t"/>
              <a:pathLst>
                <a:path extrusionOk="0" h="1067" w="1067">
                  <a:moveTo>
                    <a:pt x="837" y="0"/>
                  </a:moveTo>
                  <a:cubicBezTo>
                    <a:pt x="0" y="836"/>
                    <a:pt x="0" y="836"/>
                    <a:pt x="0" y="836"/>
                  </a:cubicBezTo>
                  <a:cubicBezTo>
                    <a:pt x="231" y="1067"/>
                    <a:pt x="606" y="1067"/>
                    <a:pt x="837" y="836"/>
                  </a:cubicBezTo>
                  <a:cubicBezTo>
                    <a:pt x="1067" y="605"/>
                    <a:pt x="1067" y="231"/>
                    <a:pt x="837" y="0"/>
                  </a:cubicBezTo>
                  <a:close/>
                </a:path>
              </a:pathLst>
            </a:custGeom>
            <a:solidFill>
              <a:schemeClr val="accent3"/>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8" name="Google Shape;12018;p65"/>
            <p:cNvSpPr/>
            <p:nvPr/>
          </p:nvSpPr>
          <p:spPr>
            <a:xfrm>
              <a:off x="2994515" y="2441396"/>
              <a:ext cx="174784" cy="174922"/>
            </a:xfrm>
            <a:custGeom>
              <a:rect b="b" l="l" r="r" t="t"/>
              <a:pathLst>
                <a:path extrusionOk="0" h="1250" w="1250">
                  <a:moveTo>
                    <a:pt x="1068" y="231"/>
                  </a:moveTo>
                  <a:cubicBezTo>
                    <a:pt x="837" y="0"/>
                    <a:pt x="462" y="0"/>
                    <a:pt x="231" y="231"/>
                  </a:cubicBezTo>
                  <a:cubicBezTo>
                    <a:pt x="0" y="462"/>
                    <a:pt x="0" y="836"/>
                    <a:pt x="231" y="1067"/>
                  </a:cubicBezTo>
                  <a:cubicBezTo>
                    <a:pt x="414" y="1250"/>
                    <a:pt x="749" y="1210"/>
                    <a:pt x="980" y="980"/>
                  </a:cubicBezTo>
                  <a:cubicBezTo>
                    <a:pt x="1211" y="749"/>
                    <a:pt x="1250" y="413"/>
                    <a:pt x="1068" y="231"/>
                  </a:cubicBezTo>
                  <a:close/>
                </a:path>
              </a:pathLst>
            </a:custGeom>
            <a:solidFill>
              <a:schemeClr val="accen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9" name="Google Shape;12019;p65"/>
            <p:cNvSpPr/>
            <p:nvPr/>
          </p:nvSpPr>
          <p:spPr>
            <a:xfrm>
              <a:off x="3085350" y="2466795"/>
              <a:ext cx="61561" cy="65435"/>
            </a:xfrm>
            <a:custGeom>
              <a:rect b="b" l="l" r="r" t="t"/>
              <a:pathLst>
                <a:path extrusionOk="0" h="468" w="441">
                  <a:moveTo>
                    <a:pt x="0" y="0"/>
                  </a:moveTo>
                  <a:cubicBezTo>
                    <a:pt x="97" y="468"/>
                    <a:pt x="97" y="468"/>
                    <a:pt x="97" y="468"/>
                  </a:cubicBezTo>
                  <a:cubicBezTo>
                    <a:pt x="441" y="312"/>
                    <a:pt x="441" y="312"/>
                    <a:pt x="441" y="312"/>
                  </a:cubicBezTo>
                  <a:cubicBezTo>
                    <a:pt x="377" y="130"/>
                    <a:pt x="204" y="0"/>
                    <a:pt x="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0" name="Google Shape;12020;p65"/>
            <p:cNvSpPr/>
            <p:nvPr/>
          </p:nvSpPr>
          <p:spPr>
            <a:xfrm>
              <a:off x="3085350" y="2532230"/>
              <a:ext cx="61561" cy="65435"/>
            </a:xfrm>
            <a:custGeom>
              <a:rect b="b" l="l" r="r" t="t"/>
              <a:pathLst>
                <a:path extrusionOk="0" h="468" w="441">
                  <a:moveTo>
                    <a:pt x="97" y="0"/>
                  </a:moveTo>
                  <a:cubicBezTo>
                    <a:pt x="0" y="468"/>
                    <a:pt x="0" y="468"/>
                    <a:pt x="0" y="468"/>
                  </a:cubicBezTo>
                  <a:cubicBezTo>
                    <a:pt x="204" y="468"/>
                    <a:pt x="377" y="337"/>
                    <a:pt x="441" y="156"/>
                  </a:cubicBezTo>
                  <a:lnTo>
                    <a:pt x="97" y="0"/>
                  </a:ln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1" name="Google Shape;12021;p65"/>
            <p:cNvSpPr/>
            <p:nvPr/>
          </p:nvSpPr>
          <p:spPr>
            <a:xfrm>
              <a:off x="3098839" y="2510418"/>
              <a:ext cx="51947" cy="43623"/>
            </a:xfrm>
            <a:custGeom>
              <a:rect b="b" l="l" r="r" t="t"/>
              <a:pathLst>
                <a:path extrusionOk="0" h="312" w="371">
                  <a:moveTo>
                    <a:pt x="344" y="0"/>
                  </a:moveTo>
                  <a:cubicBezTo>
                    <a:pt x="0" y="0"/>
                    <a:pt x="0" y="0"/>
                    <a:pt x="0" y="0"/>
                  </a:cubicBezTo>
                  <a:cubicBezTo>
                    <a:pt x="0" y="312"/>
                    <a:pt x="0" y="312"/>
                    <a:pt x="0" y="312"/>
                  </a:cubicBezTo>
                  <a:cubicBezTo>
                    <a:pt x="344" y="312"/>
                    <a:pt x="344" y="312"/>
                    <a:pt x="344" y="312"/>
                  </a:cubicBezTo>
                  <a:cubicBezTo>
                    <a:pt x="362" y="263"/>
                    <a:pt x="371" y="211"/>
                    <a:pt x="371" y="156"/>
                  </a:cubicBezTo>
                  <a:cubicBezTo>
                    <a:pt x="371" y="101"/>
                    <a:pt x="362" y="49"/>
                    <a:pt x="344"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2" name="Google Shape;12022;p65"/>
            <p:cNvSpPr/>
            <p:nvPr/>
          </p:nvSpPr>
          <p:spPr>
            <a:xfrm>
              <a:off x="3064543" y="2466795"/>
              <a:ext cx="51660" cy="64429"/>
            </a:xfrm>
            <a:custGeom>
              <a:rect b="b" l="l" r="r" t="t"/>
              <a:pathLst>
                <a:path extrusionOk="0" h="461" w="369">
                  <a:moveTo>
                    <a:pt x="369" y="312"/>
                  </a:moveTo>
                  <a:cubicBezTo>
                    <a:pt x="259" y="461"/>
                    <a:pt x="259" y="461"/>
                    <a:pt x="259" y="461"/>
                  </a:cubicBezTo>
                  <a:cubicBezTo>
                    <a:pt x="0" y="312"/>
                    <a:pt x="0" y="312"/>
                    <a:pt x="0" y="312"/>
                  </a:cubicBezTo>
                  <a:cubicBezTo>
                    <a:pt x="148" y="0"/>
                    <a:pt x="148" y="0"/>
                    <a:pt x="148" y="0"/>
                  </a:cubicBezTo>
                  <a:cubicBezTo>
                    <a:pt x="250" y="0"/>
                    <a:pt x="337" y="130"/>
                    <a:pt x="369" y="3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3" name="Google Shape;12023;p65"/>
            <p:cNvSpPr/>
            <p:nvPr/>
          </p:nvSpPr>
          <p:spPr>
            <a:xfrm>
              <a:off x="3064543" y="2533234"/>
              <a:ext cx="51660" cy="64429"/>
            </a:xfrm>
            <a:custGeom>
              <a:rect b="b" l="l" r="r" t="t"/>
              <a:pathLst>
                <a:path extrusionOk="0" h="461" w="369">
                  <a:moveTo>
                    <a:pt x="369" y="149"/>
                  </a:moveTo>
                  <a:cubicBezTo>
                    <a:pt x="337" y="330"/>
                    <a:pt x="250" y="461"/>
                    <a:pt x="148" y="461"/>
                  </a:cubicBezTo>
                  <a:cubicBezTo>
                    <a:pt x="0" y="149"/>
                    <a:pt x="0" y="149"/>
                    <a:pt x="0" y="149"/>
                  </a:cubicBezTo>
                  <a:cubicBezTo>
                    <a:pt x="259" y="0"/>
                    <a:pt x="259" y="0"/>
                    <a:pt x="259" y="0"/>
                  </a:cubicBezTo>
                  <a:lnTo>
                    <a:pt x="369" y="149"/>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4" name="Google Shape;12024;p65"/>
            <p:cNvSpPr/>
            <p:nvPr/>
          </p:nvSpPr>
          <p:spPr>
            <a:xfrm>
              <a:off x="3064399" y="2510418"/>
              <a:ext cx="53669" cy="43623"/>
            </a:xfrm>
            <a:custGeom>
              <a:rect b="b" l="l" r="r" t="t"/>
              <a:pathLst>
                <a:path extrusionOk="0" h="312" w="383">
                  <a:moveTo>
                    <a:pt x="370" y="0"/>
                  </a:moveTo>
                  <a:cubicBezTo>
                    <a:pt x="379" y="49"/>
                    <a:pt x="383" y="101"/>
                    <a:pt x="383" y="156"/>
                  </a:cubicBezTo>
                  <a:cubicBezTo>
                    <a:pt x="383" y="211"/>
                    <a:pt x="379" y="263"/>
                    <a:pt x="370" y="312"/>
                  </a:cubicBezTo>
                  <a:cubicBezTo>
                    <a:pt x="0" y="312"/>
                    <a:pt x="0" y="312"/>
                    <a:pt x="0" y="312"/>
                  </a:cubicBezTo>
                  <a:cubicBezTo>
                    <a:pt x="0" y="0"/>
                    <a:pt x="0" y="0"/>
                    <a:pt x="0" y="0"/>
                  </a:cubicBezTo>
                  <a:cubicBezTo>
                    <a:pt x="370" y="0"/>
                    <a:pt x="370" y="0"/>
                    <a:pt x="370" y="0"/>
                  </a:cubicBez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5" name="Google Shape;12025;p65"/>
            <p:cNvSpPr/>
            <p:nvPr/>
          </p:nvSpPr>
          <p:spPr>
            <a:xfrm>
              <a:off x="3023645" y="2466795"/>
              <a:ext cx="61705" cy="65435"/>
            </a:xfrm>
            <a:custGeom>
              <a:rect b="b" l="l" r="r" t="t"/>
              <a:pathLst>
                <a:path extrusionOk="0" h="468" w="441">
                  <a:moveTo>
                    <a:pt x="0" y="312"/>
                  </a:moveTo>
                  <a:cubicBezTo>
                    <a:pt x="345" y="468"/>
                    <a:pt x="345" y="468"/>
                    <a:pt x="345" y="468"/>
                  </a:cubicBezTo>
                  <a:cubicBezTo>
                    <a:pt x="441" y="0"/>
                    <a:pt x="441" y="0"/>
                    <a:pt x="441" y="0"/>
                  </a:cubicBezTo>
                  <a:cubicBezTo>
                    <a:pt x="238" y="0"/>
                    <a:pt x="65" y="130"/>
                    <a:pt x="0" y="312"/>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6" name="Google Shape;12026;p65"/>
            <p:cNvSpPr/>
            <p:nvPr/>
          </p:nvSpPr>
          <p:spPr>
            <a:xfrm>
              <a:off x="3023645" y="2532230"/>
              <a:ext cx="61705" cy="65435"/>
            </a:xfrm>
            <a:custGeom>
              <a:rect b="b" l="l" r="r" t="t"/>
              <a:pathLst>
                <a:path extrusionOk="0" h="468" w="441">
                  <a:moveTo>
                    <a:pt x="345" y="0"/>
                  </a:moveTo>
                  <a:cubicBezTo>
                    <a:pt x="0" y="156"/>
                    <a:pt x="0" y="156"/>
                    <a:pt x="0" y="156"/>
                  </a:cubicBezTo>
                  <a:cubicBezTo>
                    <a:pt x="65" y="337"/>
                    <a:pt x="238" y="468"/>
                    <a:pt x="441" y="468"/>
                  </a:cubicBezTo>
                  <a:lnTo>
                    <a:pt x="345" y="0"/>
                  </a:ln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7" name="Google Shape;12027;p65"/>
            <p:cNvSpPr/>
            <p:nvPr/>
          </p:nvSpPr>
          <p:spPr>
            <a:xfrm>
              <a:off x="3019914" y="2510418"/>
              <a:ext cx="51947" cy="43623"/>
            </a:xfrm>
            <a:custGeom>
              <a:rect b="b" l="l" r="r" t="t"/>
              <a:pathLst>
                <a:path extrusionOk="0" h="312" w="371">
                  <a:moveTo>
                    <a:pt x="26" y="0"/>
                  </a:moveTo>
                  <a:cubicBezTo>
                    <a:pt x="9" y="49"/>
                    <a:pt x="0" y="101"/>
                    <a:pt x="0" y="156"/>
                  </a:cubicBezTo>
                  <a:cubicBezTo>
                    <a:pt x="0" y="211"/>
                    <a:pt x="9" y="263"/>
                    <a:pt x="26" y="312"/>
                  </a:cubicBezTo>
                  <a:cubicBezTo>
                    <a:pt x="371" y="312"/>
                    <a:pt x="371" y="312"/>
                    <a:pt x="371" y="312"/>
                  </a:cubicBezTo>
                  <a:cubicBezTo>
                    <a:pt x="371" y="0"/>
                    <a:pt x="371" y="0"/>
                    <a:pt x="371" y="0"/>
                  </a:cubicBezTo>
                  <a:cubicBezTo>
                    <a:pt x="26" y="0"/>
                    <a:pt x="26" y="0"/>
                    <a:pt x="26" y="0"/>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8" name="Google Shape;12028;p65"/>
            <p:cNvSpPr/>
            <p:nvPr/>
          </p:nvSpPr>
          <p:spPr>
            <a:xfrm>
              <a:off x="3054498" y="2466795"/>
              <a:ext cx="30852" cy="64429"/>
            </a:xfrm>
            <a:custGeom>
              <a:rect b="b" l="l" r="r" t="t"/>
              <a:pathLst>
                <a:path extrusionOk="0" h="461" w="220">
                  <a:moveTo>
                    <a:pt x="0" y="312"/>
                  </a:moveTo>
                  <a:cubicBezTo>
                    <a:pt x="110" y="461"/>
                    <a:pt x="110" y="461"/>
                    <a:pt x="110" y="461"/>
                  </a:cubicBezTo>
                  <a:cubicBezTo>
                    <a:pt x="220" y="312"/>
                    <a:pt x="220" y="312"/>
                    <a:pt x="220" y="312"/>
                  </a:cubicBezTo>
                  <a:cubicBezTo>
                    <a:pt x="220" y="0"/>
                    <a:pt x="220" y="0"/>
                    <a:pt x="220" y="0"/>
                  </a:cubicBezTo>
                  <a:cubicBezTo>
                    <a:pt x="119" y="0"/>
                    <a:pt x="32" y="130"/>
                    <a:pt x="0" y="312"/>
                  </a:cubicBezTo>
                  <a:close/>
                </a:path>
              </a:pathLst>
            </a:custGeom>
            <a:solidFill>
              <a:schemeClr val="accent1"/>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9" name="Google Shape;12029;p65"/>
            <p:cNvSpPr/>
            <p:nvPr/>
          </p:nvSpPr>
          <p:spPr>
            <a:xfrm>
              <a:off x="3054498" y="2533234"/>
              <a:ext cx="30852" cy="64429"/>
            </a:xfrm>
            <a:custGeom>
              <a:rect b="b" l="l" r="r" t="t"/>
              <a:pathLst>
                <a:path extrusionOk="0" h="461" w="220">
                  <a:moveTo>
                    <a:pt x="0" y="149"/>
                  </a:moveTo>
                  <a:cubicBezTo>
                    <a:pt x="32" y="330"/>
                    <a:pt x="119" y="461"/>
                    <a:pt x="220" y="461"/>
                  </a:cubicBezTo>
                  <a:cubicBezTo>
                    <a:pt x="220" y="149"/>
                    <a:pt x="220" y="149"/>
                    <a:pt x="220" y="149"/>
                  </a:cubicBezTo>
                  <a:cubicBezTo>
                    <a:pt x="110" y="0"/>
                    <a:pt x="110" y="0"/>
                    <a:pt x="110" y="0"/>
                  </a:cubicBezTo>
                  <a:lnTo>
                    <a:pt x="0" y="149"/>
                  </a:lnTo>
                  <a:close/>
                </a:path>
              </a:pathLst>
            </a:custGeom>
            <a:solidFill>
              <a:schemeClr val="dk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30" name="Google Shape;12030;p65"/>
            <p:cNvSpPr/>
            <p:nvPr/>
          </p:nvSpPr>
          <p:spPr>
            <a:xfrm>
              <a:off x="3052776" y="2510418"/>
              <a:ext cx="32575" cy="43623"/>
            </a:xfrm>
            <a:custGeom>
              <a:rect b="b" l="l" r="r" t="t"/>
              <a:pathLst>
                <a:path extrusionOk="0" h="312" w="233">
                  <a:moveTo>
                    <a:pt x="13" y="0"/>
                  </a:moveTo>
                  <a:cubicBezTo>
                    <a:pt x="4" y="49"/>
                    <a:pt x="0" y="101"/>
                    <a:pt x="0" y="156"/>
                  </a:cubicBezTo>
                  <a:cubicBezTo>
                    <a:pt x="0" y="211"/>
                    <a:pt x="4" y="263"/>
                    <a:pt x="13" y="312"/>
                  </a:cubicBezTo>
                  <a:cubicBezTo>
                    <a:pt x="233" y="312"/>
                    <a:pt x="233" y="312"/>
                    <a:pt x="233" y="312"/>
                  </a:cubicBezTo>
                  <a:cubicBezTo>
                    <a:pt x="233" y="0"/>
                    <a:pt x="233" y="0"/>
                    <a:pt x="233" y="0"/>
                  </a:cubicBezTo>
                  <a:cubicBezTo>
                    <a:pt x="13" y="0"/>
                    <a:pt x="13" y="0"/>
                    <a:pt x="13" y="0"/>
                  </a:cubicBezTo>
                  <a:close/>
                </a:path>
              </a:pathLst>
            </a:custGeom>
            <a:solidFill>
              <a:schemeClr val="lt2"/>
            </a:solidFill>
            <a:ln>
              <a:noFill/>
            </a:ln>
          </p:spPr>
          <p:txBody>
            <a:bodyPr anchorCtr="0" anchor="t"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31" name="Google Shape;12031;p65"/>
          <p:cNvGrpSpPr/>
          <p:nvPr/>
        </p:nvGrpSpPr>
        <p:grpSpPr>
          <a:xfrm>
            <a:off x="1591534" y="2020115"/>
            <a:ext cx="281591" cy="234539"/>
            <a:chOff x="1591534" y="2020115"/>
            <a:chExt cx="281591" cy="234539"/>
          </a:xfrm>
        </p:grpSpPr>
        <p:grpSp>
          <p:nvGrpSpPr>
            <p:cNvPr id="12032" name="Google Shape;12032;p65"/>
            <p:cNvGrpSpPr/>
            <p:nvPr/>
          </p:nvGrpSpPr>
          <p:grpSpPr>
            <a:xfrm>
              <a:off x="1591596" y="2020115"/>
              <a:ext cx="281529" cy="234539"/>
              <a:chOff x="1591596" y="2020115"/>
              <a:chExt cx="281529" cy="234539"/>
            </a:xfrm>
          </p:grpSpPr>
          <p:sp>
            <p:nvSpPr>
              <p:cNvPr id="12033" name="Google Shape;12033;p65"/>
              <p:cNvSpPr/>
              <p:nvPr/>
            </p:nvSpPr>
            <p:spPr>
              <a:xfrm>
                <a:off x="1779226" y="2057678"/>
                <a:ext cx="56273" cy="93816"/>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1788570" y="2151472"/>
                <a:ext cx="37585" cy="61028"/>
              </a:xfrm>
              <a:custGeom>
                <a:rect b="b" l="l" r="r" t="t"/>
                <a:pathLst>
                  <a:path extrusionOk="0" h="2939" w="1810">
                    <a:moveTo>
                      <a:pt x="1" y="1"/>
                    </a:moveTo>
                    <a:lnTo>
                      <a:pt x="1" y="2939"/>
                    </a:lnTo>
                    <a:lnTo>
                      <a:pt x="1809" y="2939"/>
                    </a:lnTo>
                    <a:lnTo>
                      <a:pt x="18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1805016" y="2081121"/>
                <a:ext cx="4693" cy="70373"/>
              </a:xfrm>
              <a:custGeom>
                <a:rect b="b" l="l" r="r" t="t"/>
                <a:pathLst>
                  <a:path extrusionOk="0" h="3389" w="226">
                    <a:moveTo>
                      <a:pt x="0" y="0"/>
                    </a:moveTo>
                    <a:lnTo>
                      <a:pt x="0" y="3389"/>
                    </a:lnTo>
                    <a:lnTo>
                      <a:pt x="225" y="3389"/>
                    </a:lnTo>
                    <a:lnTo>
                      <a:pt x="2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5"/>
              <p:cNvSpPr/>
              <p:nvPr/>
            </p:nvSpPr>
            <p:spPr>
              <a:xfrm>
                <a:off x="1797997" y="2057678"/>
                <a:ext cx="18730" cy="23464"/>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B78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5"/>
              <p:cNvSpPr/>
              <p:nvPr/>
            </p:nvSpPr>
            <p:spPr>
              <a:xfrm>
                <a:off x="1788570" y="2020115"/>
                <a:ext cx="37585" cy="42257"/>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F6A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5"/>
              <p:cNvSpPr/>
              <p:nvPr/>
            </p:nvSpPr>
            <p:spPr>
              <a:xfrm>
                <a:off x="1788570" y="2020115"/>
                <a:ext cx="25811" cy="42194"/>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5"/>
              <p:cNvSpPr/>
              <p:nvPr/>
            </p:nvSpPr>
            <p:spPr>
              <a:xfrm>
                <a:off x="1788570" y="2020115"/>
                <a:ext cx="37585" cy="18792"/>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B99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5"/>
              <p:cNvSpPr/>
              <p:nvPr/>
            </p:nvSpPr>
            <p:spPr>
              <a:xfrm>
                <a:off x="1788570" y="2020115"/>
                <a:ext cx="25811" cy="17110"/>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1779226" y="2081329"/>
                <a:ext cx="14037" cy="70165"/>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5"/>
              <p:cNvSpPr/>
              <p:nvPr/>
            </p:nvSpPr>
            <p:spPr>
              <a:xfrm>
                <a:off x="1821379" y="2081329"/>
                <a:ext cx="14120" cy="70165"/>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5"/>
              <p:cNvSpPr/>
              <p:nvPr/>
            </p:nvSpPr>
            <p:spPr>
              <a:xfrm>
                <a:off x="1629076" y="2057678"/>
                <a:ext cx="56273" cy="93816"/>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5"/>
              <p:cNvSpPr/>
              <p:nvPr/>
            </p:nvSpPr>
            <p:spPr>
              <a:xfrm>
                <a:off x="1638441" y="2151472"/>
                <a:ext cx="37564" cy="61028"/>
              </a:xfrm>
              <a:custGeom>
                <a:rect b="b" l="l" r="r" t="t"/>
                <a:pathLst>
                  <a:path extrusionOk="0" h="2939" w="1809">
                    <a:moveTo>
                      <a:pt x="0" y="1"/>
                    </a:moveTo>
                    <a:lnTo>
                      <a:pt x="0" y="2939"/>
                    </a:lnTo>
                    <a:lnTo>
                      <a:pt x="1809" y="2939"/>
                    </a:lnTo>
                    <a:lnTo>
                      <a:pt x="18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1654866" y="2081121"/>
                <a:ext cx="4693" cy="70373"/>
              </a:xfrm>
              <a:custGeom>
                <a:rect b="b" l="l" r="r" t="t"/>
                <a:pathLst>
                  <a:path extrusionOk="0" h="3389" w="226">
                    <a:moveTo>
                      <a:pt x="1" y="0"/>
                    </a:moveTo>
                    <a:lnTo>
                      <a:pt x="1" y="3389"/>
                    </a:lnTo>
                    <a:lnTo>
                      <a:pt x="226" y="3389"/>
                    </a:lnTo>
                    <a:lnTo>
                      <a:pt x="2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5"/>
              <p:cNvSpPr/>
              <p:nvPr/>
            </p:nvSpPr>
            <p:spPr>
              <a:xfrm>
                <a:off x="1647868" y="2057678"/>
                <a:ext cx="18792" cy="23464"/>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7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5"/>
              <p:cNvSpPr/>
              <p:nvPr/>
            </p:nvSpPr>
            <p:spPr>
              <a:xfrm>
                <a:off x="1638441" y="2020115"/>
                <a:ext cx="37564" cy="42257"/>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B99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5"/>
              <p:cNvSpPr/>
              <p:nvPr/>
            </p:nvSpPr>
            <p:spPr>
              <a:xfrm>
                <a:off x="1638441" y="2020115"/>
                <a:ext cx="25811" cy="42194"/>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5"/>
              <p:cNvSpPr/>
              <p:nvPr/>
            </p:nvSpPr>
            <p:spPr>
              <a:xfrm>
                <a:off x="1638441" y="2020115"/>
                <a:ext cx="37564" cy="18792"/>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5644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5"/>
              <p:cNvSpPr/>
              <p:nvPr/>
            </p:nvSpPr>
            <p:spPr>
              <a:xfrm>
                <a:off x="1638441" y="2020115"/>
                <a:ext cx="25811" cy="17110"/>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5"/>
              <p:cNvSpPr/>
              <p:nvPr/>
            </p:nvSpPr>
            <p:spPr>
              <a:xfrm>
                <a:off x="1629076" y="2081329"/>
                <a:ext cx="14058" cy="70165"/>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5"/>
              <p:cNvSpPr/>
              <p:nvPr/>
            </p:nvSpPr>
            <p:spPr>
              <a:xfrm>
                <a:off x="1671312" y="2081329"/>
                <a:ext cx="14037" cy="70165"/>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1704120" y="2057678"/>
                <a:ext cx="56335" cy="93816"/>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5"/>
              <p:cNvSpPr/>
              <p:nvPr/>
            </p:nvSpPr>
            <p:spPr>
              <a:xfrm>
                <a:off x="1713547" y="2151472"/>
                <a:ext cx="37502" cy="61028"/>
              </a:xfrm>
              <a:custGeom>
                <a:rect b="b" l="l" r="r" t="t"/>
                <a:pathLst>
                  <a:path extrusionOk="0" h="2939" w="1806">
                    <a:moveTo>
                      <a:pt x="0" y="1"/>
                    </a:moveTo>
                    <a:lnTo>
                      <a:pt x="0" y="2939"/>
                    </a:lnTo>
                    <a:lnTo>
                      <a:pt x="1805" y="2939"/>
                    </a:lnTo>
                    <a:lnTo>
                      <a:pt x="18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5"/>
              <p:cNvSpPr/>
              <p:nvPr/>
            </p:nvSpPr>
            <p:spPr>
              <a:xfrm>
                <a:off x="1729910" y="2081121"/>
                <a:ext cx="4755" cy="70373"/>
              </a:xfrm>
              <a:custGeom>
                <a:rect b="b" l="l" r="r" t="t"/>
                <a:pathLst>
                  <a:path extrusionOk="0" h="3389" w="229">
                    <a:moveTo>
                      <a:pt x="0" y="0"/>
                    </a:moveTo>
                    <a:lnTo>
                      <a:pt x="0" y="3389"/>
                    </a:lnTo>
                    <a:lnTo>
                      <a:pt x="229" y="3389"/>
                    </a:lnTo>
                    <a:lnTo>
                      <a:pt x="2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1722891" y="2057678"/>
                <a:ext cx="18792" cy="23464"/>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473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1713547" y="2020115"/>
                <a:ext cx="37502" cy="42257"/>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5644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5"/>
              <p:cNvSpPr/>
              <p:nvPr/>
            </p:nvSpPr>
            <p:spPr>
              <a:xfrm>
                <a:off x="1713485" y="2020115"/>
                <a:ext cx="25873" cy="42194"/>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5"/>
              <p:cNvSpPr/>
              <p:nvPr/>
            </p:nvSpPr>
            <p:spPr>
              <a:xfrm>
                <a:off x="1713547" y="2020115"/>
                <a:ext cx="37502" cy="18792"/>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5"/>
              <p:cNvSpPr/>
              <p:nvPr/>
            </p:nvSpPr>
            <p:spPr>
              <a:xfrm>
                <a:off x="1713547" y="2020115"/>
                <a:ext cx="25811" cy="17110"/>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5"/>
              <p:cNvSpPr/>
              <p:nvPr/>
            </p:nvSpPr>
            <p:spPr>
              <a:xfrm>
                <a:off x="1704120" y="2081329"/>
                <a:ext cx="14120" cy="70165"/>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5"/>
              <p:cNvSpPr/>
              <p:nvPr/>
            </p:nvSpPr>
            <p:spPr>
              <a:xfrm>
                <a:off x="1746335" y="2081329"/>
                <a:ext cx="14120" cy="70165"/>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5"/>
              <p:cNvSpPr/>
              <p:nvPr/>
            </p:nvSpPr>
            <p:spPr>
              <a:xfrm>
                <a:off x="1591596" y="2137373"/>
                <a:ext cx="56294" cy="117281"/>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5"/>
              <p:cNvSpPr/>
              <p:nvPr/>
            </p:nvSpPr>
            <p:spPr>
              <a:xfrm>
                <a:off x="1633748" y="2161128"/>
                <a:ext cx="14141" cy="74837"/>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5"/>
              <p:cNvSpPr/>
              <p:nvPr/>
            </p:nvSpPr>
            <p:spPr>
              <a:xfrm>
                <a:off x="1617323" y="2160837"/>
                <a:ext cx="4755" cy="65700"/>
              </a:xfrm>
              <a:custGeom>
                <a:rect b="b" l="l" r="r" t="t"/>
                <a:pathLst>
                  <a:path extrusionOk="0" h="3164" w="229">
                    <a:moveTo>
                      <a:pt x="0" y="0"/>
                    </a:moveTo>
                    <a:lnTo>
                      <a:pt x="0" y="3163"/>
                    </a:lnTo>
                    <a:lnTo>
                      <a:pt x="229" y="3163"/>
                    </a:lnTo>
                    <a:lnTo>
                      <a:pt x="2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5"/>
              <p:cNvSpPr/>
              <p:nvPr/>
            </p:nvSpPr>
            <p:spPr>
              <a:xfrm>
                <a:off x="1610305" y="2137373"/>
                <a:ext cx="18792" cy="23485"/>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473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5"/>
              <p:cNvSpPr/>
              <p:nvPr/>
            </p:nvSpPr>
            <p:spPr>
              <a:xfrm>
                <a:off x="1600961" y="2099893"/>
                <a:ext cx="37502" cy="42257"/>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5644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1600899" y="2099893"/>
                <a:ext cx="25873" cy="42215"/>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5"/>
              <p:cNvSpPr/>
              <p:nvPr/>
            </p:nvSpPr>
            <p:spPr>
              <a:xfrm>
                <a:off x="1600878" y="2099893"/>
                <a:ext cx="37585" cy="18730"/>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5"/>
              <p:cNvSpPr/>
              <p:nvPr/>
            </p:nvSpPr>
            <p:spPr>
              <a:xfrm>
                <a:off x="1600961" y="2099893"/>
                <a:ext cx="25811" cy="17048"/>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5"/>
              <p:cNvSpPr/>
              <p:nvPr/>
            </p:nvSpPr>
            <p:spPr>
              <a:xfrm>
                <a:off x="1666640" y="2137373"/>
                <a:ext cx="56356" cy="117281"/>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5"/>
              <p:cNvSpPr/>
              <p:nvPr/>
            </p:nvSpPr>
            <p:spPr>
              <a:xfrm>
                <a:off x="1666640" y="2161128"/>
                <a:ext cx="14037" cy="74837"/>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5"/>
              <p:cNvSpPr/>
              <p:nvPr/>
            </p:nvSpPr>
            <p:spPr>
              <a:xfrm>
                <a:off x="1708792" y="2161128"/>
                <a:ext cx="14120" cy="74837"/>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1675984" y="2226516"/>
                <a:ext cx="37585" cy="28137"/>
              </a:xfrm>
              <a:custGeom>
                <a:rect b="b" l="l" r="r" t="t"/>
                <a:pathLst>
                  <a:path extrusionOk="0" h="1355" w="1810">
                    <a:moveTo>
                      <a:pt x="1" y="0"/>
                    </a:moveTo>
                    <a:lnTo>
                      <a:pt x="1" y="1355"/>
                    </a:lnTo>
                    <a:lnTo>
                      <a:pt x="1809" y="1355"/>
                    </a:lnTo>
                    <a:lnTo>
                      <a:pt x="18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5"/>
              <p:cNvSpPr/>
              <p:nvPr/>
            </p:nvSpPr>
            <p:spPr>
              <a:xfrm>
                <a:off x="1692430" y="2160837"/>
                <a:ext cx="4693" cy="65700"/>
              </a:xfrm>
              <a:custGeom>
                <a:rect b="b" l="l" r="r" t="t"/>
                <a:pathLst>
                  <a:path extrusionOk="0" h="3164" w="226">
                    <a:moveTo>
                      <a:pt x="0" y="0"/>
                    </a:moveTo>
                    <a:lnTo>
                      <a:pt x="0" y="3163"/>
                    </a:lnTo>
                    <a:lnTo>
                      <a:pt x="225" y="3163"/>
                    </a:lnTo>
                    <a:lnTo>
                      <a:pt x="2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5"/>
              <p:cNvSpPr/>
              <p:nvPr/>
            </p:nvSpPr>
            <p:spPr>
              <a:xfrm>
                <a:off x="1685328" y="2137373"/>
                <a:ext cx="18813" cy="23485"/>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72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5"/>
              <p:cNvSpPr/>
              <p:nvPr/>
            </p:nvSpPr>
            <p:spPr>
              <a:xfrm>
                <a:off x="1675984" y="2099893"/>
                <a:ext cx="37585" cy="42257"/>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B99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5"/>
              <p:cNvSpPr/>
              <p:nvPr/>
            </p:nvSpPr>
            <p:spPr>
              <a:xfrm>
                <a:off x="1675984" y="2099893"/>
                <a:ext cx="25811" cy="42215"/>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5"/>
              <p:cNvSpPr/>
              <p:nvPr/>
            </p:nvSpPr>
            <p:spPr>
              <a:xfrm>
                <a:off x="1675984" y="2099893"/>
                <a:ext cx="37585" cy="18730"/>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5644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5"/>
              <p:cNvSpPr/>
              <p:nvPr/>
            </p:nvSpPr>
            <p:spPr>
              <a:xfrm>
                <a:off x="1675984" y="2099893"/>
                <a:ext cx="25811" cy="17048"/>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5"/>
              <p:cNvSpPr/>
              <p:nvPr/>
            </p:nvSpPr>
            <p:spPr>
              <a:xfrm>
                <a:off x="1741663" y="2137373"/>
                <a:ext cx="56356" cy="117281"/>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5"/>
              <p:cNvSpPr/>
              <p:nvPr/>
            </p:nvSpPr>
            <p:spPr>
              <a:xfrm>
                <a:off x="1741663" y="2161128"/>
                <a:ext cx="14120" cy="74837"/>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5"/>
              <p:cNvSpPr/>
              <p:nvPr/>
            </p:nvSpPr>
            <p:spPr>
              <a:xfrm>
                <a:off x="1783898" y="2161128"/>
                <a:ext cx="14037" cy="74837"/>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5"/>
              <p:cNvSpPr/>
              <p:nvPr/>
            </p:nvSpPr>
            <p:spPr>
              <a:xfrm>
                <a:off x="1751028" y="2226516"/>
                <a:ext cx="37564" cy="28137"/>
              </a:xfrm>
              <a:custGeom>
                <a:rect b="b" l="l" r="r" t="t"/>
                <a:pathLst>
                  <a:path extrusionOk="0" h="1355" w="1809">
                    <a:moveTo>
                      <a:pt x="0" y="0"/>
                    </a:moveTo>
                    <a:lnTo>
                      <a:pt x="0" y="1355"/>
                    </a:lnTo>
                    <a:lnTo>
                      <a:pt x="1809" y="1355"/>
                    </a:lnTo>
                    <a:lnTo>
                      <a:pt x="18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5"/>
              <p:cNvSpPr/>
              <p:nvPr/>
            </p:nvSpPr>
            <p:spPr>
              <a:xfrm>
                <a:off x="1767453" y="2160837"/>
                <a:ext cx="4693" cy="65700"/>
              </a:xfrm>
              <a:custGeom>
                <a:rect b="b" l="l" r="r" t="t"/>
                <a:pathLst>
                  <a:path extrusionOk="0" h="3164" w="226">
                    <a:moveTo>
                      <a:pt x="1" y="0"/>
                    </a:moveTo>
                    <a:lnTo>
                      <a:pt x="1" y="3163"/>
                    </a:lnTo>
                    <a:lnTo>
                      <a:pt x="226" y="3163"/>
                    </a:lnTo>
                    <a:lnTo>
                      <a:pt x="2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5"/>
              <p:cNvSpPr/>
              <p:nvPr/>
            </p:nvSpPr>
            <p:spPr>
              <a:xfrm>
                <a:off x="1760434" y="2137373"/>
                <a:ext cx="18813" cy="23485"/>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644E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5"/>
              <p:cNvSpPr/>
              <p:nvPr/>
            </p:nvSpPr>
            <p:spPr>
              <a:xfrm>
                <a:off x="1751090" y="2099893"/>
                <a:ext cx="37502" cy="42257"/>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8060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5"/>
              <p:cNvSpPr/>
              <p:nvPr/>
            </p:nvSpPr>
            <p:spPr>
              <a:xfrm>
                <a:off x="1751028" y="2099893"/>
                <a:ext cx="25811" cy="42215"/>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5"/>
              <p:cNvSpPr/>
              <p:nvPr/>
            </p:nvSpPr>
            <p:spPr>
              <a:xfrm>
                <a:off x="1751028" y="2099893"/>
                <a:ext cx="37564" cy="18730"/>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5644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5"/>
              <p:cNvSpPr/>
              <p:nvPr/>
            </p:nvSpPr>
            <p:spPr>
              <a:xfrm>
                <a:off x="1751028" y="2099893"/>
                <a:ext cx="25811" cy="17048"/>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5"/>
              <p:cNvSpPr/>
              <p:nvPr/>
            </p:nvSpPr>
            <p:spPr>
              <a:xfrm>
                <a:off x="1816769" y="2137373"/>
                <a:ext cx="56356" cy="117281"/>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5"/>
              <p:cNvSpPr/>
              <p:nvPr/>
            </p:nvSpPr>
            <p:spPr>
              <a:xfrm>
                <a:off x="1816706" y="2161128"/>
                <a:ext cx="14120" cy="74837"/>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5"/>
              <p:cNvSpPr/>
              <p:nvPr/>
            </p:nvSpPr>
            <p:spPr>
              <a:xfrm>
                <a:off x="1858921" y="2161128"/>
                <a:ext cx="14120" cy="74837"/>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5"/>
              <p:cNvSpPr/>
              <p:nvPr/>
            </p:nvSpPr>
            <p:spPr>
              <a:xfrm>
                <a:off x="1826134" y="2226516"/>
                <a:ext cx="37502" cy="28137"/>
              </a:xfrm>
              <a:custGeom>
                <a:rect b="b" l="l" r="r" t="t"/>
                <a:pathLst>
                  <a:path extrusionOk="0" h="1355" w="1806">
                    <a:moveTo>
                      <a:pt x="0" y="0"/>
                    </a:moveTo>
                    <a:lnTo>
                      <a:pt x="0" y="1355"/>
                    </a:lnTo>
                    <a:lnTo>
                      <a:pt x="1805" y="1355"/>
                    </a:lnTo>
                    <a:lnTo>
                      <a:pt x="18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1842496" y="2160837"/>
                <a:ext cx="4755" cy="65700"/>
              </a:xfrm>
              <a:custGeom>
                <a:rect b="b" l="l" r="r" t="t"/>
                <a:pathLst>
                  <a:path extrusionOk="0" h="3164" w="229">
                    <a:moveTo>
                      <a:pt x="0" y="0"/>
                    </a:moveTo>
                    <a:lnTo>
                      <a:pt x="0" y="3163"/>
                    </a:lnTo>
                    <a:lnTo>
                      <a:pt x="229" y="3163"/>
                    </a:lnTo>
                    <a:lnTo>
                      <a:pt x="2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5"/>
              <p:cNvSpPr/>
              <p:nvPr/>
            </p:nvSpPr>
            <p:spPr>
              <a:xfrm>
                <a:off x="1835478" y="2137373"/>
                <a:ext cx="18792" cy="23485"/>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B78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5"/>
              <p:cNvSpPr/>
              <p:nvPr/>
            </p:nvSpPr>
            <p:spPr>
              <a:xfrm>
                <a:off x="1826134" y="2099893"/>
                <a:ext cx="37502" cy="42257"/>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F6A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5"/>
              <p:cNvSpPr/>
              <p:nvPr/>
            </p:nvSpPr>
            <p:spPr>
              <a:xfrm>
                <a:off x="1826051" y="2099893"/>
                <a:ext cx="25894" cy="42215"/>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5"/>
              <p:cNvSpPr/>
              <p:nvPr/>
            </p:nvSpPr>
            <p:spPr>
              <a:xfrm>
                <a:off x="1826051" y="2099893"/>
                <a:ext cx="37585" cy="18730"/>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B993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5"/>
              <p:cNvSpPr/>
              <p:nvPr/>
            </p:nvSpPr>
            <p:spPr>
              <a:xfrm>
                <a:off x="1826051" y="2099893"/>
                <a:ext cx="25894" cy="17048"/>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22244E">
                  <a:alpha val="293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1" name="Google Shape;12101;p65"/>
            <p:cNvSpPr/>
            <p:nvPr/>
          </p:nvSpPr>
          <p:spPr>
            <a:xfrm>
              <a:off x="1591534" y="2161128"/>
              <a:ext cx="14120" cy="74837"/>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5"/>
            <p:cNvSpPr/>
            <p:nvPr/>
          </p:nvSpPr>
          <p:spPr>
            <a:xfrm>
              <a:off x="1600961" y="2226516"/>
              <a:ext cx="37502" cy="28137"/>
            </a:xfrm>
            <a:custGeom>
              <a:rect b="b" l="l" r="r" t="t"/>
              <a:pathLst>
                <a:path extrusionOk="0" h="1355" w="1806">
                  <a:moveTo>
                    <a:pt x="0" y="0"/>
                  </a:moveTo>
                  <a:lnTo>
                    <a:pt x="0" y="1355"/>
                  </a:lnTo>
                  <a:lnTo>
                    <a:pt x="1805" y="1355"/>
                  </a:lnTo>
                  <a:lnTo>
                    <a:pt x="18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06" name="Shape 12106"/>
        <p:cNvGrpSpPr/>
        <p:nvPr/>
      </p:nvGrpSpPr>
      <p:grpSpPr>
        <a:xfrm>
          <a:off x="0" y="0"/>
          <a:ext cx="0" cy="0"/>
          <a:chOff x="0" y="0"/>
          <a:chExt cx="0" cy="0"/>
        </a:xfrm>
      </p:grpSpPr>
      <p:pic>
        <p:nvPicPr>
          <p:cNvPr id="12107" name="Google Shape;12107;p66">
            <a:hlinkClick r:id="rId3"/>
          </p:cNvPr>
          <p:cNvPicPr preferRelativeResize="0"/>
          <p:nvPr/>
        </p:nvPicPr>
        <p:blipFill rotWithShape="1">
          <a:blip r:embed="rId4">
            <a:alphaModFix/>
          </a:blip>
          <a:srcRect b="0" l="0" r="0" t="0"/>
          <a:stretch/>
        </p:blipFill>
        <p:spPr>
          <a:xfrm>
            <a:off x="3451076" y="2402626"/>
            <a:ext cx="2241848" cy="338248"/>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FFFFFF"/>
      </a:dk1>
      <a:lt1>
        <a:srgbClr val="22244E"/>
      </a:lt1>
      <a:dk2>
        <a:srgbClr val="503259"/>
      </a:dk2>
      <a:lt2>
        <a:srgbClr val="765186"/>
      </a:lt2>
      <a:accent1>
        <a:srgbClr val="B07CC6"/>
      </a:accent1>
      <a:accent2>
        <a:srgbClr val="FAF6E7"/>
      </a:accent2>
      <a:accent3>
        <a:srgbClr val="E3DFD2"/>
      </a:accent3>
      <a:accent4>
        <a:srgbClr val="FFFFFF"/>
      </a:accent4>
      <a:accent5>
        <a:srgbClr val="FFFFFF"/>
      </a:accent5>
      <a:accent6>
        <a:srgbClr val="FFFFFF"/>
      </a:accent6>
      <a:hlink>
        <a:srgbClr val="76518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Mother's Day in Mexico by Slidesgo">
  <a:themeElements>
    <a:clrScheme name="Simple Light">
      <a:dk1>
        <a:srgbClr val="45175C"/>
      </a:dk1>
      <a:lt1>
        <a:srgbClr val="F9EFF6"/>
      </a:lt1>
      <a:dk2>
        <a:srgbClr val="59206F"/>
      </a:dk2>
      <a:lt2>
        <a:srgbClr val="896CA1"/>
      </a:lt2>
      <a:accent1>
        <a:srgbClr val="B2567C"/>
      </a:accent1>
      <a:accent2>
        <a:srgbClr val="DD99BD"/>
      </a:accent2>
      <a:accent3>
        <a:srgbClr val="F7E53F"/>
      </a:accent3>
      <a:accent4>
        <a:srgbClr val="F37C22"/>
      </a:accent4>
      <a:accent5>
        <a:srgbClr val="799E4D"/>
      </a:accent5>
      <a:accent6>
        <a:srgbClr val="A0ABC1"/>
      </a:accent6>
      <a:hlink>
        <a:srgbClr val="45175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